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9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7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2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7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8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5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6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9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4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5A48-54DC-4C62-B80A-ED91B302FDA6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5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85A48-54DC-4C62-B80A-ED91B302FDA6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7853A-F544-427F-8333-CB130CAC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6298250" y="2041635"/>
            <a:ext cx="2016125" cy="1889125"/>
            <a:chOff x="687" y="1079"/>
            <a:chExt cx="1270" cy="1190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697" y="1079"/>
              <a:ext cx="1260" cy="1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15" y="1149"/>
              <a:ext cx="1162" cy="1098"/>
            </a:xfrm>
            <a:custGeom>
              <a:avLst/>
              <a:gdLst>
                <a:gd name="T0" fmla="*/ 549 w 1162"/>
                <a:gd name="T1" fmla="*/ 2 h 1098"/>
                <a:gd name="T2" fmla="*/ 462 w 1162"/>
                <a:gd name="T3" fmla="*/ 12 h 1098"/>
                <a:gd name="T4" fmla="*/ 380 w 1162"/>
                <a:gd name="T5" fmla="*/ 34 h 1098"/>
                <a:gd name="T6" fmla="*/ 304 w 1162"/>
                <a:gd name="T7" fmla="*/ 68 h 1098"/>
                <a:gd name="T8" fmla="*/ 232 w 1162"/>
                <a:gd name="T9" fmla="*/ 110 h 1098"/>
                <a:gd name="T10" fmla="*/ 170 w 1162"/>
                <a:gd name="T11" fmla="*/ 162 h 1098"/>
                <a:gd name="T12" fmla="*/ 114 w 1162"/>
                <a:gd name="T13" fmla="*/ 222 h 1098"/>
                <a:gd name="T14" fmla="*/ 69 w 1162"/>
                <a:gd name="T15" fmla="*/ 288 h 1098"/>
                <a:gd name="T16" fmla="*/ 33 w 1162"/>
                <a:gd name="T17" fmla="*/ 362 h 1098"/>
                <a:gd name="T18" fmla="*/ 11 w 1162"/>
                <a:gd name="T19" fmla="*/ 440 h 1098"/>
                <a:gd name="T20" fmla="*/ 0 w 1162"/>
                <a:gd name="T21" fmla="*/ 522 h 1098"/>
                <a:gd name="T22" fmla="*/ 0 w 1162"/>
                <a:gd name="T23" fmla="*/ 578 h 1098"/>
                <a:gd name="T24" fmla="*/ 11 w 1162"/>
                <a:gd name="T25" fmla="*/ 660 h 1098"/>
                <a:gd name="T26" fmla="*/ 33 w 1162"/>
                <a:gd name="T27" fmla="*/ 738 h 1098"/>
                <a:gd name="T28" fmla="*/ 69 w 1162"/>
                <a:gd name="T29" fmla="*/ 812 h 1098"/>
                <a:gd name="T30" fmla="*/ 114 w 1162"/>
                <a:gd name="T31" fmla="*/ 878 h 1098"/>
                <a:gd name="T32" fmla="*/ 170 w 1162"/>
                <a:gd name="T33" fmla="*/ 938 h 1098"/>
                <a:gd name="T34" fmla="*/ 232 w 1162"/>
                <a:gd name="T35" fmla="*/ 990 h 1098"/>
                <a:gd name="T36" fmla="*/ 304 w 1162"/>
                <a:gd name="T37" fmla="*/ 1032 h 1098"/>
                <a:gd name="T38" fmla="*/ 380 w 1162"/>
                <a:gd name="T39" fmla="*/ 1066 h 1098"/>
                <a:gd name="T40" fmla="*/ 462 w 1162"/>
                <a:gd name="T41" fmla="*/ 1088 h 1098"/>
                <a:gd name="T42" fmla="*/ 549 w 1162"/>
                <a:gd name="T43" fmla="*/ 1098 h 1098"/>
                <a:gd name="T44" fmla="*/ 610 w 1162"/>
                <a:gd name="T45" fmla="*/ 1098 h 1098"/>
                <a:gd name="T46" fmla="*/ 697 w 1162"/>
                <a:gd name="T47" fmla="*/ 1088 h 1098"/>
                <a:gd name="T48" fmla="*/ 780 w 1162"/>
                <a:gd name="T49" fmla="*/ 1066 h 1098"/>
                <a:gd name="T50" fmla="*/ 856 w 1162"/>
                <a:gd name="T51" fmla="*/ 1032 h 1098"/>
                <a:gd name="T52" fmla="*/ 927 w 1162"/>
                <a:gd name="T53" fmla="*/ 990 h 1098"/>
                <a:gd name="T54" fmla="*/ 990 w 1162"/>
                <a:gd name="T55" fmla="*/ 938 h 1098"/>
                <a:gd name="T56" fmla="*/ 1045 w 1162"/>
                <a:gd name="T57" fmla="*/ 878 h 1098"/>
                <a:gd name="T58" fmla="*/ 1090 w 1162"/>
                <a:gd name="T59" fmla="*/ 812 h 1098"/>
                <a:gd name="T60" fmla="*/ 1126 w 1162"/>
                <a:gd name="T61" fmla="*/ 738 h 1098"/>
                <a:gd name="T62" fmla="*/ 1148 w 1162"/>
                <a:gd name="T63" fmla="*/ 660 h 1098"/>
                <a:gd name="T64" fmla="*/ 1159 w 1162"/>
                <a:gd name="T65" fmla="*/ 578 h 1098"/>
                <a:gd name="T66" fmla="*/ 1159 w 1162"/>
                <a:gd name="T67" fmla="*/ 522 h 1098"/>
                <a:gd name="T68" fmla="*/ 1148 w 1162"/>
                <a:gd name="T69" fmla="*/ 440 h 1098"/>
                <a:gd name="T70" fmla="*/ 1126 w 1162"/>
                <a:gd name="T71" fmla="*/ 362 h 1098"/>
                <a:gd name="T72" fmla="*/ 1090 w 1162"/>
                <a:gd name="T73" fmla="*/ 288 h 1098"/>
                <a:gd name="T74" fmla="*/ 1045 w 1162"/>
                <a:gd name="T75" fmla="*/ 222 h 1098"/>
                <a:gd name="T76" fmla="*/ 990 w 1162"/>
                <a:gd name="T77" fmla="*/ 162 h 1098"/>
                <a:gd name="T78" fmla="*/ 927 w 1162"/>
                <a:gd name="T79" fmla="*/ 110 h 1098"/>
                <a:gd name="T80" fmla="*/ 856 w 1162"/>
                <a:gd name="T81" fmla="*/ 68 h 1098"/>
                <a:gd name="T82" fmla="*/ 780 w 1162"/>
                <a:gd name="T83" fmla="*/ 34 h 1098"/>
                <a:gd name="T84" fmla="*/ 697 w 1162"/>
                <a:gd name="T85" fmla="*/ 12 h 1098"/>
                <a:gd name="T86" fmla="*/ 610 w 1162"/>
                <a:gd name="T87" fmla="*/ 2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2" h="1098">
                  <a:moveTo>
                    <a:pt x="581" y="0"/>
                  </a:moveTo>
                  <a:lnTo>
                    <a:pt x="581" y="0"/>
                  </a:lnTo>
                  <a:lnTo>
                    <a:pt x="549" y="2"/>
                  </a:lnTo>
                  <a:lnTo>
                    <a:pt x="520" y="4"/>
                  </a:lnTo>
                  <a:lnTo>
                    <a:pt x="491" y="8"/>
                  </a:lnTo>
                  <a:lnTo>
                    <a:pt x="462" y="12"/>
                  </a:lnTo>
                  <a:lnTo>
                    <a:pt x="436" y="18"/>
                  </a:lnTo>
                  <a:lnTo>
                    <a:pt x="406" y="26"/>
                  </a:lnTo>
                  <a:lnTo>
                    <a:pt x="380" y="34"/>
                  </a:lnTo>
                  <a:lnTo>
                    <a:pt x="355" y="44"/>
                  </a:lnTo>
                  <a:lnTo>
                    <a:pt x="328" y="56"/>
                  </a:lnTo>
                  <a:lnTo>
                    <a:pt x="304" y="68"/>
                  </a:lnTo>
                  <a:lnTo>
                    <a:pt x="279" y="80"/>
                  </a:lnTo>
                  <a:lnTo>
                    <a:pt x="255" y="94"/>
                  </a:lnTo>
                  <a:lnTo>
                    <a:pt x="232" y="110"/>
                  </a:lnTo>
                  <a:lnTo>
                    <a:pt x="210" y="126"/>
                  </a:lnTo>
                  <a:lnTo>
                    <a:pt x="190" y="144"/>
                  </a:lnTo>
                  <a:lnTo>
                    <a:pt x="170" y="162"/>
                  </a:lnTo>
                  <a:lnTo>
                    <a:pt x="150" y="180"/>
                  </a:lnTo>
                  <a:lnTo>
                    <a:pt x="132" y="200"/>
                  </a:lnTo>
                  <a:lnTo>
                    <a:pt x="114" y="222"/>
                  </a:lnTo>
                  <a:lnTo>
                    <a:pt x="98" y="244"/>
                  </a:lnTo>
                  <a:lnTo>
                    <a:pt x="83" y="266"/>
                  </a:lnTo>
                  <a:lnTo>
                    <a:pt x="69" y="288"/>
                  </a:lnTo>
                  <a:lnTo>
                    <a:pt x="56" y="312"/>
                  </a:lnTo>
                  <a:lnTo>
                    <a:pt x="45" y="336"/>
                  </a:lnTo>
                  <a:lnTo>
                    <a:pt x="33" y="362"/>
                  </a:lnTo>
                  <a:lnTo>
                    <a:pt x="24" y="386"/>
                  </a:lnTo>
                  <a:lnTo>
                    <a:pt x="18" y="412"/>
                  </a:lnTo>
                  <a:lnTo>
                    <a:pt x="11" y="440"/>
                  </a:lnTo>
                  <a:lnTo>
                    <a:pt x="7" y="466"/>
                  </a:lnTo>
                  <a:lnTo>
                    <a:pt x="2" y="494"/>
                  </a:lnTo>
                  <a:lnTo>
                    <a:pt x="0" y="522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0" y="578"/>
                  </a:lnTo>
                  <a:lnTo>
                    <a:pt x="2" y="606"/>
                  </a:lnTo>
                  <a:lnTo>
                    <a:pt x="7" y="634"/>
                  </a:lnTo>
                  <a:lnTo>
                    <a:pt x="11" y="660"/>
                  </a:lnTo>
                  <a:lnTo>
                    <a:pt x="18" y="686"/>
                  </a:lnTo>
                  <a:lnTo>
                    <a:pt x="24" y="712"/>
                  </a:lnTo>
                  <a:lnTo>
                    <a:pt x="33" y="738"/>
                  </a:lnTo>
                  <a:lnTo>
                    <a:pt x="45" y="764"/>
                  </a:lnTo>
                  <a:lnTo>
                    <a:pt x="56" y="788"/>
                  </a:lnTo>
                  <a:lnTo>
                    <a:pt x="69" y="812"/>
                  </a:lnTo>
                  <a:lnTo>
                    <a:pt x="83" y="834"/>
                  </a:lnTo>
                  <a:lnTo>
                    <a:pt x="98" y="856"/>
                  </a:lnTo>
                  <a:lnTo>
                    <a:pt x="114" y="878"/>
                  </a:lnTo>
                  <a:lnTo>
                    <a:pt x="132" y="898"/>
                  </a:lnTo>
                  <a:lnTo>
                    <a:pt x="150" y="918"/>
                  </a:lnTo>
                  <a:lnTo>
                    <a:pt x="170" y="938"/>
                  </a:lnTo>
                  <a:lnTo>
                    <a:pt x="190" y="956"/>
                  </a:lnTo>
                  <a:lnTo>
                    <a:pt x="210" y="974"/>
                  </a:lnTo>
                  <a:lnTo>
                    <a:pt x="232" y="990"/>
                  </a:lnTo>
                  <a:lnTo>
                    <a:pt x="255" y="1004"/>
                  </a:lnTo>
                  <a:lnTo>
                    <a:pt x="279" y="1020"/>
                  </a:lnTo>
                  <a:lnTo>
                    <a:pt x="304" y="1032"/>
                  </a:lnTo>
                  <a:lnTo>
                    <a:pt x="328" y="1044"/>
                  </a:lnTo>
                  <a:lnTo>
                    <a:pt x="355" y="1056"/>
                  </a:lnTo>
                  <a:lnTo>
                    <a:pt x="380" y="1066"/>
                  </a:lnTo>
                  <a:lnTo>
                    <a:pt x="406" y="1074"/>
                  </a:lnTo>
                  <a:lnTo>
                    <a:pt x="436" y="1082"/>
                  </a:lnTo>
                  <a:lnTo>
                    <a:pt x="462" y="1088"/>
                  </a:lnTo>
                  <a:lnTo>
                    <a:pt x="491" y="1092"/>
                  </a:lnTo>
                  <a:lnTo>
                    <a:pt x="520" y="1096"/>
                  </a:lnTo>
                  <a:lnTo>
                    <a:pt x="549" y="1098"/>
                  </a:lnTo>
                  <a:lnTo>
                    <a:pt x="581" y="1098"/>
                  </a:lnTo>
                  <a:lnTo>
                    <a:pt x="581" y="1098"/>
                  </a:lnTo>
                  <a:lnTo>
                    <a:pt x="610" y="1098"/>
                  </a:lnTo>
                  <a:lnTo>
                    <a:pt x="639" y="1096"/>
                  </a:lnTo>
                  <a:lnTo>
                    <a:pt x="668" y="1092"/>
                  </a:lnTo>
                  <a:lnTo>
                    <a:pt x="697" y="1088"/>
                  </a:lnTo>
                  <a:lnTo>
                    <a:pt x="724" y="1082"/>
                  </a:lnTo>
                  <a:lnTo>
                    <a:pt x="753" y="1074"/>
                  </a:lnTo>
                  <a:lnTo>
                    <a:pt x="780" y="1066"/>
                  </a:lnTo>
                  <a:lnTo>
                    <a:pt x="806" y="1056"/>
                  </a:lnTo>
                  <a:lnTo>
                    <a:pt x="831" y="1044"/>
                  </a:lnTo>
                  <a:lnTo>
                    <a:pt x="856" y="1032"/>
                  </a:lnTo>
                  <a:lnTo>
                    <a:pt x="880" y="1020"/>
                  </a:lnTo>
                  <a:lnTo>
                    <a:pt x="905" y="1004"/>
                  </a:lnTo>
                  <a:lnTo>
                    <a:pt x="927" y="990"/>
                  </a:lnTo>
                  <a:lnTo>
                    <a:pt x="949" y="974"/>
                  </a:lnTo>
                  <a:lnTo>
                    <a:pt x="969" y="956"/>
                  </a:lnTo>
                  <a:lnTo>
                    <a:pt x="990" y="938"/>
                  </a:lnTo>
                  <a:lnTo>
                    <a:pt x="1010" y="918"/>
                  </a:lnTo>
                  <a:lnTo>
                    <a:pt x="1028" y="898"/>
                  </a:lnTo>
                  <a:lnTo>
                    <a:pt x="1045" y="878"/>
                  </a:lnTo>
                  <a:lnTo>
                    <a:pt x="1061" y="856"/>
                  </a:lnTo>
                  <a:lnTo>
                    <a:pt x="1077" y="834"/>
                  </a:lnTo>
                  <a:lnTo>
                    <a:pt x="1090" y="812"/>
                  </a:lnTo>
                  <a:lnTo>
                    <a:pt x="1103" y="788"/>
                  </a:lnTo>
                  <a:lnTo>
                    <a:pt x="1115" y="764"/>
                  </a:lnTo>
                  <a:lnTo>
                    <a:pt x="1126" y="738"/>
                  </a:lnTo>
                  <a:lnTo>
                    <a:pt x="1135" y="712"/>
                  </a:lnTo>
                  <a:lnTo>
                    <a:pt x="1141" y="686"/>
                  </a:lnTo>
                  <a:lnTo>
                    <a:pt x="1148" y="660"/>
                  </a:lnTo>
                  <a:lnTo>
                    <a:pt x="1155" y="634"/>
                  </a:lnTo>
                  <a:lnTo>
                    <a:pt x="1157" y="606"/>
                  </a:lnTo>
                  <a:lnTo>
                    <a:pt x="1159" y="578"/>
                  </a:lnTo>
                  <a:lnTo>
                    <a:pt x="1162" y="550"/>
                  </a:lnTo>
                  <a:lnTo>
                    <a:pt x="1162" y="550"/>
                  </a:lnTo>
                  <a:lnTo>
                    <a:pt x="1159" y="522"/>
                  </a:lnTo>
                  <a:lnTo>
                    <a:pt x="1157" y="494"/>
                  </a:lnTo>
                  <a:lnTo>
                    <a:pt x="1155" y="466"/>
                  </a:lnTo>
                  <a:lnTo>
                    <a:pt x="1148" y="440"/>
                  </a:lnTo>
                  <a:lnTo>
                    <a:pt x="1141" y="412"/>
                  </a:lnTo>
                  <a:lnTo>
                    <a:pt x="1135" y="386"/>
                  </a:lnTo>
                  <a:lnTo>
                    <a:pt x="1126" y="362"/>
                  </a:lnTo>
                  <a:lnTo>
                    <a:pt x="1115" y="336"/>
                  </a:lnTo>
                  <a:lnTo>
                    <a:pt x="1103" y="312"/>
                  </a:lnTo>
                  <a:lnTo>
                    <a:pt x="1090" y="288"/>
                  </a:lnTo>
                  <a:lnTo>
                    <a:pt x="1077" y="266"/>
                  </a:lnTo>
                  <a:lnTo>
                    <a:pt x="1061" y="244"/>
                  </a:lnTo>
                  <a:lnTo>
                    <a:pt x="1045" y="222"/>
                  </a:lnTo>
                  <a:lnTo>
                    <a:pt x="1028" y="200"/>
                  </a:lnTo>
                  <a:lnTo>
                    <a:pt x="1010" y="180"/>
                  </a:lnTo>
                  <a:lnTo>
                    <a:pt x="990" y="162"/>
                  </a:lnTo>
                  <a:lnTo>
                    <a:pt x="969" y="144"/>
                  </a:lnTo>
                  <a:lnTo>
                    <a:pt x="949" y="126"/>
                  </a:lnTo>
                  <a:lnTo>
                    <a:pt x="927" y="110"/>
                  </a:lnTo>
                  <a:lnTo>
                    <a:pt x="905" y="94"/>
                  </a:lnTo>
                  <a:lnTo>
                    <a:pt x="880" y="80"/>
                  </a:lnTo>
                  <a:lnTo>
                    <a:pt x="856" y="68"/>
                  </a:lnTo>
                  <a:lnTo>
                    <a:pt x="831" y="56"/>
                  </a:lnTo>
                  <a:lnTo>
                    <a:pt x="806" y="44"/>
                  </a:lnTo>
                  <a:lnTo>
                    <a:pt x="780" y="34"/>
                  </a:lnTo>
                  <a:lnTo>
                    <a:pt x="753" y="26"/>
                  </a:lnTo>
                  <a:lnTo>
                    <a:pt x="724" y="18"/>
                  </a:lnTo>
                  <a:lnTo>
                    <a:pt x="697" y="12"/>
                  </a:lnTo>
                  <a:lnTo>
                    <a:pt x="668" y="8"/>
                  </a:lnTo>
                  <a:lnTo>
                    <a:pt x="639" y="4"/>
                  </a:lnTo>
                  <a:lnTo>
                    <a:pt x="610" y="2"/>
                  </a:lnTo>
                  <a:lnTo>
                    <a:pt x="581" y="0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713" y="1145"/>
              <a:ext cx="1168" cy="1104"/>
            </a:xfrm>
            <a:custGeom>
              <a:avLst/>
              <a:gdLst>
                <a:gd name="T0" fmla="*/ 554 w 1168"/>
                <a:gd name="T1" fmla="*/ 2 h 1104"/>
                <a:gd name="T2" fmla="*/ 467 w 1168"/>
                <a:gd name="T3" fmla="*/ 12 h 1104"/>
                <a:gd name="T4" fmla="*/ 384 w 1168"/>
                <a:gd name="T5" fmla="*/ 34 h 1104"/>
                <a:gd name="T6" fmla="*/ 306 w 1168"/>
                <a:gd name="T7" fmla="*/ 68 h 1104"/>
                <a:gd name="T8" fmla="*/ 234 w 1168"/>
                <a:gd name="T9" fmla="*/ 110 h 1104"/>
                <a:gd name="T10" fmla="*/ 172 w 1168"/>
                <a:gd name="T11" fmla="*/ 162 h 1104"/>
                <a:gd name="T12" fmla="*/ 116 w 1168"/>
                <a:gd name="T13" fmla="*/ 222 h 1104"/>
                <a:gd name="T14" fmla="*/ 71 w 1168"/>
                <a:gd name="T15" fmla="*/ 290 h 1104"/>
                <a:gd name="T16" fmla="*/ 35 w 1168"/>
                <a:gd name="T17" fmla="*/ 362 h 1104"/>
                <a:gd name="T18" fmla="*/ 13 w 1168"/>
                <a:gd name="T19" fmla="*/ 442 h 1104"/>
                <a:gd name="T20" fmla="*/ 2 w 1168"/>
                <a:gd name="T21" fmla="*/ 524 h 1104"/>
                <a:gd name="T22" fmla="*/ 2 w 1168"/>
                <a:gd name="T23" fmla="*/ 580 h 1104"/>
                <a:gd name="T24" fmla="*/ 13 w 1168"/>
                <a:gd name="T25" fmla="*/ 664 h 1104"/>
                <a:gd name="T26" fmla="*/ 35 w 1168"/>
                <a:gd name="T27" fmla="*/ 742 h 1104"/>
                <a:gd name="T28" fmla="*/ 71 w 1168"/>
                <a:gd name="T29" fmla="*/ 814 h 1104"/>
                <a:gd name="T30" fmla="*/ 116 w 1168"/>
                <a:gd name="T31" fmla="*/ 882 h 1104"/>
                <a:gd name="T32" fmla="*/ 172 w 1168"/>
                <a:gd name="T33" fmla="*/ 942 h 1104"/>
                <a:gd name="T34" fmla="*/ 234 w 1168"/>
                <a:gd name="T35" fmla="*/ 994 h 1104"/>
                <a:gd name="T36" fmla="*/ 306 w 1168"/>
                <a:gd name="T37" fmla="*/ 1038 h 1104"/>
                <a:gd name="T38" fmla="*/ 384 w 1168"/>
                <a:gd name="T39" fmla="*/ 1070 h 1104"/>
                <a:gd name="T40" fmla="*/ 467 w 1168"/>
                <a:gd name="T41" fmla="*/ 1092 h 1104"/>
                <a:gd name="T42" fmla="*/ 554 w 1168"/>
                <a:gd name="T43" fmla="*/ 1104 h 1104"/>
                <a:gd name="T44" fmla="*/ 614 w 1168"/>
                <a:gd name="T45" fmla="*/ 1104 h 1104"/>
                <a:gd name="T46" fmla="*/ 701 w 1168"/>
                <a:gd name="T47" fmla="*/ 1092 h 1104"/>
                <a:gd name="T48" fmla="*/ 784 w 1168"/>
                <a:gd name="T49" fmla="*/ 1070 h 1104"/>
                <a:gd name="T50" fmla="*/ 862 w 1168"/>
                <a:gd name="T51" fmla="*/ 1038 h 1104"/>
                <a:gd name="T52" fmla="*/ 933 w 1168"/>
                <a:gd name="T53" fmla="*/ 994 h 1104"/>
                <a:gd name="T54" fmla="*/ 996 w 1168"/>
                <a:gd name="T55" fmla="*/ 942 h 1104"/>
                <a:gd name="T56" fmla="*/ 1052 w 1168"/>
                <a:gd name="T57" fmla="*/ 882 h 1104"/>
                <a:gd name="T58" fmla="*/ 1097 w 1168"/>
                <a:gd name="T59" fmla="*/ 814 h 1104"/>
                <a:gd name="T60" fmla="*/ 1132 w 1168"/>
                <a:gd name="T61" fmla="*/ 742 h 1104"/>
                <a:gd name="T62" fmla="*/ 1155 w 1168"/>
                <a:gd name="T63" fmla="*/ 664 h 1104"/>
                <a:gd name="T64" fmla="*/ 1166 w 1168"/>
                <a:gd name="T65" fmla="*/ 580 h 1104"/>
                <a:gd name="T66" fmla="*/ 1166 w 1168"/>
                <a:gd name="T67" fmla="*/ 524 h 1104"/>
                <a:gd name="T68" fmla="*/ 1155 w 1168"/>
                <a:gd name="T69" fmla="*/ 442 h 1104"/>
                <a:gd name="T70" fmla="*/ 1132 w 1168"/>
                <a:gd name="T71" fmla="*/ 362 h 1104"/>
                <a:gd name="T72" fmla="*/ 1097 w 1168"/>
                <a:gd name="T73" fmla="*/ 290 h 1104"/>
                <a:gd name="T74" fmla="*/ 1052 w 1168"/>
                <a:gd name="T75" fmla="*/ 222 h 1104"/>
                <a:gd name="T76" fmla="*/ 996 w 1168"/>
                <a:gd name="T77" fmla="*/ 162 h 1104"/>
                <a:gd name="T78" fmla="*/ 933 w 1168"/>
                <a:gd name="T79" fmla="*/ 110 h 1104"/>
                <a:gd name="T80" fmla="*/ 862 w 1168"/>
                <a:gd name="T81" fmla="*/ 68 h 1104"/>
                <a:gd name="T82" fmla="*/ 784 w 1168"/>
                <a:gd name="T83" fmla="*/ 34 h 1104"/>
                <a:gd name="T84" fmla="*/ 701 w 1168"/>
                <a:gd name="T85" fmla="*/ 12 h 1104"/>
                <a:gd name="T86" fmla="*/ 614 w 1168"/>
                <a:gd name="T87" fmla="*/ 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8" h="1104">
                  <a:moveTo>
                    <a:pt x="583" y="0"/>
                  </a:moveTo>
                  <a:lnTo>
                    <a:pt x="583" y="0"/>
                  </a:lnTo>
                  <a:lnTo>
                    <a:pt x="554" y="2"/>
                  </a:lnTo>
                  <a:lnTo>
                    <a:pt x="525" y="4"/>
                  </a:lnTo>
                  <a:lnTo>
                    <a:pt x="496" y="6"/>
                  </a:lnTo>
                  <a:lnTo>
                    <a:pt x="467" y="12"/>
                  </a:lnTo>
                  <a:lnTo>
                    <a:pt x="438" y="18"/>
                  </a:lnTo>
                  <a:lnTo>
                    <a:pt x="411" y="26"/>
                  </a:lnTo>
                  <a:lnTo>
                    <a:pt x="384" y="34"/>
                  </a:lnTo>
                  <a:lnTo>
                    <a:pt x="357" y="44"/>
                  </a:lnTo>
                  <a:lnTo>
                    <a:pt x="330" y="56"/>
                  </a:lnTo>
                  <a:lnTo>
                    <a:pt x="306" y="68"/>
                  </a:lnTo>
                  <a:lnTo>
                    <a:pt x="281" y="80"/>
                  </a:lnTo>
                  <a:lnTo>
                    <a:pt x="259" y="96"/>
                  </a:lnTo>
                  <a:lnTo>
                    <a:pt x="234" y="110"/>
                  </a:lnTo>
                  <a:lnTo>
                    <a:pt x="212" y="126"/>
                  </a:lnTo>
                  <a:lnTo>
                    <a:pt x="192" y="144"/>
                  </a:lnTo>
                  <a:lnTo>
                    <a:pt x="172" y="162"/>
                  </a:lnTo>
                  <a:lnTo>
                    <a:pt x="152" y="182"/>
                  </a:lnTo>
                  <a:lnTo>
                    <a:pt x="134" y="202"/>
                  </a:lnTo>
                  <a:lnTo>
                    <a:pt x="116" y="222"/>
                  </a:lnTo>
                  <a:lnTo>
                    <a:pt x="100" y="244"/>
                  </a:lnTo>
                  <a:lnTo>
                    <a:pt x="85" y="266"/>
                  </a:lnTo>
                  <a:lnTo>
                    <a:pt x="71" y="290"/>
                  </a:lnTo>
                  <a:lnTo>
                    <a:pt x="58" y="314"/>
                  </a:lnTo>
                  <a:lnTo>
                    <a:pt x="47" y="338"/>
                  </a:lnTo>
                  <a:lnTo>
                    <a:pt x="35" y="362"/>
                  </a:lnTo>
                  <a:lnTo>
                    <a:pt x="26" y="388"/>
                  </a:lnTo>
                  <a:lnTo>
                    <a:pt x="18" y="414"/>
                  </a:lnTo>
                  <a:lnTo>
                    <a:pt x="13" y="442"/>
                  </a:lnTo>
                  <a:lnTo>
                    <a:pt x="6" y="468"/>
                  </a:lnTo>
                  <a:lnTo>
                    <a:pt x="4" y="496"/>
                  </a:lnTo>
                  <a:lnTo>
                    <a:pt x="2" y="524"/>
                  </a:lnTo>
                  <a:lnTo>
                    <a:pt x="0" y="552"/>
                  </a:lnTo>
                  <a:lnTo>
                    <a:pt x="0" y="552"/>
                  </a:lnTo>
                  <a:lnTo>
                    <a:pt x="2" y="580"/>
                  </a:lnTo>
                  <a:lnTo>
                    <a:pt x="4" y="608"/>
                  </a:lnTo>
                  <a:lnTo>
                    <a:pt x="6" y="636"/>
                  </a:lnTo>
                  <a:lnTo>
                    <a:pt x="13" y="664"/>
                  </a:lnTo>
                  <a:lnTo>
                    <a:pt x="18" y="690"/>
                  </a:lnTo>
                  <a:lnTo>
                    <a:pt x="26" y="716"/>
                  </a:lnTo>
                  <a:lnTo>
                    <a:pt x="35" y="742"/>
                  </a:lnTo>
                  <a:lnTo>
                    <a:pt x="47" y="766"/>
                  </a:lnTo>
                  <a:lnTo>
                    <a:pt x="58" y="790"/>
                  </a:lnTo>
                  <a:lnTo>
                    <a:pt x="71" y="814"/>
                  </a:lnTo>
                  <a:lnTo>
                    <a:pt x="85" y="838"/>
                  </a:lnTo>
                  <a:lnTo>
                    <a:pt x="100" y="860"/>
                  </a:lnTo>
                  <a:lnTo>
                    <a:pt x="116" y="882"/>
                  </a:lnTo>
                  <a:lnTo>
                    <a:pt x="134" y="902"/>
                  </a:lnTo>
                  <a:lnTo>
                    <a:pt x="152" y="922"/>
                  </a:lnTo>
                  <a:lnTo>
                    <a:pt x="172" y="942"/>
                  </a:lnTo>
                  <a:lnTo>
                    <a:pt x="192" y="960"/>
                  </a:lnTo>
                  <a:lnTo>
                    <a:pt x="212" y="978"/>
                  </a:lnTo>
                  <a:lnTo>
                    <a:pt x="234" y="994"/>
                  </a:lnTo>
                  <a:lnTo>
                    <a:pt x="259" y="1010"/>
                  </a:lnTo>
                  <a:lnTo>
                    <a:pt x="281" y="1024"/>
                  </a:lnTo>
                  <a:lnTo>
                    <a:pt x="306" y="1038"/>
                  </a:lnTo>
                  <a:lnTo>
                    <a:pt x="330" y="1050"/>
                  </a:lnTo>
                  <a:lnTo>
                    <a:pt x="357" y="1060"/>
                  </a:lnTo>
                  <a:lnTo>
                    <a:pt x="384" y="1070"/>
                  </a:lnTo>
                  <a:lnTo>
                    <a:pt x="411" y="1078"/>
                  </a:lnTo>
                  <a:lnTo>
                    <a:pt x="438" y="1086"/>
                  </a:lnTo>
                  <a:lnTo>
                    <a:pt x="467" y="1092"/>
                  </a:lnTo>
                  <a:lnTo>
                    <a:pt x="496" y="1098"/>
                  </a:lnTo>
                  <a:lnTo>
                    <a:pt x="525" y="1100"/>
                  </a:lnTo>
                  <a:lnTo>
                    <a:pt x="554" y="1104"/>
                  </a:lnTo>
                  <a:lnTo>
                    <a:pt x="583" y="1104"/>
                  </a:lnTo>
                  <a:lnTo>
                    <a:pt x="583" y="1104"/>
                  </a:lnTo>
                  <a:lnTo>
                    <a:pt x="614" y="1104"/>
                  </a:lnTo>
                  <a:lnTo>
                    <a:pt x="643" y="1100"/>
                  </a:lnTo>
                  <a:lnTo>
                    <a:pt x="672" y="1098"/>
                  </a:lnTo>
                  <a:lnTo>
                    <a:pt x="701" y="1092"/>
                  </a:lnTo>
                  <a:lnTo>
                    <a:pt x="730" y="1086"/>
                  </a:lnTo>
                  <a:lnTo>
                    <a:pt x="757" y="1078"/>
                  </a:lnTo>
                  <a:lnTo>
                    <a:pt x="784" y="1070"/>
                  </a:lnTo>
                  <a:lnTo>
                    <a:pt x="811" y="1060"/>
                  </a:lnTo>
                  <a:lnTo>
                    <a:pt x="837" y="1050"/>
                  </a:lnTo>
                  <a:lnTo>
                    <a:pt x="862" y="1038"/>
                  </a:lnTo>
                  <a:lnTo>
                    <a:pt x="887" y="1024"/>
                  </a:lnTo>
                  <a:lnTo>
                    <a:pt x="909" y="1010"/>
                  </a:lnTo>
                  <a:lnTo>
                    <a:pt x="933" y="994"/>
                  </a:lnTo>
                  <a:lnTo>
                    <a:pt x="956" y="978"/>
                  </a:lnTo>
                  <a:lnTo>
                    <a:pt x="976" y="960"/>
                  </a:lnTo>
                  <a:lnTo>
                    <a:pt x="996" y="942"/>
                  </a:lnTo>
                  <a:lnTo>
                    <a:pt x="1016" y="922"/>
                  </a:lnTo>
                  <a:lnTo>
                    <a:pt x="1034" y="902"/>
                  </a:lnTo>
                  <a:lnTo>
                    <a:pt x="1052" y="882"/>
                  </a:lnTo>
                  <a:lnTo>
                    <a:pt x="1068" y="860"/>
                  </a:lnTo>
                  <a:lnTo>
                    <a:pt x="1083" y="838"/>
                  </a:lnTo>
                  <a:lnTo>
                    <a:pt x="1097" y="814"/>
                  </a:lnTo>
                  <a:lnTo>
                    <a:pt x="1110" y="790"/>
                  </a:lnTo>
                  <a:lnTo>
                    <a:pt x="1121" y="766"/>
                  </a:lnTo>
                  <a:lnTo>
                    <a:pt x="1132" y="742"/>
                  </a:lnTo>
                  <a:lnTo>
                    <a:pt x="1141" y="716"/>
                  </a:lnTo>
                  <a:lnTo>
                    <a:pt x="1150" y="690"/>
                  </a:lnTo>
                  <a:lnTo>
                    <a:pt x="1155" y="664"/>
                  </a:lnTo>
                  <a:lnTo>
                    <a:pt x="1161" y="636"/>
                  </a:lnTo>
                  <a:lnTo>
                    <a:pt x="1164" y="608"/>
                  </a:lnTo>
                  <a:lnTo>
                    <a:pt x="1166" y="580"/>
                  </a:lnTo>
                  <a:lnTo>
                    <a:pt x="1168" y="552"/>
                  </a:lnTo>
                  <a:lnTo>
                    <a:pt x="1168" y="552"/>
                  </a:lnTo>
                  <a:lnTo>
                    <a:pt x="1166" y="524"/>
                  </a:lnTo>
                  <a:lnTo>
                    <a:pt x="1164" y="496"/>
                  </a:lnTo>
                  <a:lnTo>
                    <a:pt x="1161" y="468"/>
                  </a:lnTo>
                  <a:lnTo>
                    <a:pt x="1155" y="442"/>
                  </a:lnTo>
                  <a:lnTo>
                    <a:pt x="1150" y="414"/>
                  </a:lnTo>
                  <a:lnTo>
                    <a:pt x="1141" y="388"/>
                  </a:lnTo>
                  <a:lnTo>
                    <a:pt x="1132" y="362"/>
                  </a:lnTo>
                  <a:lnTo>
                    <a:pt x="1121" y="338"/>
                  </a:lnTo>
                  <a:lnTo>
                    <a:pt x="1110" y="314"/>
                  </a:lnTo>
                  <a:lnTo>
                    <a:pt x="1097" y="290"/>
                  </a:lnTo>
                  <a:lnTo>
                    <a:pt x="1083" y="266"/>
                  </a:lnTo>
                  <a:lnTo>
                    <a:pt x="1068" y="244"/>
                  </a:lnTo>
                  <a:lnTo>
                    <a:pt x="1052" y="222"/>
                  </a:lnTo>
                  <a:lnTo>
                    <a:pt x="1034" y="202"/>
                  </a:lnTo>
                  <a:lnTo>
                    <a:pt x="1016" y="182"/>
                  </a:lnTo>
                  <a:lnTo>
                    <a:pt x="996" y="162"/>
                  </a:lnTo>
                  <a:lnTo>
                    <a:pt x="976" y="144"/>
                  </a:lnTo>
                  <a:lnTo>
                    <a:pt x="956" y="126"/>
                  </a:lnTo>
                  <a:lnTo>
                    <a:pt x="933" y="110"/>
                  </a:lnTo>
                  <a:lnTo>
                    <a:pt x="909" y="96"/>
                  </a:lnTo>
                  <a:lnTo>
                    <a:pt x="887" y="80"/>
                  </a:lnTo>
                  <a:lnTo>
                    <a:pt x="862" y="68"/>
                  </a:lnTo>
                  <a:lnTo>
                    <a:pt x="837" y="56"/>
                  </a:lnTo>
                  <a:lnTo>
                    <a:pt x="811" y="44"/>
                  </a:lnTo>
                  <a:lnTo>
                    <a:pt x="784" y="34"/>
                  </a:lnTo>
                  <a:lnTo>
                    <a:pt x="757" y="26"/>
                  </a:lnTo>
                  <a:lnTo>
                    <a:pt x="730" y="18"/>
                  </a:lnTo>
                  <a:lnTo>
                    <a:pt x="701" y="12"/>
                  </a:lnTo>
                  <a:lnTo>
                    <a:pt x="672" y="6"/>
                  </a:lnTo>
                  <a:lnTo>
                    <a:pt x="643" y="4"/>
                  </a:lnTo>
                  <a:lnTo>
                    <a:pt x="614" y="2"/>
                  </a:lnTo>
                  <a:lnTo>
                    <a:pt x="583" y="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13" y="1141"/>
              <a:ext cx="1173" cy="1108"/>
            </a:xfrm>
            <a:custGeom>
              <a:avLst/>
              <a:gdLst>
                <a:gd name="T0" fmla="*/ 556 w 1173"/>
                <a:gd name="T1" fmla="*/ 2 h 1108"/>
                <a:gd name="T2" fmla="*/ 469 w 1173"/>
                <a:gd name="T3" fmla="*/ 12 h 1108"/>
                <a:gd name="T4" fmla="*/ 384 w 1173"/>
                <a:gd name="T5" fmla="*/ 34 h 1108"/>
                <a:gd name="T6" fmla="*/ 306 w 1173"/>
                <a:gd name="T7" fmla="*/ 68 h 1108"/>
                <a:gd name="T8" fmla="*/ 234 w 1173"/>
                <a:gd name="T9" fmla="*/ 110 h 1108"/>
                <a:gd name="T10" fmla="*/ 172 w 1173"/>
                <a:gd name="T11" fmla="*/ 164 h 1108"/>
                <a:gd name="T12" fmla="*/ 116 w 1173"/>
                <a:gd name="T13" fmla="*/ 224 h 1108"/>
                <a:gd name="T14" fmla="*/ 71 w 1173"/>
                <a:gd name="T15" fmla="*/ 290 h 1108"/>
                <a:gd name="T16" fmla="*/ 35 w 1173"/>
                <a:gd name="T17" fmla="*/ 364 h 1108"/>
                <a:gd name="T18" fmla="*/ 11 w 1173"/>
                <a:gd name="T19" fmla="*/ 444 h 1108"/>
                <a:gd name="T20" fmla="*/ 0 w 1173"/>
                <a:gd name="T21" fmla="*/ 526 h 1108"/>
                <a:gd name="T22" fmla="*/ 0 w 1173"/>
                <a:gd name="T23" fmla="*/ 584 h 1108"/>
                <a:gd name="T24" fmla="*/ 11 w 1173"/>
                <a:gd name="T25" fmla="*/ 666 h 1108"/>
                <a:gd name="T26" fmla="*/ 35 w 1173"/>
                <a:gd name="T27" fmla="*/ 744 h 1108"/>
                <a:gd name="T28" fmla="*/ 71 w 1173"/>
                <a:gd name="T29" fmla="*/ 818 h 1108"/>
                <a:gd name="T30" fmla="*/ 116 w 1173"/>
                <a:gd name="T31" fmla="*/ 886 h 1108"/>
                <a:gd name="T32" fmla="*/ 172 w 1173"/>
                <a:gd name="T33" fmla="*/ 946 h 1108"/>
                <a:gd name="T34" fmla="*/ 234 w 1173"/>
                <a:gd name="T35" fmla="*/ 998 h 1108"/>
                <a:gd name="T36" fmla="*/ 306 w 1173"/>
                <a:gd name="T37" fmla="*/ 1042 h 1108"/>
                <a:gd name="T38" fmla="*/ 384 w 1173"/>
                <a:gd name="T39" fmla="*/ 1076 h 1108"/>
                <a:gd name="T40" fmla="*/ 469 w 1173"/>
                <a:gd name="T41" fmla="*/ 1098 h 1108"/>
                <a:gd name="T42" fmla="*/ 556 w 1173"/>
                <a:gd name="T43" fmla="*/ 1108 h 1108"/>
                <a:gd name="T44" fmla="*/ 616 w 1173"/>
                <a:gd name="T45" fmla="*/ 1108 h 1108"/>
                <a:gd name="T46" fmla="*/ 703 w 1173"/>
                <a:gd name="T47" fmla="*/ 1098 h 1108"/>
                <a:gd name="T48" fmla="*/ 788 w 1173"/>
                <a:gd name="T49" fmla="*/ 1076 h 1108"/>
                <a:gd name="T50" fmla="*/ 864 w 1173"/>
                <a:gd name="T51" fmla="*/ 1042 h 1108"/>
                <a:gd name="T52" fmla="*/ 936 w 1173"/>
                <a:gd name="T53" fmla="*/ 998 h 1108"/>
                <a:gd name="T54" fmla="*/ 1000 w 1173"/>
                <a:gd name="T55" fmla="*/ 946 h 1108"/>
                <a:gd name="T56" fmla="*/ 1056 w 1173"/>
                <a:gd name="T57" fmla="*/ 886 h 1108"/>
                <a:gd name="T58" fmla="*/ 1101 w 1173"/>
                <a:gd name="T59" fmla="*/ 818 h 1108"/>
                <a:gd name="T60" fmla="*/ 1137 w 1173"/>
                <a:gd name="T61" fmla="*/ 744 h 1108"/>
                <a:gd name="T62" fmla="*/ 1161 w 1173"/>
                <a:gd name="T63" fmla="*/ 666 h 1108"/>
                <a:gd name="T64" fmla="*/ 1173 w 1173"/>
                <a:gd name="T65" fmla="*/ 584 h 1108"/>
                <a:gd name="T66" fmla="*/ 1173 w 1173"/>
                <a:gd name="T67" fmla="*/ 526 h 1108"/>
                <a:gd name="T68" fmla="*/ 1161 w 1173"/>
                <a:gd name="T69" fmla="*/ 444 h 1108"/>
                <a:gd name="T70" fmla="*/ 1137 w 1173"/>
                <a:gd name="T71" fmla="*/ 364 h 1108"/>
                <a:gd name="T72" fmla="*/ 1101 w 1173"/>
                <a:gd name="T73" fmla="*/ 290 h 1108"/>
                <a:gd name="T74" fmla="*/ 1056 w 1173"/>
                <a:gd name="T75" fmla="*/ 224 h 1108"/>
                <a:gd name="T76" fmla="*/ 1000 w 1173"/>
                <a:gd name="T77" fmla="*/ 164 h 1108"/>
                <a:gd name="T78" fmla="*/ 936 w 1173"/>
                <a:gd name="T79" fmla="*/ 110 h 1108"/>
                <a:gd name="T80" fmla="*/ 864 w 1173"/>
                <a:gd name="T81" fmla="*/ 68 h 1108"/>
                <a:gd name="T82" fmla="*/ 788 w 1173"/>
                <a:gd name="T83" fmla="*/ 34 h 1108"/>
                <a:gd name="T84" fmla="*/ 703 w 1173"/>
                <a:gd name="T85" fmla="*/ 12 h 1108"/>
                <a:gd name="T86" fmla="*/ 616 w 1173"/>
                <a:gd name="T87" fmla="*/ 2 h 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73" h="1108">
                  <a:moveTo>
                    <a:pt x="585" y="0"/>
                  </a:moveTo>
                  <a:lnTo>
                    <a:pt x="585" y="0"/>
                  </a:lnTo>
                  <a:lnTo>
                    <a:pt x="556" y="2"/>
                  </a:lnTo>
                  <a:lnTo>
                    <a:pt x="527" y="4"/>
                  </a:lnTo>
                  <a:lnTo>
                    <a:pt x="496" y="6"/>
                  </a:lnTo>
                  <a:lnTo>
                    <a:pt x="469" y="12"/>
                  </a:lnTo>
                  <a:lnTo>
                    <a:pt x="440" y="18"/>
                  </a:lnTo>
                  <a:lnTo>
                    <a:pt x="411" y="26"/>
                  </a:lnTo>
                  <a:lnTo>
                    <a:pt x="384" y="34"/>
                  </a:lnTo>
                  <a:lnTo>
                    <a:pt x="357" y="44"/>
                  </a:lnTo>
                  <a:lnTo>
                    <a:pt x="333" y="56"/>
                  </a:lnTo>
                  <a:lnTo>
                    <a:pt x="306" y="68"/>
                  </a:lnTo>
                  <a:lnTo>
                    <a:pt x="281" y="80"/>
                  </a:lnTo>
                  <a:lnTo>
                    <a:pt x="259" y="96"/>
                  </a:lnTo>
                  <a:lnTo>
                    <a:pt x="234" y="110"/>
                  </a:lnTo>
                  <a:lnTo>
                    <a:pt x="214" y="128"/>
                  </a:lnTo>
                  <a:lnTo>
                    <a:pt x="192" y="144"/>
                  </a:lnTo>
                  <a:lnTo>
                    <a:pt x="172" y="164"/>
                  </a:lnTo>
                  <a:lnTo>
                    <a:pt x="152" y="182"/>
                  </a:lnTo>
                  <a:lnTo>
                    <a:pt x="134" y="202"/>
                  </a:lnTo>
                  <a:lnTo>
                    <a:pt x="116" y="224"/>
                  </a:lnTo>
                  <a:lnTo>
                    <a:pt x="100" y="246"/>
                  </a:lnTo>
                  <a:lnTo>
                    <a:pt x="85" y="268"/>
                  </a:lnTo>
                  <a:lnTo>
                    <a:pt x="71" y="290"/>
                  </a:lnTo>
                  <a:lnTo>
                    <a:pt x="58" y="314"/>
                  </a:lnTo>
                  <a:lnTo>
                    <a:pt x="47" y="340"/>
                  </a:lnTo>
                  <a:lnTo>
                    <a:pt x="35" y="364"/>
                  </a:lnTo>
                  <a:lnTo>
                    <a:pt x="26" y="390"/>
                  </a:lnTo>
                  <a:lnTo>
                    <a:pt x="18" y="416"/>
                  </a:lnTo>
                  <a:lnTo>
                    <a:pt x="11" y="444"/>
                  </a:lnTo>
                  <a:lnTo>
                    <a:pt x="6" y="470"/>
                  </a:lnTo>
                  <a:lnTo>
                    <a:pt x="2" y="498"/>
                  </a:lnTo>
                  <a:lnTo>
                    <a:pt x="0" y="526"/>
                  </a:lnTo>
                  <a:lnTo>
                    <a:pt x="0" y="554"/>
                  </a:lnTo>
                  <a:lnTo>
                    <a:pt x="0" y="554"/>
                  </a:lnTo>
                  <a:lnTo>
                    <a:pt x="0" y="584"/>
                  </a:lnTo>
                  <a:lnTo>
                    <a:pt x="2" y="612"/>
                  </a:lnTo>
                  <a:lnTo>
                    <a:pt x="6" y="638"/>
                  </a:lnTo>
                  <a:lnTo>
                    <a:pt x="11" y="666"/>
                  </a:lnTo>
                  <a:lnTo>
                    <a:pt x="18" y="692"/>
                  </a:lnTo>
                  <a:lnTo>
                    <a:pt x="26" y="720"/>
                  </a:lnTo>
                  <a:lnTo>
                    <a:pt x="35" y="744"/>
                  </a:lnTo>
                  <a:lnTo>
                    <a:pt x="47" y="770"/>
                  </a:lnTo>
                  <a:lnTo>
                    <a:pt x="58" y="794"/>
                  </a:lnTo>
                  <a:lnTo>
                    <a:pt x="71" y="818"/>
                  </a:lnTo>
                  <a:lnTo>
                    <a:pt x="85" y="842"/>
                  </a:lnTo>
                  <a:lnTo>
                    <a:pt x="100" y="864"/>
                  </a:lnTo>
                  <a:lnTo>
                    <a:pt x="116" y="886"/>
                  </a:lnTo>
                  <a:lnTo>
                    <a:pt x="134" y="906"/>
                  </a:lnTo>
                  <a:lnTo>
                    <a:pt x="152" y="928"/>
                  </a:lnTo>
                  <a:lnTo>
                    <a:pt x="172" y="946"/>
                  </a:lnTo>
                  <a:lnTo>
                    <a:pt x="192" y="964"/>
                  </a:lnTo>
                  <a:lnTo>
                    <a:pt x="214" y="982"/>
                  </a:lnTo>
                  <a:lnTo>
                    <a:pt x="234" y="998"/>
                  </a:lnTo>
                  <a:lnTo>
                    <a:pt x="259" y="1014"/>
                  </a:lnTo>
                  <a:lnTo>
                    <a:pt x="281" y="1028"/>
                  </a:lnTo>
                  <a:lnTo>
                    <a:pt x="306" y="1042"/>
                  </a:lnTo>
                  <a:lnTo>
                    <a:pt x="333" y="1054"/>
                  </a:lnTo>
                  <a:lnTo>
                    <a:pt x="357" y="1066"/>
                  </a:lnTo>
                  <a:lnTo>
                    <a:pt x="384" y="1076"/>
                  </a:lnTo>
                  <a:lnTo>
                    <a:pt x="411" y="1084"/>
                  </a:lnTo>
                  <a:lnTo>
                    <a:pt x="440" y="1092"/>
                  </a:lnTo>
                  <a:lnTo>
                    <a:pt x="469" y="1098"/>
                  </a:lnTo>
                  <a:lnTo>
                    <a:pt x="496" y="1102"/>
                  </a:lnTo>
                  <a:lnTo>
                    <a:pt x="527" y="1106"/>
                  </a:lnTo>
                  <a:lnTo>
                    <a:pt x="556" y="1108"/>
                  </a:lnTo>
                  <a:lnTo>
                    <a:pt x="585" y="1108"/>
                  </a:lnTo>
                  <a:lnTo>
                    <a:pt x="585" y="1108"/>
                  </a:lnTo>
                  <a:lnTo>
                    <a:pt x="616" y="1108"/>
                  </a:lnTo>
                  <a:lnTo>
                    <a:pt x="645" y="1106"/>
                  </a:lnTo>
                  <a:lnTo>
                    <a:pt x="674" y="1102"/>
                  </a:lnTo>
                  <a:lnTo>
                    <a:pt x="703" y="1098"/>
                  </a:lnTo>
                  <a:lnTo>
                    <a:pt x="732" y="1092"/>
                  </a:lnTo>
                  <a:lnTo>
                    <a:pt x="759" y="1084"/>
                  </a:lnTo>
                  <a:lnTo>
                    <a:pt x="788" y="1076"/>
                  </a:lnTo>
                  <a:lnTo>
                    <a:pt x="813" y="1066"/>
                  </a:lnTo>
                  <a:lnTo>
                    <a:pt x="840" y="1054"/>
                  </a:lnTo>
                  <a:lnTo>
                    <a:pt x="864" y="1042"/>
                  </a:lnTo>
                  <a:lnTo>
                    <a:pt x="889" y="1028"/>
                  </a:lnTo>
                  <a:lnTo>
                    <a:pt x="913" y="1014"/>
                  </a:lnTo>
                  <a:lnTo>
                    <a:pt x="936" y="998"/>
                  </a:lnTo>
                  <a:lnTo>
                    <a:pt x="958" y="982"/>
                  </a:lnTo>
                  <a:lnTo>
                    <a:pt x="980" y="964"/>
                  </a:lnTo>
                  <a:lnTo>
                    <a:pt x="1000" y="946"/>
                  </a:lnTo>
                  <a:lnTo>
                    <a:pt x="1021" y="928"/>
                  </a:lnTo>
                  <a:lnTo>
                    <a:pt x="1038" y="906"/>
                  </a:lnTo>
                  <a:lnTo>
                    <a:pt x="1056" y="886"/>
                  </a:lnTo>
                  <a:lnTo>
                    <a:pt x="1072" y="864"/>
                  </a:lnTo>
                  <a:lnTo>
                    <a:pt x="1088" y="842"/>
                  </a:lnTo>
                  <a:lnTo>
                    <a:pt x="1101" y="818"/>
                  </a:lnTo>
                  <a:lnTo>
                    <a:pt x="1114" y="794"/>
                  </a:lnTo>
                  <a:lnTo>
                    <a:pt x="1126" y="770"/>
                  </a:lnTo>
                  <a:lnTo>
                    <a:pt x="1137" y="744"/>
                  </a:lnTo>
                  <a:lnTo>
                    <a:pt x="1146" y="720"/>
                  </a:lnTo>
                  <a:lnTo>
                    <a:pt x="1155" y="692"/>
                  </a:lnTo>
                  <a:lnTo>
                    <a:pt x="1161" y="666"/>
                  </a:lnTo>
                  <a:lnTo>
                    <a:pt x="1166" y="638"/>
                  </a:lnTo>
                  <a:lnTo>
                    <a:pt x="1170" y="612"/>
                  </a:lnTo>
                  <a:lnTo>
                    <a:pt x="1173" y="584"/>
                  </a:lnTo>
                  <a:lnTo>
                    <a:pt x="1173" y="554"/>
                  </a:lnTo>
                  <a:lnTo>
                    <a:pt x="1173" y="554"/>
                  </a:lnTo>
                  <a:lnTo>
                    <a:pt x="1173" y="526"/>
                  </a:lnTo>
                  <a:lnTo>
                    <a:pt x="1170" y="498"/>
                  </a:lnTo>
                  <a:lnTo>
                    <a:pt x="1166" y="470"/>
                  </a:lnTo>
                  <a:lnTo>
                    <a:pt x="1161" y="444"/>
                  </a:lnTo>
                  <a:lnTo>
                    <a:pt x="1155" y="416"/>
                  </a:lnTo>
                  <a:lnTo>
                    <a:pt x="1146" y="390"/>
                  </a:lnTo>
                  <a:lnTo>
                    <a:pt x="1137" y="364"/>
                  </a:lnTo>
                  <a:lnTo>
                    <a:pt x="1126" y="340"/>
                  </a:lnTo>
                  <a:lnTo>
                    <a:pt x="1114" y="314"/>
                  </a:lnTo>
                  <a:lnTo>
                    <a:pt x="1101" y="290"/>
                  </a:lnTo>
                  <a:lnTo>
                    <a:pt x="1088" y="268"/>
                  </a:lnTo>
                  <a:lnTo>
                    <a:pt x="1072" y="246"/>
                  </a:lnTo>
                  <a:lnTo>
                    <a:pt x="1056" y="224"/>
                  </a:lnTo>
                  <a:lnTo>
                    <a:pt x="1038" y="202"/>
                  </a:lnTo>
                  <a:lnTo>
                    <a:pt x="1021" y="182"/>
                  </a:lnTo>
                  <a:lnTo>
                    <a:pt x="1000" y="164"/>
                  </a:lnTo>
                  <a:lnTo>
                    <a:pt x="980" y="144"/>
                  </a:lnTo>
                  <a:lnTo>
                    <a:pt x="958" y="128"/>
                  </a:lnTo>
                  <a:lnTo>
                    <a:pt x="936" y="110"/>
                  </a:lnTo>
                  <a:lnTo>
                    <a:pt x="913" y="96"/>
                  </a:lnTo>
                  <a:lnTo>
                    <a:pt x="889" y="80"/>
                  </a:lnTo>
                  <a:lnTo>
                    <a:pt x="864" y="68"/>
                  </a:lnTo>
                  <a:lnTo>
                    <a:pt x="840" y="56"/>
                  </a:lnTo>
                  <a:lnTo>
                    <a:pt x="813" y="44"/>
                  </a:lnTo>
                  <a:lnTo>
                    <a:pt x="788" y="34"/>
                  </a:lnTo>
                  <a:lnTo>
                    <a:pt x="759" y="26"/>
                  </a:lnTo>
                  <a:lnTo>
                    <a:pt x="732" y="18"/>
                  </a:lnTo>
                  <a:lnTo>
                    <a:pt x="703" y="12"/>
                  </a:lnTo>
                  <a:lnTo>
                    <a:pt x="674" y="6"/>
                  </a:lnTo>
                  <a:lnTo>
                    <a:pt x="645" y="4"/>
                  </a:lnTo>
                  <a:lnTo>
                    <a:pt x="616" y="2"/>
                  </a:lnTo>
                  <a:lnTo>
                    <a:pt x="585" y="0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10" y="1137"/>
              <a:ext cx="1180" cy="1114"/>
            </a:xfrm>
            <a:custGeom>
              <a:avLst/>
              <a:gdLst>
                <a:gd name="T0" fmla="*/ 561 w 1180"/>
                <a:gd name="T1" fmla="*/ 0 h 1114"/>
                <a:gd name="T2" fmla="*/ 472 w 1180"/>
                <a:gd name="T3" fmla="*/ 12 h 1114"/>
                <a:gd name="T4" fmla="*/ 389 w 1180"/>
                <a:gd name="T5" fmla="*/ 34 h 1114"/>
                <a:gd name="T6" fmla="*/ 311 w 1180"/>
                <a:gd name="T7" fmla="*/ 68 h 1114"/>
                <a:gd name="T8" fmla="*/ 239 w 1180"/>
                <a:gd name="T9" fmla="*/ 112 h 1114"/>
                <a:gd name="T10" fmla="*/ 175 w 1180"/>
                <a:gd name="T11" fmla="*/ 164 h 1114"/>
                <a:gd name="T12" fmla="*/ 119 w 1180"/>
                <a:gd name="T13" fmla="*/ 224 h 1114"/>
                <a:gd name="T14" fmla="*/ 72 w 1180"/>
                <a:gd name="T15" fmla="*/ 292 h 1114"/>
                <a:gd name="T16" fmla="*/ 38 w 1180"/>
                <a:gd name="T17" fmla="*/ 366 h 1114"/>
                <a:gd name="T18" fmla="*/ 14 w 1180"/>
                <a:gd name="T19" fmla="*/ 446 h 1114"/>
                <a:gd name="T20" fmla="*/ 3 w 1180"/>
                <a:gd name="T21" fmla="*/ 528 h 1114"/>
                <a:gd name="T22" fmla="*/ 3 w 1180"/>
                <a:gd name="T23" fmla="*/ 586 h 1114"/>
                <a:gd name="T24" fmla="*/ 14 w 1180"/>
                <a:gd name="T25" fmla="*/ 670 h 1114"/>
                <a:gd name="T26" fmla="*/ 38 w 1180"/>
                <a:gd name="T27" fmla="*/ 748 h 1114"/>
                <a:gd name="T28" fmla="*/ 72 w 1180"/>
                <a:gd name="T29" fmla="*/ 822 h 1114"/>
                <a:gd name="T30" fmla="*/ 119 w 1180"/>
                <a:gd name="T31" fmla="*/ 890 h 1114"/>
                <a:gd name="T32" fmla="*/ 175 w 1180"/>
                <a:gd name="T33" fmla="*/ 950 h 1114"/>
                <a:gd name="T34" fmla="*/ 239 w 1180"/>
                <a:gd name="T35" fmla="*/ 1004 h 1114"/>
                <a:gd name="T36" fmla="*/ 311 w 1180"/>
                <a:gd name="T37" fmla="*/ 1046 h 1114"/>
                <a:gd name="T38" fmla="*/ 389 w 1180"/>
                <a:gd name="T39" fmla="*/ 1080 h 1114"/>
                <a:gd name="T40" fmla="*/ 472 w 1180"/>
                <a:gd name="T41" fmla="*/ 1102 h 1114"/>
                <a:gd name="T42" fmla="*/ 561 w 1180"/>
                <a:gd name="T43" fmla="*/ 1114 h 1114"/>
                <a:gd name="T44" fmla="*/ 621 w 1180"/>
                <a:gd name="T45" fmla="*/ 1114 h 1114"/>
                <a:gd name="T46" fmla="*/ 709 w 1180"/>
                <a:gd name="T47" fmla="*/ 1102 h 1114"/>
                <a:gd name="T48" fmla="*/ 793 w 1180"/>
                <a:gd name="T49" fmla="*/ 1080 h 1114"/>
                <a:gd name="T50" fmla="*/ 872 w 1180"/>
                <a:gd name="T51" fmla="*/ 1046 h 1114"/>
                <a:gd name="T52" fmla="*/ 943 w 1180"/>
                <a:gd name="T53" fmla="*/ 1004 h 1114"/>
                <a:gd name="T54" fmla="*/ 1008 w 1180"/>
                <a:gd name="T55" fmla="*/ 950 h 1114"/>
                <a:gd name="T56" fmla="*/ 1064 w 1180"/>
                <a:gd name="T57" fmla="*/ 890 h 1114"/>
                <a:gd name="T58" fmla="*/ 1108 w 1180"/>
                <a:gd name="T59" fmla="*/ 822 h 1114"/>
                <a:gd name="T60" fmla="*/ 1144 w 1180"/>
                <a:gd name="T61" fmla="*/ 748 h 1114"/>
                <a:gd name="T62" fmla="*/ 1169 w 1180"/>
                <a:gd name="T63" fmla="*/ 670 h 1114"/>
                <a:gd name="T64" fmla="*/ 1180 w 1180"/>
                <a:gd name="T65" fmla="*/ 586 h 1114"/>
                <a:gd name="T66" fmla="*/ 1180 w 1180"/>
                <a:gd name="T67" fmla="*/ 528 h 1114"/>
                <a:gd name="T68" fmla="*/ 1169 w 1180"/>
                <a:gd name="T69" fmla="*/ 446 h 1114"/>
                <a:gd name="T70" fmla="*/ 1144 w 1180"/>
                <a:gd name="T71" fmla="*/ 366 h 1114"/>
                <a:gd name="T72" fmla="*/ 1108 w 1180"/>
                <a:gd name="T73" fmla="*/ 292 h 1114"/>
                <a:gd name="T74" fmla="*/ 1064 w 1180"/>
                <a:gd name="T75" fmla="*/ 224 h 1114"/>
                <a:gd name="T76" fmla="*/ 1008 w 1180"/>
                <a:gd name="T77" fmla="*/ 164 h 1114"/>
                <a:gd name="T78" fmla="*/ 943 w 1180"/>
                <a:gd name="T79" fmla="*/ 112 h 1114"/>
                <a:gd name="T80" fmla="*/ 872 w 1180"/>
                <a:gd name="T81" fmla="*/ 68 h 1114"/>
                <a:gd name="T82" fmla="*/ 793 w 1180"/>
                <a:gd name="T83" fmla="*/ 34 h 1114"/>
                <a:gd name="T84" fmla="*/ 709 w 1180"/>
                <a:gd name="T85" fmla="*/ 12 h 1114"/>
                <a:gd name="T86" fmla="*/ 621 w 1180"/>
                <a:gd name="T87" fmla="*/ 0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80" h="1114">
                  <a:moveTo>
                    <a:pt x="590" y="0"/>
                  </a:moveTo>
                  <a:lnTo>
                    <a:pt x="590" y="0"/>
                  </a:lnTo>
                  <a:lnTo>
                    <a:pt x="561" y="0"/>
                  </a:lnTo>
                  <a:lnTo>
                    <a:pt x="530" y="4"/>
                  </a:lnTo>
                  <a:lnTo>
                    <a:pt x="501" y="6"/>
                  </a:lnTo>
                  <a:lnTo>
                    <a:pt x="472" y="12"/>
                  </a:lnTo>
                  <a:lnTo>
                    <a:pt x="445" y="18"/>
                  </a:lnTo>
                  <a:lnTo>
                    <a:pt x="416" y="26"/>
                  </a:lnTo>
                  <a:lnTo>
                    <a:pt x="389" y="34"/>
                  </a:lnTo>
                  <a:lnTo>
                    <a:pt x="362" y="44"/>
                  </a:lnTo>
                  <a:lnTo>
                    <a:pt x="336" y="56"/>
                  </a:lnTo>
                  <a:lnTo>
                    <a:pt x="311" y="68"/>
                  </a:lnTo>
                  <a:lnTo>
                    <a:pt x="286" y="82"/>
                  </a:lnTo>
                  <a:lnTo>
                    <a:pt x="262" y="96"/>
                  </a:lnTo>
                  <a:lnTo>
                    <a:pt x="239" y="112"/>
                  </a:lnTo>
                  <a:lnTo>
                    <a:pt x="217" y="128"/>
                  </a:lnTo>
                  <a:lnTo>
                    <a:pt x="195" y="146"/>
                  </a:lnTo>
                  <a:lnTo>
                    <a:pt x="175" y="164"/>
                  </a:lnTo>
                  <a:lnTo>
                    <a:pt x="155" y="184"/>
                  </a:lnTo>
                  <a:lnTo>
                    <a:pt x="137" y="204"/>
                  </a:lnTo>
                  <a:lnTo>
                    <a:pt x="119" y="224"/>
                  </a:lnTo>
                  <a:lnTo>
                    <a:pt x="103" y="246"/>
                  </a:lnTo>
                  <a:lnTo>
                    <a:pt x="88" y="268"/>
                  </a:lnTo>
                  <a:lnTo>
                    <a:pt x="72" y="292"/>
                  </a:lnTo>
                  <a:lnTo>
                    <a:pt x="61" y="316"/>
                  </a:lnTo>
                  <a:lnTo>
                    <a:pt x="47" y="340"/>
                  </a:lnTo>
                  <a:lnTo>
                    <a:pt x="38" y="366"/>
                  </a:lnTo>
                  <a:lnTo>
                    <a:pt x="27" y="392"/>
                  </a:lnTo>
                  <a:lnTo>
                    <a:pt x="21" y="418"/>
                  </a:lnTo>
                  <a:lnTo>
                    <a:pt x="14" y="446"/>
                  </a:lnTo>
                  <a:lnTo>
                    <a:pt x="9" y="472"/>
                  </a:lnTo>
                  <a:lnTo>
                    <a:pt x="5" y="500"/>
                  </a:lnTo>
                  <a:lnTo>
                    <a:pt x="3" y="528"/>
                  </a:lnTo>
                  <a:lnTo>
                    <a:pt x="0" y="558"/>
                  </a:lnTo>
                  <a:lnTo>
                    <a:pt x="0" y="558"/>
                  </a:lnTo>
                  <a:lnTo>
                    <a:pt x="3" y="586"/>
                  </a:lnTo>
                  <a:lnTo>
                    <a:pt x="5" y="614"/>
                  </a:lnTo>
                  <a:lnTo>
                    <a:pt x="9" y="642"/>
                  </a:lnTo>
                  <a:lnTo>
                    <a:pt x="14" y="670"/>
                  </a:lnTo>
                  <a:lnTo>
                    <a:pt x="21" y="696"/>
                  </a:lnTo>
                  <a:lnTo>
                    <a:pt x="27" y="722"/>
                  </a:lnTo>
                  <a:lnTo>
                    <a:pt x="38" y="748"/>
                  </a:lnTo>
                  <a:lnTo>
                    <a:pt x="47" y="774"/>
                  </a:lnTo>
                  <a:lnTo>
                    <a:pt x="61" y="798"/>
                  </a:lnTo>
                  <a:lnTo>
                    <a:pt x="72" y="822"/>
                  </a:lnTo>
                  <a:lnTo>
                    <a:pt x="88" y="846"/>
                  </a:lnTo>
                  <a:lnTo>
                    <a:pt x="103" y="868"/>
                  </a:lnTo>
                  <a:lnTo>
                    <a:pt x="119" y="890"/>
                  </a:lnTo>
                  <a:lnTo>
                    <a:pt x="137" y="912"/>
                  </a:lnTo>
                  <a:lnTo>
                    <a:pt x="155" y="932"/>
                  </a:lnTo>
                  <a:lnTo>
                    <a:pt x="175" y="950"/>
                  </a:lnTo>
                  <a:lnTo>
                    <a:pt x="195" y="970"/>
                  </a:lnTo>
                  <a:lnTo>
                    <a:pt x="217" y="986"/>
                  </a:lnTo>
                  <a:lnTo>
                    <a:pt x="239" y="1004"/>
                  </a:lnTo>
                  <a:lnTo>
                    <a:pt x="262" y="1018"/>
                  </a:lnTo>
                  <a:lnTo>
                    <a:pt x="286" y="1034"/>
                  </a:lnTo>
                  <a:lnTo>
                    <a:pt x="311" y="1046"/>
                  </a:lnTo>
                  <a:lnTo>
                    <a:pt x="336" y="1060"/>
                  </a:lnTo>
                  <a:lnTo>
                    <a:pt x="362" y="1070"/>
                  </a:lnTo>
                  <a:lnTo>
                    <a:pt x="389" y="1080"/>
                  </a:lnTo>
                  <a:lnTo>
                    <a:pt x="416" y="1088"/>
                  </a:lnTo>
                  <a:lnTo>
                    <a:pt x="445" y="1096"/>
                  </a:lnTo>
                  <a:lnTo>
                    <a:pt x="472" y="1102"/>
                  </a:lnTo>
                  <a:lnTo>
                    <a:pt x="501" y="1108"/>
                  </a:lnTo>
                  <a:lnTo>
                    <a:pt x="530" y="1112"/>
                  </a:lnTo>
                  <a:lnTo>
                    <a:pt x="561" y="1114"/>
                  </a:lnTo>
                  <a:lnTo>
                    <a:pt x="590" y="1114"/>
                  </a:lnTo>
                  <a:lnTo>
                    <a:pt x="590" y="1114"/>
                  </a:lnTo>
                  <a:lnTo>
                    <a:pt x="621" y="1114"/>
                  </a:lnTo>
                  <a:lnTo>
                    <a:pt x="651" y="1112"/>
                  </a:lnTo>
                  <a:lnTo>
                    <a:pt x="680" y="1108"/>
                  </a:lnTo>
                  <a:lnTo>
                    <a:pt x="709" y="1102"/>
                  </a:lnTo>
                  <a:lnTo>
                    <a:pt x="738" y="1096"/>
                  </a:lnTo>
                  <a:lnTo>
                    <a:pt x="767" y="1088"/>
                  </a:lnTo>
                  <a:lnTo>
                    <a:pt x="793" y="1080"/>
                  </a:lnTo>
                  <a:lnTo>
                    <a:pt x="820" y="1070"/>
                  </a:lnTo>
                  <a:lnTo>
                    <a:pt x="845" y="1060"/>
                  </a:lnTo>
                  <a:lnTo>
                    <a:pt x="872" y="1046"/>
                  </a:lnTo>
                  <a:lnTo>
                    <a:pt x="896" y="1034"/>
                  </a:lnTo>
                  <a:lnTo>
                    <a:pt x="921" y="1018"/>
                  </a:lnTo>
                  <a:lnTo>
                    <a:pt x="943" y="1004"/>
                  </a:lnTo>
                  <a:lnTo>
                    <a:pt x="966" y="986"/>
                  </a:lnTo>
                  <a:lnTo>
                    <a:pt x="988" y="970"/>
                  </a:lnTo>
                  <a:lnTo>
                    <a:pt x="1008" y="950"/>
                  </a:lnTo>
                  <a:lnTo>
                    <a:pt x="1026" y="932"/>
                  </a:lnTo>
                  <a:lnTo>
                    <a:pt x="1046" y="912"/>
                  </a:lnTo>
                  <a:lnTo>
                    <a:pt x="1064" y="890"/>
                  </a:lnTo>
                  <a:lnTo>
                    <a:pt x="1079" y="868"/>
                  </a:lnTo>
                  <a:lnTo>
                    <a:pt x="1095" y="846"/>
                  </a:lnTo>
                  <a:lnTo>
                    <a:pt x="1108" y="822"/>
                  </a:lnTo>
                  <a:lnTo>
                    <a:pt x="1122" y="798"/>
                  </a:lnTo>
                  <a:lnTo>
                    <a:pt x="1133" y="774"/>
                  </a:lnTo>
                  <a:lnTo>
                    <a:pt x="1144" y="748"/>
                  </a:lnTo>
                  <a:lnTo>
                    <a:pt x="1153" y="722"/>
                  </a:lnTo>
                  <a:lnTo>
                    <a:pt x="1162" y="696"/>
                  </a:lnTo>
                  <a:lnTo>
                    <a:pt x="1169" y="670"/>
                  </a:lnTo>
                  <a:lnTo>
                    <a:pt x="1173" y="642"/>
                  </a:lnTo>
                  <a:lnTo>
                    <a:pt x="1178" y="614"/>
                  </a:lnTo>
                  <a:lnTo>
                    <a:pt x="1180" y="586"/>
                  </a:lnTo>
                  <a:lnTo>
                    <a:pt x="1180" y="558"/>
                  </a:lnTo>
                  <a:lnTo>
                    <a:pt x="1180" y="558"/>
                  </a:lnTo>
                  <a:lnTo>
                    <a:pt x="1180" y="528"/>
                  </a:lnTo>
                  <a:lnTo>
                    <a:pt x="1178" y="500"/>
                  </a:lnTo>
                  <a:lnTo>
                    <a:pt x="1173" y="472"/>
                  </a:lnTo>
                  <a:lnTo>
                    <a:pt x="1169" y="446"/>
                  </a:lnTo>
                  <a:lnTo>
                    <a:pt x="1162" y="418"/>
                  </a:lnTo>
                  <a:lnTo>
                    <a:pt x="1153" y="392"/>
                  </a:lnTo>
                  <a:lnTo>
                    <a:pt x="1144" y="366"/>
                  </a:lnTo>
                  <a:lnTo>
                    <a:pt x="1133" y="340"/>
                  </a:lnTo>
                  <a:lnTo>
                    <a:pt x="1122" y="316"/>
                  </a:lnTo>
                  <a:lnTo>
                    <a:pt x="1108" y="292"/>
                  </a:lnTo>
                  <a:lnTo>
                    <a:pt x="1095" y="268"/>
                  </a:lnTo>
                  <a:lnTo>
                    <a:pt x="1079" y="246"/>
                  </a:lnTo>
                  <a:lnTo>
                    <a:pt x="1064" y="224"/>
                  </a:lnTo>
                  <a:lnTo>
                    <a:pt x="1046" y="204"/>
                  </a:lnTo>
                  <a:lnTo>
                    <a:pt x="1026" y="184"/>
                  </a:lnTo>
                  <a:lnTo>
                    <a:pt x="1008" y="164"/>
                  </a:lnTo>
                  <a:lnTo>
                    <a:pt x="988" y="146"/>
                  </a:lnTo>
                  <a:lnTo>
                    <a:pt x="966" y="128"/>
                  </a:lnTo>
                  <a:lnTo>
                    <a:pt x="943" y="112"/>
                  </a:lnTo>
                  <a:lnTo>
                    <a:pt x="921" y="96"/>
                  </a:lnTo>
                  <a:lnTo>
                    <a:pt x="896" y="82"/>
                  </a:lnTo>
                  <a:lnTo>
                    <a:pt x="872" y="68"/>
                  </a:lnTo>
                  <a:lnTo>
                    <a:pt x="845" y="56"/>
                  </a:lnTo>
                  <a:lnTo>
                    <a:pt x="820" y="44"/>
                  </a:lnTo>
                  <a:lnTo>
                    <a:pt x="793" y="34"/>
                  </a:lnTo>
                  <a:lnTo>
                    <a:pt x="767" y="26"/>
                  </a:lnTo>
                  <a:lnTo>
                    <a:pt x="738" y="18"/>
                  </a:lnTo>
                  <a:lnTo>
                    <a:pt x="709" y="12"/>
                  </a:lnTo>
                  <a:lnTo>
                    <a:pt x="680" y="6"/>
                  </a:lnTo>
                  <a:lnTo>
                    <a:pt x="651" y="4"/>
                  </a:lnTo>
                  <a:lnTo>
                    <a:pt x="621" y="0"/>
                  </a:lnTo>
                  <a:lnTo>
                    <a:pt x="590" y="0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710" y="1133"/>
              <a:ext cx="1184" cy="1120"/>
            </a:xfrm>
            <a:custGeom>
              <a:avLst/>
              <a:gdLst>
                <a:gd name="T0" fmla="*/ 563 w 1184"/>
                <a:gd name="T1" fmla="*/ 0 h 1120"/>
                <a:gd name="T2" fmla="*/ 474 w 1184"/>
                <a:gd name="T3" fmla="*/ 12 h 1120"/>
                <a:gd name="T4" fmla="*/ 389 w 1184"/>
                <a:gd name="T5" fmla="*/ 34 h 1120"/>
                <a:gd name="T6" fmla="*/ 311 w 1184"/>
                <a:gd name="T7" fmla="*/ 68 h 1120"/>
                <a:gd name="T8" fmla="*/ 239 w 1184"/>
                <a:gd name="T9" fmla="*/ 112 h 1120"/>
                <a:gd name="T10" fmla="*/ 175 w 1184"/>
                <a:gd name="T11" fmla="*/ 164 h 1120"/>
                <a:gd name="T12" fmla="*/ 119 w 1184"/>
                <a:gd name="T13" fmla="*/ 226 h 1120"/>
                <a:gd name="T14" fmla="*/ 72 w 1184"/>
                <a:gd name="T15" fmla="*/ 294 h 1120"/>
                <a:gd name="T16" fmla="*/ 36 w 1184"/>
                <a:gd name="T17" fmla="*/ 368 h 1120"/>
                <a:gd name="T18" fmla="*/ 14 w 1184"/>
                <a:gd name="T19" fmla="*/ 448 h 1120"/>
                <a:gd name="T20" fmla="*/ 0 w 1184"/>
                <a:gd name="T21" fmla="*/ 530 h 1120"/>
                <a:gd name="T22" fmla="*/ 0 w 1184"/>
                <a:gd name="T23" fmla="*/ 588 h 1120"/>
                <a:gd name="T24" fmla="*/ 14 w 1184"/>
                <a:gd name="T25" fmla="*/ 672 h 1120"/>
                <a:gd name="T26" fmla="*/ 36 w 1184"/>
                <a:gd name="T27" fmla="*/ 752 h 1120"/>
                <a:gd name="T28" fmla="*/ 72 w 1184"/>
                <a:gd name="T29" fmla="*/ 826 h 1120"/>
                <a:gd name="T30" fmla="*/ 119 w 1184"/>
                <a:gd name="T31" fmla="*/ 894 h 1120"/>
                <a:gd name="T32" fmla="*/ 175 w 1184"/>
                <a:gd name="T33" fmla="*/ 954 h 1120"/>
                <a:gd name="T34" fmla="*/ 239 w 1184"/>
                <a:gd name="T35" fmla="*/ 1008 h 1120"/>
                <a:gd name="T36" fmla="*/ 311 w 1184"/>
                <a:gd name="T37" fmla="*/ 1052 h 1120"/>
                <a:gd name="T38" fmla="*/ 389 w 1184"/>
                <a:gd name="T39" fmla="*/ 1086 h 1120"/>
                <a:gd name="T40" fmla="*/ 474 w 1184"/>
                <a:gd name="T41" fmla="*/ 1108 h 1120"/>
                <a:gd name="T42" fmla="*/ 563 w 1184"/>
                <a:gd name="T43" fmla="*/ 1118 h 1120"/>
                <a:gd name="T44" fmla="*/ 624 w 1184"/>
                <a:gd name="T45" fmla="*/ 1118 h 1120"/>
                <a:gd name="T46" fmla="*/ 713 w 1184"/>
                <a:gd name="T47" fmla="*/ 1108 h 1120"/>
                <a:gd name="T48" fmla="*/ 796 w 1184"/>
                <a:gd name="T49" fmla="*/ 1086 h 1120"/>
                <a:gd name="T50" fmla="*/ 874 w 1184"/>
                <a:gd name="T51" fmla="*/ 1052 h 1120"/>
                <a:gd name="T52" fmla="*/ 948 w 1184"/>
                <a:gd name="T53" fmla="*/ 1008 h 1120"/>
                <a:gd name="T54" fmla="*/ 1010 w 1184"/>
                <a:gd name="T55" fmla="*/ 954 h 1120"/>
                <a:gd name="T56" fmla="*/ 1066 w 1184"/>
                <a:gd name="T57" fmla="*/ 894 h 1120"/>
                <a:gd name="T58" fmla="*/ 1113 w 1184"/>
                <a:gd name="T59" fmla="*/ 826 h 1120"/>
                <a:gd name="T60" fmla="*/ 1149 w 1184"/>
                <a:gd name="T61" fmla="*/ 752 h 1120"/>
                <a:gd name="T62" fmla="*/ 1173 w 1184"/>
                <a:gd name="T63" fmla="*/ 672 h 1120"/>
                <a:gd name="T64" fmla="*/ 1184 w 1184"/>
                <a:gd name="T65" fmla="*/ 588 h 1120"/>
                <a:gd name="T66" fmla="*/ 1184 w 1184"/>
                <a:gd name="T67" fmla="*/ 530 h 1120"/>
                <a:gd name="T68" fmla="*/ 1173 w 1184"/>
                <a:gd name="T69" fmla="*/ 448 h 1120"/>
                <a:gd name="T70" fmla="*/ 1149 w 1184"/>
                <a:gd name="T71" fmla="*/ 368 h 1120"/>
                <a:gd name="T72" fmla="*/ 1113 w 1184"/>
                <a:gd name="T73" fmla="*/ 294 h 1120"/>
                <a:gd name="T74" fmla="*/ 1066 w 1184"/>
                <a:gd name="T75" fmla="*/ 226 h 1120"/>
                <a:gd name="T76" fmla="*/ 1010 w 1184"/>
                <a:gd name="T77" fmla="*/ 164 h 1120"/>
                <a:gd name="T78" fmla="*/ 948 w 1184"/>
                <a:gd name="T79" fmla="*/ 112 h 1120"/>
                <a:gd name="T80" fmla="*/ 874 w 1184"/>
                <a:gd name="T81" fmla="*/ 68 h 1120"/>
                <a:gd name="T82" fmla="*/ 796 w 1184"/>
                <a:gd name="T83" fmla="*/ 34 h 1120"/>
                <a:gd name="T84" fmla="*/ 713 w 1184"/>
                <a:gd name="T85" fmla="*/ 12 h 1120"/>
                <a:gd name="T86" fmla="*/ 624 w 1184"/>
                <a:gd name="T87" fmla="*/ 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84" h="1120">
                  <a:moveTo>
                    <a:pt x="592" y="0"/>
                  </a:moveTo>
                  <a:lnTo>
                    <a:pt x="592" y="0"/>
                  </a:lnTo>
                  <a:lnTo>
                    <a:pt x="563" y="0"/>
                  </a:lnTo>
                  <a:lnTo>
                    <a:pt x="532" y="2"/>
                  </a:lnTo>
                  <a:lnTo>
                    <a:pt x="503" y="6"/>
                  </a:lnTo>
                  <a:lnTo>
                    <a:pt x="474" y="12"/>
                  </a:lnTo>
                  <a:lnTo>
                    <a:pt x="445" y="18"/>
                  </a:lnTo>
                  <a:lnTo>
                    <a:pt x="418" y="26"/>
                  </a:lnTo>
                  <a:lnTo>
                    <a:pt x="389" y="34"/>
                  </a:lnTo>
                  <a:lnTo>
                    <a:pt x="362" y="44"/>
                  </a:lnTo>
                  <a:lnTo>
                    <a:pt x="336" y="56"/>
                  </a:lnTo>
                  <a:lnTo>
                    <a:pt x="311" y="68"/>
                  </a:lnTo>
                  <a:lnTo>
                    <a:pt x="286" y="82"/>
                  </a:lnTo>
                  <a:lnTo>
                    <a:pt x="262" y="96"/>
                  </a:lnTo>
                  <a:lnTo>
                    <a:pt x="239" y="112"/>
                  </a:lnTo>
                  <a:lnTo>
                    <a:pt x="217" y="128"/>
                  </a:lnTo>
                  <a:lnTo>
                    <a:pt x="195" y="146"/>
                  </a:lnTo>
                  <a:lnTo>
                    <a:pt x="175" y="164"/>
                  </a:lnTo>
                  <a:lnTo>
                    <a:pt x="155" y="184"/>
                  </a:lnTo>
                  <a:lnTo>
                    <a:pt x="137" y="204"/>
                  </a:lnTo>
                  <a:lnTo>
                    <a:pt x="119" y="226"/>
                  </a:lnTo>
                  <a:lnTo>
                    <a:pt x="103" y="248"/>
                  </a:lnTo>
                  <a:lnTo>
                    <a:pt x="88" y="270"/>
                  </a:lnTo>
                  <a:lnTo>
                    <a:pt x="72" y="294"/>
                  </a:lnTo>
                  <a:lnTo>
                    <a:pt x="58" y="318"/>
                  </a:lnTo>
                  <a:lnTo>
                    <a:pt x="47" y="342"/>
                  </a:lnTo>
                  <a:lnTo>
                    <a:pt x="36" y="368"/>
                  </a:lnTo>
                  <a:lnTo>
                    <a:pt x="27" y="394"/>
                  </a:lnTo>
                  <a:lnTo>
                    <a:pt x="21" y="420"/>
                  </a:lnTo>
                  <a:lnTo>
                    <a:pt x="14" y="448"/>
                  </a:lnTo>
                  <a:lnTo>
                    <a:pt x="7" y="474"/>
                  </a:lnTo>
                  <a:lnTo>
                    <a:pt x="5" y="502"/>
                  </a:lnTo>
                  <a:lnTo>
                    <a:pt x="0" y="530"/>
                  </a:lnTo>
                  <a:lnTo>
                    <a:pt x="0" y="560"/>
                  </a:lnTo>
                  <a:lnTo>
                    <a:pt x="0" y="560"/>
                  </a:lnTo>
                  <a:lnTo>
                    <a:pt x="0" y="588"/>
                  </a:lnTo>
                  <a:lnTo>
                    <a:pt x="5" y="616"/>
                  </a:lnTo>
                  <a:lnTo>
                    <a:pt x="7" y="644"/>
                  </a:lnTo>
                  <a:lnTo>
                    <a:pt x="14" y="672"/>
                  </a:lnTo>
                  <a:lnTo>
                    <a:pt x="21" y="700"/>
                  </a:lnTo>
                  <a:lnTo>
                    <a:pt x="27" y="726"/>
                  </a:lnTo>
                  <a:lnTo>
                    <a:pt x="36" y="752"/>
                  </a:lnTo>
                  <a:lnTo>
                    <a:pt x="47" y="778"/>
                  </a:lnTo>
                  <a:lnTo>
                    <a:pt x="58" y="802"/>
                  </a:lnTo>
                  <a:lnTo>
                    <a:pt x="72" y="826"/>
                  </a:lnTo>
                  <a:lnTo>
                    <a:pt x="88" y="850"/>
                  </a:lnTo>
                  <a:lnTo>
                    <a:pt x="103" y="872"/>
                  </a:lnTo>
                  <a:lnTo>
                    <a:pt x="119" y="894"/>
                  </a:lnTo>
                  <a:lnTo>
                    <a:pt x="137" y="916"/>
                  </a:lnTo>
                  <a:lnTo>
                    <a:pt x="155" y="936"/>
                  </a:lnTo>
                  <a:lnTo>
                    <a:pt x="175" y="954"/>
                  </a:lnTo>
                  <a:lnTo>
                    <a:pt x="195" y="974"/>
                  </a:lnTo>
                  <a:lnTo>
                    <a:pt x="217" y="992"/>
                  </a:lnTo>
                  <a:lnTo>
                    <a:pt x="239" y="1008"/>
                  </a:lnTo>
                  <a:lnTo>
                    <a:pt x="262" y="1024"/>
                  </a:lnTo>
                  <a:lnTo>
                    <a:pt x="286" y="1038"/>
                  </a:lnTo>
                  <a:lnTo>
                    <a:pt x="311" y="1052"/>
                  </a:lnTo>
                  <a:lnTo>
                    <a:pt x="336" y="1064"/>
                  </a:lnTo>
                  <a:lnTo>
                    <a:pt x="362" y="1076"/>
                  </a:lnTo>
                  <a:lnTo>
                    <a:pt x="389" y="1086"/>
                  </a:lnTo>
                  <a:lnTo>
                    <a:pt x="418" y="1094"/>
                  </a:lnTo>
                  <a:lnTo>
                    <a:pt x="445" y="1102"/>
                  </a:lnTo>
                  <a:lnTo>
                    <a:pt x="474" y="1108"/>
                  </a:lnTo>
                  <a:lnTo>
                    <a:pt x="503" y="1112"/>
                  </a:lnTo>
                  <a:lnTo>
                    <a:pt x="532" y="1116"/>
                  </a:lnTo>
                  <a:lnTo>
                    <a:pt x="563" y="1118"/>
                  </a:lnTo>
                  <a:lnTo>
                    <a:pt x="592" y="1120"/>
                  </a:lnTo>
                  <a:lnTo>
                    <a:pt x="592" y="1120"/>
                  </a:lnTo>
                  <a:lnTo>
                    <a:pt x="624" y="1118"/>
                  </a:lnTo>
                  <a:lnTo>
                    <a:pt x="653" y="1116"/>
                  </a:lnTo>
                  <a:lnTo>
                    <a:pt x="682" y="1112"/>
                  </a:lnTo>
                  <a:lnTo>
                    <a:pt x="713" y="1108"/>
                  </a:lnTo>
                  <a:lnTo>
                    <a:pt x="740" y="1102"/>
                  </a:lnTo>
                  <a:lnTo>
                    <a:pt x="769" y="1094"/>
                  </a:lnTo>
                  <a:lnTo>
                    <a:pt x="796" y="1086"/>
                  </a:lnTo>
                  <a:lnTo>
                    <a:pt x="823" y="1076"/>
                  </a:lnTo>
                  <a:lnTo>
                    <a:pt x="849" y="1064"/>
                  </a:lnTo>
                  <a:lnTo>
                    <a:pt x="874" y="1052"/>
                  </a:lnTo>
                  <a:lnTo>
                    <a:pt x="898" y="1038"/>
                  </a:lnTo>
                  <a:lnTo>
                    <a:pt x="923" y="1024"/>
                  </a:lnTo>
                  <a:lnTo>
                    <a:pt x="948" y="1008"/>
                  </a:lnTo>
                  <a:lnTo>
                    <a:pt x="970" y="992"/>
                  </a:lnTo>
                  <a:lnTo>
                    <a:pt x="990" y="974"/>
                  </a:lnTo>
                  <a:lnTo>
                    <a:pt x="1010" y="954"/>
                  </a:lnTo>
                  <a:lnTo>
                    <a:pt x="1030" y="936"/>
                  </a:lnTo>
                  <a:lnTo>
                    <a:pt x="1050" y="916"/>
                  </a:lnTo>
                  <a:lnTo>
                    <a:pt x="1066" y="894"/>
                  </a:lnTo>
                  <a:lnTo>
                    <a:pt x="1084" y="872"/>
                  </a:lnTo>
                  <a:lnTo>
                    <a:pt x="1100" y="850"/>
                  </a:lnTo>
                  <a:lnTo>
                    <a:pt x="1113" y="826"/>
                  </a:lnTo>
                  <a:lnTo>
                    <a:pt x="1126" y="802"/>
                  </a:lnTo>
                  <a:lnTo>
                    <a:pt x="1138" y="778"/>
                  </a:lnTo>
                  <a:lnTo>
                    <a:pt x="1149" y="752"/>
                  </a:lnTo>
                  <a:lnTo>
                    <a:pt x="1158" y="726"/>
                  </a:lnTo>
                  <a:lnTo>
                    <a:pt x="1167" y="700"/>
                  </a:lnTo>
                  <a:lnTo>
                    <a:pt x="1173" y="672"/>
                  </a:lnTo>
                  <a:lnTo>
                    <a:pt x="1178" y="644"/>
                  </a:lnTo>
                  <a:lnTo>
                    <a:pt x="1182" y="616"/>
                  </a:lnTo>
                  <a:lnTo>
                    <a:pt x="1184" y="588"/>
                  </a:lnTo>
                  <a:lnTo>
                    <a:pt x="1184" y="560"/>
                  </a:lnTo>
                  <a:lnTo>
                    <a:pt x="1184" y="560"/>
                  </a:lnTo>
                  <a:lnTo>
                    <a:pt x="1184" y="530"/>
                  </a:lnTo>
                  <a:lnTo>
                    <a:pt x="1182" y="502"/>
                  </a:lnTo>
                  <a:lnTo>
                    <a:pt x="1178" y="474"/>
                  </a:lnTo>
                  <a:lnTo>
                    <a:pt x="1173" y="448"/>
                  </a:lnTo>
                  <a:lnTo>
                    <a:pt x="1167" y="420"/>
                  </a:lnTo>
                  <a:lnTo>
                    <a:pt x="1158" y="394"/>
                  </a:lnTo>
                  <a:lnTo>
                    <a:pt x="1149" y="368"/>
                  </a:lnTo>
                  <a:lnTo>
                    <a:pt x="1138" y="342"/>
                  </a:lnTo>
                  <a:lnTo>
                    <a:pt x="1126" y="318"/>
                  </a:lnTo>
                  <a:lnTo>
                    <a:pt x="1113" y="294"/>
                  </a:lnTo>
                  <a:lnTo>
                    <a:pt x="1100" y="270"/>
                  </a:lnTo>
                  <a:lnTo>
                    <a:pt x="1084" y="248"/>
                  </a:lnTo>
                  <a:lnTo>
                    <a:pt x="1066" y="226"/>
                  </a:lnTo>
                  <a:lnTo>
                    <a:pt x="1050" y="204"/>
                  </a:lnTo>
                  <a:lnTo>
                    <a:pt x="1030" y="184"/>
                  </a:lnTo>
                  <a:lnTo>
                    <a:pt x="1010" y="164"/>
                  </a:lnTo>
                  <a:lnTo>
                    <a:pt x="990" y="146"/>
                  </a:lnTo>
                  <a:lnTo>
                    <a:pt x="970" y="128"/>
                  </a:lnTo>
                  <a:lnTo>
                    <a:pt x="948" y="112"/>
                  </a:lnTo>
                  <a:lnTo>
                    <a:pt x="923" y="96"/>
                  </a:lnTo>
                  <a:lnTo>
                    <a:pt x="898" y="82"/>
                  </a:lnTo>
                  <a:lnTo>
                    <a:pt x="874" y="68"/>
                  </a:lnTo>
                  <a:lnTo>
                    <a:pt x="849" y="56"/>
                  </a:lnTo>
                  <a:lnTo>
                    <a:pt x="823" y="44"/>
                  </a:lnTo>
                  <a:lnTo>
                    <a:pt x="796" y="34"/>
                  </a:lnTo>
                  <a:lnTo>
                    <a:pt x="769" y="26"/>
                  </a:lnTo>
                  <a:lnTo>
                    <a:pt x="740" y="18"/>
                  </a:lnTo>
                  <a:lnTo>
                    <a:pt x="713" y="12"/>
                  </a:lnTo>
                  <a:lnTo>
                    <a:pt x="682" y="6"/>
                  </a:lnTo>
                  <a:lnTo>
                    <a:pt x="653" y="2"/>
                  </a:lnTo>
                  <a:lnTo>
                    <a:pt x="624" y="0"/>
                  </a:lnTo>
                  <a:lnTo>
                    <a:pt x="592" y="0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10" y="1129"/>
              <a:ext cx="1189" cy="1124"/>
            </a:xfrm>
            <a:custGeom>
              <a:avLst/>
              <a:gdLst>
                <a:gd name="T0" fmla="*/ 563 w 1189"/>
                <a:gd name="T1" fmla="*/ 0 h 1124"/>
                <a:gd name="T2" fmla="*/ 476 w 1189"/>
                <a:gd name="T3" fmla="*/ 12 h 1124"/>
                <a:gd name="T4" fmla="*/ 391 w 1189"/>
                <a:gd name="T5" fmla="*/ 34 h 1124"/>
                <a:gd name="T6" fmla="*/ 311 w 1189"/>
                <a:gd name="T7" fmla="*/ 68 h 1124"/>
                <a:gd name="T8" fmla="*/ 239 w 1189"/>
                <a:gd name="T9" fmla="*/ 112 h 1124"/>
                <a:gd name="T10" fmla="*/ 175 w 1189"/>
                <a:gd name="T11" fmla="*/ 164 h 1124"/>
                <a:gd name="T12" fmla="*/ 119 w 1189"/>
                <a:gd name="T13" fmla="*/ 226 h 1124"/>
                <a:gd name="T14" fmla="*/ 72 w 1189"/>
                <a:gd name="T15" fmla="*/ 294 h 1124"/>
                <a:gd name="T16" fmla="*/ 36 w 1189"/>
                <a:gd name="T17" fmla="*/ 370 h 1124"/>
                <a:gd name="T18" fmla="*/ 12 w 1189"/>
                <a:gd name="T19" fmla="*/ 448 h 1124"/>
                <a:gd name="T20" fmla="*/ 0 w 1189"/>
                <a:gd name="T21" fmla="*/ 534 h 1124"/>
                <a:gd name="T22" fmla="*/ 0 w 1189"/>
                <a:gd name="T23" fmla="*/ 590 h 1124"/>
                <a:gd name="T24" fmla="*/ 12 w 1189"/>
                <a:gd name="T25" fmla="*/ 676 h 1124"/>
                <a:gd name="T26" fmla="*/ 36 w 1189"/>
                <a:gd name="T27" fmla="*/ 756 h 1124"/>
                <a:gd name="T28" fmla="*/ 72 w 1189"/>
                <a:gd name="T29" fmla="*/ 830 h 1124"/>
                <a:gd name="T30" fmla="*/ 119 w 1189"/>
                <a:gd name="T31" fmla="*/ 898 h 1124"/>
                <a:gd name="T32" fmla="*/ 175 w 1189"/>
                <a:gd name="T33" fmla="*/ 960 h 1124"/>
                <a:gd name="T34" fmla="*/ 239 w 1189"/>
                <a:gd name="T35" fmla="*/ 1012 h 1124"/>
                <a:gd name="T36" fmla="*/ 311 w 1189"/>
                <a:gd name="T37" fmla="*/ 1056 h 1124"/>
                <a:gd name="T38" fmla="*/ 391 w 1189"/>
                <a:gd name="T39" fmla="*/ 1090 h 1124"/>
                <a:gd name="T40" fmla="*/ 476 w 1189"/>
                <a:gd name="T41" fmla="*/ 1112 h 1124"/>
                <a:gd name="T42" fmla="*/ 563 w 1189"/>
                <a:gd name="T43" fmla="*/ 1124 h 1124"/>
                <a:gd name="T44" fmla="*/ 626 w 1189"/>
                <a:gd name="T45" fmla="*/ 1124 h 1124"/>
                <a:gd name="T46" fmla="*/ 715 w 1189"/>
                <a:gd name="T47" fmla="*/ 1112 h 1124"/>
                <a:gd name="T48" fmla="*/ 800 w 1189"/>
                <a:gd name="T49" fmla="*/ 1090 h 1124"/>
                <a:gd name="T50" fmla="*/ 878 w 1189"/>
                <a:gd name="T51" fmla="*/ 1056 h 1124"/>
                <a:gd name="T52" fmla="*/ 950 w 1189"/>
                <a:gd name="T53" fmla="*/ 1012 h 1124"/>
                <a:gd name="T54" fmla="*/ 1015 w 1189"/>
                <a:gd name="T55" fmla="*/ 960 h 1124"/>
                <a:gd name="T56" fmla="*/ 1071 w 1189"/>
                <a:gd name="T57" fmla="*/ 898 h 1124"/>
                <a:gd name="T58" fmla="*/ 1117 w 1189"/>
                <a:gd name="T59" fmla="*/ 830 h 1124"/>
                <a:gd name="T60" fmla="*/ 1153 w 1189"/>
                <a:gd name="T61" fmla="*/ 756 h 1124"/>
                <a:gd name="T62" fmla="*/ 1178 w 1189"/>
                <a:gd name="T63" fmla="*/ 676 h 1124"/>
                <a:gd name="T64" fmla="*/ 1189 w 1189"/>
                <a:gd name="T65" fmla="*/ 590 h 1124"/>
                <a:gd name="T66" fmla="*/ 1189 w 1189"/>
                <a:gd name="T67" fmla="*/ 534 h 1124"/>
                <a:gd name="T68" fmla="*/ 1178 w 1189"/>
                <a:gd name="T69" fmla="*/ 448 h 1124"/>
                <a:gd name="T70" fmla="*/ 1153 w 1189"/>
                <a:gd name="T71" fmla="*/ 370 h 1124"/>
                <a:gd name="T72" fmla="*/ 1117 w 1189"/>
                <a:gd name="T73" fmla="*/ 294 h 1124"/>
                <a:gd name="T74" fmla="*/ 1071 w 1189"/>
                <a:gd name="T75" fmla="*/ 226 h 1124"/>
                <a:gd name="T76" fmla="*/ 1015 w 1189"/>
                <a:gd name="T77" fmla="*/ 164 h 1124"/>
                <a:gd name="T78" fmla="*/ 950 w 1189"/>
                <a:gd name="T79" fmla="*/ 112 h 1124"/>
                <a:gd name="T80" fmla="*/ 878 w 1189"/>
                <a:gd name="T81" fmla="*/ 68 h 1124"/>
                <a:gd name="T82" fmla="*/ 800 w 1189"/>
                <a:gd name="T83" fmla="*/ 34 h 1124"/>
                <a:gd name="T84" fmla="*/ 715 w 1189"/>
                <a:gd name="T85" fmla="*/ 12 h 1124"/>
                <a:gd name="T86" fmla="*/ 626 w 1189"/>
                <a:gd name="T87" fmla="*/ 0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89" h="1124">
                  <a:moveTo>
                    <a:pt x="595" y="0"/>
                  </a:moveTo>
                  <a:lnTo>
                    <a:pt x="595" y="0"/>
                  </a:lnTo>
                  <a:lnTo>
                    <a:pt x="563" y="0"/>
                  </a:lnTo>
                  <a:lnTo>
                    <a:pt x="534" y="2"/>
                  </a:lnTo>
                  <a:lnTo>
                    <a:pt x="505" y="6"/>
                  </a:lnTo>
                  <a:lnTo>
                    <a:pt x="476" y="12"/>
                  </a:lnTo>
                  <a:lnTo>
                    <a:pt x="447" y="18"/>
                  </a:lnTo>
                  <a:lnTo>
                    <a:pt x="418" y="26"/>
                  </a:lnTo>
                  <a:lnTo>
                    <a:pt x="391" y="34"/>
                  </a:lnTo>
                  <a:lnTo>
                    <a:pt x="365" y="44"/>
                  </a:lnTo>
                  <a:lnTo>
                    <a:pt x="338" y="56"/>
                  </a:lnTo>
                  <a:lnTo>
                    <a:pt x="311" y="68"/>
                  </a:lnTo>
                  <a:lnTo>
                    <a:pt x="286" y="82"/>
                  </a:lnTo>
                  <a:lnTo>
                    <a:pt x="262" y="96"/>
                  </a:lnTo>
                  <a:lnTo>
                    <a:pt x="239" y="112"/>
                  </a:lnTo>
                  <a:lnTo>
                    <a:pt x="217" y="128"/>
                  </a:lnTo>
                  <a:lnTo>
                    <a:pt x="195" y="146"/>
                  </a:lnTo>
                  <a:lnTo>
                    <a:pt x="175" y="164"/>
                  </a:lnTo>
                  <a:lnTo>
                    <a:pt x="155" y="184"/>
                  </a:lnTo>
                  <a:lnTo>
                    <a:pt x="137" y="204"/>
                  </a:lnTo>
                  <a:lnTo>
                    <a:pt x="119" y="226"/>
                  </a:lnTo>
                  <a:lnTo>
                    <a:pt x="101" y="248"/>
                  </a:lnTo>
                  <a:lnTo>
                    <a:pt x="85" y="270"/>
                  </a:lnTo>
                  <a:lnTo>
                    <a:pt x="72" y="294"/>
                  </a:lnTo>
                  <a:lnTo>
                    <a:pt x="58" y="318"/>
                  </a:lnTo>
                  <a:lnTo>
                    <a:pt x="47" y="344"/>
                  </a:lnTo>
                  <a:lnTo>
                    <a:pt x="36" y="370"/>
                  </a:lnTo>
                  <a:lnTo>
                    <a:pt x="27" y="396"/>
                  </a:lnTo>
                  <a:lnTo>
                    <a:pt x="18" y="422"/>
                  </a:lnTo>
                  <a:lnTo>
                    <a:pt x="12" y="448"/>
                  </a:lnTo>
                  <a:lnTo>
                    <a:pt x="7" y="476"/>
                  </a:lnTo>
                  <a:lnTo>
                    <a:pt x="3" y="504"/>
                  </a:lnTo>
                  <a:lnTo>
                    <a:pt x="0" y="534"/>
                  </a:lnTo>
                  <a:lnTo>
                    <a:pt x="0" y="562"/>
                  </a:lnTo>
                  <a:lnTo>
                    <a:pt x="0" y="562"/>
                  </a:lnTo>
                  <a:lnTo>
                    <a:pt x="0" y="590"/>
                  </a:lnTo>
                  <a:lnTo>
                    <a:pt x="3" y="620"/>
                  </a:lnTo>
                  <a:lnTo>
                    <a:pt x="7" y="648"/>
                  </a:lnTo>
                  <a:lnTo>
                    <a:pt x="12" y="676"/>
                  </a:lnTo>
                  <a:lnTo>
                    <a:pt x="18" y="702"/>
                  </a:lnTo>
                  <a:lnTo>
                    <a:pt x="27" y="728"/>
                  </a:lnTo>
                  <a:lnTo>
                    <a:pt x="36" y="756"/>
                  </a:lnTo>
                  <a:lnTo>
                    <a:pt x="47" y="780"/>
                  </a:lnTo>
                  <a:lnTo>
                    <a:pt x="58" y="806"/>
                  </a:lnTo>
                  <a:lnTo>
                    <a:pt x="72" y="830"/>
                  </a:lnTo>
                  <a:lnTo>
                    <a:pt x="85" y="854"/>
                  </a:lnTo>
                  <a:lnTo>
                    <a:pt x="101" y="876"/>
                  </a:lnTo>
                  <a:lnTo>
                    <a:pt x="119" y="898"/>
                  </a:lnTo>
                  <a:lnTo>
                    <a:pt x="137" y="920"/>
                  </a:lnTo>
                  <a:lnTo>
                    <a:pt x="155" y="940"/>
                  </a:lnTo>
                  <a:lnTo>
                    <a:pt x="175" y="960"/>
                  </a:lnTo>
                  <a:lnTo>
                    <a:pt x="195" y="978"/>
                  </a:lnTo>
                  <a:lnTo>
                    <a:pt x="217" y="996"/>
                  </a:lnTo>
                  <a:lnTo>
                    <a:pt x="239" y="1012"/>
                  </a:lnTo>
                  <a:lnTo>
                    <a:pt x="262" y="1028"/>
                  </a:lnTo>
                  <a:lnTo>
                    <a:pt x="286" y="1042"/>
                  </a:lnTo>
                  <a:lnTo>
                    <a:pt x="311" y="1056"/>
                  </a:lnTo>
                  <a:lnTo>
                    <a:pt x="338" y="1068"/>
                  </a:lnTo>
                  <a:lnTo>
                    <a:pt x="365" y="1080"/>
                  </a:lnTo>
                  <a:lnTo>
                    <a:pt x="391" y="1090"/>
                  </a:lnTo>
                  <a:lnTo>
                    <a:pt x="418" y="1098"/>
                  </a:lnTo>
                  <a:lnTo>
                    <a:pt x="447" y="1106"/>
                  </a:lnTo>
                  <a:lnTo>
                    <a:pt x="476" y="1112"/>
                  </a:lnTo>
                  <a:lnTo>
                    <a:pt x="505" y="1118"/>
                  </a:lnTo>
                  <a:lnTo>
                    <a:pt x="534" y="1122"/>
                  </a:lnTo>
                  <a:lnTo>
                    <a:pt x="563" y="1124"/>
                  </a:lnTo>
                  <a:lnTo>
                    <a:pt x="595" y="1124"/>
                  </a:lnTo>
                  <a:lnTo>
                    <a:pt x="595" y="1124"/>
                  </a:lnTo>
                  <a:lnTo>
                    <a:pt x="626" y="1124"/>
                  </a:lnTo>
                  <a:lnTo>
                    <a:pt x="655" y="1122"/>
                  </a:lnTo>
                  <a:lnTo>
                    <a:pt x="686" y="1118"/>
                  </a:lnTo>
                  <a:lnTo>
                    <a:pt x="715" y="1112"/>
                  </a:lnTo>
                  <a:lnTo>
                    <a:pt x="744" y="1106"/>
                  </a:lnTo>
                  <a:lnTo>
                    <a:pt x="771" y="1098"/>
                  </a:lnTo>
                  <a:lnTo>
                    <a:pt x="800" y="1090"/>
                  </a:lnTo>
                  <a:lnTo>
                    <a:pt x="827" y="1080"/>
                  </a:lnTo>
                  <a:lnTo>
                    <a:pt x="852" y="1068"/>
                  </a:lnTo>
                  <a:lnTo>
                    <a:pt x="878" y="1056"/>
                  </a:lnTo>
                  <a:lnTo>
                    <a:pt x="903" y="1042"/>
                  </a:lnTo>
                  <a:lnTo>
                    <a:pt x="928" y="1028"/>
                  </a:lnTo>
                  <a:lnTo>
                    <a:pt x="950" y="1012"/>
                  </a:lnTo>
                  <a:lnTo>
                    <a:pt x="972" y="996"/>
                  </a:lnTo>
                  <a:lnTo>
                    <a:pt x="995" y="978"/>
                  </a:lnTo>
                  <a:lnTo>
                    <a:pt x="1015" y="960"/>
                  </a:lnTo>
                  <a:lnTo>
                    <a:pt x="1035" y="940"/>
                  </a:lnTo>
                  <a:lnTo>
                    <a:pt x="1053" y="920"/>
                  </a:lnTo>
                  <a:lnTo>
                    <a:pt x="1071" y="898"/>
                  </a:lnTo>
                  <a:lnTo>
                    <a:pt x="1088" y="876"/>
                  </a:lnTo>
                  <a:lnTo>
                    <a:pt x="1104" y="854"/>
                  </a:lnTo>
                  <a:lnTo>
                    <a:pt x="1117" y="830"/>
                  </a:lnTo>
                  <a:lnTo>
                    <a:pt x="1131" y="806"/>
                  </a:lnTo>
                  <a:lnTo>
                    <a:pt x="1142" y="780"/>
                  </a:lnTo>
                  <a:lnTo>
                    <a:pt x="1153" y="756"/>
                  </a:lnTo>
                  <a:lnTo>
                    <a:pt x="1162" y="728"/>
                  </a:lnTo>
                  <a:lnTo>
                    <a:pt x="1171" y="702"/>
                  </a:lnTo>
                  <a:lnTo>
                    <a:pt x="1178" y="676"/>
                  </a:lnTo>
                  <a:lnTo>
                    <a:pt x="1182" y="648"/>
                  </a:lnTo>
                  <a:lnTo>
                    <a:pt x="1187" y="620"/>
                  </a:lnTo>
                  <a:lnTo>
                    <a:pt x="1189" y="590"/>
                  </a:lnTo>
                  <a:lnTo>
                    <a:pt x="1189" y="562"/>
                  </a:lnTo>
                  <a:lnTo>
                    <a:pt x="1189" y="562"/>
                  </a:lnTo>
                  <a:lnTo>
                    <a:pt x="1189" y="534"/>
                  </a:lnTo>
                  <a:lnTo>
                    <a:pt x="1187" y="504"/>
                  </a:lnTo>
                  <a:lnTo>
                    <a:pt x="1182" y="476"/>
                  </a:lnTo>
                  <a:lnTo>
                    <a:pt x="1178" y="448"/>
                  </a:lnTo>
                  <a:lnTo>
                    <a:pt x="1171" y="422"/>
                  </a:lnTo>
                  <a:lnTo>
                    <a:pt x="1162" y="396"/>
                  </a:lnTo>
                  <a:lnTo>
                    <a:pt x="1153" y="370"/>
                  </a:lnTo>
                  <a:lnTo>
                    <a:pt x="1142" y="344"/>
                  </a:lnTo>
                  <a:lnTo>
                    <a:pt x="1131" y="318"/>
                  </a:lnTo>
                  <a:lnTo>
                    <a:pt x="1117" y="294"/>
                  </a:lnTo>
                  <a:lnTo>
                    <a:pt x="1104" y="270"/>
                  </a:lnTo>
                  <a:lnTo>
                    <a:pt x="1088" y="248"/>
                  </a:lnTo>
                  <a:lnTo>
                    <a:pt x="1071" y="226"/>
                  </a:lnTo>
                  <a:lnTo>
                    <a:pt x="1053" y="204"/>
                  </a:lnTo>
                  <a:lnTo>
                    <a:pt x="1035" y="184"/>
                  </a:lnTo>
                  <a:lnTo>
                    <a:pt x="1015" y="164"/>
                  </a:lnTo>
                  <a:lnTo>
                    <a:pt x="995" y="146"/>
                  </a:lnTo>
                  <a:lnTo>
                    <a:pt x="972" y="128"/>
                  </a:lnTo>
                  <a:lnTo>
                    <a:pt x="950" y="112"/>
                  </a:lnTo>
                  <a:lnTo>
                    <a:pt x="928" y="96"/>
                  </a:lnTo>
                  <a:lnTo>
                    <a:pt x="903" y="82"/>
                  </a:lnTo>
                  <a:lnTo>
                    <a:pt x="878" y="68"/>
                  </a:lnTo>
                  <a:lnTo>
                    <a:pt x="852" y="56"/>
                  </a:lnTo>
                  <a:lnTo>
                    <a:pt x="827" y="44"/>
                  </a:lnTo>
                  <a:lnTo>
                    <a:pt x="800" y="34"/>
                  </a:lnTo>
                  <a:lnTo>
                    <a:pt x="771" y="26"/>
                  </a:lnTo>
                  <a:lnTo>
                    <a:pt x="744" y="18"/>
                  </a:lnTo>
                  <a:lnTo>
                    <a:pt x="715" y="12"/>
                  </a:lnTo>
                  <a:lnTo>
                    <a:pt x="686" y="6"/>
                  </a:lnTo>
                  <a:lnTo>
                    <a:pt x="655" y="2"/>
                  </a:lnTo>
                  <a:lnTo>
                    <a:pt x="626" y="0"/>
                  </a:lnTo>
                  <a:lnTo>
                    <a:pt x="595" y="0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708" y="1125"/>
              <a:ext cx="1198" cy="1130"/>
            </a:xfrm>
            <a:custGeom>
              <a:avLst/>
              <a:gdLst>
                <a:gd name="T0" fmla="*/ 568 w 1198"/>
                <a:gd name="T1" fmla="*/ 0 h 1130"/>
                <a:gd name="T2" fmla="*/ 478 w 1198"/>
                <a:gd name="T3" fmla="*/ 12 h 1130"/>
                <a:gd name="T4" fmla="*/ 393 w 1198"/>
                <a:gd name="T5" fmla="*/ 34 h 1130"/>
                <a:gd name="T6" fmla="*/ 315 w 1198"/>
                <a:gd name="T7" fmla="*/ 68 h 1130"/>
                <a:gd name="T8" fmla="*/ 241 w 1198"/>
                <a:gd name="T9" fmla="*/ 112 h 1130"/>
                <a:gd name="T10" fmla="*/ 177 w 1198"/>
                <a:gd name="T11" fmla="*/ 166 h 1130"/>
                <a:gd name="T12" fmla="*/ 121 w 1198"/>
                <a:gd name="T13" fmla="*/ 226 h 1130"/>
                <a:gd name="T14" fmla="*/ 74 w 1198"/>
                <a:gd name="T15" fmla="*/ 296 h 1130"/>
                <a:gd name="T16" fmla="*/ 38 w 1198"/>
                <a:gd name="T17" fmla="*/ 370 h 1130"/>
                <a:gd name="T18" fmla="*/ 14 w 1198"/>
                <a:gd name="T19" fmla="*/ 450 h 1130"/>
                <a:gd name="T20" fmla="*/ 2 w 1198"/>
                <a:gd name="T21" fmla="*/ 536 h 1130"/>
                <a:gd name="T22" fmla="*/ 2 w 1198"/>
                <a:gd name="T23" fmla="*/ 594 h 1130"/>
                <a:gd name="T24" fmla="*/ 14 w 1198"/>
                <a:gd name="T25" fmla="*/ 678 h 1130"/>
                <a:gd name="T26" fmla="*/ 38 w 1198"/>
                <a:gd name="T27" fmla="*/ 758 h 1130"/>
                <a:gd name="T28" fmla="*/ 74 w 1198"/>
                <a:gd name="T29" fmla="*/ 834 h 1130"/>
                <a:gd name="T30" fmla="*/ 121 w 1198"/>
                <a:gd name="T31" fmla="*/ 902 h 1130"/>
                <a:gd name="T32" fmla="*/ 177 w 1198"/>
                <a:gd name="T33" fmla="*/ 964 h 1130"/>
                <a:gd name="T34" fmla="*/ 241 w 1198"/>
                <a:gd name="T35" fmla="*/ 1016 h 1130"/>
                <a:gd name="T36" fmla="*/ 315 w 1198"/>
                <a:gd name="T37" fmla="*/ 1062 h 1130"/>
                <a:gd name="T38" fmla="*/ 393 w 1198"/>
                <a:gd name="T39" fmla="*/ 1096 h 1130"/>
                <a:gd name="T40" fmla="*/ 478 w 1198"/>
                <a:gd name="T41" fmla="*/ 1118 h 1130"/>
                <a:gd name="T42" fmla="*/ 568 w 1198"/>
                <a:gd name="T43" fmla="*/ 1128 h 1130"/>
                <a:gd name="T44" fmla="*/ 630 w 1198"/>
                <a:gd name="T45" fmla="*/ 1128 h 1130"/>
                <a:gd name="T46" fmla="*/ 720 w 1198"/>
                <a:gd name="T47" fmla="*/ 1118 h 1130"/>
                <a:gd name="T48" fmla="*/ 804 w 1198"/>
                <a:gd name="T49" fmla="*/ 1096 h 1130"/>
                <a:gd name="T50" fmla="*/ 883 w 1198"/>
                <a:gd name="T51" fmla="*/ 1062 h 1130"/>
                <a:gd name="T52" fmla="*/ 956 w 1198"/>
                <a:gd name="T53" fmla="*/ 1016 h 1130"/>
                <a:gd name="T54" fmla="*/ 1021 w 1198"/>
                <a:gd name="T55" fmla="*/ 964 h 1130"/>
                <a:gd name="T56" fmla="*/ 1077 w 1198"/>
                <a:gd name="T57" fmla="*/ 902 h 1130"/>
                <a:gd name="T58" fmla="*/ 1124 w 1198"/>
                <a:gd name="T59" fmla="*/ 834 h 1130"/>
                <a:gd name="T60" fmla="*/ 1160 w 1198"/>
                <a:gd name="T61" fmla="*/ 758 h 1130"/>
                <a:gd name="T62" fmla="*/ 1184 w 1198"/>
                <a:gd name="T63" fmla="*/ 678 h 1130"/>
                <a:gd name="T64" fmla="*/ 1195 w 1198"/>
                <a:gd name="T65" fmla="*/ 594 h 1130"/>
                <a:gd name="T66" fmla="*/ 1195 w 1198"/>
                <a:gd name="T67" fmla="*/ 536 h 1130"/>
                <a:gd name="T68" fmla="*/ 1184 w 1198"/>
                <a:gd name="T69" fmla="*/ 450 h 1130"/>
                <a:gd name="T70" fmla="*/ 1160 w 1198"/>
                <a:gd name="T71" fmla="*/ 370 h 1130"/>
                <a:gd name="T72" fmla="*/ 1124 w 1198"/>
                <a:gd name="T73" fmla="*/ 296 h 1130"/>
                <a:gd name="T74" fmla="*/ 1077 w 1198"/>
                <a:gd name="T75" fmla="*/ 226 h 1130"/>
                <a:gd name="T76" fmla="*/ 1021 w 1198"/>
                <a:gd name="T77" fmla="*/ 166 h 1130"/>
                <a:gd name="T78" fmla="*/ 956 w 1198"/>
                <a:gd name="T79" fmla="*/ 112 h 1130"/>
                <a:gd name="T80" fmla="*/ 883 w 1198"/>
                <a:gd name="T81" fmla="*/ 68 h 1130"/>
                <a:gd name="T82" fmla="*/ 804 w 1198"/>
                <a:gd name="T83" fmla="*/ 34 h 1130"/>
                <a:gd name="T84" fmla="*/ 720 w 1198"/>
                <a:gd name="T85" fmla="*/ 12 h 1130"/>
                <a:gd name="T86" fmla="*/ 630 w 1198"/>
                <a:gd name="T87" fmla="*/ 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98" h="1130">
                  <a:moveTo>
                    <a:pt x="599" y="0"/>
                  </a:moveTo>
                  <a:lnTo>
                    <a:pt x="599" y="0"/>
                  </a:lnTo>
                  <a:lnTo>
                    <a:pt x="568" y="0"/>
                  </a:lnTo>
                  <a:lnTo>
                    <a:pt x="539" y="2"/>
                  </a:lnTo>
                  <a:lnTo>
                    <a:pt x="507" y="6"/>
                  </a:lnTo>
                  <a:lnTo>
                    <a:pt x="478" y="12"/>
                  </a:lnTo>
                  <a:lnTo>
                    <a:pt x="449" y="18"/>
                  </a:lnTo>
                  <a:lnTo>
                    <a:pt x="422" y="26"/>
                  </a:lnTo>
                  <a:lnTo>
                    <a:pt x="393" y="34"/>
                  </a:lnTo>
                  <a:lnTo>
                    <a:pt x="367" y="44"/>
                  </a:lnTo>
                  <a:lnTo>
                    <a:pt x="340" y="56"/>
                  </a:lnTo>
                  <a:lnTo>
                    <a:pt x="315" y="68"/>
                  </a:lnTo>
                  <a:lnTo>
                    <a:pt x="288" y="82"/>
                  </a:lnTo>
                  <a:lnTo>
                    <a:pt x="266" y="96"/>
                  </a:lnTo>
                  <a:lnTo>
                    <a:pt x="241" y="112"/>
                  </a:lnTo>
                  <a:lnTo>
                    <a:pt x="219" y="128"/>
                  </a:lnTo>
                  <a:lnTo>
                    <a:pt x="197" y="146"/>
                  </a:lnTo>
                  <a:lnTo>
                    <a:pt x="177" y="166"/>
                  </a:lnTo>
                  <a:lnTo>
                    <a:pt x="157" y="186"/>
                  </a:lnTo>
                  <a:lnTo>
                    <a:pt x="139" y="206"/>
                  </a:lnTo>
                  <a:lnTo>
                    <a:pt x="121" y="226"/>
                  </a:lnTo>
                  <a:lnTo>
                    <a:pt x="103" y="250"/>
                  </a:lnTo>
                  <a:lnTo>
                    <a:pt x="87" y="272"/>
                  </a:lnTo>
                  <a:lnTo>
                    <a:pt x="74" y="296"/>
                  </a:lnTo>
                  <a:lnTo>
                    <a:pt x="60" y="320"/>
                  </a:lnTo>
                  <a:lnTo>
                    <a:pt x="49" y="346"/>
                  </a:lnTo>
                  <a:lnTo>
                    <a:pt x="38" y="370"/>
                  </a:lnTo>
                  <a:lnTo>
                    <a:pt x="29" y="396"/>
                  </a:lnTo>
                  <a:lnTo>
                    <a:pt x="20" y="424"/>
                  </a:lnTo>
                  <a:lnTo>
                    <a:pt x="14" y="450"/>
                  </a:lnTo>
                  <a:lnTo>
                    <a:pt x="9" y="478"/>
                  </a:lnTo>
                  <a:lnTo>
                    <a:pt x="5" y="506"/>
                  </a:lnTo>
                  <a:lnTo>
                    <a:pt x="2" y="536"/>
                  </a:lnTo>
                  <a:lnTo>
                    <a:pt x="0" y="564"/>
                  </a:lnTo>
                  <a:lnTo>
                    <a:pt x="0" y="564"/>
                  </a:lnTo>
                  <a:lnTo>
                    <a:pt x="2" y="594"/>
                  </a:lnTo>
                  <a:lnTo>
                    <a:pt x="5" y="622"/>
                  </a:lnTo>
                  <a:lnTo>
                    <a:pt x="9" y="650"/>
                  </a:lnTo>
                  <a:lnTo>
                    <a:pt x="14" y="678"/>
                  </a:lnTo>
                  <a:lnTo>
                    <a:pt x="20" y="706"/>
                  </a:lnTo>
                  <a:lnTo>
                    <a:pt x="29" y="732"/>
                  </a:lnTo>
                  <a:lnTo>
                    <a:pt x="38" y="758"/>
                  </a:lnTo>
                  <a:lnTo>
                    <a:pt x="49" y="784"/>
                  </a:lnTo>
                  <a:lnTo>
                    <a:pt x="60" y="810"/>
                  </a:lnTo>
                  <a:lnTo>
                    <a:pt x="74" y="834"/>
                  </a:lnTo>
                  <a:lnTo>
                    <a:pt x="87" y="858"/>
                  </a:lnTo>
                  <a:lnTo>
                    <a:pt x="103" y="880"/>
                  </a:lnTo>
                  <a:lnTo>
                    <a:pt x="121" y="902"/>
                  </a:lnTo>
                  <a:lnTo>
                    <a:pt x="139" y="924"/>
                  </a:lnTo>
                  <a:lnTo>
                    <a:pt x="157" y="944"/>
                  </a:lnTo>
                  <a:lnTo>
                    <a:pt x="177" y="964"/>
                  </a:lnTo>
                  <a:lnTo>
                    <a:pt x="197" y="982"/>
                  </a:lnTo>
                  <a:lnTo>
                    <a:pt x="219" y="1000"/>
                  </a:lnTo>
                  <a:lnTo>
                    <a:pt x="241" y="1016"/>
                  </a:lnTo>
                  <a:lnTo>
                    <a:pt x="266" y="1032"/>
                  </a:lnTo>
                  <a:lnTo>
                    <a:pt x="288" y="1048"/>
                  </a:lnTo>
                  <a:lnTo>
                    <a:pt x="315" y="1062"/>
                  </a:lnTo>
                  <a:lnTo>
                    <a:pt x="340" y="1074"/>
                  </a:lnTo>
                  <a:lnTo>
                    <a:pt x="367" y="1084"/>
                  </a:lnTo>
                  <a:lnTo>
                    <a:pt x="393" y="1096"/>
                  </a:lnTo>
                  <a:lnTo>
                    <a:pt x="422" y="1104"/>
                  </a:lnTo>
                  <a:lnTo>
                    <a:pt x="449" y="1112"/>
                  </a:lnTo>
                  <a:lnTo>
                    <a:pt x="478" y="1118"/>
                  </a:lnTo>
                  <a:lnTo>
                    <a:pt x="507" y="1122"/>
                  </a:lnTo>
                  <a:lnTo>
                    <a:pt x="539" y="1126"/>
                  </a:lnTo>
                  <a:lnTo>
                    <a:pt x="568" y="1128"/>
                  </a:lnTo>
                  <a:lnTo>
                    <a:pt x="599" y="1130"/>
                  </a:lnTo>
                  <a:lnTo>
                    <a:pt x="599" y="1130"/>
                  </a:lnTo>
                  <a:lnTo>
                    <a:pt x="630" y="1128"/>
                  </a:lnTo>
                  <a:lnTo>
                    <a:pt x="659" y="1126"/>
                  </a:lnTo>
                  <a:lnTo>
                    <a:pt x="690" y="1122"/>
                  </a:lnTo>
                  <a:lnTo>
                    <a:pt x="720" y="1118"/>
                  </a:lnTo>
                  <a:lnTo>
                    <a:pt x="749" y="1112"/>
                  </a:lnTo>
                  <a:lnTo>
                    <a:pt x="775" y="1104"/>
                  </a:lnTo>
                  <a:lnTo>
                    <a:pt x="804" y="1096"/>
                  </a:lnTo>
                  <a:lnTo>
                    <a:pt x="831" y="1084"/>
                  </a:lnTo>
                  <a:lnTo>
                    <a:pt x="858" y="1074"/>
                  </a:lnTo>
                  <a:lnTo>
                    <a:pt x="883" y="1062"/>
                  </a:lnTo>
                  <a:lnTo>
                    <a:pt x="909" y="1048"/>
                  </a:lnTo>
                  <a:lnTo>
                    <a:pt x="932" y="1032"/>
                  </a:lnTo>
                  <a:lnTo>
                    <a:pt x="956" y="1016"/>
                  </a:lnTo>
                  <a:lnTo>
                    <a:pt x="979" y="1000"/>
                  </a:lnTo>
                  <a:lnTo>
                    <a:pt x="1001" y="982"/>
                  </a:lnTo>
                  <a:lnTo>
                    <a:pt x="1021" y="964"/>
                  </a:lnTo>
                  <a:lnTo>
                    <a:pt x="1041" y="944"/>
                  </a:lnTo>
                  <a:lnTo>
                    <a:pt x="1059" y="924"/>
                  </a:lnTo>
                  <a:lnTo>
                    <a:pt x="1077" y="902"/>
                  </a:lnTo>
                  <a:lnTo>
                    <a:pt x="1095" y="880"/>
                  </a:lnTo>
                  <a:lnTo>
                    <a:pt x="1110" y="858"/>
                  </a:lnTo>
                  <a:lnTo>
                    <a:pt x="1124" y="834"/>
                  </a:lnTo>
                  <a:lnTo>
                    <a:pt x="1137" y="810"/>
                  </a:lnTo>
                  <a:lnTo>
                    <a:pt x="1151" y="784"/>
                  </a:lnTo>
                  <a:lnTo>
                    <a:pt x="1160" y="758"/>
                  </a:lnTo>
                  <a:lnTo>
                    <a:pt x="1171" y="732"/>
                  </a:lnTo>
                  <a:lnTo>
                    <a:pt x="1178" y="706"/>
                  </a:lnTo>
                  <a:lnTo>
                    <a:pt x="1184" y="678"/>
                  </a:lnTo>
                  <a:lnTo>
                    <a:pt x="1191" y="650"/>
                  </a:lnTo>
                  <a:lnTo>
                    <a:pt x="1193" y="622"/>
                  </a:lnTo>
                  <a:lnTo>
                    <a:pt x="1195" y="594"/>
                  </a:lnTo>
                  <a:lnTo>
                    <a:pt x="1198" y="564"/>
                  </a:lnTo>
                  <a:lnTo>
                    <a:pt x="1198" y="564"/>
                  </a:lnTo>
                  <a:lnTo>
                    <a:pt x="1195" y="536"/>
                  </a:lnTo>
                  <a:lnTo>
                    <a:pt x="1193" y="506"/>
                  </a:lnTo>
                  <a:lnTo>
                    <a:pt x="1191" y="478"/>
                  </a:lnTo>
                  <a:lnTo>
                    <a:pt x="1184" y="450"/>
                  </a:lnTo>
                  <a:lnTo>
                    <a:pt x="1178" y="424"/>
                  </a:lnTo>
                  <a:lnTo>
                    <a:pt x="1171" y="396"/>
                  </a:lnTo>
                  <a:lnTo>
                    <a:pt x="1160" y="370"/>
                  </a:lnTo>
                  <a:lnTo>
                    <a:pt x="1151" y="346"/>
                  </a:lnTo>
                  <a:lnTo>
                    <a:pt x="1137" y="320"/>
                  </a:lnTo>
                  <a:lnTo>
                    <a:pt x="1124" y="296"/>
                  </a:lnTo>
                  <a:lnTo>
                    <a:pt x="1110" y="272"/>
                  </a:lnTo>
                  <a:lnTo>
                    <a:pt x="1095" y="250"/>
                  </a:lnTo>
                  <a:lnTo>
                    <a:pt x="1077" y="226"/>
                  </a:lnTo>
                  <a:lnTo>
                    <a:pt x="1059" y="206"/>
                  </a:lnTo>
                  <a:lnTo>
                    <a:pt x="1041" y="186"/>
                  </a:lnTo>
                  <a:lnTo>
                    <a:pt x="1021" y="166"/>
                  </a:lnTo>
                  <a:lnTo>
                    <a:pt x="1001" y="146"/>
                  </a:lnTo>
                  <a:lnTo>
                    <a:pt x="979" y="128"/>
                  </a:lnTo>
                  <a:lnTo>
                    <a:pt x="956" y="112"/>
                  </a:lnTo>
                  <a:lnTo>
                    <a:pt x="932" y="96"/>
                  </a:lnTo>
                  <a:lnTo>
                    <a:pt x="909" y="82"/>
                  </a:lnTo>
                  <a:lnTo>
                    <a:pt x="883" y="68"/>
                  </a:lnTo>
                  <a:lnTo>
                    <a:pt x="858" y="56"/>
                  </a:lnTo>
                  <a:lnTo>
                    <a:pt x="831" y="44"/>
                  </a:lnTo>
                  <a:lnTo>
                    <a:pt x="804" y="34"/>
                  </a:lnTo>
                  <a:lnTo>
                    <a:pt x="775" y="26"/>
                  </a:lnTo>
                  <a:lnTo>
                    <a:pt x="749" y="18"/>
                  </a:lnTo>
                  <a:lnTo>
                    <a:pt x="720" y="12"/>
                  </a:lnTo>
                  <a:lnTo>
                    <a:pt x="690" y="6"/>
                  </a:lnTo>
                  <a:lnTo>
                    <a:pt x="659" y="2"/>
                  </a:lnTo>
                  <a:lnTo>
                    <a:pt x="630" y="0"/>
                  </a:lnTo>
                  <a:lnTo>
                    <a:pt x="599" y="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8" y="1121"/>
              <a:ext cx="1202" cy="1134"/>
            </a:xfrm>
            <a:custGeom>
              <a:avLst/>
              <a:gdLst>
                <a:gd name="T0" fmla="*/ 570 w 1202"/>
                <a:gd name="T1" fmla="*/ 0 h 1134"/>
                <a:gd name="T2" fmla="*/ 480 w 1202"/>
                <a:gd name="T3" fmla="*/ 10 h 1134"/>
                <a:gd name="T4" fmla="*/ 396 w 1202"/>
                <a:gd name="T5" fmla="*/ 34 h 1134"/>
                <a:gd name="T6" fmla="*/ 315 w 1202"/>
                <a:gd name="T7" fmla="*/ 68 h 1134"/>
                <a:gd name="T8" fmla="*/ 241 w 1202"/>
                <a:gd name="T9" fmla="*/ 112 h 1134"/>
                <a:gd name="T10" fmla="*/ 177 w 1202"/>
                <a:gd name="T11" fmla="*/ 166 h 1134"/>
                <a:gd name="T12" fmla="*/ 121 w 1202"/>
                <a:gd name="T13" fmla="*/ 228 h 1134"/>
                <a:gd name="T14" fmla="*/ 74 w 1202"/>
                <a:gd name="T15" fmla="*/ 296 h 1134"/>
                <a:gd name="T16" fmla="*/ 36 w 1202"/>
                <a:gd name="T17" fmla="*/ 372 h 1134"/>
                <a:gd name="T18" fmla="*/ 14 w 1202"/>
                <a:gd name="T19" fmla="*/ 452 h 1134"/>
                <a:gd name="T20" fmla="*/ 0 w 1202"/>
                <a:gd name="T21" fmla="*/ 538 h 1134"/>
                <a:gd name="T22" fmla="*/ 0 w 1202"/>
                <a:gd name="T23" fmla="*/ 596 h 1134"/>
                <a:gd name="T24" fmla="*/ 14 w 1202"/>
                <a:gd name="T25" fmla="*/ 682 h 1134"/>
                <a:gd name="T26" fmla="*/ 36 w 1202"/>
                <a:gd name="T27" fmla="*/ 762 h 1134"/>
                <a:gd name="T28" fmla="*/ 74 w 1202"/>
                <a:gd name="T29" fmla="*/ 838 h 1134"/>
                <a:gd name="T30" fmla="*/ 121 w 1202"/>
                <a:gd name="T31" fmla="*/ 906 h 1134"/>
                <a:gd name="T32" fmla="*/ 177 w 1202"/>
                <a:gd name="T33" fmla="*/ 968 h 1134"/>
                <a:gd name="T34" fmla="*/ 241 w 1202"/>
                <a:gd name="T35" fmla="*/ 1022 h 1134"/>
                <a:gd name="T36" fmla="*/ 315 w 1202"/>
                <a:gd name="T37" fmla="*/ 1066 h 1134"/>
                <a:gd name="T38" fmla="*/ 396 w 1202"/>
                <a:gd name="T39" fmla="*/ 1100 h 1134"/>
                <a:gd name="T40" fmla="*/ 480 w 1202"/>
                <a:gd name="T41" fmla="*/ 1124 h 1134"/>
                <a:gd name="T42" fmla="*/ 570 w 1202"/>
                <a:gd name="T43" fmla="*/ 1134 h 1134"/>
                <a:gd name="T44" fmla="*/ 632 w 1202"/>
                <a:gd name="T45" fmla="*/ 1134 h 1134"/>
                <a:gd name="T46" fmla="*/ 722 w 1202"/>
                <a:gd name="T47" fmla="*/ 1124 h 1134"/>
                <a:gd name="T48" fmla="*/ 807 w 1202"/>
                <a:gd name="T49" fmla="*/ 1100 h 1134"/>
                <a:gd name="T50" fmla="*/ 887 w 1202"/>
                <a:gd name="T51" fmla="*/ 1066 h 1134"/>
                <a:gd name="T52" fmla="*/ 961 w 1202"/>
                <a:gd name="T53" fmla="*/ 1022 h 1134"/>
                <a:gd name="T54" fmla="*/ 1026 w 1202"/>
                <a:gd name="T55" fmla="*/ 968 h 1134"/>
                <a:gd name="T56" fmla="*/ 1081 w 1202"/>
                <a:gd name="T57" fmla="*/ 906 h 1134"/>
                <a:gd name="T58" fmla="*/ 1128 w 1202"/>
                <a:gd name="T59" fmla="*/ 838 h 1134"/>
                <a:gd name="T60" fmla="*/ 1164 w 1202"/>
                <a:gd name="T61" fmla="*/ 762 h 1134"/>
                <a:gd name="T62" fmla="*/ 1189 w 1202"/>
                <a:gd name="T63" fmla="*/ 682 h 1134"/>
                <a:gd name="T64" fmla="*/ 1200 w 1202"/>
                <a:gd name="T65" fmla="*/ 596 h 1134"/>
                <a:gd name="T66" fmla="*/ 1200 w 1202"/>
                <a:gd name="T67" fmla="*/ 538 h 1134"/>
                <a:gd name="T68" fmla="*/ 1189 w 1202"/>
                <a:gd name="T69" fmla="*/ 452 h 1134"/>
                <a:gd name="T70" fmla="*/ 1164 w 1202"/>
                <a:gd name="T71" fmla="*/ 372 h 1134"/>
                <a:gd name="T72" fmla="*/ 1128 w 1202"/>
                <a:gd name="T73" fmla="*/ 296 h 1134"/>
                <a:gd name="T74" fmla="*/ 1081 w 1202"/>
                <a:gd name="T75" fmla="*/ 228 h 1134"/>
                <a:gd name="T76" fmla="*/ 1026 w 1202"/>
                <a:gd name="T77" fmla="*/ 166 h 1134"/>
                <a:gd name="T78" fmla="*/ 961 w 1202"/>
                <a:gd name="T79" fmla="*/ 112 h 1134"/>
                <a:gd name="T80" fmla="*/ 887 w 1202"/>
                <a:gd name="T81" fmla="*/ 68 h 1134"/>
                <a:gd name="T82" fmla="*/ 807 w 1202"/>
                <a:gd name="T83" fmla="*/ 34 h 1134"/>
                <a:gd name="T84" fmla="*/ 722 w 1202"/>
                <a:gd name="T85" fmla="*/ 10 h 1134"/>
                <a:gd name="T86" fmla="*/ 632 w 1202"/>
                <a:gd name="T87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02" h="1134">
                  <a:moveTo>
                    <a:pt x="601" y="0"/>
                  </a:moveTo>
                  <a:lnTo>
                    <a:pt x="601" y="0"/>
                  </a:lnTo>
                  <a:lnTo>
                    <a:pt x="570" y="0"/>
                  </a:lnTo>
                  <a:lnTo>
                    <a:pt x="541" y="2"/>
                  </a:lnTo>
                  <a:lnTo>
                    <a:pt x="510" y="6"/>
                  </a:lnTo>
                  <a:lnTo>
                    <a:pt x="480" y="10"/>
                  </a:lnTo>
                  <a:lnTo>
                    <a:pt x="451" y="18"/>
                  </a:lnTo>
                  <a:lnTo>
                    <a:pt x="422" y="26"/>
                  </a:lnTo>
                  <a:lnTo>
                    <a:pt x="396" y="34"/>
                  </a:lnTo>
                  <a:lnTo>
                    <a:pt x="367" y="44"/>
                  </a:lnTo>
                  <a:lnTo>
                    <a:pt x="342" y="56"/>
                  </a:lnTo>
                  <a:lnTo>
                    <a:pt x="315" y="68"/>
                  </a:lnTo>
                  <a:lnTo>
                    <a:pt x="291" y="82"/>
                  </a:lnTo>
                  <a:lnTo>
                    <a:pt x="266" y="96"/>
                  </a:lnTo>
                  <a:lnTo>
                    <a:pt x="241" y="112"/>
                  </a:lnTo>
                  <a:lnTo>
                    <a:pt x="219" y="130"/>
                  </a:lnTo>
                  <a:lnTo>
                    <a:pt x="197" y="148"/>
                  </a:lnTo>
                  <a:lnTo>
                    <a:pt x="177" y="166"/>
                  </a:lnTo>
                  <a:lnTo>
                    <a:pt x="157" y="186"/>
                  </a:lnTo>
                  <a:lnTo>
                    <a:pt x="139" y="206"/>
                  </a:lnTo>
                  <a:lnTo>
                    <a:pt x="121" y="228"/>
                  </a:lnTo>
                  <a:lnTo>
                    <a:pt x="103" y="250"/>
                  </a:lnTo>
                  <a:lnTo>
                    <a:pt x="87" y="274"/>
                  </a:lnTo>
                  <a:lnTo>
                    <a:pt x="74" y="296"/>
                  </a:lnTo>
                  <a:lnTo>
                    <a:pt x="60" y="322"/>
                  </a:lnTo>
                  <a:lnTo>
                    <a:pt x="47" y="346"/>
                  </a:lnTo>
                  <a:lnTo>
                    <a:pt x="36" y="372"/>
                  </a:lnTo>
                  <a:lnTo>
                    <a:pt x="27" y="398"/>
                  </a:lnTo>
                  <a:lnTo>
                    <a:pt x="20" y="426"/>
                  </a:lnTo>
                  <a:lnTo>
                    <a:pt x="14" y="452"/>
                  </a:lnTo>
                  <a:lnTo>
                    <a:pt x="7" y="480"/>
                  </a:lnTo>
                  <a:lnTo>
                    <a:pt x="2" y="510"/>
                  </a:lnTo>
                  <a:lnTo>
                    <a:pt x="0" y="538"/>
                  </a:lnTo>
                  <a:lnTo>
                    <a:pt x="0" y="568"/>
                  </a:lnTo>
                  <a:lnTo>
                    <a:pt x="0" y="568"/>
                  </a:lnTo>
                  <a:lnTo>
                    <a:pt x="0" y="596"/>
                  </a:lnTo>
                  <a:lnTo>
                    <a:pt x="2" y="624"/>
                  </a:lnTo>
                  <a:lnTo>
                    <a:pt x="7" y="654"/>
                  </a:lnTo>
                  <a:lnTo>
                    <a:pt x="14" y="682"/>
                  </a:lnTo>
                  <a:lnTo>
                    <a:pt x="20" y="708"/>
                  </a:lnTo>
                  <a:lnTo>
                    <a:pt x="27" y="736"/>
                  </a:lnTo>
                  <a:lnTo>
                    <a:pt x="36" y="762"/>
                  </a:lnTo>
                  <a:lnTo>
                    <a:pt x="47" y="788"/>
                  </a:lnTo>
                  <a:lnTo>
                    <a:pt x="60" y="812"/>
                  </a:lnTo>
                  <a:lnTo>
                    <a:pt x="74" y="838"/>
                  </a:lnTo>
                  <a:lnTo>
                    <a:pt x="87" y="860"/>
                  </a:lnTo>
                  <a:lnTo>
                    <a:pt x="103" y="884"/>
                  </a:lnTo>
                  <a:lnTo>
                    <a:pt x="121" y="906"/>
                  </a:lnTo>
                  <a:lnTo>
                    <a:pt x="139" y="928"/>
                  </a:lnTo>
                  <a:lnTo>
                    <a:pt x="157" y="948"/>
                  </a:lnTo>
                  <a:lnTo>
                    <a:pt x="177" y="968"/>
                  </a:lnTo>
                  <a:lnTo>
                    <a:pt x="197" y="986"/>
                  </a:lnTo>
                  <a:lnTo>
                    <a:pt x="219" y="1004"/>
                  </a:lnTo>
                  <a:lnTo>
                    <a:pt x="241" y="1022"/>
                  </a:lnTo>
                  <a:lnTo>
                    <a:pt x="266" y="1038"/>
                  </a:lnTo>
                  <a:lnTo>
                    <a:pt x="291" y="1052"/>
                  </a:lnTo>
                  <a:lnTo>
                    <a:pt x="315" y="1066"/>
                  </a:lnTo>
                  <a:lnTo>
                    <a:pt x="342" y="1078"/>
                  </a:lnTo>
                  <a:lnTo>
                    <a:pt x="367" y="1090"/>
                  </a:lnTo>
                  <a:lnTo>
                    <a:pt x="396" y="1100"/>
                  </a:lnTo>
                  <a:lnTo>
                    <a:pt x="422" y="1108"/>
                  </a:lnTo>
                  <a:lnTo>
                    <a:pt x="451" y="1116"/>
                  </a:lnTo>
                  <a:lnTo>
                    <a:pt x="480" y="1124"/>
                  </a:lnTo>
                  <a:lnTo>
                    <a:pt x="510" y="1128"/>
                  </a:lnTo>
                  <a:lnTo>
                    <a:pt x="541" y="1132"/>
                  </a:lnTo>
                  <a:lnTo>
                    <a:pt x="570" y="1134"/>
                  </a:lnTo>
                  <a:lnTo>
                    <a:pt x="601" y="1134"/>
                  </a:lnTo>
                  <a:lnTo>
                    <a:pt x="601" y="1134"/>
                  </a:lnTo>
                  <a:lnTo>
                    <a:pt x="632" y="1134"/>
                  </a:lnTo>
                  <a:lnTo>
                    <a:pt x="661" y="1132"/>
                  </a:lnTo>
                  <a:lnTo>
                    <a:pt x="693" y="1128"/>
                  </a:lnTo>
                  <a:lnTo>
                    <a:pt x="722" y="1124"/>
                  </a:lnTo>
                  <a:lnTo>
                    <a:pt x="751" y="1116"/>
                  </a:lnTo>
                  <a:lnTo>
                    <a:pt x="780" y="1108"/>
                  </a:lnTo>
                  <a:lnTo>
                    <a:pt x="807" y="1100"/>
                  </a:lnTo>
                  <a:lnTo>
                    <a:pt x="833" y="1090"/>
                  </a:lnTo>
                  <a:lnTo>
                    <a:pt x="860" y="1078"/>
                  </a:lnTo>
                  <a:lnTo>
                    <a:pt x="887" y="1066"/>
                  </a:lnTo>
                  <a:lnTo>
                    <a:pt x="912" y="1052"/>
                  </a:lnTo>
                  <a:lnTo>
                    <a:pt x="936" y="1038"/>
                  </a:lnTo>
                  <a:lnTo>
                    <a:pt x="961" y="1022"/>
                  </a:lnTo>
                  <a:lnTo>
                    <a:pt x="983" y="1004"/>
                  </a:lnTo>
                  <a:lnTo>
                    <a:pt x="1005" y="986"/>
                  </a:lnTo>
                  <a:lnTo>
                    <a:pt x="1026" y="968"/>
                  </a:lnTo>
                  <a:lnTo>
                    <a:pt x="1046" y="948"/>
                  </a:lnTo>
                  <a:lnTo>
                    <a:pt x="1064" y="928"/>
                  </a:lnTo>
                  <a:lnTo>
                    <a:pt x="1081" y="906"/>
                  </a:lnTo>
                  <a:lnTo>
                    <a:pt x="1099" y="884"/>
                  </a:lnTo>
                  <a:lnTo>
                    <a:pt x="1115" y="860"/>
                  </a:lnTo>
                  <a:lnTo>
                    <a:pt x="1128" y="838"/>
                  </a:lnTo>
                  <a:lnTo>
                    <a:pt x="1142" y="812"/>
                  </a:lnTo>
                  <a:lnTo>
                    <a:pt x="1155" y="788"/>
                  </a:lnTo>
                  <a:lnTo>
                    <a:pt x="1164" y="762"/>
                  </a:lnTo>
                  <a:lnTo>
                    <a:pt x="1175" y="736"/>
                  </a:lnTo>
                  <a:lnTo>
                    <a:pt x="1182" y="708"/>
                  </a:lnTo>
                  <a:lnTo>
                    <a:pt x="1189" y="682"/>
                  </a:lnTo>
                  <a:lnTo>
                    <a:pt x="1195" y="654"/>
                  </a:lnTo>
                  <a:lnTo>
                    <a:pt x="1198" y="624"/>
                  </a:lnTo>
                  <a:lnTo>
                    <a:pt x="1200" y="596"/>
                  </a:lnTo>
                  <a:lnTo>
                    <a:pt x="1202" y="568"/>
                  </a:lnTo>
                  <a:lnTo>
                    <a:pt x="1202" y="568"/>
                  </a:lnTo>
                  <a:lnTo>
                    <a:pt x="1200" y="538"/>
                  </a:lnTo>
                  <a:lnTo>
                    <a:pt x="1198" y="510"/>
                  </a:lnTo>
                  <a:lnTo>
                    <a:pt x="1195" y="480"/>
                  </a:lnTo>
                  <a:lnTo>
                    <a:pt x="1189" y="452"/>
                  </a:lnTo>
                  <a:lnTo>
                    <a:pt x="1182" y="426"/>
                  </a:lnTo>
                  <a:lnTo>
                    <a:pt x="1175" y="398"/>
                  </a:lnTo>
                  <a:lnTo>
                    <a:pt x="1164" y="372"/>
                  </a:lnTo>
                  <a:lnTo>
                    <a:pt x="1155" y="346"/>
                  </a:lnTo>
                  <a:lnTo>
                    <a:pt x="1142" y="322"/>
                  </a:lnTo>
                  <a:lnTo>
                    <a:pt x="1128" y="296"/>
                  </a:lnTo>
                  <a:lnTo>
                    <a:pt x="1115" y="274"/>
                  </a:lnTo>
                  <a:lnTo>
                    <a:pt x="1099" y="250"/>
                  </a:lnTo>
                  <a:lnTo>
                    <a:pt x="1081" y="228"/>
                  </a:lnTo>
                  <a:lnTo>
                    <a:pt x="1064" y="206"/>
                  </a:lnTo>
                  <a:lnTo>
                    <a:pt x="1046" y="186"/>
                  </a:lnTo>
                  <a:lnTo>
                    <a:pt x="1026" y="166"/>
                  </a:lnTo>
                  <a:lnTo>
                    <a:pt x="1005" y="148"/>
                  </a:lnTo>
                  <a:lnTo>
                    <a:pt x="983" y="130"/>
                  </a:lnTo>
                  <a:lnTo>
                    <a:pt x="961" y="112"/>
                  </a:lnTo>
                  <a:lnTo>
                    <a:pt x="936" y="96"/>
                  </a:lnTo>
                  <a:lnTo>
                    <a:pt x="912" y="82"/>
                  </a:lnTo>
                  <a:lnTo>
                    <a:pt x="887" y="68"/>
                  </a:lnTo>
                  <a:lnTo>
                    <a:pt x="860" y="56"/>
                  </a:lnTo>
                  <a:lnTo>
                    <a:pt x="833" y="44"/>
                  </a:lnTo>
                  <a:lnTo>
                    <a:pt x="807" y="34"/>
                  </a:lnTo>
                  <a:lnTo>
                    <a:pt x="780" y="26"/>
                  </a:lnTo>
                  <a:lnTo>
                    <a:pt x="751" y="18"/>
                  </a:lnTo>
                  <a:lnTo>
                    <a:pt x="722" y="10"/>
                  </a:lnTo>
                  <a:lnTo>
                    <a:pt x="693" y="6"/>
                  </a:lnTo>
                  <a:lnTo>
                    <a:pt x="661" y="2"/>
                  </a:lnTo>
                  <a:lnTo>
                    <a:pt x="632" y="0"/>
                  </a:lnTo>
                  <a:lnTo>
                    <a:pt x="601" y="0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708" y="1117"/>
              <a:ext cx="1207" cy="1140"/>
            </a:xfrm>
            <a:custGeom>
              <a:avLst/>
              <a:gdLst>
                <a:gd name="T0" fmla="*/ 572 w 1207"/>
                <a:gd name="T1" fmla="*/ 0 h 1140"/>
                <a:gd name="T2" fmla="*/ 483 w 1207"/>
                <a:gd name="T3" fmla="*/ 10 h 1140"/>
                <a:gd name="T4" fmla="*/ 396 w 1207"/>
                <a:gd name="T5" fmla="*/ 34 h 1140"/>
                <a:gd name="T6" fmla="*/ 315 w 1207"/>
                <a:gd name="T7" fmla="*/ 68 h 1140"/>
                <a:gd name="T8" fmla="*/ 241 w 1207"/>
                <a:gd name="T9" fmla="*/ 112 h 1140"/>
                <a:gd name="T10" fmla="*/ 177 w 1207"/>
                <a:gd name="T11" fmla="*/ 166 h 1140"/>
                <a:gd name="T12" fmla="*/ 121 w 1207"/>
                <a:gd name="T13" fmla="*/ 228 h 1140"/>
                <a:gd name="T14" fmla="*/ 72 w 1207"/>
                <a:gd name="T15" fmla="*/ 298 h 1140"/>
                <a:gd name="T16" fmla="*/ 36 w 1207"/>
                <a:gd name="T17" fmla="*/ 374 h 1140"/>
                <a:gd name="T18" fmla="*/ 11 w 1207"/>
                <a:gd name="T19" fmla="*/ 454 h 1140"/>
                <a:gd name="T20" fmla="*/ 0 w 1207"/>
                <a:gd name="T21" fmla="*/ 540 h 1140"/>
                <a:gd name="T22" fmla="*/ 0 w 1207"/>
                <a:gd name="T23" fmla="*/ 598 h 1140"/>
                <a:gd name="T24" fmla="*/ 11 w 1207"/>
                <a:gd name="T25" fmla="*/ 684 h 1140"/>
                <a:gd name="T26" fmla="*/ 36 w 1207"/>
                <a:gd name="T27" fmla="*/ 766 h 1140"/>
                <a:gd name="T28" fmla="*/ 72 w 1207"/>
                <a:gd name="T29" fmla="*/ 840 h 1140"/>
                <a:gd name="T30" fmla="*/ 121 w 1207"/>
                <a:gd name="T31" fmla="*/ 910 h 1140"/>
                <a:gd name="T32" fmla="*/ 177 w 1207"/>
                <a:gd name="T33" fmla="*/ 972 h 1140"/>
                <a:gd name="T34" fmla="*/ 241 w 1207"/>
                <a:gd name="T35" fmla="*/ 1026 h 1140"/>
                <a:gd name="T36" fmla="*/ 315 w 1207"/>
                <a:gd name="T37" fmla="*/ 1070 h 1140"/>
                <a:gd name="T38" fmla="*/ 396 w 1207"/>
                <a:gd name="T39" fmla="*/ 1106 h 1140"/>
                <a:gd name="T40" fmla="*/ 483 w 1207"/>
                <a:gd name="T41" fmla="*/ 1128 h 1140"/>
                <a:gd name="T42" fmla="*/ 572 w 1207"/>
                <a:gd name="T43" fmla="*/ 1138 h 1140"/>
                <a:gd name="T44" fmla="*/ 635 w 1207"/>
                <a:gd name="T45" fmla="*/ 1138 h 1140"/>
                <a:gd name="T46" fmla="*/ 724 w 1207"/>
                <a:gd name="T47" fmla="*/ 1128 h 1140"/>
                <a:gd name="T48" fmla="*/ 811 w 1207"/>
                <a:gd name="T49" fmla="*/ 1106 h 1140"/>
                <a:gd name="T50" fmla="*/ 889 w 1207"/>
                <a:gd name="T51" fmla="*/ 1070 h 1140"/>
                <a:gd name="T52" fmla="*/ 963 w 1207"/>
                <a:gd name="T53" fmla="*/ 1026 h 1140"/>
                <a:gd name="T54" fmla="*/ 1030 w 1207"/>
                <a:gd name="T55" fmla="*/ 972 h 1140"/>
                <a:gd name="T56" fmla="*/ 1086 w 1207"/>
                <a:gd name="T57" fmla="*/ 910 h 1140"/>
                <a:gd name="T58" fmla="*/ 1133 w 1207"/>
                <a:gd name="T59" fmla="*/ 840 h 1140"/>
                <a:gd name="T60" fmla="*/ 1171 w 1207"/>
                <a:gd name="T61" fmla="*/ 766 h 1140"/>
                <a:gd name="T62" fmla="*/ 1193 w 1207"/>
                <a:gd name="T63" fmla="*/ 684 h 1140"/>
                <a:gd name="T64" fmla="*/ 1207 w 1207"/>
                <a:gd name="T65" fmla="*/ 598 h 1140"/>
                <a:gd name="T66" fmla="*/ 1207 w 1207"/>
                <a:gd name="T67" fmla="*/ 540 h 1140"/>
                <a:gd name="T68" fmla="*/ 1193 w 1207"/>
                <a:gd name="T69" fmla="*/ 454 h 1140"/>
                <a:gd name="T70" fmla="*/ 1171 w 1207"/>
                <a:gd name="T71" fmla="*/ 374 h 1140"/>
                <a:gd name="T72" fmla="*/ 1133 w 1207"/>
                <a:gd name="T73" fmla="*/ 298 h 1140"/>
                <a:gd name="T74" fmla="*/ 1086 w 1207"/>
                <a:gd name="T75" fmla="*/ 228 h 1140"/>
                <a:gd name="T76" fmla="*/ 1030 w 1207"/>
                <a:gd name="T77" fmla="*/ 166 h 1140"/>
                <a:gd name="T78" fmla="*/ 963 w 1207"/>
                <a:gd name="T79" fmla="*/ 112 h 1140"/>
                <a:gd name="T80" fmla="*/ 889 w 1207"/>
                <a:gd name="T81" fmla="*/ 68 h 1140"/>
                <a:gd name="T82" fmla="*/ 811 w 1207"/>
                <a:gd name="T83" fmla="*/ 34 h 1140"/>
                <a:gd name="T84" fmla="*/ 724 w 1207"/>
                <a:gd name="T85" fmla="*/ 10 h 1140"/>
                <a:gd name="T86" fmla="*/ 635 w 1207"/>
                <a:gd name="T87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07" h="1140">
                  <a:moveTo>
                    <a:pt x="603" y="0"/>
                  </a:moveTo>
                  <a:lnTo>
                    <a:pt x="603" y="0"/>
                  </a:lnTo>
                  <a:lnTo>
                    <a:pt x="572" y="0"/>
                  </a:lnTo>
                  <a:lnTo>
                    <a:pt x="541" y="2"/>
                  </a:lnTo>
                  <a:lnTo>
                    <a:pt x="512" y="6"/>
                  </a:lnTo>
                  <a:lnTo>
                    <a:pt x="483" y="10"/>
                  </a:lnTo>
                  <a:lnTo>
                    <a:pt x="451" y="18"/>
                  </a:lnTo>
                  <a:lnTo>
                    <a:pt x="425" y="24"/>
                  </a:lnTo>
                  <a:lnTo>
                    <a:pt x="396" y="34"/>
                  </a:lnTo>
                  <a:lnTo>
                    <a:pt x="369" y="44"/>
                  </a:lnTo>
                  <a:lnTo>
                    <a:pt x="342" y="56"/>
                  </a:lnTo>
                  <a:lnTo>
                    <a:pt x="315" y="68"/>
                  </a:lnTo>
                  <a:lnTo>
                    <a:pt x="291" y="82"/>
                  </a:lnTo>
                  <a:lnTo>
                    <a:pt x="266" y="96"/>
                  </a:lnTo>
                  <a:lnTo>
                    <a:pt x="241" y="112"/>
                  </a:lnTo>
                  <a:lnTo>
                    <a:pt x="219" y="130"/>
                  </a:lnTo>
                  <a:lnTo>
                    <a:pt x="197" y="148"/>
                  </a:lnTo>
                  <a:lnTo>
                    <a:pt x="177" y="166"/>
                  </a:lnTo>
                  <a:lnTo>
                    <a:pt x="157" y="186"/>
                  </a:lnTo>
                  <a:lnTo>
                    <a:pt x="139" y="208"/>
                  </a:lnTo>
                  <a:lnTo>
                    <a:pt x="121" y="228"/>
                  </a:lnTo>
                  <a:lnTo>
                    <a:pt x="103" y="252"/>
                  </a:lnTo>
                  <a:lnTo>
                    <a:pt x="87" y="274"/>
                  </a:lnTo>
                  <a:lnTo>
                    <a:pt x="72" y="298"/>
                  </a:lnTo>
                  <a:lnTo>
                    <a:pt x="58" y="322"/>
                  </a:lnTo>
                  <a:lnTo>
                    <a:pt x="47" y="348"/>
                  </a:lnTo>
                  <a:lnTo>
                    <a:pt x="36" y="374"/>
                  </a:lnTo>
                  <a:lnTo>
                    <a:pt x="27" y="400"/>
                  </a:lnTo>
                  <a:lnTo>
                    <a:pt x="18" y="428"/>
                  </a:lnTo>
                  <a:lnTo>
                    <a:pt x="11" y="454"/>
                  </a:lnTo>
                  <a:lnTo>
                    <a:pt x="7" y="482"/>
                  </a:lnTo>
                  <a:lnTo>
                    <a:pt x="2" y="512"/>
                  </a:lnTo>
                  <a:lnTo>
                    <a:pt x="0" y="540"/>
                  </a:lnTo>
                  <a:lnTo>
                    <a:pt x="0" y="570"/>
                  </a:lnTo>
                  <a:lnTo>
                    <a:pt x="0" y="570"/>
                  </a:lnTo>
                  <a:lnTo>
                    <a:pt x="0" y="598"/>
                  </a:lnTo>
                  <a:lnTo>
                    <a:pt x="2" y="628"/>
                  </a:lnTo>
                  <a:lnTo>
                    <a:pt x="7" y="656"/>
                  </a:lnTo>
                  <a:lnTo>
                    <a:pt x="11" y="684"/>
                  </a:lnTo>
                  <a:lnTo>
                    <a:pt x="18" y="712"/>
                  </a:lnTo>
                  <a:lnTo>
                    <a:pt x="27" y="738"/>
                  </a:lnTo>
                  <a:lnTo>
                    <a:pt x="36" y="766"/>
                  </a:lnTo>
                  <a:lnTo>
                    <a:pt x="47" y="792"/>
                  </a:lnTo>
                  <a:lnTo>
                    <a:pt x="58" y="816"/>
                  </a:lnTo>
                  <a:lnTo>
                    <a:pt x="72" y="840"/>
                  </a:lnTo>
                  <a:lnTo>
                    <a:pt x="87" y="864"/>
                  </a:lnTo>
                  <a:lnTo>
                    <a:pt x="103" y="888"/>
                  </a:lnTo>
                  <a:lnTo>
                    <a:pt x="121" y="910"/>
                  </a:lnTo>
                  <a:lnTo>
                    <a:pt x="139" y="932"/>
                  </a:lnTo>
                  <a:lnTo>
                    <a:pt x="157" y="952"/>
                  </a:lnTo>
                  <a:lnTo>
                    <a:pt x="177" y="972"/>
                  </a:lnTo>
                  <a:lnTo>
                    <a:pt x="197" y="992"/>
                  </a:lnTo>
                  <a:lnTo>
                    <a:pt x="219" y="1010"/>
                  </a:lnTo>
                  <a:lnTo>
                    <a:pt x="241" y="1026"/>
                  </a:lnTo>
                  <a:lnTo>
                    <a:pt x="266" y="1042"/>
                  </a:lnTo>
                  <a:lnTo>
                    <a:pt x="291" y="1056"/>
                  </a:lnTo>
                  <a:lnTo>
                    <a:pt x="315" y="1070"/>
                  </a:lnTo>
                  <a:lnTo>
                    <a:pt x="342" y="1084"/>
                  </a:lnTo>
                  <a:lnTo>
                    <a:pt x="369" y="1094"/>
                  </a:lnTo>
                  <a:lnTo>
                    <a:pt x="396" y="1106"/>
                  </a:lnTo>
                  <a:lnTo>
                    <a:pt x="425" y="1114"/>
                  </a:lnTo>
                  <a:lnTo>
                    <a:pt x="451" y="1122"/>
                  </a:lnTo>
                  <a:lnTo>
                    <a:pt x="483" y="1128"/>
                  </a:lnTo>
                  <a:lnTo>
                    <a:pt x="512" y="1134"/>
                  </a:lnTo>
                  <a:lnTo>
                    <a:pt x="541" y="1136"/>
                  </a:lnTo>
                  <a:lnTo>
                    <a:pt x="572" y="1138"/>
                  </a:lnTo>
                  <a:lnTo>
                    <a:pt x="603" y="1140"/>
                  </a:lnTo>
                  <a:lnTo>
                    <a:pt x="603" y="1140"/>
                  </a:lnTo>
                  <a:lnTo>
                    <a:pt x="635" y="1138"/>
                  </a:lnTo>
                  <a:lnTo>
                    <a:pt x="664" y="1136"/>
                  </a:lnTo>
                  <a:lnTo>
                    <a:pt x="695" y="1134"/>
                  </a:lnTo>
                  <a:lnTo>
                    <a:pt x="724" y="1128"/>
                  </a:lnTo>
                  <a:lnTo>
                    <a:pt x="753" y="1122"/>
                  </a:lnTo>
                  <a:lnTo>
                    <a:pt x="782" y="1114"/>
                  </a:lnTo>
                  <a:lnTo>
                    <a:pt x="811" y="1106"/>
                  </a:lnTo>
                  <a:lnTo>
                    <a:pt x="838" y="1094"/>
                  </a:lnTo>
                  <a:lnTo>
                    <a:pt x="865" y="1084"/>
                  </a:lnTo>
                  <a:lnTo>
                    <a:pt x="889" y="1070"/>
                  </a:lnTo>
                  <a:lnTo>
                    <a:pt x="916" y="1056"/>
                  </a:lnTo>
                  <a:lnTo>
                    <a:pt x="941" y="1042"/>
                  </a:lnTo>
                  <a:lnTo>
                    <a:pt x="963" y="1026"/>
                  </a:lnTo>
                  <a:lnTo>
                    <a:pt x="985" y="1010"/>
                  </a:lnTo>
                  <a:lnTo>
                    <a:pt x="1008" y="992"/>
                  </a:lnTo>
                  <a:lnTo>
                    <a:pt x="1030" y="972"/>
                  </a:lnTo>
                  <a:lnTo>
                    <a:pt x="1050" y="952"/>
                  </a:lnTo>
                  <a:lnTo>
                    <a:pt x="1068" y="932"/>
                  </a:lnTo>
                  <a:lnTo>
                    <a:pt x="1086" y="910"/>
                  </a:lnTo>
                  <a:lnTo>
                    <a:pt x="1104" y="888"/>
                  </a:lnTo>
                  <a:lnTo>
                    <a:pt x="1119" y="864"/>
                  </a:lnTo>
                  <a:lnTo>
                    <a:pt x="1133" y="840"/>
                  </a:lnTo>
                  <a:lnTo>
                    <a:pt x="1146" y="816"/>
                  </a:lnTo>
                  <a:lnTo>
                    <a:pt x="1160" y="792"/>
                  </a:lnTo>
                  <a:lnTo>
                    <a:pt x="1171" y="766"/>
                  </a:lnTo>
                  <a:lnTo>
                    <a:pt x="1180" y="738"/>
                  </a:lnTo>
                  <a:lnTo>
                    <a:pt x="1186" y="712"/>
                  </a:lnTo>
                  <a:lnTo>
                    <a:pt x="1193" y="684"/>
                  </a:lnTo>
                  <a:lnTo>
                    <a:pt x="1200" y="656"/>
                  </a:lnTo>
                  <a:lnTo>
                    <a:pt x="1204" y="628"/>
                  </a:lnTo>
                  <a:lnTo>
                    <a:pt x="1207" y="598"/>
                  </a:lnTo>
                  <a:lnTo>
                    <a:pt x="1207" y="570"/>
                  </a:lnTo>
                  <a:lnTo>
                    <a:pt x="1207" y="570"/>
                  </a:lnTo>
                  <a:lnTo>
                    <a:pt x="1207" y="540"/>
                  </a:lnTo>
                  <a:lnTo>
                    <a:pt x="1204" y="512"/>
                  </a:lnTo>
                  <a:lnTo>
                    <a:pt x="1200" y="482"/>
                  </a:lnTo>
                  <a:lnTo>
                    <a:pt x="1193" y="454"/>
                  </a:lnTo>
                  <a:lnTo>
                    <a:pt x="1186" y="428"/>
                  </a:lnTo>
                  <a:lnTo>
                    <a:pt x="1180" y="400"/>
                  </a:lnTo>
                  <a:lnTo>
                    <a:pt x="1171" y="374"/>
                  </a:lnTo>
                  <a:lnTo>
                    <a:pt x="1160" y="348"/>
                  </a:lnTo>
                  <a:lnTo>
                    <a:pt x="1146" y="322"/>
                  </a:lnTo>
                  <a:lnTo>
                    <a:pt x="1133" y="298"/>
                  </a:lnTo>
                  <a:lnTo>
                    <a:pt x="1119" y="274"/>
                  </a:lnTo>
                  <a:lnTo>
                    <a:pt x="1104" y="252"/>
                  </a:lnTo>
                  <a:lnTo>
                    <a:pt x="1086" y="228"/>
                  </a:lnTo>
                  <a:lnTo>
                    <a:pt x="1068" y="208"/>
                  </a:lnTo>
                  <a:lnTo>
                    <a:pt x="1050" y="186"/>
                  </a:lnTo>
                  <a:lnTo>
                    <a:pt x="1030" y="166"/>
                  </a:lnTo>
                  <a:lnTo>
                    <a:pt x="1008" y="148"/>
                  </a:lnTo>
                  <a:lnTo>
                    <a:pt x="985" y="130"/>
                  </a:lnTo>
                  <a:lnTo>
                    <a:pt x="963" y="112"/>
                  </a:lnTo>
                  <a:lnTo>
                    <a:pt x="941" y="96"/>
                  </a:lnTo>
                  <a:lnTo>
                    <a:pt x="916" y="82"/>
                  </a:lnTo>
                  <a:lnTo>
                    <a:pt x="889" y="68"/>
                  </a:lnTo>
                  <a:lnTo>
                    <a:pt x="865" y="56"/>
                  </a:lnTo>
                  <a:lnTo>
                    <a:pt x="838" y="44"/>
                  </a:lnTo>
                  <a:lnTo>
                    <a:pt x="811" y="34"/>
                  </a:lnTo>
                  <a:lnTo>
                    <a:pt x="782" y="24"/>
                  </a:lnTo>
                  <a:lnTo>
                    <a:pt x="753" y="18"/>
                  </a:lnTo>
                  <a:lnTo>
                    <a:pt x="724" y="10"/>
                  </a:lnTo>
                  <a:lnTo>
                    <a:pt x="695" y="6"/>
                  </a:lnTo>
                  <a:lnTo>
                    <a:pt x="664" y="2"/>
                  </a:lnTo>
                  <a:lnTo>
                    <a:pt x="635" y="0"/>
                  </a:lnTo>
                  <a:lnTo>
                    <a:pt x="603" y="0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06" y="1113"/>
              <a:ext cx="1213" cy="1144"/>
            </a:xfrm>
            <a:custGeom>
              <a:avLst/>
              <a:gdLst>
                <a:gd name="T0" fmla="*/ 576 w 1213"/>
                <a:gd name="T1" fmla="*/ 0 h 1144"/>
                <a:gd name="T2" fmla="*/ 485 w 1213"/>
                <a:gd name="T3" fmla="*/ 10 h 1144"/>
                <a:gd name="T4" fmla="*/ 400 w 1213"/>
                <a:gd name="T5" fmla="*/ 34 h 1144"/>
                <a:gd name="T6" fmla="*/ 319 w 1213"/>
                <a:gd name="T7" fmla="*/ 68 h 1144"/>
                <a:gd name="T8" fmla="*/ 246 w 1213"/>
                <a:gd name="T9" fmla="*/ 114 h 1144"/>
                <a:gd name="T10" fmla="*/ 179 w 1213"/>
                <a:gd name="T11" fmla="*/ 168 h 1144"/>
                <a:gd name="T12" fmla="*/ 121 w 1213"/>
                <a:gd name="T13" fmla="*/ 230 h 1144"/>
                <a:gd name="T14" fmla="*/ 74 w 1213"/>
                <a:gd name="T15" fmla="*/ 300 h 1144"/>
                <a:gd name="T16" fmla="*/ 38 w 1213"/>
                <a:gd name="T17" fmla="*/ 376 h 1144"/>
                <a:gd name="T18" fmla="*/ 13 w 1213"/>
                <a:gd name="T19" fmla="*/ 456 h 1144"/>
                <a:gd name="T20" fmla="*/ 2 w 1213"/>
                <a:gd name="T21" fmla="*/ 542 h 1144"/>
                <a:gd name="T22" fmla="*/ 2 w 1213"/>
                <a:gd name="T23" fmla="*/ 602 h 1144"/>
                <a:gd name="T24" fmla="*/ 13 w 1213"/>
                <a:gd name="T25" fmla="*/ 688 h 1144"/>
                <a:gd name="T26" fmla="*/ 38 w 1213"/>
                <a:gd name="T27" fmla="*/ 768 h 1144"/>
                <a:gd name="T28" fmla="*/ 74 w 1213"/>
                <a:gd name="T29" fmla="*/ 844 h 1144"/>
                <a:gd name="T30" fmla="*/ 121 w 1213"/>
                <a:gd name="T31" fmla="*/ 914 h 1144"/>
                <a:gd name="T32" fmla="*/ 179 w 1213"/>
                <a:gd name="T33" fmla="*/ 976 h 1144"/>
                <a:gd name="T34" fmla="*/ 246 w 1213"/>
                <a:gd name="T35" fmla="*/ 1030 h 1144"/>
                <a:gd name="T36" fmla="*/ 319 w 1213"/>
                <a:gd name="T37" fmla="*/ 1076 h 1144"/>
                <a:gd name="T38" fmla="*/ 400 w 1213"/>
                <a:gd name="T39" fmla="*/ 1110 h 1144"/>
                <a:gd name="T40" fmla="*/ 485 w 1213"/>
                <a:gd name="T41" fmla="*/ 1134 h 1144"/>
                <a:gd name="T42" fmla="*/ 576 w 1213"/>
                <a:gd name="T43" fmla="*/ 1144 h 1144"/>
                <a:gd name="T44" fmla="*/ 639 w 1213"/>
                <a:gd name="T45" fmla="*/ 1144 h 1144"/>
                <a:gd name="T46" fmla="*/ 728 w 1213"/>
                <a:gd name="T47" fmla="*/ 1134 h 1144"/>
                <a:gd name="T48" fmla="*/ 815 w 1213"/>
                <a:gd name="T49" fmla="*/ 1110 h 1144"/>
                <a:gd name="T50" fmla="*/ 896 w 1213"/>
                <a:gd name="T51" fmla="*/ 1076 h 1144"/>
                <a:gd name="T52" fmla="*/ 970 w 1213"/>
                <a:gd name="T53" fmla="*/ 1030 h 1144"/>
                <a:gd name="T54" fmla="*/ 1034 w 1213"/>
                <a:gd name="T55" fmla="*/ 976 h 1144"/>
                <a:gd name="T56" fmla="*/ 1092 w 1213"/>
                <a:gd name="T57" fmla="*/ 914 h 1144"/>
                <a:gd name="T58" fmla="*/ 1139 w 1213"/>
                <a:gd name="T59" fmla="*/ 844 h 1144"/>
                <a:gd name="T60" fmla="*/ 1177 w 1213"/>
                <a:gd name="T61" fmla="*/ 768 h 1144"/>
                <a:gd name="T62" fmla="*/ 1202 w 1213"/>
                <a:gd name="T63" fmla="*/ 688 h 1144"/>
                <a:gd name="T64" fmla="*/ 1213 w 1213"/>
                <a:gd name="T65" fmla="*/ 602 h 1144"/>
                <a:gd name="T66" fmla="*/ 1213 w 1213"/>
                <a:gd name="T67" fmla="*/ 542 h 1144"/>
                <a:gd name="T68" fmla="*/ 1202 w 1213"/>
                <a:gd name="T69" fmla="*/ 456 h 1144"/>
                <a:gd name="T70" fmla="*/ 1177 w 1213"/>
                <a:gd name="T71" fmla="*/ 376 h 1144"/>
                <a:gd name="T72" fmla="*/ 1139 w 1213"/>
                <a:gd name="T73" fmla="*/ 300 h 1144"/>
                <a:gd name="T74" fmla="*/ 1092 w 1213"/>
                <a:gd name="T75" fmla="*/ 230 h 1144"/>
                <a:gd name="T76" fmla="*/ 1034 w 1213"/>
                <a:gd name="T77" fmla="*/ 168 h 1144"/>
                <a:gd name="T78" fmla="*/ 970 w 1213"/>
                <a:gd name="T79" fmla="*/ 114 h 1144"/>
                <a:gd name="T80" fmla="*/ 896 w 1213"/>
                <a:gd name="T81" fmla="*/ 68 h 1144"/>
                <a:gd name="T82" fmla="*/ 815 w 1213"/>
                <a:gd name="T83" fmla="*/ 34 h 1144"/>
                <a:gd name="T84" fmla="*/ 728 w 1213"/>
                <a:gd name="T85" fmla="*/ 10 h 1144"/>
                <a:gd name="T86" fmla="*/ 639 w 1213"/>
                <a:gd name="T87" fmla="*/ 0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3" h="1144">
                  <a:moveTo>
                    <a:pt x="608" y="0"/>
                  </a:moveTo>
                  <a:lnTo>
                    <a:pt x="608" y="0"/>
                  </a:lnTo>
                  <a:lnTo>
                    <a:pt x="576" y="0"/>
                  </a:lnTo>
                  <a:lnTo>
                    <a:pt x="545" y="2"/>
                  </a:lnTo>
                  <a:lnTo>
                    <a:pt x="516" y="6"/>
                  </a:lnTo>
                  <a:lnTo>
                    <a:pt x="485" y="10"/>
                  </a:lnTo>
                  <a:lnTo>
                    <a:pt x="456" y="18"/>
                  </a:lnTo>
                  <a:lnTo>
                    <a:pt x="427" y="24"/>
                  </a:lnTo>
                  <a:lnTo>
                    <a:pt x="400" y="34"/>
                  </a:lnTo>
                  <a:lnTo>
                    <a:pt x="371" y="44"/>
                  </a:lnTo>
                  <a:lnTo>
                    <a:pt x="344" y="56"/>
                  </a:lnTo>
                  <a:lnTo>
                    <a:pt x="319" y="68"/>
                  </a:lnTo>
                  <a:lnTo>
                    <a:pt x="293" y="82"/>
                  </a:lnTo>
                  <a:lnTo>
                    <a:pt x="268" y="98"/>
                  </a:lnTo>
                  <a:lnTo>
                    <a:pt x="246" y="114"/>
                  </a:lnTo>
                  <a:lnTo>
                    <a:pt x="221" y="130"/>
                  </a:lnTo>
                  <a:lnTo>
                    <a:pt x="199" y="148"/>
                  </a:lnTo>
                  <a:lnTo>
                    <a:pt x="179" y="168"/>
                  </a:lnTo>
                  <a:lnTo>
                    <a:pt x="159" y="188"/>
                  </a:lnTo>
                  <a:lnTo>
                    <a:pt x="138" y="208"/>
                  </a:lnTo>
                  <a:lnTo>
                    <a:pt x="121" y="230"/>
                  </a:lnTo>
                  <a:lnTo>
                    <a:pt x="105" y="252"/>
                  </a:lnTo>
                  <a:lnTo>
                    <a:pt x="89" y="276"/>
                  </a:lnTo>
                  <a:lnTo>
                    <a:pt x="74" y="300"/>
                  </a:lnTo>
                  <a:lnTo>
                    <a:pt x="60" y="324"/>
                  </a:lnTo>
                  <a:lnTo>
                    <a:pt x="49" y="350"/>
                  </a:lnTo>
                  <a:lnTo>
                    <a:pt x="38" y="376"/>
                  </a:lnTo>
                  <a:lnTo>
                    <a:pt x="29" y="402"/>
                  </a:lnTo>
                  <a:lnTo>
                    <a:pt x="20" y="430"/>
                  </a:lnTo>
                  <a:lnTo>
                    <a:pt x="13" y="456"/>
                  </a:lnTo>
                  <a:lnTo>
                    <a:pt x="9" y="484"/>
                  </a:lnTo>
                  <a:lnTo>
                    <a:pt x="4" y="514"/>
                  </a:lnTo>
                  <a:lnTo>
                    <a:pt x="2" y="542"/>
                  </a:lnTo>
                  <a:lnTo>
                    <a:pt x="0" y="572"/>
                  </a:lnTo>
                  <a:lnTo>
                    <a:pt x="0" y="572"/>
                  </a:lnTo>
                  <a:lnTo>
                    <a:pt x="2" y="602"/>
                  </a:lnTo>
                  <a:lnTo>
                    <a:pt x="4" y="630"/>
                  </a:lnTo>
                  <a:lnTo>
                    <a:pt x="9" y="658"/>
                  </a:lnTo>
                  <a:lnTo>
                    <a:pt x="13" y="688"/>
                  </a:lnTo>
                  <a:lnTo>
                    <a:pt x="20" y="714"/>
                  </a:lnTo>
                  <a:lnTo>
                    <a:pt x="29" y="742"/>
                  </a:lnTo>
                  <a:lnTo>
                    <a:pt x="38" y="768"/>
                  </a:lnTo>
                  <a:lnTo>
                    <a:pt x="49" y="794"/>
                  </a:lnTo>
                  <a:lnTo>
                    <a:pt x="60" y="820"/>
                  </a:lnTo>
                  <a:lnTo>
                    <a:pt x="74" y="844"/>
                  </a:lnTo>
                  <a:lnTo>
                    <a:pt x="89" y="868"/>
                  </a:lnTo>
                  <a:lnTo>
                    <a:pt x="105" y="892"/>
                  </a:lnTo>
                  <a:lnTo>
                    <a:pt x="121" y="914"/>
                  </a:lnTo>
                  <a:lnTo>
                    <a:pt x="138" y="936"/>
                  </a:lnTo>
                  <a:lnTo>
                    <a:pt x="159" y="956"/>
                  </a:lnTo>
                  <a:lnTo>
                    <a:pt x="179" y="976"/>
                  </a:lnTo>
                  <a:lnTo>
                    <a:pt x="199" y="996"/>
                  </a:lnTo>
                  <a:lnTo>
                    <a:pt x="221" y="1014"/>
                  </a:lnTo>
                  <a:lnTo>
                    <a:pt x="246" y="1030"/>
                  </a:lnTo>
                  <a:lnTo>
                    <a:pt x="268" y="1046"/>
                  </a:lnTo>
                  <a:lnTo>
                    <a:pt x="293" y="1062"/>
                  </a:lnTo>
                  <a:lnTo>
                    <a:pt x="319" y="1076"/>
                  </a:lnTo>
                  <a:lnTo>
                    <a:pt x="344" y="1088"/>
                  </a:lnTo>
                  <a:lnTo>
                    <a:pt x="371" y="1100"/>
                  </a:lnTo>
                  <a:lnTo>
                    <a:pt x="400" y="1110"/>
                  </a:lnTo>
                  <a:lnTo>
                    <a:pt x="427" y="1118"/>
                  </a:lnTo>
                  <a:lnTo>
                    <a:pt x="456" y="1126"/>
                  </a:lnTo>
                  <a:lnTo>
                    <a:pt x="485" y="1134"/>
                  </a:lnTo>
                  <a:lnTo>
                    <a:pt x="516" y="1138"/>
                  </a:lnTo>
                  <a:lnTo>
                    <a:pt x="545" y="1142"/>
                  </a:lnTo>
                  <a:lnTo>
                    <a:pt x="576" y="1144"/>
                  </a:lnTo>
                  <a:lnTo>
                    <a:pt x="608" y="1144"/>
                  </a:lnTo>
                  <a:lnTo>
                    <a:pt x="608" y="1144"/>
                  </a:lnTo>
                  <a:lnTo>
                    <a:pt x="639" y="1144"/>
                  </a:lnTo>
                  <a:lnTo>
                    <a:pt x="668" y="1142"/>
                  </a:lnTo>
                  <a:lnTo>
                    <a:pt x="699" y="1138"/>
                  </a:lnTo>
                  <a:lnTo>
                    <a:pt x="728" y="1134"/>
                  </a:lnTo>
                  <a:lnTo>
                    <a:pt x="757" y="1126"/>
                  </a:lnTo>
                  <a:lnTo>
                    <a:pt x="786" y="1118"/>
                  </a:lnTo>
                  <a:lnTo>
                    <a:pt x="815" y="1110"/>
                  </a:lnTo>
                  <a:lnTo>
                    <a:pt x="842" y="1100"/>
                  </a:lnTo>
                  <a:lnTo>
                    <a:pt x="869" y="1088"/>
                  </a:lnTo>
                  <a:lnTo>
                    <a:pt x="896" y="1076"/>
                  </a:lnTo>
                  <a:lnTo>
                    <a:pt x="920" y="1062"/>
                  </a:lnTo>
                  <a:lnTo>
                    <a:pt x="945" y="1046"/>
                  </a:lnTo>
                  <a:lnTo>
                    <a:pt x="970" y="1030"/>
                  </a:lnTo>
                  <a:lnTo>
                    <a:pt x="992" y="1014"/>
                  </a:lnTo>
                  <a:lnTo>
                    <a:pt x="1014" y="996"/>
                  </a:lnTo>
                  <a:lnTo>
                    <a:pt x="1034" y="976"/>
                  </a:lnTo>
                  <a:lnTo>
                    <a:pt x="1054" y="956"/>
                  </a:lnTo>
                  <a:lnTo>
                    <a:pt x="1075" y="936"/>
                  </a:lnTo>
                  <a:lnTo>
                    <a:pt x="1092" y="914"/>
                  </a:lnTo>
                  <a:lnTo>
                    <a:pt x="1110" y="892"/>
                  </a:lnTo>
                  <a:lnTo>
                    <a:pt x="1126" y="868"/>
                  </a:lnTo>
                  <a:lnTo>
                    <a:pt x="1139" y="844"/>
                  </a:lnTo>
                  <a:lnTo>
                    <a:pt x="1153" y="820"/>
                  </a:lnTo>
                  <a:lnTo>
                    <a:pt x="1166" y="794"/>
                  </a:lnTo>
                  <a:lnTo>
                    <a:pt x="1177" y="768"/>
                  </a:lnTo>
                  <a:lnTo>
                    <a:pt x="1186" y="742"/>
                  </a:lnTo>
                  <a:lnTo>
                    <a:pt x="1195" y="714"/>
                  </a:lnTo>
                  <a:lnTo>
                    <a:pt x="1202" y="688"/>
                  </a:lnTo>
                  <a:lnTo>
                    <a:pt x="1206" y="658"/>
                  </a:lnTo>
                  <a:lnTo>
                    <a:pt x="1211" y="630"/>
                  </a:lnTo>
                  <a:lnTo>
                    <a:pt x="1213" y="602"/>
                  </a:lnTo>
                  <a:lnTo>
                    <a:pt x="1213" y="572"/>
                  </a:lnTo>
                  <a:lnTo>
                    <a:pt x="1213" y="572"/>
                  </a:lnTo>
                  <a:lnTo>
                    <a:pt x="1213" y="542"/>
                  </a:lnTo>
                  <a:lnTo>
                    <a:pt x="1211" y="514"/>
                  </a:lnTo>
                  <a:lnTo>
                    <a:pt x="1206" y="484"/>
                  </a:lnTo>
                  <a:lnTo>
                    <a:pt x="1202" y="456"/>
                  </a:lnTo>
                  <a:lnTo>
                    <a:pt x="1195" y="430"/>
                  </a:lnTo>
                  <a:lnTo>
                    <a:pt x="1186" y="402"/>
                  </a:lnTo>
                  <a:lnTo>
                    <a:pt x="1177" y="376"/>
                  </a:lnTo>
                  <a:lnTo>
                    <a:pt x="1166" y="350"/>
                  </a:lnTo>
                  <a:lnTo>
                    <a:pt x="1153" y="324"/>
                  </a:lnTo>
                  <a:lnTo>
                    <a:pt x="1139" y="300"/>
                  </a:lnTo>
                  <a:lnTo>
                    <a:pt x="1126" y="276"/>
                  </a:lnTo>
                  <a:lnTo>
                    <a:pt x="1110" y="252"/>
                  </a:lnTo>
                  <a:lnTo>
                    <a:pt x="1092" y="230"/>
                  </a:lnTo>
                  <a:lnTo>
                    <a:pt x="1075" y="208"/>
                  </a:lnTo>
                  <a:lnTo>
                    <a:pt x="1054" y="188"/>
                  </a:lnTo>
                  <a:lnTo>
                    <a:pt x="1034" y="168"/>
                  </a:lnTo>
                  <a:lnTo>
                    <a:pt x="1014" y="148"/>
                  </a:lnTo>
                  <a:lnTo>
                    <a:pt x="992" y="130"/>
                  </a:lnTo>
                  <a:lnTo>
                    <a:pt x="970" y="114"/>
                  </a:lnTo>
                  <a:lnTo>
                    <a:pt x="945" y="98"/>
                  </a:lnTo>
                  <a:lnTo>
                    <a:pt x="920" y="82"/>
                  </a:lnTo>
                  <a:lnTo>
                    <a:pt x="896" y="68"/>
                  </a:lnTo>
                  <a:lnTo>
                    <a:pt x="869" y="56"/>
                  </a:lnTo>
                  <a:lnTo>
                    <a:pt x="842" y="44"/>
                  </a:lnTo>
                  <a:lnTo>
                    <a:pt x="815" y="34"/>
                  </a:lnTo>
                  <a:lnTo>
                    <a:pt x="786" y="24"/>
                  </a:lnTo>
                  <a:lnTo>
                    <a:pt x="757" y="18"/>
                  </a:lnTo>
                  <a:lnTo>
                    <a:pt x="728" y="10"/>
                  </a:lnTo>
                  <a:lnTo>
                    <a:pt x="699" y="6"/>
                  </a:lnTo>
                  <a:lnTo>
                    <a:pt x="668" y="2"/>
                  </a:lnTo>
                  <a:lnTo>
                    <a:pt x="639" y="0"/>
                  </a:lnTo>
                  <a:lnTo>
                    <a:pt x="608" y="0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06" y="1107"/>
              <a:ext cx="1217" cy="1152"/>
            </a:xfrm>
            <a:custGeom>
              <a:avLst/>
              <a:gdLst>
                <a:gd name="T0" fmla="*/ 579 w 1217"/>
                <a:gd name="T1" fmla="*/ 2 h 1152"/>
                <a:gd name="T2" fmla="*/ 487 w 1217"/>
                <a:gd name="T3" fmla="*/ 12 h 1152"/>
                <a:gd name="T4" fmla="*/ 400 w 1217"/>
                <a:gd name="T5" fmla="*/ 36 h 1152"/>
                <a:gd name="T6" fmla="*/ 319 w 1217"/>
                <a:gd name="T7" fmla="*/ 70 h 1152"/>
                <a:gd name="T8" fmla="*/ 246 w 1217"/>
                <a:gd name="T9" fmla="*/ 116 h 1152"/>
                <a:gd name="T10" fmla="*/ 179 w 1217"/>
                <a:gd name="T11" fmla="*/ 170 h 1152"/>
                <a:gd name="T12" fmla="*/ 121 w 1217"/>
                <a:gd name="T13" fmla="*/ 232 h 1152"/>
                <a:gd name="T14" fmla="*/ 74 w 1217"/>
                <a:gd name="T15" fmla="*/ 302 h 1152"/>
                <a:gd name="T16" fmla="*/ 38 w 1217"/>
                <a:gd name="T17" fmla="*/ 378 h 1152"/>
                <a:gd name="T18" fmla="*/ 13 w 1217"/>
                <a:gd name="T19" fmla="*/ 460 h 1152"/>
                <a:gd name="T20" fmla="*/ 0 w 1217"/>
                <a:gd name="T21" fmla="*/ 546 h 1152"/>
                <a:gd name="T22" fmla="*/ 0 w 1217"/>
                <a:gd name="T23" fmla="*/ 606 h 1152"/>
                <a:gd name="T24" fmla="*/ 13 w 1217"/>
                <a:gd name="T25" fmla="*/ 692 h 1152"/>
                <a:gd name="T26" fmla="*/ 38 w 1217"/>
                <a:gd name="T27" fmla="*/ 774 h 1152"/>
                <a:gd name="T28" fmla="*/ 74 w 1217"/>
                <a:gd name="T29" fmla="*/ 850 h 1152"/>
                <a:gd name="T30" fmla="*/ 121 w 1217"/>
                <a:gd name="T31" fmla="*/ 920 h 1152"/>
                <a:gd name="T32" fmla="*/ 179 w 1217"/>
                <a:gd name="T33" fmla="*/ 984 h 1152"/>
                <a:gd name="T34" fmla="*/ 246 w 1217"/>
                <a:gd name="T35" fmla="*/ 1038 h 1152"/>
                <a:gd name="T36" fmla="*/ 319 w 1217"/>
                <a:gd name="T37" fmla="*/ 1082 h 1152"/>
                <a:gd name="T38" fmla="*/ 400 w 1217"/>
                <a:gd name="T39" fmla="*/ 1116 h 1152"/>
                <a:gd name="T40" fmla="*/ 487 w 1217"/>
                <a:gd name="T41" fmla="*/ 1140 h 1152"/>
                <a:gd name="T42" fmla="*/ 579 w 1217"/>
                <a:gd name="T43" fmla="*/ 1152 h 1152"/>
                <a:gd name="T44" fmla="*/ 641 w 1217"/>
                <a:gd name="T45" fmla="*/ 1152 h 1152"/>
                <a:gd name="T46" fmla="*/ 730 w 1217"/>
                <a:gd name="T47" fmla="*/ 1140 h 1152"/>
                <a:gd name="T48" fmla="*/ 818 w 1217"/>
                <a:gd name="T49" fmla="*/ 1116 h 1152"/>
                <a:gd name="T50" fmla="*/ 898 w 1217"/>
                <a:gd name="T51" fmla="*/ 1082 h 1152"/>
                <a:gd name="T52" fmla="*/ 974 w 1217"/>
                <a:gd name="T53" fmla="*/ 1038 h 1152"/>
                <a:gd name="T54" fmla="*/ 1039 w 1217"/>
                <a:gd name="T55" fmla="*/ 984 h 1152"/>
                <a:gd name="T56" fmla="*/ 1097 w 1217"/>
                <a:gd name="T57" fmla="*/ 920 h 1152"/>
                <a:gd name="T58" fmla="*/ 1144 w 1217"/>
                <a:gd name="T59" fmla="*/ 850 h 1152"/>
                <a:gd name="T60" fmla="*/ 1182 w 1217"/>
                <a:gd name="T61" fmla="*/ 774 h 1152"/>
                <a:gd name="T62" fmla="*/ 1206 w 1217"/>
                <a:gd name="T63" fmla="*/ 692 h 1152"/>
                <a:gd name="T64" fmla="*/ 1217 w 1217"/>
                <a:gd name="T65" fmla="*/ 606 h 1152"/>
                <a:gd name="T66" fmla="*/ 1217 w 1217"/>
                <a:gd name="T67" fmla="*/ 546 h 1152"/>
                <a:gd name="T68" fmla="*/ 1206 w 1217"/>
                <a:gd name="T69" fmla="*/ 460 h 1152"/>
                <a:gd name="T70" fmla="*/ 1182 w 1217"/>
                <a:gd name="T71" fmla="*/ 378 h 1152"/>
                <a:gd name="T72" fmla="*/ 1144 w 1217"/>
                <a:gd name="T73" fmla="*/ 302 h 1152"/>
                <a:gd name="T74" fmla="*/ 1097 w 1217"/>
                <a:gd name="T75" fmla="*/ 232 h 1152"/>
                <a:gd name="T76" fmla="*/ 1039 w 1217"/>
                <a:gd name="T77" fmla="*/ 170 h 1152"/>
                <a:gd name="T78" fmla="*/ 974 w 1217"/>
                <a:gd name="T79" fmla="*/ 116 h 1152"/>
                <a:gd name="T80" fmla="*/ 898 w 1217"/>
                <a:gd name="T81" fmla="*/ 70 h 1152"/>
                <a:gd name="T82" fmla="*/ 818 w 1217"/>
                <a:gd name="T83" fmla="*/ 36 h 1152"/>
                <a:gd name="T84" fmla="*/ 730 w 1217"/>
                <a:gd name="T85" fmla="*/ 12 h 1152"/>
                <a:gd name="T86" fmla="*/ 641 w 1217"/>
                <a:gd name="T87" fmla="*/ 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7" h="1152">
                  <a:moveTo>
                    <a:pt x="610" y="0"/>
                  </a:moveTo>
                  <a:lnTo>
                    <a:pt x="610" y="0"/>
                  </a:lnTo>
                  <a:lnTo>
                    <a:pt x="579" y="2"/>
                  </a:lnTo>
                  <a:lnTo>
                    <a:pt x="547" y="4"/>
                  </a:lnTo>
                  <a:lnTo>
                    <a:pt x="516" y="8"/>
                  </a:lnTo>
                  <a:lnTo>
                    <a:pt x="487" y="12"/>
                  </a:lnTo>
                  <a:lnTo>
                    <a:pt x="458" y="20"/>
                  </a:lnTo>
                  <a:lnTo>
                    <a:pt x="429" y="26"/>
                  </a:lnTo>
                  <a:lnTo>
                    <a:pt x="400" y="36"/>
                  </a:lnTo>
                  <a:lnTo>
                    <a:pt x="373" y="46"/>
                  </a:lnTo>
                  <a:lnTo>
                    <a:pt x="346" y="58"/>
                  </a:lnTo>
                  <a:lnTo>
                    <a:pt x="319" y="70"/>
                  </a:lnTo>
                  <a:lnTo>
                    <a:pt x="293" y="84"/>
                  </a:lnTo>
                  <a:lnTo>
                    <a:pt x="268" y="100"/>
                  </a:lnTo>
                  <a:lnTo>
                    <a:pt x="246" y="116"/>
                  </a:lnTo>
                  <a:lnTo>
                    <a:pt x="221" y="132"/>
                  </a:lnTo>
                  <a:lnTo>
                    <a:pt x="201" y="150"/>
                  </a:lnTo>
                  <a:lnTo>
                    <a:pt x="179" y="170"/>
                  </a:lnTo>
                  <a:lnTo>
                    <a:pt x="159" y="190"/>
                  </a:lnTo>
                  <a:lnTo>
                    <a:pt x="138" y="210"/>
                  </a:lnTo>
                  <a:lnTo>
                    <a:pt x="121" y="232"/>
                  </a:lnTo>
                  <a:lnTo>
                    <a:pt x="105" y="254"/>
                  </a:lnTo>
                  <a:lnTo>
                    <a:pt x="89" y="278"/>
                  </a:lnTo>
                  <a:lnTo>
                    <a:pt x="74" y="302"/>
                  </a:lnTo>
                  <a:lnTo>
                    <a:pt x="60" y="328"/>
                  </a:lnTo>
                  <a:lnTo>
                    <a:pt x="49" y="352"/>
                  </a:lnTo>
                  <a:lnTo>
                    <a:pt x="38" y="378"/>
                  </a:lnTo>
                  <a:lnTo>
                    <a:pt x="27" y="406"/>
                  </a:lnTo>
                  <a:lnTo>
                    <a:pt x="20" y="432"/>
                  </a:lnTo>
                  <a:lnTo>
                    <a:pt x="13" y="460"/>
                  </a:lnTo>
                  <a:lnTo>
                    <a:pt x="7" y="488"/>
                  </a:lnTo>
                  <a:lnTo>
                    <a:pt x="2" y="518"/>
                  </a:lnTo>
                  <a:lnTo>
                    <a:pt x="0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0" y="606"/>
                  </a:lnTo>
                  <a:lnTo>
                    <a:pt x="2" y="636"/>
                  </a:lnTo>
                  <a:lnTo>
                    <a:pt x="7" y="664"/>
                  </a:lnTo>
                  <a:lnTo>
                    <a:pt x="13" y="692"/>
                  </a:lnTo>
                  <a:lnTo>
                    <a:pt x="20" y="720"/>
                  </a:lnTo>
                  <a:lnTo>
                    <a:pt x="27" y="748"/>
                  </a:lnTo>
                  <a:lnTo>
                    <a:pt x="38" y="774"/>
                  </a:lnTo>
                  <a:lnTo>
                    <a:pt x="49" y="800"/>
                  </a:lnTo>
                  <a:lnTo>
                    <a:pt x="60" y="826"/>
                  </a:lnTo>
                  <a:lnTo>
                    <a:pt x="74" y="850"/>
                  </a:lnTo>
                  <a:lnTo>
                    <a:pt x="89" y="874"/>
                  </a:lnTo>
                  <a:lnTo>
                    <a:pt x="105" y="898"/>
                  </a:lnTo>
                  <a:lnTo>
                    <a:pt x="121" y="920"/>
                  </a:lnTo>
                  <a:lnTo>
                    <a:pt x="138" y="942"/>
                  </a:lnTo>
                  <a:lnTo>
                    <a:pt x="159" y="964"/>
                  </a:lnTo>
                  <a:lnTo>
                    <a:pt x="179" y="984"/>
                  </a:lnTo>
                  <a:lnTo>
                    <a:pt x="201" y="1002"/>
                  </a:lnTo>
                  <a:lnTo>
                    <a:pt x="221" y="1020"/>
                  </a:lnTo>
                  <a:lnTo>
                    <a:pt x="246" y="1038"/>
                  </a:lnTo>
                  <a:lnTo>
                    <a:pt x="268" y="1054"/>
                  </a:lnTo>
                  <a:lnTo>
                    <a:pt x="293" y="1068"/>
                  </a:lnTo>
                  <a:lnTo>
                    <a:pt x="319" y="1082"/>
                  </a:lnTo>
                  <a:lnTo>
                    <a:pt x="346" y="1096"/>
                  </a:lnTo>
                  <a:lnTo>
                    <a:pt x="373" y="1106"/>
                  </a:lnTo>
                  <a:lnTo>
                    <a:pt x="400" y="1116"/>
                  </a:lnTo>
                  <a:lnTo>
                    <a:pt x="429" y="1126"/>
                  </a:lnTo>
                  <a:lnTo>
                    <a:pt x="458" y="1134"/>
                  </a:lnTo>
                  <a:lnTo>
                    <a:pt x="487" y="1140"/>
                  </a:lnTo>
                  <a:lnTo>
                    <a:pt x="516" y="1146"/>
                  </a:lnTo>
                  <a:lnTo>
                    <a:pt x="547" y="1148"/>
                  </a:lnTo>
                  <a:lnTo>
                    <a:pt x="579" y="1152"/>
                  </a:lnTo>
                  <a:lnTo>
                    <a:pt x="610" y="1152"/>
                  </a:lnTo>
                  <a:lnTo>
                    <a:pt x="610" y="1152"/>
                  </a:lnTo>
                  <a:lnTo>
                    <a:pt x="641" y="1152"/>
                  </a:lnTo>
                  <a:lnTo>
                    <a:pt x="670" y="1148"/>
                  </a:lnTo>
                  <a:lnTo>
                    <a:pt x="701" y="1146"/>
                  </a:lnTo>
                  <a:lnTo>
                    <a:pt x="730" y="1140"/>
                  </a:lnTo>
                  <a:lnTo>
                    <a:pt x="762" y="1134"/>
                  </a:lnTo>
                  <a:lnTo>
                    <a:pt x="791" y="1126"/>
                  </a:lnTo>
                  <a:lnTo>
                    <a:pt x="818" y="1116"/>
                  </a:lnTo>
                  <a:lnTo>
                    <a:pt x="847" y="1106"/>
                  </a:lnTo>
                  <a:lnTo>
                    <a:pt x="873" y="1096"/>
                  </a:lnTo>
                  <a:lnTo>
                    <a:pt x="898" y="1082"/>
                  </a:lnTo>
                  <a:lnTo>
                    <a:pt x="925" y="1068"/>
                  </a:lnTo>
                  <a:lnTo>
                    <a:pt x="949" y="1054"/>
                  </a:lnTo>
                  <a:lnTo>
                    <a:pt x="974" y="1038"/>
                  </a:lnTo>
                  <a:lnTo>
                    <a:pt x="996" y="1020"/>
                  </a:lnTo>
                  <a:lnTo>
                    <a:pt x="1019" y="1002"/>
                  </a:lnTo>
                  <a:lnTo>
                    <a:pt x="1039" y="984"/>
                  </a:lnTo>
                  <a:lnTo>
                    <a:pt x="1059" y="964"/>
                  </a:lnTo>
                  <a:lnTo>
                    <a:pt x="1079" y="942"/>
                  </a:lnTo>
                  <a:lnTo>
                    <a:pt x="1097" y="920"/>
                  </a:lnTo>
                  <a:lnTo>
                    <a:pt x="1115" y="898"/>
                  </a:lnTo>
                  <a:lnTo>
                    <a:pt x="1130" y="874"/>
                  </a:lnTo>
                  <a:lnTo>
                    <a:pt x="1144" y="850"/>
                  </a:lnTo>
                  <a:lnTo>
                    <a:pt x="1157" y="826"/>
                  </a:lnTo>
                  <a:lnTo>
                    <a:pt x="1171" y="800"/>
                  </a:lnTo>
                  <a:lnTo>
                    <a:pt x="1182" y="774"/>
                  </a:lnTo>
                  <a:lnTo>
                    <a:pt x="1191" y="748"/>
                  </a:lnTo>
                  <a:lnTo>
                    <a:pt x="1200" y="720"/>
                  </a:lnTo>
                  <a:lnTo>
                    <a:pt x="1206" y="692"/>
                  </a:lnTo>
                  <a:lnTo>
                    <a:pt x="1211" y="664"/>
                  </a:lnTo>
                  <a:lnTo>
                    <a:pt x="1215" y="636"/>
                  </a:lnTo>
                  <a:lnTo>
                    <a:pt x="1217" y="606"/>
                  </a:lnTo>
                  <a:lnTo>
                    <a:pt x="1217" y="576"/>
                  </a:lnTo>
                  <a:lnTo>
                    <a:pt x="1217" y="576"/>
                  </a:lnTo>
                  <a:lnTo>
                    <a:pt x="1217" y="546"/>
                  </a:lnTo>
                  <a:lnTo>
                    <a:pt x="1215" y="518"/>
                  </a:lnTo>
                  <a:lnTo>
                    <a:pt x="1211" y="488"/>
                  </a:lnTo>
                  <a:lnTo>
                    <a:pt x="1206" y="460"/>
                  </a:lnTo>
                  <a:lnTo>
                    <a:pt x="1200" y="432"/>
                  </a:lnTo>
                  <a:lnTo>
                    <a:pt x="1191" y="406"/>
                  </a:lnTo>
                  <a:lnTo>
                    <a:pt x="1182" y="378"/>
                  </a:lnTo>
                  <a:lnTo>
                    <a:pt x="1171" y="352"/>
                  </a:lnTo>
                  <a:lnTo>
                    <a:pt x="1157" y="328"/>
                  </a:lnTo>
                  <a:lnTo>
                    <a:pt x="1144" y="302"/>
                  </a:lnTo>
                  <a:lnTo>
                    <a:pt x="1130" y="278"/>
                  </a:lnTo>
                  <a:lnTo>
                    <a:pt x="1115" y="254"/>
                  </a:lnTo>
                  <a:lnTo>
                    <a:pt x="1097" y="232"/>
                  </a:lnTo>
                  <a:lnTo>
                    <a:pt x="1079" y="210"/>
                  </a:lnTo>
                  <a:lnTo>
                    <a:pt x="1059" y="190"/>
                  </a:lnTo>
                  <a:lnTo>
                    <a:pt x="1039" y="170"/>
                  </a:lnTo>
                  <a:lnTo>
                    <a:pt x="1019" y="150"/>
                  </a:lnTo>
                  <a:lnTo>
                    <a:pt x="996" y="132"/>
                  </a:lnTo>
                  <a:lnTo>
                    <a:pt x="974" y="116"/>
                  </a:lnTo>
                  <a:lnTo>
                    <a:pt x="949" y="100"/>
                  </a:lnTo>
                  <a:lnTo>
                    <a:pt x="925" y="84"/>
                  </a:lnTo>
                  <a:lnTo>
                    <a:pt x="898" y="70"/>
                  </a:lnTo>
                  <a:lnTo>
                    <a:pt x="873" y="58"/>
                  </a:lnTo>
                  <a:lnTo>
                    <a:pt x="847" y="46"/>
                  </a:lnTo>
                  <a:lnTo>
                    <a:pt x="818" y="36"/>
                  </a:lnTo>
                  <a:lnTo>
                    <a:pt x="791" y="26"/>
                  </a:lnTo>
                  <a:lnTo>
                    <a:pt x="762" y="20"/>
                  </a:lnTo>
                  <a:lnTo>
                    <a:pt x="730" y="12"/>
                  </a:lnTo>
                  <a:lnTo>
                    <a:pt x="701" y="8"/>
                  </a:lnTo>
                  <a:lnTo>
                    <a:pt x="670" y="4"/>
                  </a:lnTo>
                  <a:lnTo>
                    <a:pt x="641" y="2"/>
                  </a:lnTo>
                  <a:lnTo>
                    <a:pt x="610" y="0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6" y="1103"/>
              <a:ext cx="1222" cy="1158"/>
            </a:xfrm>
            <a:custGeom>
              <a:avLst/>
              <a:gdLst>
                <a:gd name="T0" fmla="*/ 581 w 1222"/>
                <a:gd name="T1" fmla="*/ 2 h 1158"/>
                <a:gd name="T2" fmla="*/ 487 w 1222"/>
                <a:gd name="T3" fmla="*/ 12 h 1158"/>
                <a:gd name="T4" fmla="*/ 402 w 1222"/>
                <a:gd name="T5" fmla="*/ 36 h 1158"/>
                <a:gd name="T6" fmla="*/ 319 w 1222"/>
                <a:gd name="T7" fmla="*/ 70 h 1158"/>
                <a:gd name="T8" fmla="*/ 246 w 1222"/>
                <a:gd name="T9" fmla="*/ 116 h 1158"/>
                <a:gd name="T10" fmla="*/ 179 w 1222"/>
                <a:gd name="T11" fmla="*/ 170 h 1158"/>
                <a:gd name="T12" fmla="*/ 121 w 1222"/>
                <a:gd name="T13" fmla="*/ 234 h 1158"/>
                <a:gd name="T14" fmla="*/ 74 w 1222"/>
                <a:gd name="T15" fmla="*/ 304 h 1158"/>
                <a:gd name="T16" fmla="*/ 36 w 1222"/>
                <a:gd name="T17" fmla="*/ 380 h 1158"/>
                <a:gd name="T18" fmla="*/ 11 w 1222"/>
                <a:gd name="T19" fmla="*/ 462 h 1158"/>
                <a:gd name="T20" fmla="*/ 0 w 1222"/>
                <a:gd name="T21" fmla="*/ 550 h 1158"/>
                <a:gd name="T22" fmla="*/ 0 w 1222"/>
                <a:gd name="T23" fmla="*/ 608 h 1158"/>
                <a:gd name="T24" fmla="*/ 11 w 1222"/>
                <a:gd name="T25" fmla="*/ 696 h 1158"/>
                <a:gd name="T26" fmla="*/ 36 w 1222"/>
                <a:gd name="T27" fmla="*/ 778 h 1158"/>
                <a:gd name="T28" fmla="*/ 74 w 1222"/>
                <a:gd name="T29" fmla="*/ 854 h 1158"/>
                <a:gd name="T30" fmla="*/ 121 w 1222"/>
                <a:gd name="T31" fmla="*/ 924 h 1158"/>
                <a:gd name="T32" fmla="*/ 179 w 1222"/>
                <a:gd name="T33" fmla="*/ 988 h 1158"/>
                <a:gd name="T34" fmla="*/ 246 w 1222"/>
                <a:gd name="T35" fmla="*/ 1042 h 1158"/>
                <a:gd name="T36" fmla="*/ 319 w 1222"/>
                <a:gd name="T37" fmla="*/ 1088 h 1158"/>
                <a:gd name="T38" fmla="*/ 402 w 1222"/>
                <a:gd name="T39" fmla="*/ 1122 h 1158"/>
                <a:gd name="T40" fmla="*/ 487 w 1222"/>
                <a:gd name="T41" fmla="*/ 1146 h 1158"/>
                <a:gd name="T42" fmla="*/ 581 w 1222"/>
                <a:gd name="T43" fmla="*/ 1156 h 1158"/>
                <a:gd name="T44" fmla="*/ 643 w 1222"/>
                <a:gd name="T45" fmla="*/ 1156 h 1158"/>
                <a:gd name="T46" fmla="*/ 735 w 1222"/>
                <a:gd name="T47" fmla="*/ 1146 h 1158"/>
                <a:gd name="T48" fmla="*/ 822 w 1222"/>
                <a:gd name="T49" fmla="*/ 1122 h 1158"/>
                <a:gd name="T50" fmla="*/ 902 w 1222"/>
                <a:gd name="T51" fmla="*/ 1088 h 1158"/>
                <a:gd name="T52" fmla="*/ 976 w 1222"/>
                <a:gd name="T53" fmla="*/ 1042 h 1158"/>
                <a:gd name="T54" fmla="*/ 1043 w 1222"/>
                <a:gd name="T55" fmla="*/ 988 h 1158"/>
                <a:gd name="T56" fmla="*/ 1101 w 1222"/>
                <a:gd name="T57" fmla="*/ 924 h 1158"/>
                <a:gd name="T58" fmla="*/ 1148 w 1222"/>
                <a:gd name="T59" fmla="*/ 854 h 1158"/>
                <a:gd name="T60" fmla="*/ 1186 w 1222"/>
                <a:gd name="T61" fmla="*/ 778 h 1158"/>
                <a:gd name="T62" fmla="*/ 1211 w 1222"/>
                <a:gd name="T63" fmla="*/ 696 h 1158"/>
                <a:gd name="T64" fmla="*/ 1222 w 1222"/>
                <a:gd name="T65" fmla="*/ 608 h 1158"/>
                <a:gd name="T66" fmla="*/ 1222 w 1222"/>
                <a:gd name="T67" fmla="*/ 550 h 1158"/>
                <a:gd name="T68" fmla="*/ 1211 w 1222"/>
                <a:gd name="T69" fmla="*/ 462 h 1158"/>
                <a:gd name="T70" fmla="*/ 1186 w 1222"/>
                <a:gd name="T71" fmla="*/ 380 h 1158"/>
                <a:gd name="T72" fmla="*/ 1148 w 1222"/>
                <a:gd name="T73" fmla="*/ 304 h 1158"/>
                <a:gd name="T74" fmla="*/ 1101 w 1222"/>
                <a:gd name="T75" fmla="*/ 234 h 1158"/>
                <a:gd name="T76" fmla="*/ 1043 w 1222"/>
                <a:gd name="T77" fmla="*/ 170 h 1158"/>
                <a:gd name="T78" fmla="*/ 976 w 1222"/>
                <a:gd name="T79" fmla="*/ 116 h 1158"/>
                <a:gd name="T80" fmla="*/ 902 w 1222"/>
                <a:gd name="T81" fmla="*/ 70 h 1158"/>
                <a:gd name="T82" fmla="*/ 822 w 1222"/>
                <a:gd name="T83" fmla="*/ 36 h 1158"/>
                <a:gd name="T84" fmla="*/ 735 w 1222"/>
                <a:gd name="T85" fmla="*/ 12 h 1158"/>
                <a:gd name="T86" fmla="*/ 643 w 1222"/>
                <a:gd name="T87" fmla="*/ 2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22" h="1158">
                  <a:moveTo>
                    <a:pt x="612" y="0"/>
                  </a:moveTo>
                  <a:lnTo>
                    <a:pt x="612" y="0"/>
                  </a:lnTo>
                  <a:lnTo>
                    <a:pt x="581" y="2"/>
                  </a:lnTo>
                  <a:lnTo>
                    <a:pt x="550" y="4"/>
                  </a:lnTo>
                  <a:lnTo>
                    <a:pt x="518" y="8"/>
                  </a:lnTo>
                  <a:lnTo>
                    <a:pt x="487" y="12"/>
                  </a:lnTo>
                  <a:lnTo>
                    <a:pt x="458" y="18"/>
                  </a:lnTo>
                  <a:lnTo>
                    <a:pt x="429" y="26"/>
                  </a:lnTo>
                  <a:lnTo>
                    <a:pt x="402" y="36"/>
                  </a:lnTo>
                  <a:lnTo>
                    <a:pt x="373" y="46"/>
                  </a:lnTo>
                  <a:lnTo>
                    <a:pt x="346" y="58"/>
                  </a:lnTo>
                  <a:lnTo>
                    <a:pt x="319" y="70"/>
                  </a:lnTo>
                  <a:lnTo>
                    <a:pt x="295" y="84"/>
                  </a:lnTo>
                  <a:lnTo>
                    <a:pt x="270" y="100"/>
                  </a:lnTo>
                  <a:lnTo>
                    <a:pt x="246" y="116"/>
                  </a:lnTo>
                  <a:lnTo>
                    <a:pt x="223" y="132"/>
                  </a:lnTo>
                  <a:lnTo>
                    <a:pt x="201" y="152"/>
                  </a:lnTo>
                  <a:lnTo>
                    <a:pt x="179" y="170"/>
                  </a:lnTo>
                  <a:lnTo>
                    <a:pt x="159" y="190"/>
                  </a:lnTo>
                  <a:lnTo>
                    <a:pt x="138" y="212"/>
                  </a:lnTo>
                  <a:lnTo>
                    <a:pt x="121" y="234"/>
                  </a:lnTo>
                  <a:lnTo>
                    <a:pt x="105" y="256"/>
                  </a:lnTo>
                  <a:lnTo>
                    <a:pt x="87" y="280"/>
                  </a:lnTo>
                  <a:lnTo>
                    <a:pt x="74" y="304"/>
                  </a:lnTo>
                  <a:lnTo>
                    <a:pt x="60" y="328"/>
                  </a:lnTo>
                  <a:lnTo>
                    <a:pt x="47" y="354"/>
                  </a:lnTo>
                  <a:lnTo>
                    <a:pt x="36" y="380"/>
                  </a:lnTo>
                  <a:lnTo>
                    <a:pt x="27" y="408"/>
                  </a:lnTo>
                  <a:lnTo>
                    <a:pt x="18" y="434"/>
                  </a:lnTo>
                  <a:lnTo>
                    <a:pt x="11" y="462"/>
                  </a:lnTo>
                  <a:lnTo>
                    <a:pt x="7" y="492"/>
                  </a:lnTo>
                  <a:lnTo>
                    <a:pt x="2" y="520"/>
                  </a:lnTo>
                  <a:lnTo>
                    <a:pt x="0" y="550"/>
                  </a:lnTo>
                  <a:lnTo>
                    <a:pt x="0" y="578"/>
                  </a:lnTo>
                  <a:lnTo>
                    <a:pt x="0" y="578"/>
                  </a:lnTo>
                  <a:lnTo>
                    <a:pt x="0" y="608"/>
                  </a:lnTo>
                  <a:lnTo>
                    <a:pt x="2" y="638"/>
                  </a:lnTo>
                  <a:lnTo>
                    <a:pt x="7" y="666"/>
                  </a:lnTo>
                  <a:lnTo>
                    <a:pt x="11" y="696"/>
                  </a:lnTo>
                  <a:lnTo>
                    <a:pt x="18" y="724"/>
                  </a:lnTo>
                  <a:lnTo>
                    <a:pt x="27" y="750"/>
                  </a:lnTo>
                  <a:lnTo>
                    <a:pt x="36" y="778"/>
                  </a:lnTo>
                  <a:lnTo>
                    <a:pt x="47" y="804"/>
                  </a:lnTo>
                  <a:lnTo>
                    <a:pt x="60" y="830"/>
                  </a:lnTo>
                  <a:lnTo>
                    <a:pt x="74" y="854"/>
                  </a:lnTo>
                  <a:lnTo>
                    <a:pt x="87" y="878"/>
                  </a:lnTo>
                  <a:lnTo>
                    <a:pt x="105" y="902"/>
                  </a:lnTo>
                  <a:lnTo>
                    <a:pt x="121" y="924"/>
                  </a:lnTo>
                  <a:lnTo>
                    <a:pt x="138" y="946"/>
                  </a:lnTo>
                  <a:lnTo>
                    <a:pt x="159" y="968"/>
                  </a:lnTo>
                  <a:lnTo>
                    <a:pt x="179" y="988"/>
                  </a:lnTo>
                  <a:lnTo>
                    <a:pt x="201" y="1006"/>
                  </a:lnTo>
                  <a:lnTo>
                    <a:pt x="223" y="1024"/>
                  </a:lnTo>
                  <a:lnTo>
                    <a:pt x="246" y="1042"/>
                  </a:lnTo>
                  <a:lnTo>
                    <a:pt x="270" y="1058"/>
                  </a:lnTo>
                  <a:lnTo>
                    <a:pt x="295" y="1074"/>
                  </a:lnTo>
                  <a:lnTo>
                    <a:pt x="319" y="1088"/>
                  </a:lnTo>
                  <a:lnTo>
                    <a:pt x="346" y="1100"/>
                  </a:lnTo>
                  <a:lnTo>
                    <a:pt x="373" y="1112"/>
                  </a:lnTo>
                  <a:lnTo>
                    <a:pt x="402" y="1122"/>
                  </a:lnTo>
                  <a:lnTo>
                    <a:pt x="429" y="1132"/>
                  </a:lnTo>
                  <a:lnTo>
                    <a:pt x="458" y="1138"/>
                  </a:lnTo>
                  <a:lnTo>
                    <a:pt x="487" y="1146"/>
                  </a:lnTo>
                  <a:lnTo>
                    <a:pt x="518" y="1150"/>
                  </a:lnTo>
                  <a:lnTo>
                    <a:pt x="550" y="1154"/>
                  </a:lnTo>
                  <a:lnTo>
                    <a:pt x="581" y="1156"/>
                  </a:lnTo>
                  <a:lnTo>
                    <a:pt x="612" y="1158"/>
                  </a:lnTo>
                  <a:lnTo>
                    <a:pt x="612" y="1158"/>
                  </a:lnTo>
                  <a:lnTo>
                    <a:pt x="643" y="1156"/>
                  </a:lnTo>
                  <a:lnTo>
                    <a:pt x="675" y="1154"/>
                  </a:lnTo>
                  <a:lnTo>
                    <a:pt x="704" y="1150"/>
                  </a:lnTo>
                  <a:lnTo>
                    <a:pt x="735" y="1146"/>
                  </a:lnTo>
                  <a:lnTo>
                    <a:pt x="764" y="1138"/>
                  </a:lnTo>
                  <a:lnTo>
                    <a:pt x="793" y="1132"/>
                  </a:lnTo>
                  <a:lnTo>
                    <a:pt x="822" y="1122"/>
                  </a:lnTo>
                  <a:lnTo>
                    <a:pt x="849" y="1112"/>
                  </a:lnTo>
                  <a:lnTo>
                    <a:pt x="876" y="1100"/>
                  </a:lnTo>
                  <a:lnTo>
                    <a:pt x="902" y="1088"/>
                  </a:lnTo>
                  <a:lnTo>
                    <a:pt x="927" y="1074"/>
                  </a:lnTo>
                  <a:lnTo>
                    <a:pt x="954" y="1058"/>
                  </a:lnTo>
                  <a:lnTo>
                    <a:pt x="976" y="1042"/>
                  </a:lnTo>
                  <a:lnTo>
                    <a:pt x="1001" y="1024"/>
                  </a:lnTo>
                  <a:lnTo>
                    <a:pt x="1023" y="1006"/>
                  </a:lnTo>
                  <a:lnTo>
                    <a:pt x="1043" y="988"/>
                  </a:lnTo>
                  <a:lnTo>
                    <a:pt x="1063" y="968"/>
                  </a:lnTo>
                  <a:lnTo>
                    <a:pt x="1083" y="946"/>
                  </a:lnTo>
                  <a:lnTo>
                    <a:pt x="1101" y="924"/>
                  </a:lnTo>
                  <a:lnTo>
                    <a:pt x="1119" y="902"/>
                  </a:lnTo>
                  <a:lnTo>
                    <a:pt x="1135" y="878"/>
                  </a:lnTo>
                  <a:lnTo>
                    <a:pt x="1148" y="854"/>
                  </a:lnTo>
                  <a:lnTo>
                    <a:pt x="1162" y="830"/>
                  </a:lnTo>
                  <a:lnTo>
                    <a:pt x="1175" y="804"/>
                  </a:lnTo>
                  <a:lnTo>
                    <a:pt x="1186" y="778"/>
                  </a:lnTo>
                  <a:lnTo>
                    <a:pt x="1195" y="750"/>
                  </a:lnTo>
                  <a:lnTo>
                    <a:pt x="1204" y="724"/>
                  </a:lnTo>
                  <a:lnTo>
                    <a:pt x="1211" y="696"/>
                  </a:lnTo>
                  <a:lnTo>
                    <a:pt x="1215" y="666"/>
                  </a:lnTo>
                  <a:lnTo>
                    <a:pt x="1220" y="638"/>
                  </a:lnTo>
                  <a:lnTo>
                    <a:pt x="1222" y="608"/>
                  </a:lnTo>
                  <a:lnTo>
                    <a:pt x="1222" y="578"/>
                  </a:lnTo>
                  <a:lnTo>
                    <a:pt x="1222" y="578"/>
                  </a:lnTo>
                  <a:lnTo>
                    <a:pt x="1222" y="550"/>
                  </a:lnTo>
                  <a:lnTo>
                    <a:pt x="1220" y="520"/>
                  </a:lnTo>
                  <a:lnTo>
                    <a:pt x="1215" y="492"/>
                  </a:lnTo>
                  <a:lnTo>
                    <a:pt x="1211" y="462"/>
                  </a:lnTo>
                  <a:lnTo>
                    <a:pt x="1204" y="434"/>
                  </a:lnTo>
                  <a:lnTo>
                    <a:pt x="1195" y="408"/>
                  </a:lnTo>
                  <a:lnTo>
                    <a:pt x="1186" y="380"/>
                  </a:lnTo>
                  <a:lnTo>
                    <a:pt x="1175" y="354"/>
                  </a:lnTo>
                  <a:lnTo>
                    <a:pt x="1162" y="328"/>
                  </a:lnTo>
                  <a:lnTo>
                    <a:pt x="1148" y="304"/>
                  </a:lnTo>
                  <a:lnTo>
                    <a:pt x="1135" y="280"/>
                  </a:lnTo>
                  <a:lnTo>
                    <a:pt x="1119" y="256"/>
                  </a:lnTo>
                  <a:lnTo>
                    <a:pt x="1101" y="234"/>
                  </a:lnTo>
                  <a:lnTo>
                    <a:pt x="1083" y="212"/>
                  </a:lnTo>
                  <a:lnTo>
                    <a:pt x="1063" y="190"/>
                  </a:lnTo>
                  <a:lnTo>
                    <a:pt x="1043" y="170"/>
                  </a:lnTo>
                  <a:lnTo>
                    <a:pt x="1023" y="152"/>
                  </a:lnTo>
                  <a:lnTo>
                    <a:pt x="1001" y="132"/>
                  </a:lnTo>
                  <a:lnTo>
                    <a:pt x="976" y="116"/>
                  </a:lnTo>
                  <a:lnTo>
                    <a:pt x="954" y="100"/>
                  </a:lnTo>
                  <a:lnTo>
                    <a:pt x="927" y="84"/>
                  </a:lnTo>
                  <a:lnTo>
                    <a:pt x="902" y="70"/>
                  </a:lnTo>
                  <a:lnTo>
                    <a:pt x="876" y="58"/>
                  </a:lnTo>
                  <a:lnTo>
                    <a:pt x="849" y="46"/>
                  </a:lnTo>
                  <a:lnTo>
                    <a:pt x="822" y="36"/>
                  </a:lnTo>
                  <a:lnTo>
                    <a:pt x="793" y="26"/>
                  </a:lnTo>
                  <a:lnTo>
                    <a:pt x="764" y="18"/>
                  </a:lnTo>
                  <a:lnTo>
                    <a:pt x="735" y="12"/>
                  </a:lnTo>
                  <a:lnTo>
                    <a:pt x="704" y="8"/>
                  </a:lnTo>
                  <a:lnTo>
                    <a:pt x="675" y="4"/>
                  </a:lnTo>
                  <a:lnTo>
                    <a:pt x="643" y="2"/>
                  </a:lnTo>
                  <a:lnTo>
                    <a:pt x="612" y="0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rgbClr val="FFC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04" y="1099"/>
              <a:ext cx="1231" cy="1162"/>
            </a:xfrm>
            <a:custGeom>
              <a:avLst/>
              <a:gdLst>
                <a:gd name="T0" fmla="*/ 583 w 1231"/>
                <a:gd name="T1" fmla="*/ 2 h 1162"/>
                <a:gd name="T2" fmla="*/ 491 w 1231"/>
                <a:gd name="T3" fmla="*/ 12 h 1162"/>
                <a:gd name="T4" fmla="*/ 404 w 1231"/>
                <a:gd name="T5" fmla="*/ 36 h 1162"/>
                <a:gd name="T6" fmla="*/ 324 w 1231"/>
                <a:gd name="T7" fmla="*/ 70 h 1162"/>
                <a:gd name="T8" fmla="*/ 248 w 1231"/>
                <a:gd name="T9" fmla="*/ 116 h 1162"/>
                <a:gd name="T10" fmla="*/ 181 w 1231"/>
                <a:gd name="T11" fmla="*/ 170 h 1162"/>
                <a:gd name="T12" fmla="*/ 123 w 1231"/>
                <a:gd name="T13" fmla="*/ 234 h 1162"/>
                <a:gd name="T14" fmla="*/ 76 w 1231"/>
                <a:gd name="T15" fmla="*/ 304 h 1162"/>
                <a:gd name="T16" fmla="*/ 38 w 1231"/>
                <a:gd name="T17" fmla="*/ 382 h 1162"/>
                <a:gd name="T18" fmla="*/ 13 w 1231"/>
                <a:gd name="T19" fmla="*/ 464 h 1162"/>
                <a:gd name="T20" fmla="*/ 2 w 1231"/>
                <a:gd name="T21" fmla="*/ 552 h 1162"/>
                <a:gd name="T22" fmla="*/ 2 w 1231"/>
                <a:gd name="T23" fmla="*/ 612 h 1162"/>
                <a:gd name="T24" fmla="*/ 13 w 1231"/>
                <a:gd name="T25" fmla="*/ 698 h 1162"/>
                <a:gd name="T26" fmla="*/ 38 w 1231"/>
                <a:gd name="T27" fmla="*/ 780 h 1162"/>
                <a:gd name="T28" fmla="*/ 76 w 1231"/>
                <a:gd name="T29" fmla="*/ 858 h 1162"/>
                <a:gd name="T30" fmla="*/ 123 w 1231"/>
                <a:gd name="T31" fmla="*/ 928 h 1162"/>
                <a:gd name="T32" fmla="*/ 181 w 1231"/>
                <a:gd name="T33" fmla="*/ 992 h 1162"/>
                <a:gd name="T34" fmla="*/ 248 w 1231"/>
                <a:gd name="T35" fmla="*/ 1046 h 1162"/>
                <a:gd name="T36" fmla="*/ 324 w 1231"/>
                <a:gd name="T37" fmla="*/ 1092 h 1162"/>
                <a:gd name="T38" fmla="*/ 404 w 1231"/>
                <a:gd name="T39" fmla="*/ 1126 h 1162"/>
                <a:gd name="T40" fmla="*/ 491 w 1231"/>
                <a:gd name="T41" fmla="*/ 1150 h 1162"/>
                <a:gd name="T42" fmla="*/ 583 w 1231"/>
                <a:gd name="T43" fmla="*/ 1162 h 1162"/>
                <a:gd name="T44" fmla="*/ 648 w 1231"/>
                <a:gd name="T45" fmla="*/ 1162 h 1162"/>
                <a:gd name="T46" fmla="*/ 739 w 1231"/>
                <a:gd name="T47" fmla="*/ 1150 h 1162"/>
                <a:gd name="T48" fmla="*/ 826 w 1231"/>
                <a:gd name="T49" fmla="*/ 1126 h 1162"/>
                <a:gd name="T50" fmla="*/ 907 w 1231"/>
                <a:gd name="T51" fmla="*/ 1092 h 1162"/>
                <a:gd name="T52" fmla="*/ 983 w 1231"/>
                <a:gd name="T53" fmla="*/ 1046 h 1162"/>
                <a:gd name="T54" fmla="*/ 1050 w 1231"/>
                <a:gd name="T55" fmla="*/ 992 h 1162"/>
                <a:gd name="T56" fmla="*/ 1108 w 1231"/>
                <a:gd name="T57" fmla="*/ 928 h 1162"/>
                <a:gd name="T58" fmla="*/ 1155 w 1231"/>
                <a:gd name="T59" fmla="*/ 858 h 1162"/>
                <a:gd name="T60" fmla="*/ 1193 w 1231"/>
                <a:gd name="T61" fmla="*/ 780 h 1162"/>
                <a:gd name="T62" fmla="*/ 1217 w 1231"/>
                <a:gd name="T63" fmla="*/ 698 h 1162"/>
                <a:gd name="T64" fmla="*/ 1228 w 1231"/>
                <a:gd name="T65" fmla="*/ 612 h 1162"/>
                <a:gd name="T66" fmla="*/ 1228 w 1231"/>
                <a:gd name="T67" fmla="*/ 552 h 1162"/>
                <a:gd name="T68" fmla="*/ 1217 w 1231"/>
                <a:gd name="T69" fmla="*/ 464 h 1162"/>
                <a:gd name="T70" fmla="*/ 1193 w 1231"/>
                <a:gd name="T71" fmla="*/ 382 h 1162"/>
                <a:gd name="T72" fmla="*/ 1155 w 1231"/>
                <a:gd name="T73" fmla="*/ 304 h 1162"/>
                <a:gd name="T74" fmla="*/ 1108 w 1231"/>
                <a:gd name="T75" fmla="*/ 234 h 1162"/>
                <a:gd name="T76" fmla="*/ 1050 w 1231"/>
                <a:gd name="T77" fmla="*/ 170 h 1162"/>
                <a:gd name="T78" fmla="*/ 983 w 1231"/>
                <a:gd name="T79" fmla="*/ 116 h 1162"/>
                <a:gd name="T80" fmla="*/ 907 w 1231"/>
                <a:gd name="T81" fmla="*/ 70 h 1162"/>
                <a:gd name="T82" fmla="*/ 826 w 1231"/>
                <a:gd name="T83" fmla="*/ 36 h 1162"/>
                <a:gd name="T84" fmla="*/ 739 w 1231"/>
                <a:gd name="T85" fmla="*/ 12 h 1162"/>
                <a:gd name="T86" fmla="*/ 648 w 1231"/>
                <a:gd name="T87" fmla="*/ 2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31" h="1162">
                  <a:moveTo>
                    <a:pt x="614" y="0"/>
                  </a:moveTo>
                  <a:lnTo>
                    <a:pt x="614" y="0"/>
                  </a:lnTo>
                  <a:lnTo>
                    <a:pt x="583" y="2"/>
                  </a:lnTo>
                  <a:lnTo>
                    <a:pt x="552" y="4"/>
                  </a:lnTo>
                  <a:lnTo>
                    <a:pt x="522" y="8"/>
                  </a:lnTo>
                  <a:lnTo>
                    <a:pt x="491" y="12"/>
                  </a:lnTo>
                  <a:lnTo>
                    <a:pt x="462" y="18"/>
                  </a:lnTo>
                  <a:lnTo>
                    <a:pt x="433" y="26"/>
                  </a:lnTo>
                  <a:lnTo>
                    <a:pt x="404" y="36"/>
                  </a:lnTo>
                  <a:lnTo>
                    <a:pt x="377" y="46"/>
                  </a:lnTo>
                  <a:lnTo>
                    <a:pt x="348" y="58"/>
                  </a:lnTo>
                  <a:lnTo>
                    <a:pt x="324" y="70"/>
                  </a:lnTo>
                  <a:lnTo>
                    <a:pt x="297" y="84"/>
                  </a:lnTo>
                  <a:lnTo>
                    <a:pt x="272" y="100"/>
                  </a:lnTo>
                  <a:lnTo>
                    <a:pt x="248" y="116"/>
                  </a:lnTo>
                  <a:lnTo>
                    <a:pt x="225" y="134"/>
                  </a:lnTo>
                  <a:lnTo>
                    <a:pt x="203" y="152"/>
                  </a:lnTo>
                  <a:lnTo>
                    <a:pt x="181" y="170"/>
                  </a:lnTo>
                  <a:lnTo>
                    <a:pt x="161" y="192"/>
                  </a:lnTo>
                  <a:lnTo>
                    <a:pt x="140" y="212"/>
                  </a:lnTo>
                  <a:lnTo>
                    <a:pt x="123" y="234"/>
                  </a:lnTo>
                  <a:lnTo>
                    <a:pt x="105" y="256"/>
                  </a:lnTo>
                  <a:lnTo>
                    <a:pt x="89" y="280"/>
                  </a:lnTo>
                  <a:lnTo>
                    <a:pt x="76" y="304"/>
                  </a:lnTo>
                  <a:lnTo>
                    <a:pt x="62" y="330"/>
                  </a:lnTo>
                  <a:lnTo>
                    <a:pt x="49" y="356"/>
                  </a:lnTo>
                  <a:lnTo>
                    <a:pt x="38" y="382"/>
                  </a:lnTo>
                  <a:lnTo>
                    <a:pt x="29" y="408"/>
                  </a:lnTo>
                  <a:lnTo>
                    <a:pt x="20" y="436"/>
                  </a:lnTo>
                  <a:lnTo>
                    <a:pt x="13" y="464"/>
                  </a:lnTo>
                  <a:lnTo>
                    <a:pt x="9" y="494"/>
                  </a:lnTo>
                  <a:lnTo>
                    <a:pt x="4" y="522"/>
                  </a:lnTo>
                  <a:lnTo>
                    <a:pt x="2" y="552"/>
                  </a:lnTo>
                  <a:lnTo>
                    <a:pt x="0" y="582"/>
                  </a:lnTo>
                  <a:lnTo>
                    <a:pt x="0" y="582"/>
                  </a:lnTo>
                  <a:lnTo>
                    <a:pt x="2" y="612"/>
                  </a:lnTo>
                  <a:lnTo>
                    <a:pt x="4" y="640"/>
                  </a:lnTo>
                  <a:lnTo>
                    <a:pt x="9" y="670"/>
                  </a:lnTo>
                  <a:lnTo>
                    <a:pt x="13" y="698"/>
                  </a:lnTo>
                  <a:lnTo>
                    <a:pt x="20" y="726"/>
                  </a:lnTo>
                  <a:lnTo>
                    <a:pt x="29" y="754"/>
                  </a:lnTo>
                  <a:lnTo>
                    <a:pt x="38" y="780"/>
                  </a:lnTo>
                  <a:lnTo>
                    <a:pt x="49" y="808"/>
                  </a:lnTo>
                  <a:lnTo>
                    <a:pt x="62" y="832"/>
                  </a:lnTo>
                  <a:lnTo>
                    <a:pt x="76" y="858"/>
                  </a:lnTo>
                  <a:lnTo>
                    <a:pt x="89" y="882"/>
                  </a:lnTo>
                  <a:lnTo>
                    <a:pt x="105" y="906"/>
                  </a:lnTo>
                  <a:lnTo>
                    <a:pt x="123" y="928"/>
                  </a:lnTo>
                  <a:lnTo>
                    <a:pt x="140" y="950"/>
                  </a:lnTo>
                  <a:lnTo>
                    <a:pt x="161" y="972"/>
                  </a:lnTo>
                  <a:lnTo>
                    <a:pt x="181" y="992"/>
                  </a:lnTo>
                  <a:lnTo>
                    <a:pt x="203" y="1012"/>
                  </a:lnTo>
                  <a:lnTo>
                    <a:pt x="225" y="1030"/>
                  </a:lnTo>
                  <a:lnTo>
                    <a:pt x="248" y="1046"/>
                  </a:lnTo>
                  <a:lnTo>
                    <a:pt x="272" y="1062"/>
                  </a:lnTo>
                  <a:lnTo>
                    <a:pt x="297" y="1078"/>
                  </a:lnTo>
                  <a:lnTo>
                    <a:pt x="324" y="1092"/>
                  </a:lnTo>
                  <a:lnTo>
                    <a:pt x="348" y="1104"/>
                  </a:lnTo>
                  <a:lnTo>
                    <a:pt x="377" y="1116"/>
                  </a:lnTo>
                  <a:lnTo>
                    <a:pt x="404" y="1126"/>
                  </a:lnTo>
                  <a:lnTo>
                    <a:pt x="433" y="1136"/>
                  </a:lnTo>
                  <a:lnTo>
                    <a:pt x="462" y="1144"/>
                  </a:lnTo>
                  <a:lnTo>
                    <a:pt x="491" y="1150"/>
                  </a:lnTo>
                  <a:lnTo>
                    <a:pt x="522" y="1156"/>
                  </a:lnTo>
                  <a:lnTo>
                    <a:pt x="552" y="1160"/>
                  </a:lnTo>
                  <a:lnTo>
                    <a:pt x="583" y="1162"/>
                  </a:lnTo>
                  <a:lnTo>
                    <a:pt x="614" y="1162"/>
                  </a:lnTo>
                  <a:lnTo>
                    <a:pt x="614" y="1162"/>
                  </a:lnTo>
                  <a:lnTo>
                    <a:pt x="648" y="1162"/>
                  </a:lnTo>
                  <a:lnTo>
                    <a:pt x="679" y="1160"/>
                  </a:lnTo>
                  <a:lnTo>
                    <a:pt x="708" y="1156"/>
                  </a:lnTo>
                  <a:lnTo>
                    <a:pt x="739" y="1150"/>
                  </a:lnTo>
                  <a:lnTo>
                    <a:pt x="768" y="1144"/>
                  </a:lnTo>
                  <a:lnTo>
                    <a:pt x="797" y="1136"/>
                  </a:lnTo>
                  <a:lnTo>
                    <a:pt x="826" y="1126"/>
                  </a:lnTo>
                  <a:lnTo>
                    <a:pt x="853" y="1116"/>
                  </a:lnTo>
                  <a:lnTo>
                    <a:pt x="882" y="1104"/>
                  </a:lnTo>
                  <a:lnTo>
                    <a:pt x="907" y="1092"/>
                  </a:lnTo>
                  <a:lnTo>
                    <a:pt x="934" y="1078"/>
                  </a:lnTo>
                  <a:lnTo>
                    <a:pt x="958" y="1062"/>
                  </a:lnTo>
                  <a:lnTo>
                    <a:pt x="983" y="1046"/>
                  </a:lnTo>
                  <a:lnTo>
                    <a:pt x="1005" y="1030"/>
                  </a:lnTo>
                  <a:lnTo>
                    <a:pt x="1027" y="1012"/>
                  </a:lnTo>
                  <a:lnTo>
                    <a:pt x="1050" y="992"/>
                  </a:lnTo>
                  <a:lnTo>
                    <a:pt x="1070" y="972"/>
                  </a:lnTo>
                  <a:lnTo>
                    <a:pt x="1090" y="950"/>
                  </a:lnTo>
                  <a:lnTo>
                    <a:pt x="1108" y="928"/>
                  </a:lnTo>
                  <a:lnTo>
                    <a:pt x="1126" y="906"/>
                  </a:lnTo>
                  <a:lnTo>
                    <a:pt x="1141" y="882"/>
                  </a:lnTo>
                  <a:lnTo>
                    <a:pt x="1155" y="858"/>
                  </a:lnTo>
                  <a:lnTo>
                    <a:pt x="1168" y="832"/>
                  </a:lnTo>
                  <a:lnTo>
                    <a:pt x="1182" y="808"/>
                  </a:lnTo>
                  <a:lnTo>
                    <a:pt x="1193" y="780"/>
                  </a:lnTo>
                  <a:lnTo>
                    <a:pt x="1202" y="754"/>
                  </a:lnTo>
                  <a:lnTo>
                    <a:pt x="1211" y="726"/>
                  </a:lnTo>
                  <a:lnTo>
                    <a:pt x="1217" y="698"/>
                  </a:lnTo>
                  <a:lnTo>
                    <a:pt x="1222" y="670"/>
                  </a:lnTo>
                  <a:lnTo>
                    <a:pt x="1226" y="640"/>
                  </a:lnTo>
                  <a:lnTo>
                    <a:pt x="1228" y="612"/>
                  </a:lnTo>
                  <a:lnTo>
                    <a:pt x="1231" y="582"/>
                  </a:lnTo>
                  <a:lnTo>
                    <a:pt x="1231" y="582"/>
                  </a:lnTo>
                  <a:lnTo>
                    <a:pt x="1228" y="552"/>
                  </a:lnTo>
                  <a:lnTo>
                    <a:pt x="1226" y="522"/>
                  </a:lnTo>
                  <a:lnTo>
                    <a:pt x="1222" y="494"/>
                  </a:lnTo>
                  <a:lnTo>
                    <a:pt x="1217" y="464"/>
                  </a:lnTo>
                  <a:lnTo>
                    <a:pt x="1211" y="436"/>
                  </a:lnTo>
                  <a:lnTo>
                    <a:pt x="1202" y="408"/>
                  </a:lnTo>
                  <a:lnTo>
                    <a:pt x="1193" y="382"/>
                  </a:lnTo>
                  <a:lnTo>
                    <a:pt x="1182" y="356"/>
                  </a:lnTo>
                  <a:lnTo>
                    <a:pt x="1168" y="330"/>
                  </a:lnTo>
                  <a:lnTo>
                    <a:pt x="1155" y="304"/>
                  </a:lnTo>
                  <a:lnTo>
                    <a:pt x="1141" y="280"/>
                  </a:lnTo>
                  <a:lnTo>
                    <a:pt x="1126" y="256"/>
                  </a:lnTo>
                  <a:lnTo>
                    <a:pt x="1108" y="234"/>
                  </a:lnTo>
                  <a:lnTo>
                    <a:pt x="1090" y="212"/>
                  </a:lnTo>
                  <a:lnTo>
                    <a:pt x="1070" y="192"/>
                  </a:lnTo>
                  <a:lnTo>
                    <a:pt x="1050" y="170"/>
                  </a:lnTo>
                  <a:lnTo>
                    <a:pt x="1027" y="152"/>
                  </a:lnTo>
                  <a:lnTo>
                    <a:pt x="1005" y="134"/>
                  </a:lnTo>
                  <a:lnTo>
                    <a:pt x="983" y="116"/>
                  </a:lnTo>
                  <a:lnTo>
                    <a:pt x="958" y="100"/>
                  </a:lnTo>
                  <a:lnTo>
                    <a:pt x="934" y="84"/>
                  </a:lnTo>
                  <a:lnTo>
                    <a:pt x="907" y="70"/>
                  </a:lnTo>
                  <a:lnTo>
                    <a:pt x="882" y="58"/>
                  </a:lnTo>
                  <a:lnTo>
                    <a:pt x="853" y="46"/>
                  </a:lnTo>
                  <a:lnTo>
                    <a:pt x="826" y="36"/>
                  </a:lnTo>
                  <a:lnTo>
                    <a:pt x="797" y="26"/>
                  </a:lnTo>
                  <a:lnTo>
                    <a:pt x="768" y="18"/>
                  </a:lnTo>
                  <a:lnTo>
                    <a:pt x="739" y="12"/>
                  </a:lnTo>
                  <a:lnTo>
                    <a:pt x="708" y="8"/>
                  </a:lnTo>
                  <a:lnTo>
                    <a:pt x="679" y="4"/>
                  </a:lnTo>
                  <a:lnTo>
                    <a:pt x="648" y="2"/>
                  </a:lnTo>
                  <a:lnTo>
                    <a:pt x="614" y="0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FFB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04" y="1095"/>
              <a:ext cx="1235" cy="1168"/>
            </a:xfrm>
            <a:custGeom>
              <a:avLst/>
              <a:gdLst>
                <a:gd name="T0" fmla="*/ 585 w 1235"/>
                <a:gd name="T1" fmla="*/ 2 h 1168"/>
                <a:gd name="T2" fmla="*/ 493 w 1235"/>
                <a:gd name="T3" fmla="*/ 12 h 1168"/>
                <a:gd name="T4" fmla="*/ 406 w 1235"/>
                <a:gd name="T5" fmla="*/ 36 h 1168"/>
                <a:gd name="T6" fmla="*/ 324 w 1235"/>
                <a:gd name="T7" fmla="*/ 70 h 1168"/>
                <a:gd name="T8" fmla="*/ 248 w 1235"/>
                <a:gd name="T9" fmla="*/ 116 h 1168"/>
                <a:gd name="T10" fmla="*/ 181 w 1235"/>
                <a:gd name="T11" fmla="*/ 172 h 1168"/>
                <a:gd name="T12" fmla="*/ 123 w 1235"/>
                <a:gd name="T13" fmla="*/ 236 h 1168"/>
                <a:gd name="T14" fmla="*/ 73 w 1235"/>
                <a:gd name="T15" fmla="*/ 306 h 1168"/>
                <a:gd name="T16" fmla="*/ 38 w 1235"/>
                <a:gd name="T17" fmla="*/ 384 h 1168"/>
                <a:gd name="T18" fmla="*/ 13 w 1235"/>
                <a:gd name="T19" fmla="*/ 466 h 1168"/>
                <a:gd name="T20" fmla="*/ 0 w 1235"/>
                <a:gd name="T21" fmla="*/ 554 h 1168"/>
                <a:gd name="T22" fmla="*/ 0 w 1235"/>
                <a:gd name="T23" fmla="*/ 614 h 1168"/>
                <a:gd name="T24" fmla="*/ 13 w 1235"/>
                <a:gd name="T25" fmla="*/ 702 h 1168"/>
                <a:gd name="T26" fmla="*/ 38 w 1235"/>
                <a:gd name="T27" fmla="*/ 784 h 1168"/>
                <a:gd name="T28" fmla="*/ 73 w 1235"/>
                <a:gd name="T29" fmla="*/ 862 h 1168"/>
                <a:gd name="T30" fmla="*/ 123 w 1235"/>
                <a:gd name="T31" fmla="*/ 932 h 1168"/>
                <a:gd name="T32" fmla="*/ 181 w 1235"/>
                <a:gd name="T33" fmla="*/ 996 h 1168"/>
                <a:gd name="T34" fmla="*/ 248 w 1235"/>
                <a:gd name="T35" fmla="*/ 1052 h 1168"/>
                <a:gd name="T36" fmla="*/ 324 w 1235"/>
                <a:gd name="T37" fmla="*/ 1096 h 1168"/>
                <a:gd name="T38" fmla="*/ 406 w 1235"/>
                <a:gd name="T39" fmla="*/ 1132 h 1168"/>
                <a:gd name="T40" fmla="*/ 493 w 1235"/>
                <a:gd name="T41" fmla="*/ 1156 h 1168"/>
                <a:gd name="T42" fmla="*/ 585 w 1235"/>
                <a:gd name="T43" fmla="*/ 1166 h 1168"/>
                <a:gd name="T44" fmla="*/ 650 w 1235"/>
                <a:gd name="T45" fmla="*/ 1166 h 1168"/>
                <a:gd name="T46" fmla="*/ 741 w 1235"/>
                <a:gd name="T47" fmla="*/ 1156 h 1168"/>
                <a:gd name="T48" fmla="*/ 829 w 1235"/>
                <a:gd name="T49" fmla="*/ 1132 h 1168"/>
                <a:gd name="T50" fmla="*/ 911 w 1235"/>
                <a:gd name="T51" fmla="*/ 1096 h 1168"/>
                <a:gd name="T52" fmla="*/ 987 w 1235"/>
                <a:gd name="T53" fmla="*/ 1052 h 1168"/>
                <a:gd name="T54" fmla="*/ 1054 w 1235"/>
                <a:gd name="T55" fmla="*/ 996 h 1168"/>
                <a:gd name="T56" fmla="*/ 1112 w 1235"/>
                <a:gd name="T57" fmla="*/ 932 h 1168"/>
                <a:gd name="T58" fmla="*/ 1159 w 1235"/>
                <a:gd name="T59" fmla="*/ 862 h 1168"/>
                <a:gd name="T60" fmla="*/ 1197 w 1235"/>
                <a:gd name="T61" fmla="*/ 784 h 1168"/>
                <a:gd name="T62" fmla="*/ 1222 w 1235"/>
                <a:gd name="T63" fmla="*/ 702 h 1168"/>
                <a:gd name="T64" fmla="*/ 1233 w 1235"/>
                <a:gd name="T65" fmla="*/ 614 h 1168"/>
                <a:gd name="T66" fmla="*/ 1233 w 1235"/>
                <a:gd name="T67" fmla="*/ 554 h 1168"/>
                <a:gd name="T68" fmla="*/ 1222 w 1235"/>
                <a:gd name="T69" fmla="*/ 466 h 1168"/>
                <a:gd name="T70" fmla="*/ 1197 w 1235"/>
                <a:gd name="T71" fmla="*/ 384 h 1168"/>
                <a:gd name="T72" fmla="*/ 1159 w 1235"/>
                <a:gd name="T73" fmla="*/ 306 h 1168"/>
                <a:gd name="T74" fmla="*/ 1112 w 1235"/>
                <a:gd name="T75" fmla="*/ 236 h 1168"/>
                <a:gd name="T76" fmla="*/ 1054 w 1235"/>
                <a:gd name="T77" fmla="*/ 172 h 1168"/>
                <a:gd name="T78" fmla="*/ 987 w 1235"/>
                <a:gd name="T79" fmla="*/ 116 h 1168"/>
                <a:gd name="T80" fmla="*/ 911 w 1235"/>
                <a:gd name="T81" fmla="*/ 70 h 1168"/>
                <a:gd name="T82" fmla="*/ 829 w 1235"/>
                <a:gd name="T83" fmla="*/ 36 h 1168"/>
                <a:gd name="T84" fmla="*/ 741 w 1235"/>
                <a:gd name="T85" fmla="*/ 12 h 1168"/>
                <a:gd name="T86" fmla="*/ 650 w 1235"/>
                <a:gd name="T87" fmla="*/ 2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35" h="1168">
                  <a:moveTo>
                    <a:pt x="616" y="0"/>
                  </a:moveTo>
                  <a:lnTo>
                    <a:pt x="616" y="0"/>
                  </a:lnTo>
                  <a:lnTo>
                    <a:pt x="585" y="2"/>
                  </a:lnTo>
                  <a:lnTo>
                    <a:pt x="554" y="4"/>
                  </a:lnTo>
                  <a:lnTo>
                    <a:pt x="522" y="6"/>
                  </a:lnTo>
                  <a:lnTo>
                    <a:pt x="493" y="12"/>
                  </a:lnTo>
                  <a:lnTo>
                    <a:pt x="462" y="18"/>
                  </a:lnTo>
                  <a:lnTo>
                    <a:pt x="433" y="26"/>
                  </a:lnTo>
                  <a:lnTo>
                    <a:pt x="406" y="36"/>
                  </a:lnTo>
                  <a:lnTo>
                    <a:pt x="377" y="46"/>
                  </a:lnTo>
                  <a:lnTo>
                    <a:pt x="350" y="58"/>
                  </a:lnTo>
                  <a:lnTo>
                    <a:pt x="324" y="70"/>
                  </a:lnTo>
                  <a:lnTo>
                    <a:pt x="297" y="84"/>
                  </a:lnTo>
                  <a:lnTo>
                    <a:pt x="272" y="100"/>
                  </a:lnTo>
                  <a:lnTo>
                    <a:pt x="248" y="116"/>
                  </a:lnTo>
                  <a:lnTo>
                    <a:pt x="225" y="134"/>
                  </a:lnTo>
                  <a:lnTo>
                    <a:pt x="203" y="152"/>
                  </a:lnTo>
                  <a:lnTo>
                    <a:pt x="181" y="172"/>
                  </a:lnTo>
                  <a:lnTo>
                    <a:pt x="161" y="192"/>
                  </a:lnTo>
                  <a:lnTo>
                    <a:pt x="140" y="212"/>
                  </a:lnTo>
                  <a:lnTo>
                    <a:pt x="123" y="236"/>
                  </a:lnTo>
                  <a:lnTo>
                    <a:pt x="105" y="258"/>
                  </a:lnTo>
                  <a:lnTo>
                    <a:pt x="89" y="282"/>
                  </a:lnTo>
                  <a:lnTo>
                    <a:pt x="73" y="306"/>
                  </a:lnTo>
                  <a:lnTo>
                    <a:pt x="60" y="332"/>
                  </a:lnTo>
                  <a:lnTo>
                    <a:pt x="49" y="358"/>
                  </a:lnTo>
                  <a:lnTo>
                    <a:pt x="38" y="384"/>
                  </a:lnTo>
                  <a:lnTo>
                    <a:pt x="27" y="410"/>
                  </a:lnTo>
                  <a:lnTo>
                    <a:pt x="20" y="438"/>
                  </a:lnTo>
                  <a:lnTo>
                    <a:pt x="13" y="466"/>
                  </a:lnTo>
                  <a:lnTo>
                    <a:pt x="6" y="496"/>
                  </a:lnTo>
                  <a:lnTo>
                    <a:pt x="2" y="524"/>
                  </a:lnTo>
                  <a:lnTo>
                    <a:pt x="0" y="554"/>
                  </a:lnTo>
                  <a:lnTo>
                    <a:pt x="0" y="584"/>
                  </a:lnTo>
                  <a:lnTo>
                    <a:pt x="0" y="584"/>
                  </a:lnTo>
                  <a:lnTo>
                    <a:pt x="0" y="614"/>
                  </a:lnTo>
                  <a:lnTo>
                    <a:pt x="2" y="644"/>
                  </a:lnTo>
                  <a:lnTo>
                    <a:pt x="6" y="672"/>
                  </a:lnTo>
                  <a:lnTo>
                    <a:pt x="13" y="702"/>
                  </a:lnTo>
                  <a:lnTo>
                    <a:pt x="20" y="730"/>
                  </a:lnTo>
                  <a:lnTo>
                    <a:pt x="27" y="758"/>
                  </a:lnTo>
                  <a:lnTo>
                    <a:pt x="38" y="784"/>
                  </a:lnTo>
                  <a:lnTo>
                    <a:pt x="49" y="810"/>
                  </a:lnTo>
                  <a:lnTo>
                    <a:pt x="60" y="836"/>
                  </a:lnTo>
                  <a:lnTo>
                    <a:pt x="73" y="862"/>
                  </a:lnTo>
                  <a:lnTo>
                    <a:pt x="89" y="886"/>
                  </a:lnTo>
                  <a:lnTo>
                    <a:pt x="105" y="910"/>
                  </a:lnTo>
                  <a:lnTo>
                    <a:pt x="123" y="932"/>
                  </a:lnTo>
                  <a:lnTo>
                    <a:pt x="140" y="954"/>
                  </a:lnTo>
                  <a:lnTo>
                    <a:pt x="161" y="976"/>
                  </a:lnTo>
                  <a:lnTo>
                    <a:pt x="181" y="996"/>
                  </a:lnTo>
                  <a:lnTo>
                    <a:pt x="203" y="1016"/>
                  </a:lnTo>
                  <a:lnTo>
                    <a:pt x="225" y="1034"/>
                  </a:lnTo>
                  <a:lnTo>
                    <a:pt x="248" y="1052"/>
                  </a:lnTo>
                  <a:lnTo>
                    <a:pt x="272" y="1068"/>
                  </a:lnTo>
                  <a:lnTo>
                    <a:pt x="297" y="1082"/>
                  </a:lnTo>
                  <a:lnTo>
                    <a:pt x="324" y="1096"/>
                  </a:lnTo>
                  <a:lnTo>
                    <a:pt x="350" y="1110"/>
                  </a:lnTo>
                  <a:lnTo>
                    <a:pt x="377" y="1122"/>
                  </a:lnTo>
                  <a:lnTo>
                    <a:pt x="406" y="1132"/>
                  </a:lnTo>
                  <a:lnTo>
                    <a:pt x="433" y="1142"/>
                  </a:lnTo>
                  <a:lnTo>
                    <a:pt x="462" y="1148"/>
                  </a:lnTo>
                  <a:lnTo>
                    <a:pt x="493" y="1156"/>
                  </a:lnTo>
                  <a:lnTo>
                    <a:pt x="522" y="1160"/>
                  </a:lnTo>
                  <a:lnTo>
                    <a:pt x="554" y="1164"/>
                  </a:lnTo>
                  <a:lnTo>
                    <a:pt x="585" y="1166"/>
                  </a:lnTo>
                  <a:lnTo>
                    <a:pt x="616" y="1168"/>
                  </a:lnTo>
                  <a:lnTo>
                    <a:pt x="616" y="1168"/>
                  </a:lnTo>
                  <a:lnTo>
                    <a:pt x="650" y="1166"/>
                  </a:lnTo>
                  <a:lnTo>
                    <a:pt x="681" y="1164"/>
                  </a:lnTo>
                  <a:lnTo>
                    <a:pt x="710" y="1160"/>
                  </a:lnTo>
                  <a:lnTo>
                    <a:pt x="741" y="1156"/>
                  </a:lnTo>
                  <a:lnTo>
                    <a:pt x="770" y="1148"/>
                  </a:lnTo>
                  <a:lnTo>
                    <a:pt x="799" y="1142"/>
                  </a:lnTo>
                  <a:lnTo>
                    <a:pt x="829" y="1132"/>
                  </a:lnTo>
                  <a:lnTo>
                    <a:pt x="858" y="1122"/>
                  </a:lnTo>
                  <a:lnTo>
                    <a:pt x="884" y="1110"/>
                  </a:lnTo>
                  <a:lnTo>
                    <a:pt x="911" y="1096"/>
                  </a:lnTo>
                  <a:lnTo>
                    <a:pt x="938" y="1082"/>
                  </a:lnTo>
                  <a:lnTo>
                    <a:pt x="963" y="1068"/>
                  </a:lnTo>
                  <a:lnTo>
                    <a:pt x="987" y="1052"/>
                  </a:lnTo>
                  <a:lnTo>
                    <a:pt x="1009" y="1034"/>
                  </a:lnTo>
                  <a:lnTo>
                    <a:pt x="1032" y="1016"/>
                  </a:lnTo>
                  <a:lnTo>
                    <a:pt x="1054" y="996"/>
                  </a:lnTo>
                  <a:lnTo>
                    <a:pt x="1074" y="976"/>
                  </a:lnTo>
                  <a:lnTo>
                    <a:pt x="1094" y="954"/>
                  </a:lnTo>
                  <a:lnTo>
                    <a:pt x="1112" y="932"/>
                  </a:lnTo>
                  <a:lnTo>
                    <a:pt x="1128" y="910"/>
                  </a:lnTo>
                  <a:lnTo>
                    <a:pt x="1146" y="886"/>
                  </a:lnTo>
                  <a:lnTo>
                    <a:pt x="1159" y="862"/>
                  </a:lnTo>
                  <a:lnTo>
                    <a:pt x="1173" y="836"/>
                  </a:lnTo>
                  <a:lnTo>
                    <a:pt x="1186" y="810"/>
                  </a:lnTo>
                  <a:lnTo>
                    <a:pt x="1197" y="784"/>
                  </a:lnTo>
                  <a:lnTo>
                    <a:pt x="1206" y="758"/>
                  </a:lnTo>
                  <a:lnTo>
                    <a:pt x="1215" y="730"/>
                  </a:lnTo>
                  <a:lnTo>
                    <a:pt x="1222" y="702"/>
                  </a:lnTo>
                  <a:lnTo>
                    <a:pt x="1228" y="672"/>
                  </a:lnTo>
                  <a:lnTo>
                    <a:pt x="1231" y="644"/>
                  </a:lnTo>
                  <a:lnTo>
                    <a:pt x="1233" y="614"/>
                  </a:lnTo>
                  <a:lnTo>
                    <a:pt x="1235" y="584"/>
                  </a:lnTo>
                  <a:lnTo>
                    <a:pt x="1235" y="584"/>
                  </a:lnTo>
                  <a:lnTo>
                    <a:pt x="1233" y="554"/>
                  </a:lnTo>
                  <a:lnTo>
                    <a:pt x="1231" y="524"/>
                  </a:lnTo>
                  <a:lnTo>
                    <a:pt x="1228" y="496"/>
                  </a:lnTo>
                  <a:lnTo>
                    <a:pt x="1222" y="466"/>
                  </a:lnTo>
                  <a:lnTo>
                    <a:pt x="1215" y="438"/>
                  </a:lnTo>
                  <a:lnTo>
                    <a:pt x="1206" y="410"/>
                  </a:lnTo>
                  <a:lnTo>
                    <a:pt x="1197" y="384"/>
                  </a:lnTo>
                  <a:lnTo>
                    <a:pt x="1186" y="358"/>
                  </a:lnTo>
                  <a:lnTo>
                    <a:pt x="1173" y="332"/>
                  </a:lnTo>
                  <a:lnTo>
                    <a:pt x="1159" y="306"/>
                  </a:lnTo>
                  <a:lnTo>
                    <a:pt x="1146" y="282"/>
                  </a:lnTo>
                  <a:lnTo>
                    <a:pt x="1128" y="258"/>
                  </a:lnTo>
                  <a:lnTo>
                    <a:pt x="1112" y="236"/>
                  </a:lnTo>
                  <a:lnTo>
                    <a:pt x="1094" y="212"/>
                  </a:lnTo>
                  <a:lnTo>
                    <a:pt x="1074" y="192"/>
                  </a:lnTo>
                  <a:lnTo>
                    <a:pt x="1054" y="172"/>
                  </a:lnTo>
                  <a:lnTo>
                    <a:pt x="1032" y="152"/>
                  </a:lnTo>
                  <a:lnTo>
                    <a:pt x="1009" y="134"/>
                  </a:lnTo>
                  <a:lnTo>
                    <a:pt x="987" y="116"/>
                  </a:lnTo>
                  <a:lnTo>
                    <a:pt x="963" y="100"/>
                  </a:lnTo>
                  <a:lnTo>
                    <a:pt x="938" y="84"/>
                  </a:lnTo>
                  <a:lnTo>
                    <a:pt x="911" y="70"/>
                  </a:lnTo>
                  <a:lnTo>
                    <a:pt x="884" y="58"/>
                  </a:lnTo>
                  <a:lnTo>
                    <a:pt x="858" y="46"/>
                  </a:lnTo>
                  <a:lnTo>
                    <a:pt x="829" y="36"/>
                  </a:lnTo>
                  <a:lnTo>
                    <a:pt x="799" y="26"/>
                  </a:lnTo>
                  <a:lnTo>
                    <a:pt x="770" y="18"/>
                  </a:lnTo>
                  <a:lnTo>
                    <a:pt x="741" y="12"/>
                  </a:lnTo>
                  <a:lnTo>
                    <a:pt x="710" y="6"/>
                  </a:lnTo>
                  <a:lnTo>
                    <a:pt x="681" y="4"/>
                  </a:lnTo>
                  <a:lnTo>
                    <a:pt x="650" y="2"/>
                  </a:lnTo>
                  <a:lnTo>
                    <a:pt x="616" y="0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FF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04" y="1091"/>
              <a:ext cx="1240" cy="1172"/>
            </a:xfrm>
            <a:custGeom>
              <a:avLst/>
              <a:gdLst>
                <a:gd name="T0" fmla="*/ 587 w 1240"/>
                <a:gd name="T1" fmla="*/ 0 h 1172"/>
                <a:gd name="T2" fmla="*/ 493 w 1240"/>
                <a:gd name="T3" fmla="*/ 12 h 1172"/>
                <a:gd name="T4" fmla="*/ 406 w 1240"/>
                <a:gd name="T5" fmla="*/ 36 h 1172"/>
                <a:gd name="T6" fmla="*/ 324 w 1240"/>
                <a:gd name="T7" fmla="*/ 70 h 1172"/>
                <a:gd name="T8" fmla="*/ 248 w 1240"/>
                <a:gd name="T9" fmla="*/ 116 h 1172"/>
                <a:gd name="T10" fmla="*/ 181 w 1240"/>
                <a:gd name="T11" fmla="*/ 172 h 1172"/>
                <a:gd name="T12" fmla="*/ 123 w 1240"/>
                <a:gd name="T13" fmla="*/ 236 h 1172"/>
                <a:gd name="T14" fmla="*/ 73 w 1240"/>
                <a:gd name="T15" fmla="*/ 308 h 1172"/>
                <a:gd name="T16" fmla="*/ 38 w 1240"/>
                <a:gd name="T17" fmla="*/ 386 h 1172"/>
                <a:gd name="T18" fmla="*/ 11 w 1240"/>
                <a:gd name="T19" fmla="*/ 468 h 1172"/>
                <a:gd name="T20" fmla="*/ 0 w 1240"/>
                <a:gd name="T21" fmla="*/ 556 h 1172"/>
                <a:gd name="T22" fmla="*/ 0 w 1240"/>
                <a:gd name="T23" fmla="*/ 616 h 1172"/>
                <a:gd name="T24" fmla="*/ 11 w 1240"/>
                <a:gd name="T25" fmla="*/ 704 h 1172"/>
                <a:gd name="T26" fmla="*/ 38 w 1240"/>
                <a:gd name="T27" fmla="*/ 788 h 1172"/>
                <a:gd name="T28" fmla="*/ 73 w 1240"/>
                <a:gd name="T29" fmla="*/ 866 h 1172"/>
                <a:gd name="T30" fmla="*/ 123 w 1240"/>
                <a:gd name="T31" fmla="*/ 936 h 1172"/>
                <a:gd name="T32" fmla="*/ 181 w 1240"/>
                <a:gd name="T33" fmla="*/ 1000 h 1172"/>
                <a:gd name="T34" fmla="*/ 248 w 1240"/>
                <a:gd name="T35" fmla="*/ 1056 h 1172"/>
                <a:gd name="T36" fmla="*/ 324 w 1240"/>
                <a:gd name="T37" fmla="*/ 1102 h 1172"/>
                <a:gd name="T38" fmla="*/ 406 w 1240"/>
                <a:gd name="T39" fmla="*/ 1136 h 1172"/>
                <a:gd name="T40" fmla="*/ 493 w 1240"/>
                <a:gd name="T41" fmla="*/ 1160 h 1172"/>
                <a:gd name="T42" fmla="*/ 587 w 1240"/>
                <a:gd name="T43" fmla="*/ 1172 h 1172"/>
                <a:gd name="T44" fmla="*/ 652 w 1240"/>
                <a:gd name="T45" fmla="*/ 1172 h 1172"/>
                <a:gd name="T46" fmla="*/ 744 w 1240"/>
                <a:gd name="T47" fmla="*/ 1160 h 1172"/>
                <a:gd name="T48" fmla="*/ 833 w 1240"/>
                <a:gd name="T49" fmla="*/ 1136 h 1172"/>
                <a:gd name="T50" fmla="*/ 913 w 1240"/>
                <a:gd name="T51" fmla="*/ 1102 h 1172"/>
                <a:gd name="T52" fmla="*/ 989 w 1240"/>
                <a:gd name="T53" fmla="*/ 1056 h 1172"/>
                <a:gd name="T54" fmla="*/ 1056 w 1240"/>
                <a:gd name="T55" fmla="*/ 1000 h 1172"/>
                <a:gd name="T56" fmla="*/ 1117 w 1240"/>
                <a:gd name="T57" fmla="*/ 936 h 1172"/>
                <a:gd name="T58" fmla="*/ 1164 w 1240"/>
                <a:gd name="T59" fmla="*/ 866 h 1172"/>
                <a:gd name="T60" fmla="*/ 1202 w 1240"/>
                <a:gd name="T61" fmla="*/ 788 h 1172"/>
                <a:gd name="T62" fmla="*/ 1226 w 1240"/>
                <a:gd name="T63" fmla="*/ 704 h 1172"/>
                <a:gd name="T64" fmla="*/ 1240 w 1240"/>
                <a:gd name="T65" fmla="*/ 616 h 1172"/>
                <a:gd name="T66" fmla="*/ 1240 w 1240"/>
                <a:gd name="T67" fmla="*/ 556 h 1172"/>
                <a:gd name="T68" fmla="*/ 1226 w 1240"/>
                <a:gd name="T69" fmla="*/ 468 h 1172"/>
                <a:gd name="T70" fmla="*/ 1202 w 1240"/>
                <a:gd name="T71" fmla="*/ 386 h 1172"/>
                <a:gd name="T72" fmla="*/ 1164 w 1240"/>
                <a:gd name="T73" fmla="*/ 308 h 1172"/>
                <a:gd name="T74" fmla="*/ 1117 w 1240"/>
                <a:gd name="T75" fmla="*/ 236 h 1172"/>
                <a:gd name="T76" fmla="*/ 1056 w 1240"/>
                <a:gd name="T77" fmla="*/ 172 h 1172"/>
                <a:gd name="T78" fmla="*/ 989 w 1240"/>
                <a:gd name="T79" fmla="*/ 116 h 1172"/>
                <a:gd name="T80" fmla="*/ 913 w 1240"/>
                <a:gd name="T81" fmla="*/ 70 h 1172"/>
                <a:gd name="T82" fmla="*/ 833 w 1240"/>
                <a:gd name="T83" fmla="*/ 36 h 1172"/>
                <a:gd name="T84" fmla="*/ 744 w 1240"/>
                <a:gd name="T85" fmla="*/ 12 h 1172"/>
                <a:gd name="T86" fmla="*/ 652 w 1240"/>
                <a:gd name="T8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0" h="1172">
                  <a:moveTo>
                    <a:pt x="619" y="0"/>
                  </a:moveTo>
                  <a:lnTo>
                    <a:pt x="619" y="0"/>
                  </a:lnTo>
                  <a:lnTo>
                    <a:pt x="587" y="0"/>
                  </a:lnTo>
                  <a:lnTo>
                    <a:pt x="556" y="4"/>
                  </a:lnTo>
                  <a:lnTo>
                    <a:pt x="525" y="6"/>
                  </a:lnTo>
                  <a:lnTo>
                    <a:pt x="493" y="12"/>
                  </a:lnTo>
                  <a:lnTo>
                    <a:pt x="464" y="18"/>
                  </a:lnTo>
                  <a:lnTo>
                    <a:pt x="435" y="26"/>
                  </a:lnTo>
                  <a:lnTo>
                    <a:pt x="406" y="36"/>
                  </a:lnTo>
                  <a:lnTo>
                    <a:pt x="377" y="46"/>
                  </a:lnTo>
                  <a:lnTo>
                    <a:pt x="350" y="58"/>
                  </a:lnTo>
                  <a:lnTo>
                    <a:pt x="324" y="70"/>
                  </a:lnTo>
                  <a:lnTo>
                    <a:pt x="299" y="86"/>
                  </a:lnTo>
                  <a:lnTo>
                    <a:pt x="272" y="100"/>
                  </a:lnTo>
                  <a:lnTo>
                    <a:pt x="248" y="116"/>
                  </a:lnTo>
                  <a:lnTo>
                    <a:pt x="225" y="134"/>
                  </a:lnTo>
                  <a:lnTo>
                    <a:pt x="203" y="152"/>
                  </a:lnTo>
                  <a:lnTo>
                    <a:pt x="181" y="172"/>
                  </a:lnTo>
                  <a:lnTo>
                    <a:pt x="161" y="192"/>
                  </a:lnTo>
                  <a:lnTo>
                    <a:pt x="140" y="214"/>
                  </a:lnTo>
                  <a:lnTo>
                    <a:pt x="123" y="236"/>
                  </a:lnTo>
                  <a:lnTo>
                    <a:pt x="105" y="258"/>
                  </a:lnTo>
                  <a:lnTo>
                    <a:pt x="89" y="282"/>
                  </a:lnTo>
                  <a:lnTo>
                    <a:pt x="73" y="308"/>
                  </a:lnTo>
                  <a:lnTo>
                    <a:pt x="60" y="332"/>
                  </a:lnTo>
                  <a:lnTo>
                    <a:pt x="49" y="358"/>
                  </a:lnTo>
                  <a:lnTo>
                    <a:pt x="38" y="386"/>
                  </a:lnTo>
                  <a:lnTo>
                    <a:pt x="27" y="412"/>
                  </a:lnTo>
                  <a:lnTo>
                    <a:pt x="18" y="440"/>
                  </a:lnTo>
                  <a:lnTo>
                    <a:pt x="11" y="468"/>
                  </a:lnTo>
                  <a:lnTo>
                    <a:pt x="6" y="498"/>
                  </a:lnTo>
                  <a:lnTo>
                    <a:pt x="2" y="526"/>
                  </a:lnTo>
                  <a:lnTo>
                    <a:pt x="0" y="556"/>
                  </a:lnTo>
                  <a:lnTo>
                    <a:pt x="0" y="586"/>
                  </a:lnTo>
                  <a:lnTo>
                    <a:pt x="0" y="586"/>
                  </a:lnTo>
                  <a:lnTo>
                    <a:pt x="0" y="616"/>
                  </a:lnTo>
                  <a:lnTo>
                    <a:pt x="2" y="646"/>
                  </a:lnTo>
                  <a:lnTo>
                    <a:pt x="6" y="676"/>
                  </a:lnTo>
                  <a:lnTo>
                    <a:pt x="11" y="704"/>
                  </a:lnTo>
                  <a:lnTo>
                    <a:pt x="18" y="732"/>
                  </a:lnTo>
                  <a:lnTo>
                    <a:pt x="27" y="760"/>
                  </a:lnTo>
                  <a:lnTo>
                    <a:pt x="38" y="788"/>
                  </a:lnTo>
                  <a:lnTo>
                    <a:pt x="49" y="814"/>
                  </a:lnTo>
                  <a:lnTo>
                    <a:pt x="60" y="840"/>
                  </a:lnTo>
                  <a:lnTo>
                    <a:pt x="73" y="866"/>
                  </a:lnTo>
                  <a:lnTo>
                    <a:pt x="89" y="890"/>
                  </a:lnTo>
                  <a:lnTo>
                    <a:pt x="105" y="914"/>
                  </a:lnTo>
                  <a:lnTo>
                    <a:pt x="123" y="936"/>
                  </a:lnTo>
                  <a:lnTo>
                    <a:pt x="140" y="958"/>
                  </a:lnTo>
                  <a:lnTo>
                    <a:pt x="161" y="980"/>
                  </a:lnTo>
                  <a:lnTo>
                    <a:pt x="181" y="1000"/>
                  </a:lnTo>
                  <a:lnTo>
                    <a:pt x="203" y="1020"/>
                  </a:lnTo>
                  <a:lnTo>
                    <a:pt x="225" y="1038"/>
                  </a:lnTo>
                  <a:lnTo>
                    <a:pt x="248" y="1056"/>
                  </a:lnTo>
                  <a:lnTo>
                    <a:pt x="272" y="1072"/>
                  </a:lnTo>
                  <a:lnTo>
                    <a:pt x="299" y="1088"/>
                  </a:lnTo>
                  <a:lnTo>
                    <a:pt x="324" y="1102"/>
                  </a:lnTo>
                  <a:lnTo>
                    <a:pt x="350" y="1114"/>
                  </a:lnTo>
                  <a:lnTo>
                    <a:pt x="377" y="1126"/>
                  </a:lnTo>
                  <a:lnTo>
                    <a:pt x="406" y="1136"/>
                  </a:lnTo>
                  <a:lnTo>
                    <a:pt x="435" y="1146"/>
                  </a:lnTo>
                  <a:lnTo>
                    <a:pt x="464" y="1154"/>
                  </a:lnTo>
                  <a:lnTo>
                    <a:pt x="493" y="1160"/>
                  </a:lnTo>
                  <a:lnTo>
                    <a:pt x="525" y="1166"/>
                  </a:lnTo>
                  <a:lnTo>
                    <a:pt x="556" y="1170"/>
                  </a:lnTo>
                  <a:lnTo>
                    <a:pt x="587" y="1172"/>
                  </a:lnTo>
                  <a:lnTo>
                    <a:pt x="619" y="1172"/>
                  </a:lnTo>
                  <a:lnTo>
                    <a:pt x="619" y="1172"/>
                  </a:lnTo>
                  <a:lnTo>
                    <a:pt x="652" y="1172"/>
                  </a:lnTo>
                  <a:lnTo>
                    <a:pt x="683" y="1170"/>
                  </a:lnTo>
                  <a:lnTo>
                    <a:pt x="712" y="1166"/>
                  </a:lnTo>
                  <a:lnTo>
                    <a:pt x="744" y="1160"/>
                  </a:lnTo>
                  <a:lnTo>
                    <a:pt x="775" y="1154"/>
                  </a:lnTo>
                  <a:lnTo>
                    <a:pt x="804" y="1146"/>
                  </a:lnTo>
                  <a:lnTo>
                    <a:pt x="833" y="1136"/>
                  </a:lnTo>
                  <a:lnTo>
                    <a:pt x="860" y="1126"/>
                  </a:lnTo>
                  <a:lnTo>
                    <a:pt x="887" y="1114"/>
                  </a:lnTo>
                  <a:lnTo>
                    <a:pt x="913" y="1102"/>
                  </a:lnTo>
                  <a:lnTo>
                    <a:pt x="940" y="1088"/>
                  </a:lnTo>
                  <a:lnTo>
                    <a:pt x="965" y="1072"/>
                  </a:lnTo>
                  <a:lnTo>
                    <a:pt x="989" y="1056"/>
                  </a:lnTo>
                  <a:lnTo>
                    <a:pt x="1014" y="1038"/>
                  </a:lnTo>
                  <a:lnTo>
                    <a:pt x="1036" y="1020"/>
                  </a:lnTo>
                  <a:lnTo>
                    <a:pt x="1056" y="1000"/>
                  </a:lnTo>
                  <a:lnTo>
                    <a:pt x="1079" y="980"/>
                  </a:lnTo>
                  <a:lnTo>
                    <a:pt x="1097" y="958"/>
                  </a:lnTo>
                  <a:lnTo>
                    <a:pt x="1117" y="936"/>
                  </a:lnTo>
                  <a:lnTo>
                    <a:pt x="1132" y="914"/>
                  </a:lnTo>
                  <a:lnTo>
                    <a:pt x="1150" y="890"/>
                  </a:lnTo>
                  <a:lnTo>
                    <a:pt x="1164" y="866"/>
                  </a:lnTo>
                  <a:lnTo>
                    <a:pt x="1179" y="840"/>
                  </a:lnTo>
                  <a:lnTo>
                    <a:pt x="1190" y="814"/>
                  </a:lnTo>
                  <a:lnTo>
                    <a:pt x="1202" y="788"/>
                  </a:lnTo>
                  <a:lnTo>
                    <a:pt x="1211" y="760"/>
                  </a:lnTo>
                  <a:lnTo>
                    <a:pt x="1219" y="732"/>
                  </a:lnTo>
                  <a:lnTo>
                    <a:pt x="1226" y="704"/>
                  </a:lnTo>
                  <a:lnTo>
                    <a:pt x="1233" y="676"/>
                  </a:lnTo>
                  <a:lnTo>
                    <a:pt x="1237" y="646"/>
                  </a:lnTo>
                  <a:lnTo>
                    <a:pt x="1240" y="616"/>
                  </a:lnTo>
                  <a:lnTo>
                    <a:pt x="1240" y="586"/>
                  </a:lnTo>
                  <a:lnTo>
                    <a:pt x="1240" y="586"/>
                  </a:lnTo>
                  <a:lnTo>
                    <a:pt x="1240" y="556"/>
                  </a:lnTo>
                  <a:lnTo>
                    <a:pt x="1237" y="526"/>
                  </a:lnTo>
                  <a:lnTo>
                    <a:pt x="1233" y="498"/>
                  </a:lnTo>
                  <a:lnTo>
                    <a:pt x="1226" y="468"/>
                  </a:lnTo>
                  <a:lnTo>
                    <a:pt x="1219" y="440"/>
                  </a:lnTo>
                  <a:lnTo>
                    <a:pt x="1211" y="412"/>
                  </a:lnTo>
                  <a:lnTo>
                    <a:pt x="1202" y="386"/>
                  </a:lnTo>
                  <a:lnTo>
                    <a:pt x="1190" y="358"/>
                  </a:lnTo>
                  <a:lnTo>
                    <a:pt x="1179" y="332"/>
                  </a:lnTo>
                  <a:lnTo>
                    <a:pt x="1164" y="308"/>
                  </a:lnTo>
                  <a:lnTo>
                    <a:pt x="1150" y="282"/>
                  </a:lnTo>
                  <a:lnTo>
                    <a:pt x="1132" y="258"/>
                  </a:lnTo>
                  <a:lnTo>
                    <a:pt x="1117" y="236"/>
                  </a:lnTo>
                  <a:lnTo>
                    <a:pt x="1097" y="214"/>
                  </a:lnTo>
                  <a:lnTo>
                    <a:pt x="1079" y="192"/>
                  </a:lnTo>
                  <a:lnTo>
                    <a:pt x="1056" y="172"/>
                  </a:lnTo>
                  <a:lnTo>
                    <a:pt x="1036" y="152"/>
                  </a:lnTo>
                  <a:lnTo>
                    <a:pt x="1014" y="134"/>
                  </a:lnTo>
                  <a:lnTo>
                    <a:pt x="989" y="116"/>
                  </a:lnTo>
                  <a:lnTo>
                    <a:pt x="965" y="100"/>
                  </a:lnTo>
                  <a:lnTo>
                    <a:pt x="940" y="86"/>
                  </a:lnTo>
                  <a:lnTo>
                    <a:pt x="913" y="70"/>
                  </a:lnTo>
                  <a:lnTo>
                    <a:pt x="887" y="58"/>
                  </a:lnTo>
                  <a:lnTo>
                    <a:pt x="860" y="46"/>
                  </a:lnTo>
                  <a:lnTo>
                    <a:pt x="833" y="36"/>
                  </a:lnTo>
                  <a:lnTo>
                    <a:pt x="804" y="26"/>
                  </a:lnTo>
                  <a:lnTo>
                    <a:pt x="775" y="18"/>
                  </a:lnTo>
                  <a:lnTo>
                    <a:pt x="744" y="12"/>
                  </a:lnTo>
                  <a:lnTo>
                    <a:pt x="712" y="6"/>
                  </a:lnTo>
                  <a:lnTo>
                    <a:pt x="683" y="4"/>
                  </a:lnTo>
                  <a:lnTo>
                    <a:pt x="652" y="0"/>
                  </a:lnTo>
                  <a:lnTo>
                    <a:pt x="619" y="0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01" y="1087"/>
              <a:ext cx="1247" cy="1178"/>
            </a:xfrm>
            <a:custGeom>
              <a:avLst/>
              <a:gdLst>
                <a:gd name="T0" fmla="*/ 592 w 1247"/>
                <a:gd name="T1" fmla="*/ 0 h 1178"/>
                <a:gd name="T2" fmla="*/ 499 w 1247"/>
                <a:gd name="T3" fmla="*/ 12 h 1178"/>
                <a:gd name="T4" fmla="*/ 409 w 1247"/>
                <a:gd name="T5" fmla="*/ 36 h 1178"/>
                <a:gd name="T6" fmla="*/ 327 w 1247"/>
                <a:gd name="T7" fmla="*/ 72 h 1178"/>
                <a:gd name="T8" fmla="*/ 251 w 1247"/>
                <a:gd name="T9" fmla="*/ 118 h 1178"/>
                <a:gd name="T10" fmla="*/ 184 w 1247"/>
                <a:gd name="T11" fmla="*/ 172 h 1178"/>
                <a:gd name="T12" fmla="*/ 126 w 1247"/>
                <a:gd name="T13" fmla="*/ 236 h 1178"/>
                <a:gd name="T14" fmla="*/ 76 w 1247"/>
                <a:gd name="T15" fmla="*/ 308 h 1178"/>
                <a:gd name="T16" fmla="*/ 38 w 1247"/>
                <a:gd name="T17" fmla="*/ 386 h 1178"/>
                <a:gd name="T18" fmla="*/ 14 w 1247"/>
                <a:gd name="T19" fmla="*/ 470 h 1178"/>
                <a:gd name="T20" fmla="*/ 3 w 1247"/>
                <a:gd name="T21" fmla="*/ 558 h 1178"/>
                <a:gd name="T22" fmla="*/ 3 w 1247"/>
                <a:gd name="T23" fmla="*/ 618 h 1178"/>
                <a:gd name="T24" fmla="*/ 14 w 1247"/>
                <a:gd name="T25" fmla="*/ 708 h 1178"/>
                <a:gd name="T26" fmla="*/ 38 w 1247"/>
                <a:gd name="T27" fmla="*/ 790 h 1178"/>
                <a:gd name="T28" fmla="*/ 76 w 1247"/>
                <a:gd name="T29" fmla="*/ 870 h 1178"/>
                <a:gd name="T30" fmla="*/ 126 w 1247"/>
                <a:gd name="T31" fmla="*/ 940 h 1178"/>
                <a:gd name="T32" fmla="*/ 184 w 1247"/>
                <a:gd name="T33" fmla="*/ 1004 h 1178"/>
                <a:gd name="T34" fmla="*/ 251 w 1247"/>
                <a:gd name="T35" fmla="*/ 1060 h 1178"/>
                <a:gd name="T36" fmla="*/ 327 w 1247"/>
                <a:gd name="T37" fmla="*/ 1106 h 1178"/>
                <a:gd name="T38" fmla="*/ 409 w 1247"/>
                <a:gd name="T39" fmla="*/ 1142 h 1178"/>
                <a:gd name="T40" fmla="*/ 499 w 1247"/>
                <a:gd name="T41" fmla="*/ 1166 h 1178"/>
                <a:gd name="T42" fmla="*/ 592 w 1247"/>
                <a:gd name="T43" fmla="*/ 1176 h 1178"/>
                <a:gd name="T44" fmla="*/ 657 w 1247"/>
                <a:gd name="T45" fmla="*/ 1176 h 1178"/>
                <a:gd name="T46" fmla="*/ 749 w 1247"/>
                <a:gd name="T47" fmla="*/ 1166 h 1178"/>
                <a:gd name="T48" fmla="*/ 838 w 1247"/>
                <a:gd name="T49" fmla="*/ 1142 h 1178"/>
                <a:gd name="T50" fmla="*/ 921 w 1247"/>
                <a:gd name="T51" fmla="*/ 1106 h 1178"/>
                <a:gd name="T52" fmla="*/ 997 w 1247"/>
                <a:gd name="T53" fmla="*/ 1060 h 1178"/>
                <a:gd name="T54" fmla="*/ 1064 w 1247"/>
                <a:gd name="T55" fmla="*/ 1004 h 1178"/>
                <a:gd name="T56" fmla="*/ 1124 w 1247"/>
                <a:gd name="T57" fmla="*/ 940 h 1178"/>
                <a:gd name="T58" fmla="*/ 1171 w 1247"/>
                <a:gd name="T59" fmla="*/ 870 h 1178"/>
                <a:gd name="T60" fmla="*/ 1209 w 1247"/>
                <a:gd name="T61" fmla="*/ 790 h 1178"/>
                <a:gd name="T62" fmla="*/ 1234 w 1247"/>
                <a:gd name="T63" fmla="*/ 708 h 1178"/>
                <a:gd name="T64" fmla="*/ 1247 w 1247"/>
                <a:gd name="T65" fmla="*/ 618 h 1178"/>
                <a:gd name="T66" fmla="*/ 1247 w 1247"/>
                <a:gd name="T67" fmla="*/ 558 h 1178"/>
                <a:gd name="T68" fmla="*/ 1234 w 1247"/>
                <a:gd name="T69" fmla="*/ 470 h 1178"/>
                <a:gd name="T70" fmla="*/ 1209 w 1247"/>
                <a:gd name="T71" fmla="*/ 386 h 1178"/>
                <a:gd name="T72" fmla="*/ 1171 w 1247"/>
                <a:gd name="T73" fmla="*/ 308 h 1178"/>
                <a:gd name="T74" fmla="*/ 1124 w 1247"/>
                <a:gd name="T75" fmla="*/ 236 h 1178"/>
                <a:gd name="T76" fmla="*/ 1064 w 1247"/>
                <a:gd name="T77" fmla="*/ 172 h 1178"/>
                <a:gd name="T78" fmla="*/ 997 w 1247"/>
                <a:gd name="T79" fmla="*/ 118 h 1178"/>
                <a:gd name="T80" fmla="*/ 921 w 1247"/>
                <a:gd name="T81" fmla="*/ 72 h 1178"/>
                <a:gd name="T82" fmla="*/ 838 w 1247"/>
                <a:gd name="T83" fmla="*/ 36 h 1178"/>
                <a:gd name="T84" fmla="*/ 749 w 1247"/>
                <a:gd name="T85" fmla="*/ 12 h 1178"/>
                <a:gd name="T86" fmla="*/ 657 w 1247"/>
                <a:gd name="T87" fmla="*/ 0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7" h="1178">
                  <a:moveTo>
                    <a:pt x="624" y="0"/>
                  </a:moveTo>
                  <a:lnTo>
                    <a:pt x="624" y="0"/>
                  </a:lnTo>
                  <a:lnTo>
                    <a:pt x="592" y="0"/>
                  </a:lnTo>
                  <a:lnTo>
                    <a:pt x="561" y="2"/>
                  </a:lnTo>
                  <a:lnTo>
                    <a:pt x="530" y="6"/>
                  </a:lnTo>
                  <a:lnTo>
                    <a:pt x="499" y="12"/>
                  </a:lnTo>
                  <a:lnTo>
                    <a:pt x="470" y="18"/>
                  </a:lnTo>
                  <a:lnTo>
                    <a:pt x="438" y="26"/>
                  </a:lnTo>
                  <a:lnTo>
                    <a:pt x="409" y="36"/>
                  </a:lnTo>
                  <a:lnTo>
                    <a:pt x="382" y="46"/>
                  </a:lnTo>
                  <a:lnTo>
                    <a:pt x="353" y="58"/>
                  </a:lnTo>
                  <a:lnTo>
                    <a:pt x="327" y="72"/>
                  </a:lnTo>
                  <a:lnTo>
                    <a:pt x="302" y="86"/>
                  </a:lnTo>
                  <a:lnTo>
                    <a:pt x="275" y="100"/>
                  </a:lnTo>
                  <a:lnTo>
                    <a:pt x="251" y="118"/>
                  </a:lnTo>
                  <a:lnTo>
                    <a:pt x="228" y="134"/>
                  </a:lnTo>
                  <a:lnTo>
                    <a:pt x="206" y="154"/>
                  </a:lnTo>
                  <a:lnTo>
                    <a:pt x="184" y="172"/>
                  </a:lnTo>
                  <a:lnTo>
                    <a:pt x="164" y="194"/>
                  </a:lnTo>
                  <a:lnTo>
                    <a:pt x="143" y="214"/>
                  </a:lnTo>
                  <a:lnTo>
                    <a:pt x="126" y="236"/>
                  </a:lnTo>
                  <a:lnTo>
                    <a:pt x="108" y="260"/>
                  </a:lnTo>
                  <a:lnTo>
                    <a:pt x="92" y="284"/>
                  </a:lnTo>
                  <a:lnTo>
                    <a:pt x="76" y="308"/>
                  </a:lnTo>
                  <a:lnTo>
                    <a:pt x="63" y="334"/>
                  </a:lnTo>
                  <a:lnTo>
                    <a:pt x="50" y="360"/>
                  </a:lnTo>
                  <a:lnTo>
                    <a:pt x="38" y="386"/>
                  </a:lnTo>
                  <a:lnTo>
                    <a:pt x="30" y="414"/>
                  </a:lnTo>
                  <a:lnTo>
                    <a:pt x="21" y="442"/>
                  </a:lnTo>
                  <a:lnTo>
                    <a:pt x="14" y="470"/>
                  </a:lnTo>
                  <a:lnTo>
                    <a:pt x="9" y="500"/>
                  </a:lnTo>
                  <a:lnTo>
                    <a:pt x="5" y="528"/>
                  </a:lnTo>
                  <a:lnTo>
                    <a:pt x="3" y="558"/>
                  </a:lnTo>
                  <a:lnTo>
                    <a:pt x="0" y="588"/>
                  </a:lnTo>
                  <a:lnTo>
                    <a:pt x="0" y="588"/>
                  </a:lnTo>
                  <a:lnTo>
                    <a:pt x="3" y="618"/>
                  </a:lnTo>
                  <a:lnTo>
                    <a:pt x="5" y="648"/>
                  </a:lnTo>
                  <a:lnTo>
                    <a:pt x="9" y="678"/>
                  </a:lnTo>
                  <a:lnTo>
                    <a:pt x="14" y="708"/>
                  </a:lnTo>
                  <a:lnTo>
                    <a:pt x="21" y="736"/>
                  </a:lnTo>
                  <a:lnTo>
                    <a:pt x="30" y="764"/>
                  </a:lnTo>
                  <a:lnTo>
                    <a:pt x="38" y="790"/>
                  </a:lnTo>
                  <a:lnTo>
                    <a:pt x="50" y="818"/>
                  </a:lnTo>
                  <a:lnTo>
                    <a:pt x="63" y="844"/>
                  </a:lnTo>
                  <a:lnTo>
                    <a:pt x="76" y="870"/>
                  </a:lnTo>
                  <a:lnTo>
                    <a:pt x="92" y="894"/>
                  </a:lnTo>
                  <a:lnTo>
                    <a:pt x="108" y="918"/>
                  </a:lnTo>
                  <a:lnTo>
                    <a:pt x="126" y="940"/>
                  </a:lnTo>
                  <a:lnTo>
                    <a:pt x="143" y="962"/>
                  </a:lnTo>
                  <a:lnTo>
                    <a:pt x="164" y="984"/>
                  </a:lnTo>
                  <a:lnTo>
                    <a:pt x="184" y="1004"/>
                  </a:lnTo>
                  <a:lnTo>
                    <a:pt x="206" y="1024"/>
                  </a:lnTo>
                  <a:lnTo>
                    <a:pt x="228" y="1042"/>
                  </a:lnTo>
                  <a:lnTo>
                    <a:pt x="251" y="1060"/>
                  </a:lnTo>
                  <a:lnTo>
                    <a:pt x="275" y="1076"/>
                  </a:lnTo>
                  <a:lnTo>
                    <a:pt x="302" y="1092"/>
                  </a:lnTo>
                  <a:lnTo>
                    <a:pt x="327" y="1106"/>
                  </a:lnTo>
                  <a:lnTo>
                    <a:pt x="353" y="1120"/>
                  </a:lnTo>
                  <a:lnTo>
                    <a:pt x="382" y="1132"/>
                  </a:lnTo>
                  <a:lnTo>
                    <a:pt x="409" y="1142"/>
                  </a:lnTo>
                  <a:lnTo>
                    <a:pt x="438" y="1152"/>
                  </a:lnTo>
                  <a:lnTo>
                    <a:pt x="470" y="1160"/>
                  </a:lnTo>
                  <a:lnTo>
                    <a:pt x="499" y="1166"/>
                  </a:lnTo>
                  <a:lnTo>
                    <a:pt x="530" y="1170"/>
                  </a:lnTo>
                  <a:lnTo>
                    <a:pt x="561" y="1174"/>
                  </a:lnTo>
                  <a:lnTo>
                    <a:pt x="592" y="1176"/>
                  </a:lnTo>
                  <a:lnTo>
                    <a:pt x="624" y="1178"/>
                  </a:lnTo>
                  <a:lnTo>
                    <a:pt x="624" y="1178"/>
                  </a:lnTo>
                  <a:lnTo>
                    <a:pt x="657" y="1176"/>
                  </a:lnTo>
                  <a:lnTo>
                    <a:pt x="689" y="1174"/>
                  </a:lnTo>
                  <a:lnTo>
                    <a:pt x="720" y="1170"/>
                  </a:lnTo>
                  <a:lnTo>
                    <a:pt x="749" y="1166"/>
                  </a:lnTo>
                  <a:lnTo>
                    <a:pt x="780" y="1160"/>
                  </a:lnTo>
                  <a:lnTo>
                    <a:pt x="809" y="1152"/>
                  </a:lnTo>
                  <a:lnTo>
                    <a:pt x="838" y="1142"/>
                  </a:lnTo>
                  <a:lnTo>
                    <a:pt x="867" y="1132"/>
                  </a:lnTo>
                  <a:lnTo>
                    <a:pt x="894" y="1120"/>
                  </a:lnTo>
                  <a:lnTo>
                    <a:pt x="921" y="1106"/>
                  </a:lnTo>
                  <a:lnTo>
                    <a:pt x="948" y="1092"/>
                  </a:lnTo>
                  <a:lnTo>
                    <a:pt x="972" y="1076"/>
                  </a:lnTo>
                  <a:lnTo>
                    <a:pt x="997" y="1060"/>
                  </a:lnTo>
                  <a:lnTo>
                    <a:pt x="1019" y="1042"/>
                  </a:lnTo>
                  <a:lnTo>
                    <a:pt x="1044" y="1024"/>
                  </a:lnTo>
                  <a:lnTo>
                    <a:pt x="1064" y="1004"/>
                  </a:lnTo>
                  <a:lnTo>
                    <a:pt x="1086" y="984"/>
                  </a:lnTo>
                  <a:lnTo>
                    <a:pt x="1104" y="962"/>
                  </a:lnTo>
                  <a:lnTo>
                    <a:pt x="1124" y="940"/>
                  </a:lnTo>
                  <a:lnTo>
                    <a:pt x="1140" y="918"/>
                  </a:lnTo>
                  <a:lnTo>
                    <a:pt x="1158" y="894"/>
                  </a:lnTo>
                  <a:lnTo>
                    <a:pt x="1171" y="870"/>
                  </a:lnTo>
                  <a:lnTo>
                    <a:pt x="1187" y="844"/>
                  </a:lnTo>
                  <a:lnTo>
                    <a:pt x="1198" y="818"/>
                  </a:lnTo>
                  <a:lnTo>
                    <a:pt x="1209" y="790"/>
                  </a:lnTo>
                  <a:lnTo>
                    <a:pt x="1220" y="764"/>
                  </a:lnTo>
                  <a:lnTo>
                    <a:pt x="1227" y="736"/>
                  </a:lnTo>
                  <a:lnTo>
                    <a:pt x="1234" y="708"/>
                  </a:lnTo>
                  <a:lnTo>
                    <a:pt x="1240" y="678"/>
                  </a:lnTo>
                  <a:lnTo>
                    <a:pt x="1245" y="648"/>
                  </a:lnTo>
                  <a:lnTo>
                    <a:pt x="1247" y="618"/>
                  </a:lnTo>
                  <a:lnTo>
                    <a:pt x="1247" y="588"/>
                  </a:lnTo>
                  <a:lnTo>
                    <a:pt x="1247" y="588"/>
                  </a:lnTo>
                  <a:lnTo>
                    <a:pt x="1247" y="558"/>
                  </a:lnTo>
                  <a:lnTo>
                    <a:pt x="1245" y="528"/>
                  </a:lnTo>
                  <a:lnTo>
                    <a:pt x="1240" y="500"/>
                  </a:lnTo>
                  <a:lnTo>
                    <a:pt x="1234" y="470"/>
                  </a:lnTo>
                  <a:lnTo>
                    <a:pt x="1227" y="442"/>
                  </a:lnTo>
                  <a:lnTo>
                    <a:pt x="1220" y="414"/>
                  </a:lnTo>
                  <a:lnTo>
                    <a:pt x="1209" y="386"/>
                  </a:lnTo>
                  <a:lnTo>
                    <a:pt x="1198" y="360"/>
                  </a:lnTo>
                  <a:lnTo>
                    <a:pt x="1187" y="334"/>
                  </a:lnTo>
                  <a:lnTo>
                    <a:pt x="1171" y="308"/>
                  </a:lnTo>
                  <a:lnTo>
                    <a:pt x="1158" y="284"/>
                  </a:lnTo>
                  <a:lnTo>
                    <a:pt x="1140" y="260"/>
                  </a:lnTo>
                  <a:lnTo>
                    <a:pt x="1124" y="236"/>
                  </a:lnTo>
                  <a:lnTo>
                    <a:pt x="1104" y="214"/>
                  </a:lnTo>
                  <a:lnTo>
                    <a:pt x="1086" y="194"/>
                  </a:lnTo>
                  <a:lnTo>
                    <a:pt x="1064" y="172"/>
                  </a:lnTo>
                  <a:lnTo>
                    <a:pt x="1044" y="154"/>
                  </a:lnTo>
                  <a:lnTo>
                    <a:pt x="1019" y="134"/>
                  </a:lnTo>
                  <a:lnTo>
                    <a:pt x="997" y="118"/>
                  </a:lnTo>
                  <a:lnTo>
                    <a:pt x="972" y="100"/>
                  </a:lnTo>
                  <a:lnTo>
                    <a:pt x="948" y="86"/>
                  </a:lnTo>
                  <a:lnTo>
                    <a:pt x="921" y="72"/>
                  </a:lnTo>
                  <a:lnTo>
                    <a:pt x="894" y="58"/>
                  </a:lnTo>
                  <a:lnTo>
                    <a:pt x="867" y="46"/>
                  </a:lnTo>
                  <a:lnTo>
                    <a:pt x="838" y="36"/>
                  </a:lnTo>
                  <a:lnTo>
                    <a:pt x="809" y="26"/>
                  </a:lnTo>
                  <a:lnTo>
                    <a:pt x="780" y="18"/>
                  </a:lnTo>
                  <a:lnTo>
                    <a:pt x="749" y="12"/>
                  </a:lnTo>
                  <a:lnTo>
                    <a:pt x="720" y="6"/>
                  </a:lnTo>
                  <a:lnTo>
                    <a:pt x="689" y="2"/>
                  </a:lnTo>
                  <a:lnTo>
                    <a:pt x="657" y="0"/>
                  </a:lnTo>
                  <a:lnTo>
                    <a:pt x="624" y="0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FFA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01" y="1083"/>
              <a:ext cx="1252" cy="1182"/>
            </a:xfrm>
            <a:custGeom>
              <a:avLst/>
              <a:gdLst>
                <a:gd name="T0" fmla="*/ 595 w 1252"/>
                <a:gd name="T1" fmla="*/ 0 h 1182"/>
                <a:gd name="T2" fmla="*/ 501 w 1252"/>
                <a:gd name="T3" fmla="*/ 12 h 1182"/>
                <a:gd name="T4" fmla="*/ 412 w 1252"/>
                <a:gd name="T5" fmla="*/ 36 h 1182"/>
                <a:gd name="T6" fmla="*/ 329 w 1252"/>
                <a:gd name="T7" fmla="*/ 72 h 1182"/>
                <a:gd name="T8" fmla="*/ 253 w 1252"/>
                <a:gd name="T9" fmla="*/ 118 h 1182"/>
                <a:gd name="T10" fmla="*/ 184 w 1252"/>
                <a:gd name="T11" fmla="*/ 174 h 1182"/>
                <a:gd name="T12" fmla="*/ 126 w 1252"/>
                <a:gd name="T13" fmla="*/ 238 h 1182"/>
                <a:gd name="T14" fmla="*/ 76 w 1252"/>
                <a:gd name="T15" fmla="*/ 310 h 1182"/>
                <a:gd name="T16" fmla="*/ 38 w 1252"/>
                <a:gd name="T17" fmla="*/ 388 h 1182"/>
                <a:gd name="T18" fmla="*/ 14 w 1252"/>
                <a:gd name="T19" fmla="*/ 472 h 1182"/>
                <a:gd name="T20" fmla="*/ 0 w 1252"/>
                <a:gd name="T21" fmla="*/ 560 h 1182"/>
                <a:gd name="T22" fmla="*/ 0 w 1252"/>
                <a:gd name="T23" fmla="*/ 622 h 1182"/>
                <a:gd name="T24" fmla="*/ 14 w 1252"/>
                <a:gd name="T25" fmla="*/ 710 h 1182"/>
                <a:gd name="T26" fmla="*/ 38 w 1252"/>
                <a:gd name="T27" fmla="*/ 794 h 1182"/>
                <a:gd name="T28" fmla="*/ 76 w 1252"/>
                <a:gd name="T29" fmla="*/ 872 h 1182"/>
                <a:gd name="T30" fmla="*/ 126 w 1252"/>
                <a:gd name="T31" fmla="*/ 944 h 1182"/>
                <a:gd name="T32" fmla="*/ 184 w 1252"/>
                <a:gd name="T33" fmla="*/ 1010 h 1182"/>
                <a:gd name="T34" fmla="*/ 253 w 1252"/>
                <a:gd name="T35" fmla="*/ 1064 h 1182"/>
                <a:gd name="T36" fmla="*/ 329 w 1252"/>
                <a:gd name="T37" fmla="*/ 1112 h 1182"/>
                <a:gd name="T38" fmla="*/ 412 w 1252"/>
                <a:gd name="T39" fmla="*/ 1146 h 1182"/>
                <a:gd name="T40" fmla="*/ 501 w 1252"/>
                <a:gd name="T41" fmla="*/ 1170 h 1182"/>
                <a:gd name="T42" fmla="*/ 595 w 1252"/>
                <a:gd name="T43" fmla="*/ 1182 h 1182"/>
                <a:gd name="T44" fmla="*/ 657 w 1252"/>
                <a:gd name="T45" fmla="*/ 1182 h 1182"/>
                <a:gd name="T46" fmla="*/ 751 w 1252"/>
                <a:gd name="T47" fmla="*/ 1170 h 1182"/>
                <a:gd name="T48" fmla="*/ 840 w 1252"/>
                <a:gd name="T49" fmla="*/ 1146 h 1182"/>
                <a:gd name="T50" fmla="*/ 923 w 1252"/>
                <a:gd name="T51" fmla="*/ 1112 h 1182"/>
                <a:gd name="T52" fmla="*/ 1001 w 1252"/>
                <a:gd name="T53" fmla="*/ 1064 h 1182"/>
                <a:gd name="T54" fmla="*/ 1068 w 1252"/>
                <a:gd name="T55" fmla="*/ 1010 h 1182"/>
                <a:gd name="T56" fmla="*/ 1129 w 1252"/>
                <a:gd name="T57" fmla="*/ 944 h 1182"/>
                <a:gd name="T58" fmla="*/ 1176 w 1252"/>
                <a:gd name="T59" fmla="*/ 872 h 1182"/>
                <a:gd name="T60" fmla="*/ 1214 w 1252"/>
                <a:gd name="T61" fmla="*/ 794 h 1182"/>
                <a:gd name="T62" fmla="*/ 1240 w 1252"/>
                <a:gd name="T63" fmla="*/ 710 h 1182"/>
                <a:gd name="T64" fmla="*/ 1252 w 1252"/>
                <a:gd name="T65" fmla="*/ 622 h 1182"/>
                <a:gd name="T66" fmla="*/ 1252 w 1252"/>
                <a:gd name="T67" fmla="*/ 560 h 1182"/>
                <a:gd name="T68" fmla="*/ 1240 w 1252"/>
                <a:gd name="T69" fmla="*/ 472 h 1182"/>
                <a:gd name="T70" fmla="*/ 1214 w 1252"/>
                <a:gd name="T71" fmla="*/ 388 h 1182"/>
                <a:gd name="T72" fmla="*/ 1176 w 1252"/>
                <a:gd name="T73" fmla="*/ 310 h 1182"/>
                <a:gd name="T74" fmla="*/ 1129 w 1252"/>
                <a:gd name="T75" fmla="*/ 238 h 1182"/>
                <a:gd name="T76" fmla="*/ 1068 w 1252"/>
                <a:gd name="T77" fmla="*/ 174 h 1182"/>
                <a:gd name="T78" fmla="*/ 1001 w 1252"/>
                <a:gd name="T79" fmla="*/ 118 h 1182"/>
                <a:gd name="T80" fmla="*/ 923 w 1252"/>
                <a:gd name="T81" fmla="*/ 72 h 1182"/>
                <a:gd name="T82" fmla="*/ 840 w 1252"/>
                <a:gd name="T83" fmla="*/ 36 h 1182"/>
                <a:gd name="T84" fmla="*/ 751 w 1252"/>
                <a:gd name="T85" fmla="*/ 12 h 1182"/>
                <a:gd name="T86" fmla="*/ 657 w 1252"/>
                <a:gd name="T87" fmla="*/ 0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52" h="1182">
                  <a:moveTo>
                    <a:pt x="626" y="0"/>
                  </a:moveTo>
                  <a:lnTo>
                    <a:pt x="626" y="0"/>
                  </a:lnTo>
                  <a:lnTo>
                    <a:pt x="595" y="0"/>
                  </a:lnTo>
                  <a:lnTo>
                    <a:pt x="563" y="2"/>
                  </a:lnTo>
                  <a:lnTo>
                    <a:pt x="532" y="6"/>
                  </a:lnTo>
                  <a:lnTo>
                    <a:pt x="501" y="12"/>
                  </a:lnTo>
                  <a:lnTo>
                    <a:pt x="470" y="18"/>
                  </a:lnTo>
                  <a:lnTo>
                    <a:pt x="441" y="26"/>
                  </a:lnTo>
                  <a:lnTo>
                    <a:pt x="412" y="36"/>
                  </a:lnTo>
                  <a:lnTo>
                    <a:pt x="382" y="46"/>
                  </a:lnTo>
                  <a:lnTo>
                    <a:pt x="356" y="58"/>
                  </a:lnTo>
                  <a:lnTo>
                    <a:pt x="329" y="72"/>
                  </a:lnTo>
                  <a:lnTo>
                    <a:pt x="302" y="86"/>
                  </a:lnTo>
                  <a:lnTo>
                    <a:pt x="277" y="100"/>
                  </a:lnTo>
                  <a:lnTo>
                    <a:pt x="253" y="118"/>
                  </a:lnTo>
                  <a:lnTo>
                    <a:pt x="228" y="136"/>
                  </a:lnTo>
                  <a:lnTo>
                    <a:pt x="206" y="154"/>
                  </a:lnTo>
                  <a:lnTo>
                    <a:pt x="184" y="174"/>
                  </a:lnTo>
                  <a:lnTo>
                    <a:pt x="164" y="194"/>
                  </a:lnTo>
                  <a:lnTo>
                    <a:pt x="143" y="216"/>
                  </a:lnTo>
                  <a:lnTo>
                    <a:pt x="126" y="238"/>
                  </a:lnTo>
                  <a:lnTo>
                    <a:pt x="108" y="260"/>
                  </a:lnTo>
                  <a:lnTo>
                    <a:pt x="92" y="284"/>
                  </a:lnTo>
                  <a:lnTo>
                    <a:pt x="76" y="310"/>
                  </a:lnTo>
                  <a:lnTo>
                    <a:pt x="63" y="336"/>
                  </a:lnTo>
                  <a:lnTo>
                    <a:pt x="50" y="362"/>
                  </a:lnTo>
                  <a:lnTo>
                    <a:pt x="38" y="388"/>
                  </a:lnTo>
                  <a:lnTo>
                    <a:pt x="30" y="416"/>
                  </a:lnTo>
                  <a:lnTo>
                    <a:pt x="21" y="444"/>
                  </a:lnTo>
                  <a:lnTo>
                    <a:pt x="14" y="472"/>
                  </a:lnTo>
                  <a:lnTo>
                    <a:pt x="7" y="502"/>
                  </a:lnTo>
                  <a:lnTo>
                    <a:pt x="3" y="530"/>
                  </a:lnTo>
                  <a:lnTo>
                    <a:pt x="0" y="560"/>
                  </a:lnTo>
                  <a:lnTo>
                    <a:pt x="0" y="592"/>
                  </a:lnTo>
                  <a:lnTo>
                    <a:pt x="0" y="592"/>
                  </a:lnTo>
                  <a:lnTo>
                    <a:pt x="0" y="622"/>
                  </a:lnTo>
                  <a:lnTo>
                    <a:pt x="3" y="652"/>
                  </a:lnTo>
                  <a:lnTo>
                    <a:pt x="7" y="682"/>
                  </a:lnTo>
                  <a:lnTo>
                    <a:pt x="14" y="710"/>
                  </a:lnTo>
                  <a:lnTo>
                    <a:pt x="21" y="738"/>
                  </a:lnTo>
                  <a:lnTo>
                    <a:pt x="30" y="766"/>
                  </a:lnTo>
                  <a:lnTo>
                    <a:pt x="38" y="794"/>
                  </a:lnTo>
                  <a:lnTo>
                    <a:pt x="50" y="822"/>
                  </a:lnTo>
                  <a:lnTo>
                    <a:pt x="63" y="848"/>
                  </a:lnTo>
                  <a:lnTo>
                    <a:pt x="76" y="872"/>
                  </a:lnTo>
                  <a:lnTo>
                    <a:pt x="92" y="898"/>
                  </a:lnTo>
                  <a:lnTo>
                    <a:pt x="108" y="922"/>
                  </a:lnTo>
                  <a:lnTo>
                    <a:pt x="126" y="944"/>
                  </a:lnTo>
                  <a:lnTo>
                    <a:pt x="143" y="968"/>
                  </a:lnTo>
                  <a:lnTo>
                    <a:pt x="164" y="988"/>
                  </a:lnTo>
                  <a:lnTo>
                    <a:pt x="184" y="1010"/>
                  </a:lnTo>
                  <a:lnTo>
                    <a:pt x="206" y="1028"/>
                  </a:lnTo>
                  <a:lnTo>
                    <a:pt x="228" y="1048"/>
                  </a:lnTo>
                  <a:lnTo>
                    <a:pt x="253" y="1064"/>
                  </a:lnTo>
                  <a:lnTo>
                    <a:pt x="277" y="1082"/>
                  </a:lnTo>
                  <a:lnTo>
                    <a:pt x="302" y="1096"/>
                  </a:lnTo>
                  <a:lnTo>
                    <a:pt x="329" y="1112"/>
                  </a:lnTo>
                  <a:lnTo>
                    <a:pt x="356" y="1124"/>
                  </a:lnTo>
                  <a:lnTo>
                    <a:pt x="382" y="1136"/>
                  </a:lnTo>
                  <a:lnTo>
                    <a:pt x="412" y="1146"/>
                  </a:lnTo>
                  <a:lnTo>
                    <a:pt x="441" y="1156"/>
                  </a:lnTo>
                  <a:lnTo>
                    <a:pt x="470" y="1164"/>
                  </a:lnTo>
                  <a:lnTo>
                    <a:pt x="501" y="1170"/>
                  </a:lnTo>
                  <a:lnTo>
                    <a:pt x="532" y="1176"/>
                  </a:lnTo>
                  <a:lnTo>
                    <a:pt x="563" y="1180"/>
                  </a:lnTo>
                  <a:lnTo>
                    <a:pt x="595" y="1182"/>
                  </a:lnTo>
                  <a:lnTo>
                    <a:pt x="626" y="1182"/>
                  </a:lnTo>
                  <a:lnTo>
                    <a:pt x="626" y="1182"/>
                  </a:lnTo>
                  <a:lnTo>
                    <a:pt x="657" y="1182"/>
                  </a:lnTo>
                  <a:lnTo>
                    <a:pt x="691" y="1180"/>
                  </a:lnTo>
                  <a:lnTo>
                    <a:pt x="722" y="1176"/>
                  </a:lnTo>
                  <a:lnTo>
                    <a:pt x="751" y="1170"/>
                  </a:lnTo>
                  <a:lnTo>
                    <a:pt x="782" y="1164"/>
                  </a:lnTo>
                  <a:lnTo>
                    <a:pt x="811" y="1156"/>
                  </a:lnTo>
                  <a:lnTo>
                    <a:pt x="840" y="1146"/>
                  </a:lnTo>
                  <a:lnTo>
                    <a:pt x="870" y="1136"/>
                  </a:lnTo>
                  <a:lnTo>
                    <a:pt x="896" y="1124"/>
                  </a:lnTo>
                  <a:lnTo>
                    <a:pt x="923" y="1112"/>
                  </a:lnTo>
                  <a:lnTo>
                    <a:pt x="950" y="1096"/>
                  </a:lnTo>
                  <a:lnTo>
                    <a:pt x="977" y="1082"/>
                  </a:lnTo>
                  <a:lnTo>
                    <a:pt x="1001" y="1064"/>
                  </a:lnTo>
                  <a:lnTo>
                    <a:pt x="1024" y="1048"/>
                  </a:lnTo>
                  <a:lnTo>
                    <a:pt x="1046" y="1028"/>
                  </a:lnTo>
                  <a:lnTo>
                    <a:pt x="1068" y="1010"/>
                  </a:lnTo>
                  <a:lnTo>
                    <a:pt x="1088" y="988"/>
                  </a:lnTo>
                  <a:lnTo>
                    <a:pt x="1109" y="968"/>
                  </a:lnTo>
                  <a:lnTo>
                    <a:pt x="1129" y="944"/>
                  </a:lnTo>
                  <a:lnTo>
                    <a:pt x="1144" y="922"/>
                  </a:lnTo>
                  <a:lnTo>
                    <a:pt x="1162" y="898"/>
                  </a:lnTo>
                  <a:lnTo>
                    <a:pt x="1176" y="872"/>
                  </a:lnTo>
                  <a:lnTo>
                    <a:pt x="1191" y="848"/>
                  </a:lnTo>
                  <a:lnTo>
                    <a:pt x="1202" y="822"/>
                  </a:lnTo>
                  <a:lnTo>
                    <a:pt x="1214" y="794"/>
                  </a:lnTo>
                  <a:lnTo>
                    <a:pt x="1225" y="766"/>
                  </a:lnTo>
                  <a:lnTo>
                    <a:pt x="1231" y="738"/>
                  </a:lnTo>
                  <a:lnTo>
                    <a:pt x="1240" y="710"/>
                  </a:lnTo>
                  <a:lnTo>
                    <a:pt x="1245" y="682"/>
                  </a:lnTo>
                  <a:lnTo>
                    <a:pt x="1249" y="652"/>
                  </a:lnTo>
                  <a:lnTo>
                    <a:pt x="1252" y="622"/>
                  </a:lnTo>
                  <a:lnTo>
                    <a:pt x="1252" y="592"/>
                  </a:lnTo>
                  <a:lnTo>
                    <a:pt x="1252" y="592"/>
                  </a:lnTo>
                  <a:lnTo>
                    <a:pt x="1252" y="560"/>
                  </a:lnTo>
                  <a:lnTo>
                    <a:pt x="1249" y="530"/>
                  </a:lnTo>
                  <a:lnTo>
                    <a:pt x="1245" y="502"/>
                  </a:lnTo>
                  <a:lnTo>
                    <a:pt x="1240" y="472"/>
                  </a:lnTo>
                  <a:lnTo>
                    <a:pt x="1231" y="444"/>
                  </a:lnTo>
                  <a:lnTo>
                    <a:pt x="1225" y="416"/>
                  </a:lnTo>
                  <a:lnTo>
                    <a:pt x="1214" y="388"/>
                  </a:lnTo>
                  <a:lnTo>
                    <a:pt x="1202" y="362"/>
                  </a:lnTo>
                  <a:lnTo>
                    <a:pt x="1191" y="336"/>
                  </a:lnTo>
                  <a:lnTo>
                    <a:pt x="1176" y="310"/>
                  </a:lnTo>
                  <a:lnTo>
                    <a:pt x="1162" y="284"/>
                  </a:lnTo>
                  <a:lnTo>
                    <a:pt x="1144" y="260"/>
                  </a:lnTo>
                  <a:lnTo>
                    <a:pt x="1129" y="238"/>
                  </a:lnTo>
                  <a:lnTo>
                    <a:pt x="1109" y="216"/>
                  </a:lnTo>
                  <a:lnTo>
                    <a:pt x="1088" y="194"/>
                  </a:lnTo>
                  <a:lnTo>
                    <a:pt x="1068" y="174"/>
                  </a:lnTo>
                  <a:lnTo>
                    <a:pt x="1046" y="154"/>
                  </a:lnTo>
                  <a:lnTo>
                    <a:pt x="1024" y="136"/>
                  </a:lnTo>
                  <a:lnTo>
                    <a:pt x="1001" y="118"/>
                  </a:lnTo>
                  <a:lnTo>
                    <a:pt x="977" y="100"/>
                  </a:lnTo>
                  <a:lnTo>
                    <a:pt x="950" y="86"/>
                  </a:lnTo>
                  <a:lnTo>
                    <a:pt x="923" y="72"/>
                  </a:lnTo>
                  <a:lnTo>
                    <a:pt x="896" y="58"/>
                  </a:lnTo>
                  <a:lnTo>
                    <a:pt x="870" y="46"/>
                  </a:lnTo>
                  <a:lnTo>
                    <a:pt x="840" y="36"/>
                  </a:lnTo>
                  <a:lnTo>
                    <a:pt x="811" y="26"/>
                  </a:lnTo>
                  <a:lnTo>
                    <a:pt x="782" y="18"/>
                  </a:lnTo>
                  <a:lnTo>
                    <a:pt x="751" y="12"/>
                  </a:lnTo>
                  <a:lnTo>
                    <a:pt x="722" y="6"/>
                  </a:lnTo>
                  <a:lnTo>
                    <a:pt x="691" y="2"/>
                  </a:lnTo>
                  <a:lnTo>
                    <a:pt x="657" y="0"/>
                  </a:lnTo>
                  <a:lnTo>
                    <a:pt x="626" y="0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2" y="1103"/>
              <a:ext cx="1193" cy="1142"/>
            </a:xfrm>
            <a:custGeom>
              <a:avLst/>
              <a:gdLst>
                <a:gd name="T0" fmla="*/ 567 w 1193"/>
                <a:gd name="T1" fmla="*/ 0 h 1142"/>
                <a:gd name="T2" fmla="*/ 478 w 1193"/>
                <a:gd name="T3" fmla="*/ 12 h 1142"/>
                <a:gd name="T4" fmla="*/ 393 w 1193"/>
                <a:gd name="T5" fmla="*/ 34 h 1142"/>
                <a:gd name="T6" fmla="*/ 312 w 1193"/>
                <a:gd name="T7" fmla="*/ 68 h 1142"/>
                <a:gd name="T8" fmla="*/ 241 w 1193"/>
                <a:gd name="T9" fmla="*/ 114 h 1142"/>
                <a:gd name="T10" fmla="*/ 176 w 1193"/>
                <a:gd name="T11" fmla="*/ 168 h 1142"/>
                <a:gd name="T12" fmla="*/ 120 w 1193"/>
                <a:gd name="T13" fmla="*/ 230 h 1142"/>
                <a:gd name="T14" fmla="*/ 73 w 1193"/>
                <a:gd name="T15" fmla="*/ 298 h 1142"/>
                <a:gd name="T16" fmla="*/ 38 w 1193"/>
                <a:gd name="T17" fmla="*/ 374 h 1142"/>
                <a:gd name="T18" fmla="*/ 13 w 1193"/>
                <a:gd name="T19" fmla="*/ 456 h 1142"/>
                <a:gd name="T20" fmla="*/ 2 w 1193"/>
                <a:gd name="T21" fmla="*/ 542 h 1142"/>
                <a:gd name="T22" fmla="*/ 2 w 1193"/>
                <a:gd name="T23" fmla="*/ 600 h 1142"/>
                <a:gd name="T24" fmla="*/ 13 w 1193"/>
                <a:gd name="T25" fmla="*/ 686 h 1142"/>
                <a:gd name="T26" fmla="*/ 38 w 1193"/>
                <a:gd name="T27" fmla="*/ 766 h 1142"/>
                <a:gd name="T28" fmla="*/ 73 w 1193"/>
                <a:gd name="T29" fmla="*/ 842 h 1142"/>
                <a:gd name="T30" fmla="*/ 120 w 1193"/>
                <a:gd name="T31" fmla="*/ 912 h 1142"/>
                <a:gd name="T32" fmla="*/ 176 w 1193"/>
                <a:gd name="T33" fmla="*/ 974 h 1142"/>
                <a:gd name="T34" fmla="*/ 241 w 1193"/>
                <a:gd name="T35" fmla="*/ 1028 h 1142"/>
                <a:gd name="T36" fmla="*/ 312 w 1193"/>
                <a:gd name="T37" fmla="*/ 1072 h 1142"/>
                <a:gd name="T38" fmla="*/ 393 w 1193"/>
                <a:gd name="T39" fmla="*/ 1106 h 1142"/>
                <a:gd name="T40" fmla="*/ 478 w 1193"/>
                <a:gd name="T41" fmla="*/ 1130 h 1142"/>
                <a:gd name="T42" fmla="*/ 567 w 1193"/>
                <a:gd name="T43" fmla="*/ 1140 h 1142"/>
                <a:gd name="T44" fmla="*/ 627 w 1193"/>
                <a:gd name="T45" fmla="*/ 1140 h 1142"/>
                <a:gd name="T46" fmla="*/ 717 w 1193"/>
                <a:gd name="T47" fmla="*/ 1130 h 1142"/>
                <a:gd name="T48" fmla="*/ 802 w 1193"/>
                <a:gd name="T49" fmla="*/ 1106 h 1142"/>
                <a:gd name="T50" fmla="*/ 880 w 1193"/>
                <a:gd name="T51" fmla="*/ 1072 h 1142"/>
                <a:gd name="T52" fmla="*/ 954 w 1193"/>
                <a:gd name="T53" fmla="*/ 1028 h 1142"/>
                <a:gd name="T54" fmla="*/ 1018 w 1193"/>
                <a:gd name="T55" fmla="*/ 974 h 1142"/>
                <a:gd name="T56" fmla="*/ 1074 w 1193"/>
                <a:gd name="T57" fmla="*/ 912 h 1142"/>
                <a:gd name="T58" fmla="*/ 1121 w 1193"/>
                <a:gd name="T59" fmla="*/ 842 h 1142"/>
                <a:gd name="T60" fmla="*/ 1157 w 1193"/>
                <a:gd name="T61" fmla="*/ 766 h 1142"/>
                <a:gd name="T62" fmla="*/ 1181 w 1193"/>
                <a:gd name="T63" fmla="*/ 686 h 1142"/>
                <a:gd name="T64" fmla="*/ 1193 w 1193"/>
                <a:gd name="T65" fmla="*/ 600 h 1142"/>
                <a:gd name="T66" fmla="*/ 1193 w 1193"/>
                <a:gd name="T67" fmla="*/ 542 h 1142"/>
                <a:gd name="T68" fmla="*/ 1181 w 1193"/>
                <a:gd name="T69" fmla="*/ 456 h 1142"/>
                <a:gd name="T70" fmla="*/ 1157 w 1193"/>
                <a:gd name="T71" fmla="*/ 374 h 1142"/>
                <a:gd name="T72" fmla="*/ 1121 w 1193"/>
                <a:gd name="T73" fmla="*/ 298 h 1142"/>
                <a:gd name="T74" fmla="*/ 1074 w 1193"/>
                <a:gd name="T75" fmla="*/ 230 h 1142"/>
                <a:gd name="T76" fmla="*/ 1018 w 1193"/>
                <a:gd name="T77" fmla="*/ 168 h 1142"/>
                <a:gd name="T78" fmla="*/ 954 w 1193"/>
                <a:gd name="T79" fmla="*/ 114 h 1142"/>
                <a:gd name="T80" fmla="*/ 880 w 1193"/>
                <a:gd name="T81" fmla="*/ 68 h 1142"/>
                <a:gd name="T82" fmla="*/ 802 w 1193"/>
                <a:gd name="T83" fmla="*/ 34 h 1142"/>
                <a:gd name="T84" fmla="*/ 717 w 1193"/>
                <a:gd name="T85" fmla="*/ 12 h 1142"/>
                <a:gd name="T86" fmla="*/ 627 w 1193"/>
                <a:gd name="T87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93" h="1142">
                  <a:moveTo>
                    <a:pt x="596" y="0"/>
                  </a:moveTo>
                  <a:lnTo>
                    <a:pt x="596" y="0"/>
                  </a:lnTo>
                  <a:lnTo>
                    <a:pt x="567" y="0"/>
                  </a:lnTo>
                  <a:lnTo>
                    <a:pt x="536" y="2"/>
                  </a:lnTo>
                  <a:lnTo>
                    <a:pt x="507" y="6"/>
                  </a:lnTo>
                  <a:lnTo>
                    <a:pt x="478" y="12"/>
                  </a:lnTo>
                  <a:lnTo>
                    <a:pt x="449" y="18"/>
                  </a:lnTo>
                  <a:lnTo>
                    <a:pt x="420" y="26"/>
                  </a:lnTo>
                  <a:lnTo>
                    <a:pt x="393" y="34"/>
                  </a:lnTo>
                  <a:lnTo>
                    <a:pt x="366" y="44"/>
                  </a:lnTo>
                  <a:lnTo>
                    <a:pt x="339" y="56"/>
                  </a:lnTo>
                  <a:lnTo>
                    <a:pt x="312" y="68"/>
                  </a:lnTo>
                  <a:lnTo>
                    <a:pt x="288" y="82"/>
                  </a:lnTo>
                  <a:lnTo>
                    <a:pt x="263" y="98"/>
                  </a:lnTo>
                  <a:lnTo>
                    <a:pt x="241" y="114"/>
                  </a:lnTo>
                  <a:lnTo>
                    <a:pt x="219" y="130"/>
                  </a:lnTo>
                  <a:lnTo>
                    <a:pt x="196" y="148"/>
                  </a:lnTo>
                  <a:lnTo>
                    <a:pt x="176" y="168"/>
                  </a:lnTo>
                  <a:lnTo>
                    <a:pt x="156" y="186"/>
                  </a:lnTo>
                  <a:lnTo>
                    <a:pt x="138" y="208"/>
                  </a:lnTo>
                  <a:lnTo>
                    <a:pt x="120" y="230"/>
                  </a:lnTo>
                  <a:lnTo>
                    <a:pt x="102" y="252"/>
                  </a:lnTo>
                  <a:lnTo>
                    <a:pt x="87" y="274"/>
                  </a:lnTo>
                  <a:lnTo>
                    <a:pt x="73" y="298"/>
                  </a:lnTo>
                  <a:lnTo>
                    <a:pt x="60" y="324"/>
                  </a:lnTo>
                  <a:lnTo>
                    <a:pt x="49" y="348"/>
                  </a:lnTo>
                  <a:lnTo>
                    <a:pt x="38" y="374"/>
                  </a:lnTo>
                  <a:lnTo>
                    <a:pt x="29" y="400"/>
                  </a:lnTo>
                  <a:lnTo>
                    <a:pt x="20" y="428"/>
                  </a:lnTo>
                  <a:lnTo>
                    <a:pt x="13" y="456"/>
                  </a:lnTo>
                  <a:lnTo>
                    <a:pt x="9" y="484"/>
                  </a:lnTo>
                  <a:lnTo>
                    <a:pt x="4" y="512"/>
                  </a:lnTo>
                  <a:lnTo>
                    <a:pt x="2" y="542"/>
                  </a:lnTo>
                  <a:lnTo>
                    <a:pt x="0" y="570"/>
                  </a:lnTo>
                  <a:lnTo>
                    <a:pt x="0" y="570"/>
                  </a:lnTo>
                  <a:lnTo>
                    <a:pt x="2" y="600"/>
                  </a:lnTo>
                  <a:lnTo>
                    <a:pt x="4" y="628"/>
                  </a:lnTo>
                  <a:lnTo>
                    <a:pt x="9" y="658"/>
                  </a:lnTo>
                  <a:lnTo>
                    <a:pt x="13" y="686"/>
                  </a:lnTo>
                  <a:lnTo>
                    <a:pt x="20" y="712"/>
                  </a:lnTo>
                  <a:lnTo>
                    <a:pt x="29" y="740"/>
                  </a:lnTo>
                  <a:lnTo>
                    <a:pt x="38" y="766"/>
                  </a:lnTo>
                  <a:lnTo>
                    <a:pt x="49" y="792"/>
                  </a:lnTo>
                  <a:lnTo>
                    <a:pt x="60" y="818"/>
                  </a:lnTo>
                  <a:lnTo>
                    <a:pt x="73" y="842"/>
                  </a:lnTo>
                  <a:lnTo>
                    <a:pt x="87" y="866"/>
                  </a:lnTo>
                  <a:lnTo>
                    <a:pt x="102" y="890"/>
                  </a:lnTo>
                  <a:lnTo>
                    <a:pt x="120" y="912"/>
                  </a:lnTo>
                  <a:lnTo>
                    <a:pt x="138" y="934"/>
                  </a:lnTo>
                  <a:lnTo>
                    <a:pt x="156" y="954"/>
                  </a:lnTo>
                  <a:lnTo>
                    <a:pt x="176" y="974"/>
                  </a:lnTo>
                  <a:lnTo>
                    <a:pt x="196" y="992"/>
                  </a:lnTo>
                  <a:lnTo>
                    <a:pt x="219" y="1010"/>
                  </a:lnTo>
                  <a:lnTo>
                    <a:pt x="241" y="1028"/>
                  </a:lnTo>
                  <a:lnTo>
                    <a:pt x="263" y="1044"/>
                  </a:lnTo>
                  <a:lnTo>
                    <a:pt x="288" y="1058"/>
                  </a:lnTo>
                  <a:lnTo>
                    <a:pt x="312" y="1072"/>
                  </a:lnTo>
                  <a:lnTo>
                    <a:pt x="339" y="1084"/>
                  </a:lnTo>
                  <a:lnTo>
                    <a:pt x="366" y="1096"/>
                  </a:lnTo>
                  <a:lnTo>
                    <a:pt x="393" y="1106"/>
                  </a:lnTo>
                  <a:lnTo>
                    <a:pt x="420" y="1116"/>
                  </a:lnTo>
                  <a:lnTo>
                    <a:pt x="449" y="1124"/>
                  </a:lnTo>
                  <a:lnTo>
                    <a:pt x="478" y="1130"/>
                  </a:lnTo>
                  <a:lnTo>
                    <a:pt x="507" y="1134"/>
                  </a:lnTo>
                  <a:lnTo>
                    <a:pt x="536" y="1138"/>
                  </a:lnTo>
                  <a:lnTo>
                    <a:pt x="567" y="1140"/>
                  </a:lnTo>
                  <a:lnTo>
                    <a:pt x="596" y="1142"/>
                  </a:lnTo>
                  <a:lnTo>
                    <a:pt x="596" y="1142"/>
                  </a:lnTo>
                  <a:lnTo>
                    <a:pt x="627" y="1140"/>
                  </a:lnTo>
                  <a:lnTo>
                    <a:pt x="659" y="1138"/>
                  </a:lnTo>
                  <a:lnTo>
                    <a:pt x="688" y="1134"/>
                  </a:lnTo>
                  <a:lnTo>
                    <a:pt x="717" y="1130"/>
                  </a:lnTo>
                  <a:lnTo>
                    <a:pt x="746" y="1124"/>
                  </a:lnTo>
                  <a:lnTo>
                    <a:pt x="775" y="1116"/>
                  </a:lnTo>
                  <a:lnTo>
                    <a:pt x="802" y="1106"/>
                  </a:lnTo>
                  <a:lnTo>
                    <a:pt x="828" y="1096"/>
                  </a:lnTo>
                  <a:lnTo>
                    <a:pt x="855" y="1084"/>
                  </a:lnTo>
                  <a:lnTo>
                    <a:pt x="880" y="1072"/>
                  </a:lnTo>
                  <a:lnTo>
                    <a:pt x="907" y="1058"/>
                  </a:lnTo>
                  <a:lnTo>
                    <a:pt x="929" y="1044"/>
                  </a:lnTo>
                  <a:lnTo>
                    <a:pt x="954" y="1028"/>
                  </a:lnTo>
                  <a:lnTo>
                    <a:pt x="976" y="1010"/>
                  </a:lnTo>
                  <a:lnTo>
                    <a:pt x="998" y="992"/>
                  </a:lnTo>
                  <a:lnTo>
                    <a:pt x="1018" y="974"/>
                  </a:lnTo>
                  <a:lnTo>
                    <a:pt x="1038" y="954"/>
                  </a:lnTo>
                  <a:lnTo>
                    <a:pt x="1056" y="934"/>
                  </a:lnTo>
                  <a:lnTo>
                    <a:pt x="1074" y="912"/>
                  </a:lnTo>
                  <a:lnTo>
                    <a:pt x="1090" y="890"/>
                  </a:lnTo>
                  <a:lnTo>
                    <a:pt x="1105" y="866"/>
                  </a:lnTo>
                  <a:lnTo>
                    <a:pt x="1121" y="842"/>
                  </a:lnTo>
                  <a:lnTo>
                    <a:pt x="1134" y="818"/>
                  </a:lnTo>
                  <a:lnTo>
                    <a:pt x="1146" y="792"/>
                  </a:lnTo>
                  <a:lnTo>
                    <a:pt x="1157" y="766"/>
                  </a:lnTo>
                  <a:lnTo>
                    <a:pt x="1166" y="740"/>
                  </a:lnTo>
                  <a:lnTo>
                    <a:pt x="1175" y="712"/>
                  </a:lnTo>
                  <a:lnTo>
                    <a:pt x="1181" y="686"/>
                  </a:lnTo>
                  <a:lnTo>
                    <a:pt x="1186" y="658"/>
                  </a:lnTo>
                  <a:lnTo>
                    <a:pt x="1190" y="628"/>
                  </a:lnTo>
                  <a:lnTo>
                    <a:pt x="1193" y="600"/>
                  </a:lnTo>
                  <a:lnTo>
                    <a:pt x="1193" y="570"/>
                  </a:lnTo>
                  <a:lnTo>
                    <a:pt x="1193" y="570"/>
                  </a:lnTo>
                  <a:lnTo>
                    <a:pt x="1193" y="542"/>
                  </a:lnTo>
                  <a:lnTo>
                    <a:pt x="1190" y="512"/>
                  </a:lnTo>
                  <a:lnTo>
                    <a:pt x="1186" y="484"/>
                  </a:lnTo>
                  <a:lnTo>
                    <a:pt x="1181" y="456"/>
                  </a:lnTo>
                  <a:lnTo>
                    <a:pt x="1175" y="428"/>
                  </a:lnTo>
                  <a:lnTo>
                    <a:pt x="1166" y="400"/>
                  </a:lnTo>
                  <a:lnTo>
                    <a:pt x="1157" y="374"/>
                  </a:lnTo>
                  <a:lnTo>
                    <a:pt x="1146" y="348"/>
                  </a:lnTo>
                  <a:lnTo>
                    <a:pt x="1134" y="324"/>
                  </a:lnTo>
                  <a:lnTo>
                    <a:pt x="1121" y="298"/>
                  </a:lnTo>
                  <a:lnTo>
                    <a:pt x="1105" y="274"/>
                  </a:lnTo>
                  <a:lnTo>
                    <a:pt x="1090" y="252"/>
                  </a:lnTo>
                  <a:lnTo>
                    <a:pt x="1074" y="230"/>
                  </a:lnTo>
                  <a:lnTo>
                    <a:pt x="1056" y="208"/>
                  </a:lnTo>
                  <a:lnTo>
                    <a:pt x="1038" y="186"/>
                  </a:lnTo>
                  <a:lnTo>
                    <a:pt x="1018" y="168"/>
                  </a:lnTo>
                  <a:lnTo>
                    <a:pt x="998" y="148"/>
                  </a:lnTo>
                  <a:lnTo>
                    <a:pt x="976" y="130"/>
                  </a:lnTo>
                  <a:lnTo>
                    <a:pt x="954" y="114"/>
                  </a:lnTo>
                  <a:lnTo>
                    <a:pt x="929" y="98"/>
                  </a:lnTo>
                  <a:lnTo>
                    <a:pt x="907" y="82"/>
                  </a:lnTo>
                  <a:lnTo>
                    <a:pt x="880" y="68"/>
                  </a:lnTo>
                  <a:lnTo>
                    <a:pt x="855" y="56"/>
                  </a:lnTo>
                  <a:lnTo>
                    <a:pt x="828" y="44"/>
                  </a:lnTo>
                  <a:lnTo>
                    <a:pt x="802" y="34"/>
                  </a:lnTo>
                  <a:lnTo>
                    <a:pt x="775" y="26"/>
                  </a:lnTo>
                  <a:lnTo>
                    <a:pt x="746" y="18"/>
                  </a:lnTo>
                  <a:lnTo>
                    <a:pt x="717" y="12"/>
                  </a:lnTo>
                  <a:lnTo>
                    <a:pt x="688" y="6"/>
                  </a:lnTo>
                  <a:lnTo>
                    <a:pt x="659" y="2"/>
                  </a:lnTo>
                  <a:lnTo>
                    <a:pt x="627" y="0"/>
                  </a:lnTo>
                  <a:lnTo>
                    <a:pt x="596" y="0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87" y="1099"/>
              <a:ext cx="1161" cy="1110"/>
            </a:xfrm>
            <a:custGeom>
              <a:avLst/>
              <a:gdLst>
                <a:gd name="T0" fmla="*/ 549 w 1161"/>
                <a:gd name="T1" fmla="*/ 2 h 1110"/>
                <a:gd name="T2" fmla="*/ 462 w 1161"/>
                <a:gd name="T3" fmla="*/ 12 h 1110"/>
                <a:gd name="T4" fmla="*/ 379 w 1161"/>
                <a:gd name="T5" fmla="*/ 36 h 1110"/>
                <a:gd name="T6" fmla="*/ 304 w 1161"/>
                <a:gd name="T7" fmla="*/ 70 h 1110"/>
                <a:gd name="T8" fmla="*/ 232 w 1161"/>
                <a:gd name="T9" fmla="*/ 112 h 1110"/>
                <a:gd name="T10" fmla="*/ 169 w 1161"/>
                <a:gd name="T11" fmla="*/ 166 h 1110"/>
                <a:gd name="T12" fmla="*/ 114 w 1161"/>
                <a:gd name="T13" fmla="*/ 226 h 1110"/>
                <a:gd name="T14" fmla="*/ 69 w 1161"/>
                <a:gd name="T15" fmla="*/ 294 h 1110"/>
                <a:gd name="T16" fmla="*/ 35 w 1161"/>
                <a:gd name="T17" fmla="*/ 368 h 1110"/>
                <a:gd name="T18" fmla="*/ 11 w 1161"/>
                <a:gd name="T19" fmla="*/ 446 h 1110"/>
                <a:gd name="T20" fmla="*/ 0 w 1161"/>
                <a:gd name="T21" fmla="*/ 530 h 1110"/>
                <a:gd name="T22" fmla="*/ 2 w 1161"/>
                <a:gd name="T23" fmla="*/ 586 h 1110"/>
                <a:gd name="T24" fmla="*/ 13 w 1161"/>
                <a:gd name="T25" fmla="*/ 670 h 1110"/>
                <a:gd name="T26" fmla="*/ 35 w 1161"/>
                <a:gd name="T27" fmla="*/ 748 h 1110"/>
                <a:gd name="T28" fmla="*/ 71 w 1161"/>
                <a:gd name="T29" fmla="*/ 822 h 1110"/>
                <a:gd name="T30" fmla="*/ 116 w 1161"/>
                <a:gd name="T31" fmla="*/ 890 h 1110"/>
                <a:gd name="T32" fmla="*/ 172 w 1161"/>
                <a:gd name="T33" fmla="*/ 950 h 1110"/>
                <a:gd name="T34" fmla="*/ 236 w 1161"/>
                <a:gd name="T35" fmla="*/ 1002 h 1110"/>
                <a:gd name="T36" fmla="*/ 306 w 1161"/>
                <a:gd name="T37" fmla="*/ 1044 h 1110"/>
                <a:gd name="T38" fmla="*/ 384 w 1161"/>
                <a:gd name="T39" fmla="*/ 1078 h 1110"/>
                <a:gd name="T40" fmla="*/ 467 w 1161"/>
                <a:gd name="T41" fmla="*/ 1100 h 1110"/>
                <a:gd name="T42" fmla="*/ 554 w 1161"/>
                <a:gd name="T43" fmla="*/ 1110 h 1110"/>
                <a:gd name="T44" fmla="*/ 614 w 1161"/>
                <a:gd name="T45" fmla="*/ 1110 h 1110"/>
                <a:gd name="T46" fmla="*/ 699 w 1161"/>
                <a:gd name="T47" fmla="*/ 1098 h 1110"/>
                <a:gd name="T48" fmla="*/ 782 w 1161"/>
                <a:gd name="T49" fmla="*/ 1076 h 1110"/>
                <a:gd name="T50" fmla="*/ 860 w 1161"/>
                <a:gd name="T51" fmla="*/ 1042 h 1110"/>
                <a:gd name="T52" fmla="*/ 929 w 1161"/>
                <a:gd name="T53" fmla="*/ 998 h 1110"/>
                <a:gd name="T54" fmla="*/ 994 w 1161"/>
                <a:gd name="T55" fmla="*/ 946 h 1110"/>
                <a:gd name="T56" fmla="*/ 1047 w 1161"/>
                <a:gd name="T57" fmla="*/ 886 h 1110"/>
                <a:gd name="T58" fmla="*/ 1092 w 1161"/>
                <a:gd name="T59" fmla="*/ 818 h 1110"/>
                <a:gd name="T60" fmla="*/ 1128 w 1161"/>
                <a:gd name="T61" fmla="*/ 744 h 1110"/>
                <a:gd name="T62" fmla="*/ 1150 w 1161"/>
                <a:gd name="T63" fmla="*/ 666 h 1110"/>
                <a:gd name="T64" fmla="*/ 1161 w 1161"/>
                <a:gd name="T65" fmla="*/ 582 h 1110"/>
                <a:gd name="T66" fmla="*/ 1161 w 1161"/>
                <a:gd name="T67" fmla="*/ 526 h 1110"/>
                <a:gd name="T68" fmla="*/ 1150 w 1161"/>
                <a:gd name="T69" fmla="*/ 442 h 1110"/>
                <a:gd name="T70" fmla="*/ 1126 w 1161"/>
                <a:gd name="T71" fmla="*/ 364 h 1110"/>
                <a:gd name="T72" fmla="*/ 1092 w 1161"/>
                <a:gd name="T73" fmla="*/ 290 h 1110"/>
                <a:gd name="T74" fmla="*/ 1045 w 1161"/>
                <a:gd name="T75" fmla="*/ 222 h 1110"/>
                <a:gd name="T76" fmla="*/ 989 w 1161"/>
                <a:gd name="T77" fmla="*/ 162 h 1110"/>
                <a:gd name="T78" fmla="*/ 927 w 1161"/>
                <a:gd name="T79" fmla="*/ 110 h 1110"/>
                <a:gd name="T80" fmla="*/ 855 w 1161"/>
                <a:gd name="T81" fmla="*/ 68 h 1110"/>
                <a:gd name="T82" fmla="*/ 779 w 1161"/>
                <a:gd name="T83" fmla="*/ 34 h 1110"/>
                <a:gd name="T84" fmla="*/ 697 w 1161"/>
                <a:gd name="T85" fmla="*/ 12 h 1110"/>
                <a:gd name="T86" fmla="*/ 610 w 1161"/>
                <a:gd name="T87" fmla="*/ 2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1" h="1110">
                  <a:moveTo>
                    <a:pt x="578" y="0"/>
                  </a:moveTo>
                  <a:lnTo>
                    <a:pt x="578" y="0"/>
                  </a:lnTo>
                  <a:lnTo>
                    <a:pt x="549" y="2"/>
                  </a:lnTo>
                  <a:lnTo>
                    <a:pt x="520" y="4"/>
                  </a:lnTo>
                  <a:lnTo>
                    <a:pt x="491" y="8"/>
                  </a:lnTo>
                  <a:lnTo>
                    <a:pt x="462" y="12"/>
                  </a:lnTo>
                  <a:lnTo>
                    <a:pt x="435" y="18"/>
                  </a:lnTo>
                  <a:lnTo>
                    <a:pt x="406" y="26"/>
                  </a:lnTo>
                  <a:lnTo>
                    <a:pt x="379" y="36"/>
                  </a:lnTo>
                  <a:lnTo>
                    <a:pt x="353" y="46"/>
                  </a:lnTo>
                  <a:lnTo>
                    <a:pt x="328" y="56"/>
                  </a:lnTo>
                  <a:lnTo>
                    <a:pt x="304" y="70"/>
                  </a:lnTo>
                  <a:lnTo>
                    <a:pt x="279" y="82"/>
                  </a:lnTo>
                  <a:lnTo>
                    <a:pt x="254" y="98"/>
                  </a:lnTo>
                  <a:lnTo>
                    <a:pt x="232" y="112"/>
                  </a:lnTo>
                  <a:lnTo>
                    <a:pt x="210" y="130"/>
                  </a:lnTo>
                  <a:lnTo>
                    <a:pt x="190" y="146"/>
                  </a:lnTo>
                  <a:lnTo>
                    <a:pt x="169" y="166"/>
                  </a:lnTo>
                  <a:lnTo>
                    <a:pt x="149" y="184"/>
                  </a:lnTo>
                  <a:lnTo>
                    <a:pt x="131" y="204"/>
                  </a:lnTo>
                  <a:lnTo>
                    <a:pt x="114" y="226"/>
                  </a:lnTo>
                  <a:lnTo>
                    <a:pt x="98" y="248"/>
                  </a:lnTo>
                  <a:lnTo>
                    <a:pt x="82" y="270"/>
                  </a:lnTo>
                  <a:lnTo>
                    <a:pt x="69" y="294"/>
                  </a:lnTo>
                  <a:lnTo>
                    <a:pt x="58" y="318"/>
                  </a:lnTo>
                  <a:lnTo>
                    <a:pt x="44" y="342"/>
                  </a:lnTo>
                  <a:lnTo>
                    <a:pt x="35" y="368"/>
                  </a:lnTo>
                  <a:lnTo>
                    <a:pt x="26" y="394"/>
                  </a:lnTo>
                  <a:lnTo>
                    <a:pt x="18" y="420"/>
                  </a:lnTo>
                  <a:lnTo>
                    <a:pt x="11" y="446"/>
                  </a:lnTo>
                  <a:lnTo>
                    <a:pt x="6" y="474"/>
                  </a:lnTo>
                  <a:lnTo>
                    <a:pt x="2" y="502"/>
                  </a:lnTo>
                  <a:lnTo>
                    <a:pt x="0" y="530"/>
                  </a:lnTo>
                  <a:lnTo>
                    <a:pt x="0" y="558"/>
                  </a:lnTo>
                  <a:lnTo>
                    <a:pt x="0" y="558"/>
                  </a:lnTo>
                  <a:lnTo>
                    <a:pt x="2" y="586"/>
                  </a:lnTo>
                  <a:lnTo>
                    <a:pt x="4" y="614"/>
                  </a:lnTo>
                  <a:lnTo>
                    <a:pt x="6" y="642"/>
                  </a:lnTo>
                  <a:lnTo>
                    <a:pt x="13" y="670"/>
                  </a:lnTo>
                  <a:lnTo>
                    <a:pt x="20" y="696"/>
                  </a:lnTo>
                  <a:lnTo>
                    <a:pt x="26" y="722"/>
                  </a:lnTo>
                  <a:lnTo>
                    <a:pt x="35" y="748"/>
                  </a:lnTo>
                  <a:lnTo>
                    <a:pt x="47" y="774"/>
                  </a:lnTo>
                  <a:lnTo>
                    <a:pt x="58" y="798"/>
                  </a:lnTo>
                  <a:lnTo>
                    <a:pt x="71" y="822"/>
                  </a:lnTo>
                  <a:lnTo>
                    <a:pt x="85" y="844"/>
                  </a:lnTo>
                  <a:lnTo>
                    <a:pt x="100" y="868"/>
                  </a:lnTo>
                  <a:lnTo>
                    <a:pt x="116" y="890"/>
                  </a:lnTo>
                  <a:lnTo>
                    <a:pt x="134" y="910"/>
                  </a:lnTo>
                  <a:lnTo>
                    <a:pt x="152" y="930"/>
                  </a:lnTo>
                  <a:lnTo>
                    <a:pt x="172" y="950"/>
                  </a:lnTo>
                  <a:lnTo>
                    <a:pt x="192" y="968"/>
                  </a:lnTo>
                  <a:lnTo>
                    <a:pt x="214" y="984"/>
                  </a:lnTo>
                  <a:lnTo>
                    <a:pt x="236" y="1002"/>
                  </a:lnTo>
                  <a:lnTo>
                    <a:pt x="259" y="1016"/>
                  </a:lnTo>
                  <a:lnTo>
                    <a:pt x="281" y="1032"/>
                  </a:lnTo>
                  <a:lnTo>
                    <a:pt x="306" y="1044"/>
                  </a:lnTo>
                  <a:lnTo>
                    <a:pt x="330" y="1056"/>
                  </a:lnTo>
                  <a:lnTo>
                    <a:pt x="357" y="1068"/>
                  </a:lnTo>
                  <a:lnTo>
                    <a:pt x="384" y="1078"/>
                  </a:lnTo>
                  <a:lnTo>
                    <a:pt x="411" y="1086"/>
                  </a:lnTo>
                  <a:lnTo>
                    <a:pt x="438" y="1094"/>
                  </a:lnTo>
                  <a:lnTo>
                    <a:pt x="467" y="1100"/>
                  </a:lnTo>
                  <a:lnTo>
                    <a:pt x="496" y="1104"/>
                  </a:lnTo>
                  <a:lnTo>
                    <a:pt x="525" y="1108"/>
                  </a:lnTo>
                  <a:lnTo>
                    <a:pt x="554" y="1110"/>
                  </a:lnTo>
                  <a:lnTo>
                    <a:pt x="583" y="1110"/>
                  </a:lnTo>
                  <a:lnTo>
                    <a:pt x="583" y="1110"/>
                  </a:lnTo>
                  <a:lnTo>
                    <a:pt x="614" y="1110"/>
                  </a:lnTo>
                  <a:lnTo>
                    <a:pt x="643" y="1108"/>
                  </a:lnTo>
                  <a:lnTo>
                    <a:pt x="672" y="1104"/>
                  </a:lnTo>
                  <a:lnTo>
                    <a:pt x="699" y="1098"/>
                  </a:lnTo>
                  <a:lnTo>
                    <a:pt x="728" y="1092"/>
                  </a:lnTo>
                  <a:lnTo>
                    <a:pt x="755" y="1084"/>
                  </a:lnTo>
                  <a:lnTo>
                    <a:pt x="782" y="1076"/>
                  </a:lnTo>
                  <a:lnTo>
                    <a:pt x="808" y="1066"/>
                  </a:lnTo>
                  <a:lnTo>
                    <a:pt x="835" y="1054"/>
                  </a:lnTo>
                  <a:lnTo>
                    <a:pt x="860" y="1042"/>
                  </a:lnTo>
                  <a:lnTo>
                    <a:pt x="884" y="1030"/>
                  </a:lnTo>
                  <a:lnTo>
                    <a:pt x="907" y="1014"/>
                  </a:lnTo>
                  <a:lnTo>
                    <a:pt x="929" y="998"/>
                  </a:lnTo>
                  <a:lnTo>
                    <a:pt x="951" y="982"/>
                  </a:lnTo>
                  <a:lnTo>
                    <a:pt x="974" y="964"/>
                  </a:lnTo>
                  <a:lnTo>
                    <a:pt x="994" y="946"/>
                  </a:lnTo>
                  <a:lnTo>
                    <a:pt x="1012" y="926"/>
                  </a:lnTo>
                  <a:lnTo>
                    <a:pt x="1030" y="906"/>
                  </a:lnTo>
                  <a:lnTo>
                    <a:pt x="1047" y="886"/>
                  </a:lnTo>
                  <a:lnTo>
                    <a:pt x="1063" y="864"/>
                  </a:lnTo>
                  <a:lnTo>
                    <a:pt x="1079" y="842"/>
                  </a:lnTo>
                  <a:lnTo>
                    <a:pt x="1092" y="818"/>
                  </a:lnTo>
                  <a:lnTo>
                    <a:pt x="1106" y="794"/>
                  </a:lnTo>
                  <a:lnTo>
                    <a:pt x="1117" y="770"/>
                  </a:lnTo>
                  <a:lnTo>
                    <a:pt x="1128" y="744"/>
                  </a:lnTo>
                  <a:lnTo>
                    <a:pt x="1137" y="718"/>
                  </a:lnTo>
                  <a:lnTo>
                    <a:pt x="1144" y="692"/>
                  </a:lnTo>
                  <a:lnTo>
                    <a:pt x="1150" y="666"/>
                  </a:lnTo>
                  <a:lnTo>
                    <a:pt x="1157" y="638"/>
                  </a:lnTo>
                  <a:lnTo>
                    <a:pt x="1159" y="610"/>
                  </a:lnTo>
                  <a:lnTo>
                    <a:pt x="1161" y="582"/>
                  </a:lnTo>
                  <a:lnTo>
                    <a:pt x="1161" y="554"/>
                  </a:lnTo>
                  <a:lnTo>
                    <a:pt x="1161" y="554"/>
                  </a:lnTo>
                  <a:lnTo>
                    <a:pt x="1161" y="526"/>
                  </a:lnTo>
                  <a:lnTo>
                    <a:pt x="1159" y="498"/>
                  </a:lnTo>
                  <a:lnTo>
                    <a:pt x="1155" y="470"/>
                  </a:lnTo>
                  <a:lnTo>
                    <a:pt x="1150" y="442"/>
                  </a:lnTo>
                  <a:lnTo>
                    <a:pt x="1144" y="416"/>
                  </a:lnTo>
                  <a:lnTo>
                    <a:pt x="1135" y="390"/>
                  </a:lnTo>
                  <a:lnTo>
                    <a:pt x="1126" y="364"/>
                  </a:lnTo>
                  <a:lnTo>
                    <a:pt x="1117" y="338"/>
                  </a:lnTo>
                  <a:lnTo>
                    <a:pt x="1103" y="314"/>
                  </a:lnTo>
                  <a:lnTo>
                    <a:pt x="1092" y="290"/>
                  </a:lnTo>
                  <a:lnTo>
                    <a:pt x="1076" y="266"/>
                  </a:lnTo>
                  <a:lnTo>
                    <a:pt x="1061" y="244"/>
                  </a:lnTo>
                  <a:lnTo>
                    <a:pt x="1045" y="222"/>
                  </a:lnTo>
                  <a:lnTo>
                    <a:pt x="1027" y="202"/>
                  </a:lnTo>
                  <a:lnTo>
                    <a:pt x="1009" y="182"/>
                  </a:lnTo>
                  <a:lnTo>
                    <a:pt x="989" y="162"/>
                  </a:lnTo>
                  <a:lnTo>
                    <a:pt x="969" y="144"/>
                  </a:lnTo>
                  <a:lnTo>
                    <a:pt x="949" y="126"/>
                  </a:lnTo>
                  <a:lnTo>
                    <a:pt x="927" y="110"/>
                  </a:lnTo>
                  <a:lnTo>
                    <a:pt x="904" y="94"/>
                  </a:lnTo>
                  <a:lnTo>
                    <a:pt x="880" y="80"/>
                  </a:lnTo>
                  <a:lnTo>
                    <a:pt x="855" y="68"/>
                  </a:lnTo>
                  <a:lnTo>
                    <a:pt x="831" y="54"/>
                  </a:lnTo>
                  <a:lnTo>
                    <a:pt x="806" y="44"/>
                  </a:lnTo>
                  <a:lnTo>
                    <a:pt x="779" y="34"/>
                  </a:lnTo>
                  <a:lnTo>
                    <a:pt x="753" y="26"/>
                  </a:lnTo>
                  <a:lnTo>
                    <a:pt x="724" y="18"/>
                  </a:lnTo>
                  <a:lnTo>
                    <a:pt x="697" y="12"/>
                  </a:lnTo>
                  <a:lnTo>
                    <a:pt x="668" y="8"/>
                  </a:lnTo>
                  <a:lnTo>
                    <a:pt x="639" y="4"/>
                  </a:lnTo>
                  <a:lnTo>
                    <a:pt x="610" y="2"/>
                  </a:lnTo>
                  <a:lnTo>
                    <a:pt x="578" y="0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762" y="1121"/>
              <a:ext cx="1132" cy="1078"/>
            </a:xfrm>
            <a:custGeom>
              <a:avLst/>
              <a:gdLst>
                <a:gd name="T0" fmla="*/ 561 w 1132"/>
                <a:gd name="T1" fmla="*/ 0 h 1078"/>
                <a:gd name="T2" fmla="*/ 505 w 1132"/>
                <a:gd name="T3" fmla="*/ 4 h 1078"/>
                <a:gd name="T4" fmla="*/ 449 w 1132"/>
                <a:gd name="T5" fmla="*/ 12 h 1078"/>
                <a:gd name="T6" fmla="*/ 393 w 1132"/>
                <a:gd name="T7" fmla="*/ 26 h 1078"/>
                <a:gd name="T8" fmla="*/ 342 w 1132"/>
                <a:gd name="T9" fmla="*/ 44 h 1078"/>
                <a:gd name="T10" fmla="*/ 292 w 1132"/>
                <a:gd name="T11" fmla="*/ 68 h 1078"/>
                <a:gd name="T12" fmla="*/ 246 w 1132"/>
                <a:gd name="T13" fmla="*/ 94 h 1078"/>
                <a:gd name="T14" fmla="*/ 203 w 1132"/>
                <a:gd name="T15" fmla="*/ 126 h 1078"/>
                <a:gd name="T16" fmla="*/ 127 w 1132"/>
                <a:gd name="T17" fmla="*/ 200 h 1078"/>
                <a:gd name="T18" fmla="*/ 67 w 1132"/>
                <a:gd name="T19" fmla="*/ 286 h 1078"/>
                <a:gd name="T20" fmla="*/ 42 w 1132"/>
                <a:gd name="T21" fmla="*/ 334 h 1078"/>
                <a:gd name="T22" fmla="*/ 24 w 1132"/>
                <a:gd name="T23" fmla="*/ 384 h 1078"/>
                <a:gd name="T24" fmla="*/ 11 w 1132"/>
                <a:gd name="T25" fmla="*/ 434 h 1078"/>
                <a:gd name="T26" fmla="*/ 2 w 1132"/>
                <a:gd name="T27" fmla="*/ 488 h 1078"/>
                <a:gd name="T28" fmla="*/ 0 w 1132"/>
                <a:gd name="T29" fmla="*/ 544 h 1078"/>
                <a:gd name="T30" fmla="*/ 0 w 1132"/>
                <a:gd name="T31" fmla="*/ 570 h 1078"/>
                <a:gd name="T32" fmla="*/ 6 w 1132"/>
                <a:gd name="T33" fmla="*/ 626 h 1078"/>
                <a:gd name="T34" fmla="*/ 18 w 1132"/>
                <a:gd name="T35" fmla="*/ 678 h 1078"/>
                <a:gd name="T36" fmla="*/ 36 w 1132"/>
                <a:gd name="T37" fmla="*/ 728 h 1078"/>
                <a:gd name="T38" fmla="*/ 58 w 1132"/>
                <a:gd name="T39" fmla="*/ 776 h 1078"/>
                <a:gd name="T40" fmla="*/ 85 w 1132"/>
                <a:gd name="T41" fmla="*/ 822 h 1078"/>
                <a:gd name="T42" fmla="*/ 132 w 1132"/>
                <a:gd name="T43" fmla="*/ 884 h 1078"/>
                <a:gd name="T44" fmla="*/ 210 w 1132"/>
                <a:gd name="T45" fmla="*/ 958 h 1078"/>
                <a:gd name="T46" fmla="*/ 252 w 1132"/>
                <a:gd name="T47" fmla="*/ 988 h 1078"/>
                <a:gd name="T48" fmla="*/ 299 w 1132"/>
                <a:gd name="T49" fmla="*/ 1014 h 1078"/>
                <a:gd name="T50" fmla="*/ 348 w 1132"/>
                <a:gd name="T51" fmla="*/ 1038 h 1078"/>
                <a:gd name="T52" fmla="*/ 402 w 1132"/>
                <a:gd name="T53" fmla="*/ 1054 h 1078"/>
                <a:gd name="T54" fmla="*/ 456 w 1132"/>
                <a:gd name="T55" fmla="*/ 1068 h 1078"/>
                <a:gd name="T56" fmla="*/ 511 w 1132"/>
                <a:gd name="T57" fmla="*/ 1076 h 1078"/>
                <a:gd name="T58" fmla="*/ 569 w 1132"/>
                <a:gd name="T59" fmla="*/ 1078 h 1078"/>
                <a:gd name="T60" fmla="*/ 599 w 1132"/>
                <a:gd name="T61" fmla="*/ 1078 h 1078"/>
                <a:gd name="T62" fmla="*/ 657 w 1132"/>
                <a:gd name="T63" fmla="*/ 1072 h 1078"/>
                <a:gd name="T64" fmla="*/ 710 w 1132"/>
                <a:gd name="T65" fmla="*/ 1060 h 1078"/>
                <a:gd name="T66" fmla="*/ 764 w 1132"/>
                <a:gd name="T67" fmla="*/ 1044 h 1078"/>
                <a:gd name="T68" fmla="*/ 815 w 1132"/>
                <a:gd name="T69" fmla="*/ 1022 h 1078"/>
                <a:gd name="T70" fmla="*/ 862 w 1132"/>
                <a:gd name="T71" fmla="*/ 998 h 1078"/>
                <a:gd name="T72" fmla="*/ 907 w 1132"/>
                <a:gd name="T73" fmla="*/ 968 h 1078"/>
                <a:gd name="T74" fmla="*/ 969 w 1132"/>
                <a:gd name="T75" fmla="*/ 916 h 1078"/>
                <a:gd name="T76" fmla="*/ 1036 w 1132"/>
                <a:gd name="T77" fmla="*/ 836 h 1078"/>
                <a:gd name="T78" fmla="*/ 1077 w 1132"/>
                <a:gd name="T79" fmla="*/ 768 h 1078"/>
                <a:gd name="T80" fmla="*/ 1099 w 1132"/>
                <a:gd name="T81" fmla="*/ 720 h 1078"/>
                <a:gd name="T82" fmla="*/ 1115 w 1132"/>
                <a:gd name="T83" fmla="*/ 670 h 1078"/>
                <a:gd name="T84" fmla="*/ 1126 w 1132"/>
                <a:gd name="T85" fmla="*/ 616 h 1078"/>
                <a:gd name="T86" fmla="*/ 1130 w 1132"/>
                <a:gd name="T87" fmla="*/ 562 h 1078"/>
                <a:gd name="T88" fmla="*/ 1132 w 1132"/>
                <a:gd name="T89" fmla="*/ 534 h 1078"/>
                <a:gd name="T90" fmla="*/ 1128 w 1132"/>
                <a:gd name="T91" fmla="*/ 480 h 1078"/>
                <a:gd name="T92" fmla="*/ 1119 w 1132"/>
                <a:gd name="T93" fmla="*/ 426 h 1078"/>
                <a:gd name="T94" fmla="*/ 1106 w 1132"/>
                <a:gd name="T95" fmla="*/ 376 h 1078"/>
                <a:gd name="T96" fmla="*/ 1086 w 1132"/>
                <a:gd name="T97" fmla="*/ 326 h 1078"/>
                <a:gd name="T98" fmla="*/ 1061 w 1132"/>
                <a:gd name="T99" fmla="*/ 280 h 1078"/>
                <a:gd name="T100" fmla="*/ 1032 w 1132"/>
                <a:gd name="T101" fmla="*/ 234 h 1078"/>
                <a:gd name="T102" fmla="*/ 963 w 1132"/>
                <a:gd name="T103" fmla="*/ 156 h 1078"/>
                <a:gd name="T104" fmla="*/ 900 w 1132"/>
                <a:gd name="T105" fmla="*/ 106 h 1078"/>
                <a:gd name="T106" fmla="*/ 855 w 1132"/>
                <a:gd name="T107" fmla="*/ 76 h 1078"/>
                <a:gd name="T108" fmla="*/ 806 w 1132"/>
                <a:gd name="T109" fmla="*/ 52 h 1078"/>
                <a:gd name="T110" fmla="*/ 757 w 1132"/>
                <a:gd name="T111" fmla="*/ 32 h 1078"/>
                <a:gd name="T112" fmla="*/ 704 w 1132"/>
                <a:gd name="T113" fmla="*/ 16 h 1078"/>
                <a:gd name="T114" fmla="*/ 648 w 1132"/>
                <a:gd name="T115" fmla="*/ 6 h 1078"/>
                <a:gd name="T116" fmla="*/ 590 w 1132"/>
                <a:gd name="T117" fmla="*/ 0 h 1078"/>
                <a:gd name="T118" fmla="*/ 561 w 1132"/>
                <a:gd name="T119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2" h="1078">
                  <a:moveTo>
                    <a:pt x="561" y="0"/>
                  </a:moveTo>
                  <a:lnTo>
                    <a:pt x="561" y="0"/>
                  </a:lnTo>
                  <a:lnTo>
                    <a:pt x="531" y="2"/>
                  </a:lnTo>
                  <a:lnTo>
                    <a:pt x="505" y="4"/>
                  </a:lnTo>
                  <a:lnTo>
                    <a:pt x="476" y="8"/>
                  </a:lnTo>
                  <a:lnTo>
                    <a:pt x="449" y="12"/>
                  </a:lnTo>
                  <a:lnTo>
                    <a:pt x="420" y="18"/>
                  </a:lnTo>
                  <a:lnTo>
                    <a:pt x="393" y="26"/>
                  </a:lnTo>
                  <a:lnTo>
                    <a:pt x="368" y="34"/>
                  </a:lnTo>
                  <a:lnTo>
                    <a:pt x="342" y="44"/>
                  </a:lnTo>
                  <a:lnTo>
                    <a:pt x="317" y="56"/>
                  </a:lnTo>
                  <a:lnTo>
                    <a:pt x="292" y="68"/>
                  </a:lnTo>
                  <a:lnTo>
                    <a:pt x="270" y="80"/>
                  </a:lnTo>
                  <a:lnTo>
                    <a:pt x="246" y="94"/>
                  </a:lnTo>
                  <a:lnTo>
                    <a:pt x="223" y="110"/>
                  </a:lnTo>
                  <a:lnTo>
                    <a:pt x="203" y="126"/>
                  </a:lnTo>
                  <a:lnTo>
                    <a:pt x="163" y="162"/>
                  </a:lnTo>
                  <a:lnTo>
                    <a:pt x="127" y="200"/>
                  </a:lnTo>
                  <a:lnTo>
                    <a:pt x="94" y="242"/>
                  </a:lnTo>
                  <a:lnTo>
                    <a:pt x="67" y="286"/>
                  </a:lnTo>
                  <a:lnTo>
                    <a:pt x="53" y="310"/>
                  </a:lnTo>
                  <a:lnTo>
                    <a:pt x="42" y="334"/>
                  </a:lnTo>
                  <a:lnTo>
                    <a:pt x="33" y="358"/>
                  </a:lnTo>
                  <a:lnTo>
                    <a:pt x="24" y="384"/>
                  </a:lnTo>
                  <a:lnTo>
                    <a:pt x="15" y="408"/>
                  </a:lnTo>
                  <a:lnTo>
                    <a:pt x="11" y="434"/>
                  </a:lnTo>
                  <a:lnTo>
                    <a:pt x="6" y="462"/>
                  </a:lnTo>
                  <a:lnTo>
                    <a:pt x="2" y="488"/>
                  </a:lnTo>
                  <a:lnTo>
                    <a:pt x="0" y="516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0" y="570"/>
                  </a:lnTo>
                  <a:lnTo>
                    <a:pt x="2" y="598"/>
                  </a:lnTo>
                  <a:lnTo>
                    <a:pt x="6" y="626"/>
                  </a:lnTo>
                  <a:lnTo>
                    <a:pt x="11" y="652"/>
                  </a:lnTo>
                  <a:lnTo>
                    <a:pt x="18" y="678"/>
                  </a:lnTo>
                  <a:lnTo>
                    <a:pt x="27" y="704"/>
                  </a:lnTo>
                  <a:lnTo>
                    <a:pt x="36" y="728"/>
                  </a:lnTo>
                  <a:lnTo>
                    <a:pt x="47" y="752"/>
                  </a:lnTo>
                  <a:lnTo>
                    <a:pt x="58" y="776"/>
                  </a:lnTo>
                  <a:lnTo>
                    <a:pt x="69" y="800"/>
                  </a:lnTo>
                  <a:lnTo>
                    <a:pt x="85" y="822"/>
                  </a:lnTo>
                  <a:lnTo>
                    <a:pt x="98" y="844"/>
                  </a:lnTo>
                  <a:lnTo>
                    <a:pt x="132" y="884"/>
                  </a:lnTo>
                  <a:lnTo>
                    <a:pt x="167" y="922"/>
                  </a:lnTo>
                  <a:lnTo>
                    <a:pt x="210" y="958"/>
                  </a:lnTo>
                  <a:lnTo>
                    <a:pt x="230" y="974"/>
                  </a:lnTo>
                  <a:lnTo>
                    <a:pt x="252" y="988"/>
                  </a:lnTo>
                  <a:lnTo>
                    <a:pt x="277" y="1002"/>
                  </a:lnTo>
                  <a:lnTo>
                    <a:pt x="299" y="1014"/>
                  </a:lnTo>
                  <a:lnTo>
                    <a:pt x="324" y="1026"/>
                  </a:lnTo>
                  <a:lnTo>
                    <a:pt x="348" y="1038"/>
                  </a:lnTo>
                  <a:lnTo>
                    <a:pt x="375" y="1046"/>
                  </a:lnTo>
                  <a:lnTo>
                    <a:pt x="402" y="1054"/>
                  </a:lnTo>
                  <a:lnTo>
                    <a:pt x="429" y="1062"/>
                  </a:lnTo>
                  <a:lnTo>
                    <a:pt x="456" y="1068"/>
                  </a:lnTo>
                  <a:lnTo>
                    <a:pt x="485" y="1072"/>
                  </a:lnTo>
                  <a:lnTo>
                    <a:pt x="511" y="1076"/>
                  </a:lnTo>
                  <a:lnTo>
                    <a:pt x="540" y="1078"/>
                  </a:lnTo>
                  <a:lnTo>
                    <a:pt x="569" y="1078"/>
                  </a:lnTo>
                  <a:lnTo>
                    <a:pt x="569" y="1078"/>
                  </a:lnTo>
                  <a:lnTo>
                    <a:pt x="599" y="1078"/>
                  </a:lnTo>
                  <a:lnTo>
                    <a:pt x="628" y="1074"/>
                  </a:lnTo>
                  <a:lnTo>
                    <a:pt x="657" y="1072"/>
                  </a:lnTo>
                  <a:lnTo>
                    <a:pt x="683" y="1066"/>
                  </a:lnTo>
                  <a:lnTo>
                    <a:pt x="710" y="1060"/>
                  </a:lnTo>
                  <a:lnTo>
                    <a:pt x="737" y="1052"/>
                  </a:lnTo>
                  <a:lnTo>
                    <a:pt x="764" y="1044"/>
                  </a:lnTo>
                  <a:lnTo>
                    <a:pt x="788" y="1034"/>
                  </a:lnTo>
                  <a:lnTo>
                    <a:pt x="815" y="1022"/>
                  </a:lnTo>
                  <a:lnTo>
                    <a:pt x="838" y="1010"/>
                  </a:lnTo>
                  <a:lnTo>
                    <a:pt x="862" y="998"/>
                  </a:lnTo>
                  <a:lnTo>
                    <a:pt x="884" y="984"/>
                  </a:lnTo>
                  <a:lnTo>
                    <a:pt x="907" y="968"/>
                  </a:lnTo>
                  <a:lnTo>
                    <a:pt x="929" y="952"/>
                  </a:lnTo>
                  <a:lnTo>
                    <a:pt x="969" y="916"/>
                  </a:lnTo>
                  <a:lnTo>
                    <a:pt x="1005" y="878"/>
                  </a:lnTo>
                  <a:lnTo>
                    <a:pt x="1036" y="836"/>
                  </a:lnTo>
                  <a:lnTo>
                    <a:pt x="1065" y="792"/>
                  </a:lnTo>
                  <a:lnTo>
                    <a:pt x="1077" y="768"/>
                  </a:lnTo>
                  <a:lnTo>
                    <a:pt x="1088" y="744"/>
                  </a:lnTo>
                  <a:lnTo>
                    <a:pt x="1099" y="720"/>
                  </a:lnTo>
                  <a:lnTo>
                    <a:pt x="1108" y="696"/>
                  </a:lnTo>
                  <a:lnTo>
                    <a:pt x="1115" y="670"/>
                  </a:lnTo>
                  <a:lnTo>
                    <a:pt x="1121" y="644"/>
                  </a:lnTo>
                  <a:lnTo>
                    <a:pt x="1126" y="616"/>
                  </a:lnTo>
                  <a:lnTo>
                    <a:pt x="1130" y="590"/>
                  </a:lnTo>
                  <a:lnTo>
                    <a:pt x="1130" y="562"/>
                  </a:lnTo>
                  <a:lnTo>
                    <a:pt x="1132" y="534"/>
                  </a:lnTo>
                  <a:lnTo>
                    <a:pt x="1132" y="534"/>
                  </a:lnTo>
                  <a:lnTo>
                    <a:pt x="1130" y="508"/>
                  </a:lnTo>
                  <a:lnTo>
                    <a:pt x="1128" y="480"/>
                  </a:lnTo>
                  <a:lnTo>
                    <a:pt x="1124" y="454"/>
                  </a:lnTo>
                  <a:lnTo>
                    <a:pt x="1119" y="426"/>
                  </a:lnTo>
                  <a:lnTo>
                    <a:pt x="1112" y="400"/>
                  </a:lnTo>
                  <a:lnTo>
                    <a:pt x="1106" y="376"/>
                  </a:lnTo>
                  <a:lnTo>
                    <a:pt x="1097" y="350"/>
                  </a:lnTo>
                  <a:lnTo>
                    <a:pt x="1086" y="326"/>
                  </a:lnTo>
                  <a:lnTo>
                    <a:pt x="1074" y="302"/>
                  </a:lnTo>
                  <a:lnTo>
                    <a:pt x="1061" y="280"/>
                  </a:lnTo>
                  <a:lnTo>
                    <a:pt x="1048" y="256"/>
                  </a:lnTo>
                  <a:lnTo>
                    <a:pt x="1032" y="234"/>
                  </a:lnTo>
                  <a:lnTo>
                    <a:pt x="1001" y="194"/>
                  </a:lnTo>
                  <a:lnTo>
                    <a:pt x="963" y="156"/>
                  </a:lnTo>
                  <a:lnTo>
                    <a:pt x="922" y="122"/>
                  </a:lnTo>
                  <a:lnTo>
                    <a:pt x="900" y="106"/>
                  </a:lnTo>
                  <a:lnTo>
                    <a:pt x="878" y="90"/>
                  </a:lnTo>
                  <a:lnTo>
                    <a:pt x="855" y="76"/>
                  </a:lnTo>
                  <a:lnTo>
                    <a:pt x="831" y="64"/>
                  </a:lnTo>
                  <a:lnTo>
                    <a:pt x="806" y="52"/>
                  </a:lnTo>
                  <a:lnTo>
                    <a:pt x="782" y="42"/>
                  </a:lnTo>
                  <a:lnTo>
                    <a:pt x="757" y="32"/>
                  </a:lnTo>
                  <a:lnTo>
                    <a:pt x="730" y="24"/>
                  </a:lnTo>
                  <a:lnTo>
                    <a:pt x="704" y="16"/>
                  </a:lnTo>
                  <a:lnTo>
                    <a:pt x="674" y="10"/>
                  </a:lnTo>
                  <a:lnTo>
                    <a:pt x="648" y="6"/>
                  </a:lnTo>
                  <a:lnTo>
                    <a:pt x="619" y="2"/>
                  </a:lnTo>
                  <a:lnTo>
                    <a:pt x="590" y="0"/>
                  </a:lnTo>
                  <a:lnTo>
                    <a:pt x="561" y="0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782" y="1131"/>
              <a:ext cx="1101" cy="1046"/>
            </a:xfrm>
            <a:custGeom>
              <a:avLst/>
              <a:gdLst>
                <a:gd name="T0" fmla="*/ 545 w 1101"/>
                <a:gd name="T1" fmla="*/ 0 h 1046"/>
                <a:gd name="T2" fmla="*/ 487 w 1101"/>
                <a:gd name="T3" fmla="*/ 4 h 1046"/>
                <a:gd name="T4" fmla="*/ 433 w 1101"/>
                <a:gd name="T5" fmla="*/ 12 h 1046"/>
                <a:gd name="T6" fmla="*/ 380 w 1101"/>
                <a:gd name="T7" fmla="*/ 26 h 1046"/>
                <a:gd name="T8" fmla="*/ 331 w 1101"/>
                <a:gd name="T9" fmla="*/ 44 h 1046"/>
                <a:gd name="T10" fmla="*/ 281 w 1101"/>
                <a:gd name="T11" fmla="*/ 66 h 1046"/>
                <a:gd name="T12" fmla="*/ 194 w 1101"/>
                <a:gd name="T13" fmla="*/ 124 h 1046"/>
                <a:gd name="T14" fmla="*/ 121 w 1101"/>
                <a:gd name="T15" fmla="*/ 196 h 1046"/>
                <a:gd name="T16" fmla="*/ 62 w 1101"/>
                <a:gd name="T17" fmla="*/ 280 h 1046"/>
                <a:gd name="T18" fmla="*/ 31 w 1101"/>
                <a:gd name="T19" fmla="*/ 348 h 1046"/>
                <a:gd name="T20" fmla="*/ 16 w 1101"/>
                <a:gd name="T21" fmla="*/ 398 h 1046"/>
                <a:gd name="T22" fmla="*/ 4 w 1101"/>
                <a:gd name="T23" fmla="*/ 450 h 1046"/>
                <a:gd name="T24" fmla="*/ 0 w 1101"/>
                <a:gd name="T25" fmla="*/ 502 h 1046"/>
                <a:gd name="T26" fmla="*/ 0 w 1101"/>
                <a:gd name="T27" fmla="*/ 528 h 1046"/>
                <a:gd name="T28" fmla="*/ 2 w 1101"/>
                <a:gd name="T29" fmla="*/ 582 h 1046"/>
                <a:gd name="T30" fmla="*/ 11 w 1101"/>
                <a:gd name="T31" fmla="*/ 634 h 1046"/>
                <a:gd name="T32" fmla="*/ 24 w 1101"/>
                <a:gd name="T33" fmla="*/ 684 h 1046"/>
                <a:gd name="T34" fmla="*/ 45 w 1101"/>
                <a:gd name="T35" fmla="*/ 732 h 1046"/>
                <a:gd name="T36" fmla="*/ 96 w 1101"/>
                <a:gd name="T37" fmla="*/ 820 h 1046"/>
                <a:gd name="T38" fmla="*/ 165 w 1101"/>
                <a:gd name="T39" fmla="*/ 896 h 1046"/>
                <a:gd name="T40" fmla="*/ 248 w 1101"/>
                <a:gd name="T41" fmla="*/ 960 h 1046"/>
                <a:gd name="T42" fmla="*/ 293 w 1101"/>
                <a:gd name="T43" fmla="*/ 986 h 1046"/>
                <a:gd name="T44" fmla="*/ 342 w 1101"/>
                <a:gd name="T45" fmla="*/ 1006 h 1046"/>
                <a:gd name="T46" fmla="*/ 393 w 1101"/>
                <a:gd name="T47" fmla="*/ 1024 h 1046"/>
                <a:gd name="T48" fmla="*/ 444 w 1101"/>
                <a:gd name="T49" fmla="*/ 1036 h 1046"/>
                <a:gd name="T50" fmla="*/ 500 w 1101"/>
                <a:gd name="T51" fmla="*/ 1044 h 1046"/>
                <a:gd name="T52" fmla="*/ 556 w 1101"/>
                <a:gd name="T53" fmla="*/ 1046 h 1046"/>
                <a:gd name="T54" fmla="*/ 585 w 1101"/>
                <a:gd name="T55" fmla="*/ 1044 h 1046"/>
                <a:gd name="T56" fmla="*/ 639 w 1101"/>
                <a:gd name="T57" fmla="*/ 1038 h 1046"/>
                <a:gd name="T58" fmla="*/ 692 w 1101"/>
                <a:gd name="T59" fmla="*/ 1028 h 1046"/>
                <a:gd name="T60" fmla="*/ 744 w 1101"/>
                <a:gd name="T61" fmla="*/ 1012 h 1046"/>
                <a:gd name="T62" fmla="*/ 793 w 1101"/>
                <a:gd name="T63" fmla="*/ 990 h 1046"/>
                <a:gd name="T64" fmla="*/ 862 w 1101"/>
                <a:gd name="T65" fmla="*/ 952 h 1046"/>
                <a:gd name="T66" fmla="*/ 943 w 1101"/>
                <a:gd name="T67" fmla="*/ 888 h 1046"/>
                <a:gd name="T68" fmla="*/ 1010 w 1101"/>
                <a:gd name="T69" fmla="*/ 810 h 1046"/>
                <a:gd name="T70" fmla="*/ 1061 w 1101"/>
                <a:gd name="T71" fmla="*/ 720 h 1046"/>
                <a:gd name="T72" fmla="*/ 1079 w 1101"/>
                <a:gd name="T73" fmla="*/ 672 h 1046"/>
                <a:gd name="T74" fmla="*/ 1090 w 1101"/>
                <a:gd name="T75" fmla="*/ 622 h 1046"/>
                <a:gd name="T76" fmla="*/ 1099 w 1101"/>
                <a:gd name="T77" fmla="*/ 570 h 1046"/>
                <a:gd name="T78" fmla="*/ 1101 w 1101"/>
                <a:gd name="T79" fmla="*/ 516 h 1046"/>
                <a:gd name="T80" fmla="*/ 1099 w 1101"/>
                <a:gd name="T81" fmla="*/ 490 h 1046"/>
                <a:gd name="T82" fmla="*/ 1095 w 1101"/>
                <a:gd name="T83" fmla="*/ 436 h 1046"/>
                <a:gd name="T84" fmla="*/ 1081 w 1101"/>
                <a:gd name="T85" fmla="*/ 386 h 1046"/>
                <a:gd name="T86" fmla="*/ 1066 w 1101"/>
                <a:gd name="T87" fmla="*/ 338 h 1046"/>
                <a:gd name="T88" fmla="*/ 1032 w 1101"/>
                <a:gd name="T89" fmla="*/ 268 h 1046"/>
                <a:gd name="T90" fmla="*/ 972 w 1101"/>
                <a:gd name="T91" fmla="*/ 186 h 1046"/>
                <a:gd name="T92" fmla="*/ 896 w 1101"/>
                <a:gd name="T93" fmla="*/ 116 h 1046"/>
                <a:gd name="T94" fmla="*/ 831 w 1101"/>
                <a:gd name="T95" fmla="*/ 72 h 1046"/>
                <a:gd name="T96" fmla="*/ 784 w 1101"/>
                <a:gd name="T97" fmla="*/ 48 h 1046"/>
                <a:gd name="T98" fmla="*/ 733 w 1101"/>
                <a:gd name="T99" fmla="*/ 30 h 1046"/>
                <a:gd name="T100" fmla="*/ 681 w 1101"/>
                <a:gd name="T101" fmla="*/ 14 h 1046"/>
                <a:gd name="T102" fmla="*/ 628 w 1101"/>
                <a:gd name="T103" fmla="*/ 4 h 1046"/>
                <a:gd name="T104" fmla="*/ 572 w 1101"/>
                <a:gd name="T105" fmla="*/ 0 h 1046"/>
                <a:gd name="T106" fmla="*/ 545 w 1101"/>
                <a:gd name="T10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1" h="1046">
                  <a:moveTo>
                    <a:pt x="545" y="0"/>
                  </a:moveTo>
                  <a:lnTo>
                    <a:pt x="545" y="0"/>
                  </a:lnTo>
                  <a:lnTo>
                    <a:pt x="516" y="0"/>
                  </a:lnTo>
                  <a:lnTo>
                    <a:pt x="487" y="4"/>
                  </a:lnTo>
                  <a:lnTo>
                    <a:pt x="460" y="6"/>
                  </a:lnTo>
                  <a:lnTo>
                    <a:pt x="433" y="12"/>
                  </a:lnTo>
                  <a:lnTo>
                    <a:pt x="406" y="18"/>
                  </a:lnTo>
                  <a:lnTo>
                    <a:pt x="380" y="26"/>
                  </a:lnTo>
                  <a:lnTo>
                    <a:pt x="355" y="34"/>
                  </a:lnTo>
                  <a:lnTo>
                    <a:pt x="331" y="44"/>
                  </a:lnTo>
                  <a:lnTo>
                    <a:pt x="306" y="54"/>
                  </a:lnTo>
                  <a:lnTo>
                    <a:pt x="281" y="66"/>
                  </a:lnTo>
                  <a:lnTo>
                    <a:pt x="237" y="92"/>
                  </a:lnTo>
                  <a:lnTo>
                    <a:pt x="194" y="124"/>
                  </a:lnTo>
                  <a:lnTo>
                    <a:pt x="156" y="158"/>
                  </a:lnTo>
                  <a:lnTo>
                    <a:pt x="121" y="196"/>
                  </a:lnTo>
                  <a:lnTo>
                    <a:pt x="89" y="236"/>
                  </a:lnTo>
                  <a:lnTo>
                    <a:pt x="62" y="280"/>
                  </a:lnTo>
                  <a:lnTo>
                    <a:pt x="40" y="326"/>
                  </a:lnTo>
                  <a:lnTo>
                    <a:pt x="31" y="348"/>
                  </a:lnTo>
                  <a:lnTo>
                    <a:pt x="22" y="374"/>
                  </a:lnTo>
                  <a:lnTo>
                    <a:pt x="16" y="398"/>
                  </a:lnTo>
                  <a:lnTo>
                    <a:pt x="9" y="424"/>
                  </a:lnTo>
                  <a:lnTo>
                    <a:pt x="4" y="450"/>
                  </a:lnTo>
                  <a:lnTo>
                    <a:pt x="2" y="476"/>
                  </a:lnTo>
                  <a:lnTo>
                    <a:pt x="0" y="502"/>
                  </a:lnTo>
                  <a:lnTo>
                    <a:pt x="0" y="528"/>
                  </a:lnTo>
                  <a:lnTo>
                    <a:pt x="0" y="528"/>
                  </a:lnTo>
                  <a:lnTo>
                    <a:pt x="0" y="556"/>
                  </a:lnTo>
                  <a:lnTo>
                    <a:pt x="2" y="582"/>
                  </a:lnTo>
                  <a:lnTo>
                    <a:pt x="7" y="608"/>
                  </a:lnTo>
                  <a:lnTo>
                    <a:pt x="11" y="634"/>
                  </a:lnTo>
                  <a:lnTo>
                    <a:pt x="18" y="658"/>
                  </a:lnTo>
                  <a:lnTo>
                    <a:pt x="24" y="684"/>
                  </a:lnTo>
                  <a:lnTo>
                    <a:pt x="33" y="708"/>
                  </a:lnTo>
                  <a:lnTo>
                    <a:pt x="45" y="732"/>
                  </a:lnTo>
                  <a:lnTo>
                    <a:pt x="69" y="776"/>
                  </a:lnTo>
                  <a:lnTo>
                    <a:pt x="96" y="820"/>
                  </a:lnTo>
                  <a:lnTo>
                    <a:pt x="129" y="860"/>
                  </a:lnTo>
                  <a:lnTo>
                    <a:pt x="165" y="896"/>
                  </a:lnTo>
                  <a:lnTo>
                    <a:pt x="205" y="930"/>
                  </a:lnTo>
                  <a:lnTo>
                    <a:pt x="248" y="960"/>
                  </a:lnTo>
                  <a:lnTo>
                    <a:pt x="270" y="972"/>
                  </a:lnTo>
                  <a:lnTo>
                    <a:pt x="293" y="986"/>
                  </a:lnTo>
                  <a:lnTo>
                    <a:pt x="317" y="996"/>
                  </a:lnTo>
                  <a:lnTo>
                    <a:pt x="342" y="1006"/>
                  </a:lnTo>
                  <a:lnTo>
                    <a:pt x="366" y="1016"/>
                  </a:lnTo>
                  <a:lnTo>
                    <a:pt x="393" y="1024"/>
                  </a:lnTo>
                  <a:lnTo>
                    <a:pt x="418" y="1030"/>
                  </a:lnTo>
                  <a:lnTo>
                    <a:pt x="444" y="1036"/>
                  </a:lnTo>
                  <a:lnTo>
                    <a:pt x="471" y="1040"/>
                  </a:lnTo>
                  <a:lnTo>
                    <a:pt x="500" y="1044"/>
                  </a:lnTo>
                  <a:lnTo>
                    <a:pt x="527" y="1044"/>
                  </a:lnTo>
                  <a:lnTo>
                    <a:pt x="556" y="1046"/>
                  </a:lnTo>
                  <a:lnTo>
                    <a:pt x="556" y="1046"/>
                  </a:lnTo>
                  <a:lnTo>
                    <a:pt x="585" y="1044"/>
                  </a:lnTo>
                  <a:lnTo>
                    <a:pt x="612" y="1042"/>
                  </a:lnTo>
                  <a:lnTo>
                    <a:pt x="639" y="1038"/>
                  </a:lnTo>
                  <a:lnTo>
                    <a:pt x="666" y="1034"/>
                  </a:lnTo>
                  <a:lnTo>
                    <a:pt x="692" y="1028"/>
                  </a:lnTo>
                  <a:lnTo>
                    <a:pt x="719" y="1020"/>
                  </a:lnTo>
                  <a:lnTo>
                    <a:pt x="744" y="1012"/>
                  </a:lnTo>
                  <a:lnTo>
                    <a:pt x="771" y="1002"/>
                  </a:lnTo>
                  <a:lnTo>
                    <a:pt x="793" y="990"/>
                  </a:lnTo>
                  <a:lnTo>
                    <a:pt x="818" y="980"/>
                  </a:lnTo>
                  <a:lnTo>
                    <a:pt x="862" y="952"/>
                  </a:lnTo>
                  <a:lnTo>
                    <a:pt x="905" y="922"/>
                  </a:lnTo>
                  <a:lnTo>
                    <a:pt x="943" y="888"/>
                  </a:lnTo>
                  <a:lnTo>
                    <a:pt x="978" y="850"/>
                  </a:lnTo>
                  <a:lnTo>
                    <a:pt x="1010" y="810"/>
                  </a:lnTo>
                  <a:lnTo>
                    <a:pt x="1036" y="766"/>
                  </a:lnTo>
                  <a:lnTo>
                    <a:pt x="1061" y="720"/>
                  </a:lnTo>
                  <a:lnTo>
                    <a:pt x="1070" y="696"/>
                  </a:lnTo>
                  <a:lnTo>
                    <a:pt x="1079" y="672"/>
                  </a:lnTo>
                  <a:lnTo>
                    <a:pt x="1086" y="646"/>
                  </a:lnTo>
                  <a:lnTo>
                    <a:pt x="1090" y="622"/>
                  </a:lnTo>
                  <a:lnTo>
                    <a:pt x="1095" y="596"/>
                  </a:lnTo>
                  <a:lnTo>
                    <a:pt x="1099" y="570"/>
                  </a:lnTo>
                  <a:lnTo>
                    <a:pt x="1101" y="544"/>
                  </a:lnTo>
                  <a:lnTo>
                    <a:pt x="1101" y="516"/>
                  </a:lnTo>
                  <a:lnTo>
                    <a:pt x="1101" y="516"/>
                  </a:lnTo>
                  <a:lnTo>
                    <a:pt x="1099" y="490"/>
                  </a:lnTo>
                  <a:lnTo>
                    <a:pt x="1097" y="464"/>
                  </a:lnTo>
                  <a:lnTo>
                    <a:pt x="1095" y="436"/>
                  </a:lnTo>
                  <a:lnTo>
                    <a:pt x="1088" y="412"/>
                  </a:lnTo>
                  <a:lnTo>
                    <a:pt x="1081" y="386"/>
                  </a:lnTo>
                  <a:lnTo>
                    <a:pt x="1074" y="362"/>
                  </a:lnTo>
                  <a:lnTo>
                    <a:pt x="1066" y="338"/>
                  </a:lnTo>
                  <a:lnTo>
                    <a:pt x="1054" y="314"/>
                  </a:lnTo>
                  <a:lnTo>
                    <a:pt x="1032" y="268"/>
                  </a:lnTo>
                  <a:lnTo>
                    <a:pt x="1003" y="226"/>
                  </a:lnTo>
                  <a:lnTo>
                    <a:pt x="972" y="186"/>
                  </a:lnTo>
                  <a:lnTo>
                    <a:pt x="936" y="148"/>
                  </a:lnTo>
                  <a:lnTo>
                    <a:pt x="896" y="116"/>
                  </a:lnTo>
                  <a:lnTo>
                    <a:pt x="853" y="86"/>
                  </a:lnTo>
                  <a:lnTo>
                    <a:pt x="831" y="72"/>
                  </a:lnTo>
                  <a:lnTo>
                    <a:pt x="806" y="60"/>
                  </a:lnTo>
                  <a:lnTo>
                    <a:pt x="784" y="48"/>
                  </a:lnTo>
                  <a:lnTo>
                    <a:pt x="759" y="38"/>
                  </a:lnTo>
                  <a:lnTo>
                    <a:pt x="733" y="30"/>
                  </a:lnTo>
                  <a:lnTo>
                    <a:pt x="708" y="22"/>
                  </a:lnTo>
                  <a:lnTo>
                    <a:pt x="681" y="14"/>
                  </a:lnTo>
                  <a:lnTo>
                    <a:pt x="654" y="10"/>
                  </a:lnTo>
                  <a:lnTo>
                    <a:pt x="628" y="4"/>
                  </a:lnTo>
                  <a:lnTo>
                    <a:pt x="601" y="2"/>
                  </a:lnTo>
                  <a:lnTo>
                    <a:pt x="572" y="0"/>
                  </a:lnTo>
                  <a:lnTo>
                    <a:pt x="545" y="0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800" y="1141"/>
              <a:ext cx="1072" cy="1012"/>
            </a:xfrm>
            <a:custGeom>
              <a:avLst/>
              <a:gdLst>
                <a:gd name="T0" fmla="*/ 529 w 1072"/>
                <a:gd name="T1" fmla="*/ 0 h 1012"/>
                <a:gd name="T2" fmla="*/ 473 w 1072"/>
                <a:gd name="T3" fmla="*/ 2 h 1012"/>
                <a:gd name="T4" fmla="*/ 420 w 1072"/>
                <a:gd name="T5" fmla="*/ 12 h 1012"/>
                <a:gd name="T6" fmla="*/ 371 w 1072"/>
                <a:gd name="T7" fmla="*/ 24 h 1012"/>
                <a:gd name="T8" fmla="*/ 321 w 1072"/>
                <a:gd name="T9" fmla="*/ 42 h 1012"/>
                <a:gd name="T10" fmla="*/ 230 w 1072"/>
                <a:gd name="T11" fmla="*/ 90 h 1012"/>
                <a:gd name="T12" fmla="*/ 152 w 1072"/>
                <a:gd name="T13" fmla="*/ 154 h 1012"/>
                <a:gd name="T14" fmla="*/ 87 w 1072"/>
                <a:gd name="T15" fmla="*/ 230 h 1012"/>
                <a:gd name="T16" fmla="*/ 40 w 1072"/>
                <a:gd name="T17" fmla="*/ 316 h 1012"/>
                <a:gd name="T18" fmla="*/ 9 w 1072"/>
                <a:gd name="T19" fmla="*/ 412 h 1012"/>
                <a:gd name="T20" fmla="*/ 2 w 1072"/>
                <a:gd name="T21" fmla="*/ 462 h 1012"/>
                <a:gd name="T22" fmla="*/ 0 w 1072"/>
                <a:gd name="T23" fmla="*/ 514 h 1012"/>
                <a:gd name="T24" fmla="*/ 2 w 1072"/>
                <a:gd name="T25" fmla="*/ 540 h 1012"/>
                <a:gd name="T26" fmla="*/ 9 w 1072"/>
                <a:gd name="T27" fmla="*/ 592 h 1012"/>
                <a:gd name="T28" fmla="*/ 27 w 1072"/>
                <a:gd name="T29" fmla="*/ 664 h 1012"/>
                <a:gd name="T30" fmla="*/ 69 w 1072"/>
                <a:gd name="T31" fmla="*/ 754 h 1012"/>
                <a:gd name="T32" fmla="*/ 127 w 1072"/>
                <a:gd name="T33" fmla="*/ 834 h 1012"/>
                <a:gd name="T34" fmla="*/ 201 w 1072"/>
                <a:gd name="T35" fmla="*/ 902 h 1012"/>
                <a:gd name="T36" fmla="*/ 288 w 1072"/>
                <a:gd name="T37" fmla="*/ 956 h 1012"/>
                <a:gd name="T38" fmla="*/ 359 w 1072"/>
                <a:gd name="T39" fmla="*/ 984 h 1012"/>
                <a:gd name="T40" fmla="*/ 411 w 1072"/>
                <a:gd name="T41" fmla="*/ 998 h 1012"/>
                <a:gd name="T42" fmla="*/ 462 w 1072"/>
                <a:gd name="T43" fmla="*/ 1008 h 1012"/>
                <a:gd name="T44" fmla="*/ 516 w 1072"/>
                <a:gd name="T45" fmla="*/ 1012 h 1012"/>
                <a:gd name="T46" fmla="*/ 545 w 1072"/>
                <a:gd name="T47" fmla="*/ 1012 h 1012"/>
                <a:gd name="T48" fmla="*/ 598 w 1072"/>
                <a:gd name="T49" fmla="*/ 1010 h 1012"/>
                <a:gd name="T50" fmla="*/ 652 w 1072"/>
                <a:gd name="T51" fmla="*/ 1000 h 1012"/>
                <a:gd name="T52" fmla="*/ 703 w 1072"/>
                <a:gd name="T53" fmla="*/ 988 h 1012"/>
                <a:gd name="T54" fmla="*/ 753 w 1072"/>
                <a:gd name="T55" fmla="*/ 970 h 1012"/>
                <a:gd name="T56" fmla="*/ 842 w 1072"/>
                <a:gd name="T57" fmla="*/ 922 h 1012"/>
                <a:gd name="T58" fmla="*/ 920 w 1072"/>
                <a:gd name="T59" fmla="*/ 858 h 1012"/>
                <a:gd name="T60" fmla="*/ 985 w 1072"/>
                <a:gd name="T61" fmla="*/ 782 h 1012"/>
                <a:gd name="T62" fmla="*/ 1034 w 1072"/>
                <a:gd name="T63" fmla="*/ 696 h 1012"/>
                <a:gd name="T64" fmla="*/ 1063 w 1072"/>
                <a:gd name="T65" fmla="*/ 600 h 1012"/>
                <a:gd name="T66" fmla="*/ 1070 w 1072"/>
                <a:gd name="T67" fmla="*/ 550 h 1012"/>
                <a:gd name="T68" fmla="*/ 1072 w 1072"/>
                <a:gd name="T69" fmla="*/ 498 h 1012"/>
                <a:gd name="T70" fmla="*/ 1072 w 1072"/>
                <a:gd name="T71" fmla="*/ 472 h 1012"/>
                <a:gd name="T72" fmla="*/ 1065 w 1072"/>
                <a:gd name="T73" fmla="*/ 420 h 1012"/>
                <a:gd name="T74" fmla="*/ 1045 w 1072"/>
                <a:gd name="T75" fmla="*/ 348 h 1012"/>
                <a:gd name="T76" fmla="*/ 1003 w 1072"/>
                <a:gd name="T77" fmla="*/ 258 h 1012"/>
                <a:gd name="T78" fmla="*/ 945 w 1072"/>
                <a:gd name="T79" fmla="*/ 178 h 1012"/>
                <a:gd name="T80" fmla="*/ 871 w 1072"/>
                <a:gd name="T81" fmla="*/ 110 h 1012"/>
                <a:gd name="T82" fmla="*/ 784 w 1072"/>
                <a:gd name="T83" fmla="*/ 56 h 1012"/>
                <a:gd name="T84" fmla="*/ 712 w 1072"/>
                <a:gd name="T85" fmla="*/ 28 h 1012"/>
                <a:gd name="T86" fmla="*/ 663 w 1072"/>
                <a:gd name="T87" fmla="*/ 14 h 1012"/>
                <a:gd name="T88" fmla="*/ 610 w 1072"/>
                <a:gd name="T89" fmla="*/ 4 h 1012"/>
                <a:gd name="T90" fmla="*/ 556 w 1072"/>
                <a:gd name="T91" fmla="*/ 0 h 1012"/>
                <a:gd name="T92" fmla="*/ 529 w 1072"/>
                <a:gd name="T93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72" h="1012">
                  <a:moveTo>
                    <a:pt x="529" y="0"/>
                  </a:moveTo>
                  <a:lnTo>
                    <a:pt x="529" y="0"/>
                  </a:lnTo>
                  <a:lnTo>
                    <a:pt x="500" y="0"/>
                  </a:lnTo>
                  <a:lnTo>
                    <a:pt x="473" y="2"/>
                  </a:lnTo>
                  <a:lnTo>
                    <a:pt x="447" y="6"/>
                  </a:lnTo>
                  <a:lnTo>
                    <a:pt x="420" y="12"/>
                  </a:lnTo>
                  <a:lnTo>
                    <a:pt x="395" y="18"/>
                  </a:lnTo>
                  <a:lnTo>
                    <a:pt x="371" y="24"/>
                  </a:lnTo>
                  <a:lnTo>
                    <a:pt x="344" y="32"/>
                  </a:lnTo>
                  <a:lnTo>
                    <a:pt x="321" y="42"/>
                  </a:lnTo>
                  <a:lnTo>
                    <a:pt x="275" y="64"/>
                  </a:lnTo>
                  <a:lnTo>
                    <a:pt x="230" y="90"/>
                  </a:lnTo>
                  <a:lnTo>
                    <a:pt x="190" y="120"/>
                  </a:lnTo>
                  <a:lnTo>
                    <a:pt x="152" y="154"/>
                  </a:lnTo>
                  <a:lnTo>
                    <a:pt x="118" y="190"/>
                  </a:lnTo>
                  <a:lnTo>
                    <a:pt x="87" y="230"/>
                  </a:lnTo>
                  <a:lnTo>
                    <a:pt x="62" y="272"/>
                  </a:lnTo>
                  <a:lnTo>
                    <a:pt x="40" y="316"/>
                  </a:lnTo>
                  <a:lnTo>
                    <a:pt x="22" y="364"/>
                  </a:lnTo>
                  <a:lnTo>
                    <a:pt x="9" y="412"/>
                  </a:lnTo>
                  <a:lnTo>
                    <a:pt x="4" y="438"/>
                  </a:lnTo>
                  <a:lnTo>
                    <a:pt x="2" y="462"/>
                  </a:lnTo>
                  <a:lnTo>
                    <a:pt x="0" y="488"/>
                  </a:lnTo>
                  <a:lnTo>
                    <a:pt x="0" y="514"/>
                  </a:lnTo>
                  <a:lnTo>
                    <a:pt x="0" y="514"/>
                  </a:lnTo>
                  <a:lnTo>
                    <a:pt x="2" y="540"/>
                  </a:lnTo>
                  <a:lnTo>
                    <a:pt x="4" y="566"/>
                  </a:lnTo>
                  <a:lnTo>
                    <a:pt x="9" y="592"/>
                  </a:lnTo>
                  <a:lnTo>
                    <a:pt x="13" y="616"/>
                  </a:lnTo>
                  <a:lnTo>
                    <a:pt x="27" y="664"/>
                  </a:lnTo>
                  <a:lnTo>
                    <a:pt x="47" y="710"/>
                  </a:lnTo>
                  <a:lnTo>
                    <a:pt x="69" y="754"/>
                  </a:lnTo>
                  <a:lnTo>
                    <a:pt x="96" y="796"/>
                  </a:lnTo>
                  <a:lnTo>
                    <a:pt x="127" y="834"/>
                  </a:lnTo>
                  <a:lnTo>
                    <a:pt x="163" y="870"/>
                  </a:lnTo>
                  <a:lnTo>
                    <a:pt x="201" y="902"/>
                  </a:lnTo>
                  <a:lnTo>
                    <a:pt x="243" y="930"/>
                  </a:lnTo>
                  <a:lnTo>
                    <a:pt x="288" y="956"/>
                  </a:lnTo>
                  <a:lnTo>
                    <a:pt x="335" y="976"/>
                  </a:lnTo>
                  <a:lnTo>
                    <a:pt x="359" y="984"/>
                  </a:lnTo>
                  <a:lnTo>
                    <a:pt x="384" y="992"/>
                  </a:lnTo>
                  <a:lnTo>
                    <a:pt x="411" y="998"/>
                  </a:lnTo>
                  <a:lnTo>
                    <a:pt x="435" y="1004"/>
                  </a:lnTo>
                  <a:lnTo>
                    <a:pt x="462" y="1008"/>
                  </a:lnTo>
                  <a:lnTo>
                    <a:pt x="489" y="1010"/>
                  </a:lnTo>
                  <a:lnTo>
                    <a:pt x="516" y="1012"/>
                  </a:lnTo>
                  <a:lnTo>
                    <a:pt x="545" y="1012"/>
                  </a:lnTo>
                  <a:lnTo>
                    <a:pt x="545" y="1012"/>
                  </a:lnTo>
                  <a:lnTo>
                    <a:pt x="572" y="1012"/>
                  </a:lnTo>
                  <a:lnTo>
                    <a:pt x="598" y="1010"/>
                  </a:lnTo>
                  <a:lnTo>
                    <a:pt x="625" y="1006"/>
                  </a:lnTo>
                  <a:lnTo>
                    <a:pt x="652" y="1000"/>
                  </a:lnTo>
                  <a:lnTo>
                    <a:pt x="679" y="994"/>
                  </a:lnTo>
                  <a:lnTo>
                    <a:pt x="703" y="988"/>
                  </a:lnTo>
                  <a:lnTo>
                    <a:pt x="728" y="978"/>
                  </a:lnTo>
                  <a:lnTo>
                    <a:pt x="753" y="970"/>
                  </a:lnTo>
                  <a:lnTo>
                    <a:pt x="800" y="948"/>
                  </a:lnTo>
                  <a:lnTo>
                    <a:pt x="842" y="922"/>
                  </a:lnTo>
                  <a:lnTo>
                    <a:pt x="882" y="892"/>
                  </a:lnTo>
                  <a:lnTo>
                    <a:pt x="920" y="858"/>
                  </a:lnTo>
                  <a:lnTo>
                    <a:pt x="956" y="822"/>
                  </a:lnTo>
                  <a:lnTo>
                    <a:pt x="985" y="782"/>
                  </a:lnTo>
                  <a:lnTo>
                    <a:pt x="1012" y="740"/>
                  </a:lnTo>
                  <a:lnTo>
                    <a:pt x="1034" y="696"/>
                  </a:lnTo>
                  <a:lnTo>
                    <a:pt x="1050" y="648"/>
                  </a:lnTo>
                  <a:lnTo>
                    <a:pt x="1063" y="600"/>
                  </a:lnTo>
                  <a:lnTo>
                    <a:pt x="1068" y="574"/>
                  </a:lnTo>
                  <a:lnTo>
                    <a:pt x="1070" y="550"/>
                  </a:lnTo>
                  <a:lnTo>
                    <a:pt x="1072" y="524"/>
                  </a:lnTo>
                  <a:lnTo>
                    <a:pt x="1072" y="498"/>
                  </a:lnTo>
                  <a:lnTo>
                    <a:pt x="1072" y="498"/>
                  </a:lnTo>
                  <a:lnTo>
                    <a:pt x="1072" y="472"/>
                  </a:lnTo>
                  <a:lnTo>
                    <a:pt x="1070" y="446"/>
                  </a:lnTo>
                  <a:lnTo>
                    <a:pt x="1065" y="420"/>
                  </a:lnTo>
                  <a:lnTo>
                    <a:pt x="1061" y="396"/>
                  </a:lnTo>
                  <a:lnTo>
                    <a:pt x="1045" y="348"/>
                  </a:lnTo>
                  <a:lnTo>
                    <a:pt x="1027" y="302"/>
                  </a:lnTo>
                  <a:lnTo>
                    <a:pt x="1003" y="258"/>
                  </a:lnTo>
                  <a:lnTo>
                    <a:pt x="976" y="216"/>
                  </a:lnTo>
                  <a:lnTo>
                    <a:pt x="945" y="178"/>
                  </a:lnTo>
                  <a:lnTo>
                    <a:pt x="909" y="142"/>
                  </a:lnTo>
                  <a:lnTo>
                    <a:pt x="871" y="110"/>
                  </a:lnTo>
                  <a:lnTo>
                    <a:pt x="829" y="82"/>
                  </a:lnTo>
                  <a:lnTo>
                    <a:pt x="784" y="56"/>
                  </a:lnTo>
                  <a:lnTo>
                    <a:pt x="737" y="36"/>
                  </a:lnTo>
                  <a:lnTo>
                    <a:pt x="712" y="28"/>
                  </a:lnTo>
                  <a:lnTo>
                    <a:pt x="688" y="20"/>
                  </a:lnTo>
                  <a:lnTo>
                    <a:pt x="663" y="14"/>
                  </a:lnTo>
                  <a:lnTo>
                    <a:pt x="636" y="8"/>
                  </a:lnTo>
                  <a:lnTo>
                    <a:pt x="610" y="4"/>
                  </a:lnTo>
                  <a:lnTo>
                    <a:pt x="583" y="0"/>
                  </a:lnTo>
                  <a:lnTo>
                    <a:pt x="556" y="0"/>
                  </a:lnTo>
                  <a:lnTo>
                    <a:pt x="529" y="0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820" y="1149"/>
              <a:ext cx="1041" cy="982"/>
            </a:xfrm>
            <a:custGeom>
              <a:avLst/>
              <a:gdLst>
                <a:gd name="T0" fmla="*/ 511 w 1041"/>
                <a:gd name="T1" fmla="*/ 0 h 982"/>
                <a:gd name="T2" fmla="*/ 458 w 1041"/>
                <a:gd name="T3" fmla="*/ 4 h 982"/>
                <a:gd name="T4" fmla="*/ 406 w 1041"/>
                <a:gd name="T5" fmla="*/ 12 h 982"/>
                <a:gd name="T6" fmla="*/ 357 w 1041"/>
                <a:gd name="T7" fmla="*/ 26 h 982"/>
                <a:gd name="T8" fmla="*/ 263 w 1041"/>
                <a:gd name="T9" fmla="*/ 64 h 982"/>
                <a:gd name="T10" fmla="*/ 183 w 1041"/>
                <a:gd name="T11" fmla="*/ 120 h 982"/>
                <a:gd name="T12" fmla="*/ 112 w 1041"/>
                <a:gd name="T13" fmla="*/ 188 h 982"/>
                <a:gd name="T14" fmla="*/ 58 w 1041"/>
                <a:gd name="T15" fmla="*/ 266 h 982"/>
                <a:gd name="T16" fmla="*/ 20 w 1041"/>
                <a:gd name="T17" fmla="*/ 356 h 982"/>
                <a:gd name="T18" fmla="*/ 2 w 1041"/>
                <a:gd name="T19" fmla="*/ 452 h 982"/>
                <a:gd name="T20" fmla="*/ 0 w 1041"/>
                <a:gd name="T21" fmla="*/ 502 h 982"/>
                <a:gd name="T22" fmla="*/ 0 w 1041"/>
                <a:gd name="T23" fmla="*/ 526 h 982"/>
                <a:gd name="T24" fmla="*/ 13 w 1041"/>
                <a:gd name="T25" fmla="*/ 600 h 982"/>
                <a:gd name="T26" fmla="*/ 45 w 1041"/>
                <a:gd name="T27" fmla="*/ 692 h 982"/>
                <a:gd name="T28" fmla="*/ 94 w 1041"/>
                <a:gd name="T29" fmla="*/ 774 h 982"/>
                <a:gd name="T30" fmla="*/ 161 w 1041"/>
                <a:gd name="T31" fmla="*/ 846 h 982"/>
                <a:gd name="T32" fmla="*/ 239 w 1041"/>
                <a:gd name="T33" fmla="*/ 904 h 982"/>
                <a:gd name="T34" fmla="*/ 328 w 1041"/>
                <a:gd name="T35" fmla="*/ 948 h 982"/>
                <a:gd name="T36" fmla="*/ 400 w 1041"/>
                <a:gd name="T37" fmla="*/ 970 h 982"/>
                <a:gd name="T38" fmla="*/ 451 w 1041"/>
                <a:gd name="T39" fmla="*/ 978 h 982"/>
                <a:gd name="T40" fmla="*/ 505 w 1041"/>
                <a:gd name="T41" fmla="*/ 982 h 982"/>
                <a:gd name="T42" fmla="*/ 532 w 1041"/>
                <a:gd name="T43" fmla="*/ 982 h 982"/>
                <a:gd name="T44" fmla="*/ 583 w 1041"/>
                <a:gd name="T45" fmla="*/ 978 h 982"/>
                <a:gd name="T46" fmla="*/ 634 w 1041"/>
                <a:gd name="T47" fmla="*/ 970 h 982"/>
                <a:gd name="T48" fmla="*/ 686 w 1041"/>
                <a:gd name="T49" fmla="*/ 956 h 982"/>
                <a:gd name="T50" fmla="*/ 777 w 1041"/>
                <a:gd name="T51" fmla="*/ 918 h 982"/>
                <a:gd name="T52" fmla="*/ 860 w 1041"/>
                <a:gd name="T53" fmla="*/ 864 h 982"/>
                <a:gd name="T54" fmla="*/ 929 w 1041"/>
                <a:gd name="T55" fmla="*/ 796 h 982"/>
                <a:gd name="T56" fmla="*/ 983 w 1041"/>
                <a:gd name="T57" fmla="*/ 716 h 982"/>
                <a:gd name="T58" fmla="*/ 1021 w 1041"/>
                <a:gd name="T59" fmla="*/ 628 h 982"/>
                <a:gd name="T60" fmla="*/ 1041 w 1041"/>
                <a:gd name="T61" fmla="*/ 530 h 982"/>
                <a:gd name="T62" fmla="*/ 1041 w 1041"/>
                <a:gd name="T63" fmla="*/ 480 h 982"/>
                <a:gd name="T64" fmla="*/ 1041 w 1041"/>
                <a:gd name="T65" fmla="*/ 456 h 982"/>
                <a:gd name="T66" fmla="*/ 1030 w 1041"/>
                <a:gd name="T67" fmla="*/ 382 h 982"/>
                <a:gd name="T68" fmla="*/ 996 w 1041"/>
                <a:gd name="T69" fmla="*/ 290 h 982"/>
                <a:gd name="T70" fmla="*/ 947 w 1041"/>
                <a:gd name="T71" fmla="*/ 208 h 982"/>
                <a:gd name="T72" fmla="*/ 882 w 1041"/>
                <a:gd name="T73" fmla="*/ 138 h 982"/>
                <a:gd name="T74" fmla="*/ 804 w 1041"/>
                <a:gd name="T75" fmla="*/ 78 h 982"/>
                <a:gd name="T76" fmla="*/ 715 w 1041"/>
                <a:gd name="T77" fmla="*/ 36 h 982"/>
                <a:gd name="T78" fmla="*/ 641 w 1041"/>
                <a:gd name="T79" fmla="*/ 14 h 982"/>
                <a:gd name="T80" fmla="*/ 590 w 1041"/>
                <a:gd name="T81" fmla="*/ 4 h 982"/>
                <a:gd name="T82" fmla="*/ 538 w 1041"/>
                <a:gd name="T83" fmla="*/ 0 h 982"/>
                <a:gd name="T84" fmla="*/ 511 w 1041"/>
                <a:gd name="T85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41" h="982">
                  <a:moveTo>
                    <a:pt x="511" y="0"/>
                  </a:moveTo>
                  <a:lnTo>
                    <a:pt x="511" y="0"/>
                  </a:lnTo>
                  <a:lnTo>
                    <a:pt x="485" y="2"/>
                  </a:lnTo>
                  <a:lnTo>
                    <a:pt x="458" y="4"/>
                  </a:lnTo>
                  <a:lnTo>
                    <a:pt x="431" y="8"/>
                  </a:lnTo>
                  <a:lnTo>
                    <a:pt x="406" y="12"/>
                  </a:lnTo>
                  <a:lnTo>
                    <a:pt x="382" y="18"/>
                  </a:lnTo>
                  <a:lnTo>
                    <a:pt x="357" y="26"/>
                  </a:lnTo>
                  <a:lnTo>
                    <a:pt x="308" y="44"/>
                  </a:lnTo>
                  <a:lnTo>
                    <a:pt x="263" y="64"/>
                  </a:lnTo>
                  <a:lnTo>
                    <a:pt x="221" y="90"/>
                  </a:lnTo>
                  <a:lnTo>
                    <a:pt x="183" y="120"/>
                  </a:lnTo>
                  <a:lnTo>
                    <a:pt x="145" y="152"/>
                  </a:lnTo>
                  <a:lnTo>
                    <a:pt x="112" y="188"/>
                  </a:lnTo>
                  <a:lnTo>
                    <a:pt x="83" y="226"/>
                  </a:lnTo>
                  <a:lnTo>
                    <a:pt x="58" y="266"/>
                  </a:lnTo>
                  <a:lnTo>
                    <a:pt x="38" y="310"/>
                  </a:lnTo>
                  <a:lnTo>
                    <a:pt x="20" y="356"/>
                  </a:lnTo>
                  <a:lnTo>
                    <a:pt x="9" y="402"/>
                  </a:lnTo>
                  <a:lnTo>
                    <a:pt x="2" y="452"/>
                  </a:lnTo>
                  <a:lnTo>
                    <a:pt x="0" y="476"/>
                  </a:lnTo>
                  <a:lnTo>
                    <a:pt x="0" y="502"/>
                  </a:lnTo>
                  <a:lnTo>
                    <a:pt x="0" y="502"/>
                  </a:lnTo>
                  <a:lnTo>
                    <a:pt x="0" y="526"/>
                  </a:lnTo>
                  <a:lnTo>
                    <a:pt x="4" y="552"/>
                  </a:lnTo>
                  <a:lnTo>
                    <a:pt x="13" y="600"/>
                  </a:lnTo>
                  <a:lnTo>
                    <a:pt x="27" y="646"/>
                  </a:lnTo>
                  <a:lnTo>
                    <a:pt x="45" y="692"/>
                  </a:lnTo>
                  <a:lnTo>
                    <a:pt x="67" y="734"/>
                  </a:lnTo>
                  <a:lnTo>
                    <a:pt x="94" y="774"/>
                  </a:lnTo>
                  <a:lnTo>
                    <a:pt x="125" y="812"/>
                  </a:lnTo>
                  <a:lnTo>
                    <a:pt x="161" y="846"/>
                  </a:lnTo>
                  <a:lnTo>
                    <a:pt x="196" y="876"/>
                  </a:lnTo>
                  <a:lnTo>
                    <a:pt x="239" y="904"/>
                  </a:lnTo>
                  <a:lnTo>
                    <a:pt x="281" y="928"/>
                  </a:lnTo>
                  <a:lnTo>
                    <a:pt x="328" y="948"/>
                  </a:lnTo>
                  <a:lnTo>
                    <a:pt x="375" y="962"/>
                  </a:lnTo>
                  <a:lnTo>
                    <a:pt x="400" y="970"/>
                  </a:lnTo>
                  <a:lnTo>
                    <a:pt x="427" y="974"/>
                  </a:lnTo>
                  <a:lnTo>
                    <a:pt x="451" y="978"/>
                  </a:lnTo>
                  <a:lnTo>
                    <a:pt x="478" y="980"/>
                  </a:lnTo>
                  <a:lnTo>
                    <a:pt x="505" y="982"/>
                  </a:lnTo>
                  <a:lnTo>
                    <a:pt x="532" y="982"/>
                  </a:lnTo>
                  <a:lnTo>
                    <a:pt x="532" y="982"/>
                  </a:lnTo>
                  <a:lnTo>
                    <a:pt x="558" y="980"/>
                  </a:lnTo>
                  <a:lnTo>
                    <a:pt x="583" y="978"/>
                  </a:lnTo>
                  <a:lnTo>
                    <a:pt x="610" y="974"/>
                  </a:lnTo>
                  <a:lnTo>
                    <a:pt x="634" y="970"/>
                  </a:lnTo>
                  <a:lnTo>
                    <a:pt x="661" y="964"/>
                  </a:lnTo>
                  <a:lnTo>
                    <a:pt x="686" y="956"/>
                  </a:lnTo>
                  <a:lnTo>
                    <a:pt x="733" y="940"/>
                  </a:lnTo>
                  <a:lnTo>
                    <a:pt x="777" y="918"/>
                  </a:lnTo>
                  <a:lnTo>
                    <a:pt x="820" y="892"/>
                  </a:lnTo>
                  <a:lnTo>
                    <a:pt x="860" y="864"/>
                  </a:lnTo>
                  <a:lnTo>
                    <a:pt x="896" y="830"/>
                  </a:lnTo>
                  <a:lnTo>
                    <a:pt x="929" y="796"/>
                  </a:lnTo>
                  <a:lnTo>
                    <a:pt x="958" y="756"/>
                  </a:lnTo>
                  <a:lnTo>
                    <a:pt x="983" y="716"/>
                  </a:lnTo>
                  <a:lnTo>
                    <a:pt x="1005" y="672"/>
                  </a:lnTo>
                  <a:lnTo>
                    <a:pt x="1021" y="628"/>
                  </a:lnTo>
                  <a:lnTo>
                    <a:pt x="1034" y="580"/>
                  </a:lnTo>
                  <a:lnTo>
                    <a:pt x="1041" y="530"/>
                  </a:lnTo>
                  <a:lnTo>
                    <a:pt x="1041" y="506"/>
                  </a:lnTo>
                  <a:lnTo>
                    <a:pt x="1041" y="480"/>
                  </a:lnTo>
                  <a:lnTo>
                    <a:pt x="1041" y="480"/>
                  </a:lnTo>
                  <a:lnTo>
                    <a:pt x="1041" y="456"/>
                  </a:lnTo>
                  <a:lnTo>
                    <a:pt x="1039" y="430"/>
                  </a:lnTo>
                  <a:lnTo>
                    <a:pt x="1030" y="382"/>
                  </a:lnTo>
                  <a:lnTo>
                    <a:pt x="1016" y="336"/>
                  </a:lnTo>
                  <a:lnTo>
                    <a:pt x="996" y="290"/>
                  </a:lnTo>
                  <a:lnTo>
                    <a:pt x="974" y="248"/>
                  </a:lnTo>
                  <a:lnTo>
                    <a:pt x="947" y="208"/>
                  </a:lnTo>
                  <a:lnTo>
                    <a:pt x="916" y="172"/>
                  </a:lnTo>
                  <a:lnTo>
                    <a:pt x="882" y="138"/>
                  </a:lnTo>
                  <a:lnTo>
                    <a:pt x="844" y="106"/>
                  </a:lnTo>
                  <a:lnTo>
                    <a:pt x="804" y="78"/>
                  </a:lnTo>
                  <a:lnTo>
                    <a:pt x="759" y="54"/>
                  </a:lnTo>
                  <a:lnTo>
                    <a:pt x="715" y="36"/>
                  </a:lnTo>
                  <a:lnTo>
                    <a:pt x="666" y="20"/>
                  </a:lnTo>
                  <a:lnTo>
                    <a:pt x="641" y="14"/>
                  </a:lnTo>
                  <a:lnTo>
                    <a:pt x="616" y="8"/>
                  </a:lnTo>
                  <a:lnTo>
                    <a:pt x="590" y="4"/>
                  </a:lnTo>
                  <a:lnTo>
                    <a:pt x="565" y="2"/>
                  </a:lnTo>
                  <a:lnTo>
                    <a:pt x="538" y="0"/>
                  </a:lnTo>
                  <a:lnTo>
                    <a:pt x="511" y="0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840" y="1159"/>
              <a:ext cx="1012" cy="950"/>
            </a:xfrm>
            <a:custGeom>
              <a:avLst/>
              <a:gdLst>
                <a:gd name="T0" fmla="*/ 494 w 1012"/>
                <a:gd name="T1" fmla="*/ 0 h 950"/>
                <a:gd name="T2" fmla="*/ 442 w 1012"/>
                <a:gd name="T3" fmla="*/ 4 h 950"/>
                <a:gd name="T4" fmla="*/ 391 w 1012"/>
                <a:gd name="T5" fmla="*/ 12 h 950"/>
                <a:gd name="T6" fmla="*/ 297 w 1012"/>
                <a:gd name="T7" fmla="*/ 42 h 950"/>
                <a:gd name="T8" fmla="*/ 212 w 1012"/>
                <a:gd name="T9" fmla="*/ 88 h 950"/>
                <a:gd name="T10" fmla="*/ 138 w 1012"/>
                <a:gd name="T11" fmla="*/ 148 h 950"/>
                <a:gd name="T12" fmla="*/ 78 w 1012"/>
                <a:gd name="T13" fmla="*/ 220 h 950"/>
                <a:gd name="T14" fmla="*/ 33 w 1012"/>
                <a:gd name="T15" fmla="*/ 302 h 950"/>
                <a:gd name="T16" fmla="*/ 7 w 1012"/>
                <a:gd name="T17" fmla="*/ 392 h 950"/>
                <a:gd name="T18" fmla="*/ 0 w 1012"/>
                <a:gd name="T19" fmla="*/ 488 h 950"/>
                <a:gd name="T20" fmla="*/ 2 w 1012"/>
                <a:gd name="T21" fmla="*/ 536 h 950"/>
                <a:gd name="T22" fmla="*/ 25 w 1012"/>
                <a:gd name="T23" fmla="*/ 628 h 950"/>
                <a:gd name="T24" fmla="*/ 67 w 1012"/>
                <a:gd name="T25" fmla="*/ 712 h 950"/>
                <a:gd name="T26" fmla="*/ 123 w 1012"/>
                <a:gd name="T27" fmla="*/ 786 h 950"/>
                <a:gd name="T28" fmla="*/ 192 w 1012"/>
                <a:gd name="T29" fmla="*/ 848 h 950"/>
                <a:gd name="T30" fmla="*/ 275 w 1012"/>
                <a:gd name="T31" fmla="*/ 898 h 950"/>
                <a:gd name="T32" fmla="*/ 366 w 1012"/>
                <a:gd name="T33" fmla="*/ 932 h 950"/>
                <a:gd name="T34" fmla="*/ 440 w 1012"/>
                <a:gd name="T35" fmla="*/ 946 h 950"/>
                <a:gd name="T36" fmla="*/ 491 w 1012"/>
                <a:gd name="T37" fmla="*/ 950 h 950"/>
                <a:gd name="T38" fmla="*/ 518 w 1012"/>
                <a:gd name="T39" fmla="*/ 950 h 950"/>
                <a:gd name="T40" fmla="*/ 570 w 1012"/>
                <a:gd name="T41" fmla="*/ 946 h 950"/>
                <a:gd name="T42" fmla="*/ 619 w 1012"/>
                <a:gd name="T43" fmla="*/ 938 h 950"/>
                <a:gd name="T44" fmla="*/ 713 w 1012"/>
                <a:gd name="T45" fmla="*/ 908 h 950"/>
                <a:gd name="T46" fmla="*/ 798 w 1012"/>
                <a:gd name="T47" fmla="*/ 862 h 950"/>
                <a:gd name="T48" fmla="*/ 871 w 1012"/>
                <a:gd name="T49" fmla="*/ 802 h 950"/>
                <a:gd name="T50" fmla="*/ 932 w 1012"/>
                <a:gd name="T51" fmla="*/ 730 h 950"/>
                <a:gd name="T52" fmla="*/ 976 w 1012"/>
                <a:gd name="T53" fmla="*/ 648 h 950"/>
                <a:gd name="T54" fmla="*/ 1003 w 1012"/>
                <a:gd name="T55" fmla="*/ 558 h 950"/>
                <a:gd name="T56" fmla="*/ 1012 w 1012"/>
                <a:gd name="T57" fmla="*/ 462 h 950"/>
                <a:gd name="T58" fmla="*/ 1008 w 1012"/>
                <a:gd name="T59" fmla="*/ 414 h 950"/>
                <a:gd name="T60" fmla="*/ 985 w 1012"/>
                <a:gd name="T61" fmla="*/ 322 h 950"/>
                <a:gd name="T62" fmla="*/ 945 w 1012"/>
                <a:gd name="T63" fmla="*/ 238 h 950"/>
                <a:gd name="T64" fmla="*/ 887 w 1012"/>
                <a:gd name="T65" fmla="*/ 164 h 950"/>
                <a:gd name="T66" fmla="*/ 818 w 1012"/>
                <a:gd name="T67" fmla="*/ 100 h 950"/>
                <a:gd name="T68" fmla="*/ 735 w 1012"/>
                <a:gd name="T69" fmla="*/ 52 h 950"/>
                <a:gd name="T70" fmla="*/ 643 w 1012"/>
                <a:gd name="T71" fmla="*/ 18 h 950"/>
                <a:gd name="T72" fmla="*/ 570 w 1012"/>
                <a:gd name="T73" fmla="*/ 4 h 950"/>
                <a:gd name="T74" fmla="*/ 518 w 1012"/>
                <a:gd name="T75" fmla="*/ 0 h 950"/>
                <a:gd name="T76" fmla="*/ 494 w 1012"/>
                <a:gd name="T77" fmla="*/ 0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2" h="950">
                  <a:moveTo>
                    <a:pt x="494" y="0"/>
                  </a:moveTo>
                  <a:lnTo>
                    <a:pt x="494" y="0"/>
                  </a:lnTo>
                  <a:lnTo>
                    <a:pt x="467" y="2"/>
                  </a:lnTo>
                  <a:lnTo>
                    <a:pt x="442" y="4"/>
                  </a:lnTo>
                  <a:lnTo>
                    <a:pt x="416" y="8"/>
                  </a:lnTo>
                  <a:lnTo>
                    <a:pt x="391" y="12"/>
                  </a:lnTo>
                  <a:lnTo>
                    <a:pt x="344" y="26"/>
                  </a:lnTo>
                  <a:lnTo>
                    <a:pt x="297" y="42"/>
                  </a:lnTo>
                  <a:lnTo>
                    <a:pt x="255" y="64"/>
                  </a:lnTo>
                  <a:lnTo>
                    <a:pt x="212" y="88"/>
                  </a:lnTo>
                  <a:lnTo>
                    <a:pt x="174" y="116"/>
                  </a:lnTo>
                  <a:lnTo>
                    <a:pt x="138" y="148"/>
                  </a:lnTo>
                  <a:lnTo>
                    <a:pt x="107" y="182"/>
                  </a:lnTo>
                  <a:lnTo>
                    <a:pt x="78" y="220"/>
                  </a:lnTo>
                  <a:lnTo>
                    <a:pt x="54" y="260"/>
                  </a:lnTo>
                  <a:lnTo>
                    <a:pt x="33" y="302"/>
                  </a:lnTo>
                  <a:lnTo>
                    <a:pt x="18" y="346"/>
                  </a:lnTo>
                  <a:lnTo>
                    <a:pt x="7" y="392"/>
                  </a:lnTo>
                  <a:lnTo>
                    <a:pt x="0" y="438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2" y="536"/>
                  </a:lnTo>
                  <a:lnTo>
                    <a:pt x="11" y="582"/>
                  </a:lnTo>
                  <a:lnTo>
                    <a:pt x="25" y="628"/>
                  </a:lnTo>
                  <a:lnTo>
                    <a:pt x="45" y="670"/>
                  </a:lnTo>
                  <a:lnTo>
                    <a:pt x="67" y="712"/>
                  </a:lnTo>
                  <a:lnTo>
                    <a:pt x="92" y="750"/>
                  </a:lnTo>
                  <a:lnTo>
                    <a:pt x="123" y="786"/>
                  </a:lnTo>
                  <a:lnTo>
                    <a:pt x="156" y="818"/>
                  </a:lnTo>
                  <a:lnTo>
                    <a:pt x="192" y="848"/>
                  </a:lnTo>
                  <a:lnTo>
                    <a:pt x="232" y="876"/>
                  </a:lnTo>
                  <a:lnTo>
                    <a:pt x="275" y="898"/>
                  </a:lnTo>
                  <a:lnTo>
                    <a:pt x="319" y="916"/>
                  </a:lnTo>
                  <a:lnTo>
                    <a:pt x="366" y="932"/>
                  </a:lnTo>
                  <a:lnTo>
                    <a:pt x="416" y="942"/>
                  </a:lnTo>
                  <a:lnTo>
                    <a:pt x="440" y="946"/>
                  </a:lnTo>
                  <a:lnTo>
                    <a:pt x="465" y="948"/>
                  </a:lnTo>
                  <a:lnTo>
                    <a:pt x="491" y="950"/>
                  </a:lnTo>
                  <a:lnTo>
                    <a:pt x="518" y="950"/>
                  </a:lnTo>
                  <a:lnTo>
                    <a:pt x="518" y="950"/>
                  </a:lnTo>
                  <a:lnTo>
                    <a:pt x="543" y="948"/>
                  </a:lnTo>
                  <a:lnTo>
                    <a:pt x="570" y="946"/>
                  </a:lnTo>
                  <a:lnTo>
                    <a:pt x="594" y="942"/>
                  </a:lnTo>
                  <a:lnTo>
                    <a:pt x="619" y="938"/>
                  </a:lnTo>
                  <a:lnTo>
                    <a:pt x="668" y="924"/>
                  </a:lnTo>
                  <a:lnTo>
                    <a:pt x="713" y="908"/>
                  </a:lnTo>
                  <a:lnTo>
                    <a:pt x="757" y="886"/>
                  </a:lnTo>
                  <a:lnTo>
                    <a:pt x="798" y="862"/>
                  </a:lnTo>
                  <a:lnTo>
                    <a:pt x="836" y="832"/>
                  </a:lnTo>
                  <a:lnTo>
                    <a:pt x="871" y="802"/>
                  </a:lnTo>
                  <a:lnTo>
                    <a:pt x="903" y="766"/>
                  </a:lnTo>
                  <a:lnTo>
                    <a:pt x="932" y="730"/>
                  </a:lnTo>
                  <a:lnTo>
                    <a:pt x="956" y="690"/>
                  </a:lnTo>
                  <a:lnTo>
                    <a:pt x="976" y="648"/>
                  </a:lnTo>
                  <a:lnTo>
                    <a:pt x="992" y="604"/>
                  </a:lnTo>
                  <a:lnTo>
                    <a:pt x="1003" y="558"/>
                  </a:lnTo>
                  <a:lnTo>
                    <a:pt x="1010" y="510"/>
                  </a:lnTo>
                  <a:lnTo>
                    <a:pt x="1012" y="462"/>
                  </a:lnTo>
                  <a:lnTo>
                    <a:pt x="1012" y="462"/>
                  </a:lnTo>
                  <a:lnTo>
                    <a:pt x="1008" y="414"/>
                  </a:lnTo>
                  <a:lnTo>
                    <a:pt x="999" y="366"/>
                  </a:lnTo>
                  <a:lnTo>
                    <a:pt x="985" y="322"/>
                  </a:lnTo>
                  <a:lnTo>
                    <a:pt x="967" y="278"/>
                  </a:lnTo>
                  <a:lnTo>
                    <a:pt x="945" y="238"/>
                  </a:lnTo>
                  <a:lnTo>
                    <a:pt x="918" y="200"/>
                  </a:lnTo>
                  <a:lnTo>
                    <a:pt x="887" y="164"/>
                  </a:lnTo>
                  <a:lnTo>
                    <a:pt x="853" y="130"/>
                  </a:lnTo>
                  <a:lnTo>
                    <a:pt x="818" y="100"/>
                  </a:lnTo>
                  <a:lnTo>
                    <a:pt x="777" y="74"/>
                  </a:lnTo>
                  <a:lnTo>
                    <a:pt x="735" y="52"/>
                  </a:lnTo>
                  <a:lnTo>
                    <a:pt x="690" y="32"/>
                  </a:lnTo>
                  <a:lnTo>
                    <a:pt x="643" y="18"/>
                  </a:lnTo>
                  <a:lnTo>
                    <a:pt x="594" y="8"/>
                  </a:lnTo>
                  <a:lnTo>
                    <a:pt x="570" y="4"/>
                  </a:lnTo>
                  <a:lnTo>
                    <a:pt x="545" y="2"/>
                  </a:lnTo>
                  <a:lnTo>
                    <a:pt x="518" y="0"/>
                  </a:lnTo>
                  <a:lnTo>
                    <a:pt x="494" y="0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858" y="1169"/>
              <a:ext cx="983" cy="916"/>
            </a:xfrm>
            <a:custGeom>
              <a:avLst/>
              <a:gdLst>
                <a:gd name="T0" fmla="*/ 478 w 983"/>
                <a:gd name="T1" fmla="*/ 0 h 916"/>
                <a:gd name="T2" fmla="*/ 427 w 983"/>
                <a:gd name="T3" fmla="*/ 4 h 916"/>
                <a:gd name="T4" fmla="*/ 333 w 983"/>
                <a:gd name="T5" fmla="*/ 24 h 916"/>
                <a:gd name="T6" fmla="*/ 246 w 983"/>
                <a:gd name="T7" fmla="*/ 62 h 916"/>
                <a:gd name="T8" fmla="*/ 170 w 983"/>
                <a:gd name="T9" fmla="*/ 114 h 916"/>
                <a:gd name="T10" fmla="*/ 105 w 983"/>
                <a:gd name="T11" fmla="*/ 178 h 916"/>
                <a:gd name="T12" fmla="*/ 53 w 983"/>
                <a:gd name="T13" fmla="*/ 252 h 916"/>
                <a:gd name="T14" fmla="*/ 18 w 983"/>
                <a:gd name="T15" fmla="*/ 336 h 916"/>
                <a:gd name="T16" fmla="*/ 2 w 983"/>
                <a:gd name="T17" fmla="*/ 426 h 916"/>
                <a:gd name="T18" fmla="*/ 0 w 983"/>
                <a:gd name="T19" fmla="*/ 472 h 916"/>
                <a:gd name="T20" fmla="*/ 13 w 983"/>
                <a:gd name="T21" fmla="*/ 564 h 916"/>
                <a:gd name="T22" fmla="*/ 45 w 983"/>
                <a:gd name="T23" fmla="*/ 650 h 916"/>
                <a:gd name="T24" fmla="*/ 91 w 983"/>
                <a:gd name="T25" fmla="*/ 726 h 916"/>
                <a:gd name="T26" fmla="*/ 154 w 983"/>
                <a:gd name="T27" fmla="*/ 792 h 916"/>
                <a:gd name="T28" fmla="*/ 230 w 983"/>
                <a:gd name="T29" fmla="*/ 846 h 916"/>
                <a:gd name="T30" fmla="*/ 313 w 983"/>
                <a:gd name="T31" fmla="*/ 886 h 916"/>
                <a:gd name="T32" fmla="*/ 406 w 983"/>
                <a:gd name="T33" fmla="*/ 910 h 916"/>
                <a:gd name="T34" fmla="*/ 480 w 983"/>
                <a:gd name="T35" fmla="*/ 916 h 916"/>
                <a:gd name="T36" fmla="*/ 505 w 983"/>
                <a:gd name="T37" fmla="*/ 916 h 916"/>
                <a:gd name="T38" fmla="*/ 556 w 983"/>
                <a:gd name="T39" fmla="*/ 912 h 916"/>
                <a:gd name="T40" fmla="*/ 650 w 983"/>
                <a:gd name="T41" fmla="*/ 892 h 916"/>
                <a:gd name="T42" fmla="*/ 737 w 983"/>
                <a:gd name="T43" fmla="*/ 854 h 916"/>
                <a:gd name="T44" fmla="*/ 815 w 983"/>
                <a:gd name="T45" fmla="*/ 802 h 916"/>
                <a:gd name="T46" fmla="*/ 880 w 983"/>
                <a:gd name="T47" fmla="*/ 738 h 916"/>
                <a:gd name="T48" fmla="*/ 929 w 983"/>
                <a:gd name="T49" fmla="*/ 664 h 916"/>
                <a:gd name="T50" fmla="*/ 965 w 983"/>
                <a:gd name="T51" fmla="*/ 580 h 916"/>
                <a:gd name="T52" fmla="*/ 981 w 983"/>
                <a:gd name="T53" fmla="*/ 490 h 916"/>
                <a:gd name="T54" fmla="*/ 983 w 983"/>
                <a:gd name="T55" fmla="*/ 444 h 916"/>
                <a:gd name="T56" fmla="*/ 969 w 983"/>
                <a:gd name="T57" fmla="*/ 352 h 916"/>
                <a:gd name="T58" fmla="*/ 938 w 983"/>
                <a:gd name="T59" fmla="*/ 266 h 916"/>
                <a:gd name="T60" fmla="*/ 891 w 983"/>
                <a:gd name="T61" fmla="*/ 190 h 916"/>
                <a:gd name="T62" fmla="*/ 829 w 983"/>
                <a:gd name="T63" fmla="*/ 124 h 916"/>
                <a:gd name="T64" fmla="*/ 755 w 983"/>
                <a:gd name="T65" fmla="*/ 70 h 916"/>
                <a:gd name="T66" fmla="*/ 670 w 983"/>
                <a:gd name="T67" fmla="*/ 30 h 916"/>
                <a:gd name="T68" fmla="*/ 576 w 983"/>
                <a:gd name="T69" fmla="*/ 6 h 916"/>
                <a:gd name="T70" fmla="*/ 503 w 983"/>
                <a:gd name="T71" fmla="*/ 0 h 916"/>
                <a:gd name="T72" fmla="*/ 478 w 983"/>
                <a:gd name="T73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83" h="916">
                  <a:moveTo>
                    <a:pt x="478" y="0"/>
                  </a:moveTo>
                  <a:lnTo>
                    <a:pt x="478" y="0"/>
                  </a:lnTo>
                  <a:lnTo>
                    <a:pt x="453" y="0"/>
                  </a:lnTo>
                  <a:lnTo>
                    <a:pt x="427" y="4"/>
                  </a:lnTo>
                  <a:lnTo>
                    <a:pt x="380" y="12"/>
                  </a:lnTo>
                  <a:lnTo>
                    <a:pt x="333" y="24"/>
                  </a:lnTo>
                  <a:lnTo>
                    <a:pt x="288" y="42"/>
                  </a:lnTo>
                  <a:lnTo>
                    <a:pt x="246" y="62"/>
                  </a:lnTo>
                  <a:lnTo>
                    <a:pt x="205" y="86"/>
                  </a:lnTo>
                  <a:lnTo>
                    <a:pt x="170" y="114"/>
                  </a:lnTo>
                  <a:lnTo>
                    <a:pt x="134" y="144"/>
                  </a:lnTo>
                  <a:lnTo>
                    <a:pt x="105" y="178"/>
                  </a:lnTo>
                  <a:lnTo>
                    <a:pt x="76" y="214"/>
                  </a:lnTo>
                  <a:lnTo>
                    <a:pt x="53" y="252"/>
                  </a:lnTo>
                  <a:lnTo>
                    <a:pt x="33" y="294"/>
                  </a:lnTo>
                  <a:lnTo>
                    <a:pt x="18" y="336"/>
                  </a:lnTo>
                  <a:lnTo>
                    <a:pt x="9" y="380"/>
                  </a:lnTo>
                  <a:lnTo>
                    <a:pt x="2" y="426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4" y="520"/>
                  </a:lnTo>
                  <a:lnTo>
                    <a:pt x="13" y="564"/>
                  </a:lnTo>
                  <a:lnTo>
                    <a:pt x="27" y="608"/>
                  </a:lnTo>
                  <a:lnTo>
                    <a:pt x="45" y="650"/>
                  </a:lnTo>
                  <a:lnTo>
                    <a:pt x="67" y="690"/>
                  </a:lnTo>
                  <a:lnTo>
                    <a:pt x="91" y="726"/>
                  </a:lnTo>
                  <a:lnTo>
                    <a:pt x="123" y="760"/>
                  </a:lnTo>
                  <a:lnTo>
                    <a:pt x="154" y="792"/>
                  </a:lnTo>
                  <a:lnTo>
                    <a:pt x="190" y="822"/>
                  </a:lnTo>
                  <a:lnTo>
                    <a:pt x="230" y="846"/>
                  </a:lnTo>
                  <a:lnTo>
                    <a:pt x="270" y="868"/>
                  </a:lnTo>
                  <a:lnTo>
                    <a:pt x="313" y="886"/>
                  </a:lnTo>
                  <a:lnTo>
                    <a:pt x="360" y="900"/>
                  </a:lnTo>
                  <a:lnTo>
                    <a:pt x="406" y="910"/>
                  </a:lnTo>
                  <a:lnTo>
                    <a:pt x="456" y="916"/>
                  </a:lnTo>
                  <a:lnTo>
                    <a:pt x="480" y="916"/>
                  </a:lnTo>
                  <a:lnTo>
                    <a:pt x="505" y="916"/>
                  </a:lnTo>
                  <a:lnTo>
                    <a:pt x="505" y="916"/>
                  </a:lnTo>
                  <a:lnTo>
                    <a:pt x="532" y="916"/>
                  </a:lnTo>
                  <a:lnTo>
                    <a:pt x="556" y="912"/>
                  </a:lnTo>
                  <a:lnTo>
                    <a:pt x="603" y="904"/>
                  </a:lnTo>
                  <a:lnTo>
                    <a:pt x="650" y="892"/>
                  </a:lnTo>
                  <a:lnTo>
                    <a:pt x="695" y="874"/>
                  </a:lnTo>
                  <a:lnTo>
                    <a:pt x="737" y="854"/>
                  </a:lnTo>
                  <a:lnTo>
                    <a:pt x="777" y="830"/>
                  </a:lnTo>
                  <a:lnTo>
                    <a:pt x="815" y="802"/>
                  </a:lnTo>
                  <a:lnTo>
                    <a:pt x="849" y="772"/>
                  </a:lnTo>
                  <a:lnTo>
                    <a:pt x="880" y="738"/>
                  </a:lnTo>
                  <a:lnTo>
                    <a:pt x="907" y="702"/>
                  </a:lnTo>
                  <a:lnTo>
                    <a:pt x="929" y="664"/>
                  </a:lnTo>
                  <a:lnTo>
                    <a:pt x="949" y="622"/>
                  </a:lnTo>
                  <a:lnTo>
                    <a:pt x="965" y="580"/>
                  </a:lnTo>
                  <a:lnTo>
                    <a:pt x="976" y="536"/>
                  </a:lnTo>
                  <a:lnTo>
                    <a:pt x="981" y="490"/>
                  </a:lnTo>
                  <a:lnTo>
                    <a:pt x="983" y="444"/>
                  </a:lnTo>
                  <a:lnTo>
                    <a:pt x="983" y="444"/>
                  </a:lnTo>
                  <a:lnTo>
                    <a:pt x="978" y="396"/>
                  </a:lnTo>
                  <a:lnTo>
                    <a:pt x="969" y="352"/>
                  </a:lnTo>
                  <a:lnTo>
                    <a:pt x="956" y="308"/>
                  </a:lnTo>
                  <a:lnTo>
                    <a:pt x="938" y="266"/>
                  </a:lnTo>
                  <a:lnTo>
                    <a:pt x="916" y="226"/>
                  </a:lnTo>
                  <a:lnTo>
                    <a:pt x="891" y="190"/>
                  </a:lnTo>
                  <a:lnTo>
                    <a:pt x="862" y="156"/>
                  </a:lnTo>
                  <a:lnTo>
                    <a:pt x="829" y="124"/>
                  </a:lnTo>
                  <a:lnTo>
                    <a:pt x="793" y="96"/>
                  </a:lnTo>
                  <a:lnTo>
                    <a:pt x="755" y="70"/>
                  </a:lnTo>
                  <a:lnTo>
                    <a:pt x="713" y="48"/>
                  </a:lnTo>
                  <a:lnTo>
                    <a:pt x="670" y="30"/>
                  </a:lnTo>
                  <a:lnTo>
                    <a:pt x="623" y="16"/>
                  </a:lnTo>
                  <a:lnTo>
                    <a:pt x="576" y="6"/>
                  </a:lnTo>
                  <a:lnTo>
                    <a:pt x="527" y="0"/>
                  </a:lnTo>
                  <a:lnTo>
                    <a:pt x="503" y="0"/>
                  </a:lnTo>
                  <a:lnTo>
                    <a:pt x="478" y="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878" y="1177"/>
              <a:ext cx="952" cy="886"/>
            </a:xfrm>
            <a:custGeom>
              <a:avLst/>
              <a:gdLst>
                <a:gd name="T0" fmla="*/ 460 w 952"/>
                <a:gd name="T1" fmla="*/ 0 h 886"/>
                <a:gd name="T2" fmla="*/ 364 w 952"/>
                <a:gd name="T3" fmla="*/ 14 h 886"/>
                <a:gd name="T4" fmla="*/ 277 w 952"/>
                <a:gd name="T5" fmla="*/ 42 h 886"/>
                <a:gd name="T6" fmla="*/ 197 w 952"/>
                <a:gd name="T7" fmla="*/ 86 h 886"/>
                <a:gd name="T8" fmla="*/ 127 w 952"/>
                <a:gd name="T9" fmla="*/ 142 h 886"/>
                <a:gd name="T10" fmla="*/ 71 w 952"/>
                <a:gd name="T11" fmla="*/ 210 h 886"/>
                <a:gd name="T12" fmla="*/ 31 w 952"/>
                <a:gd name="T13" fmla="*/ 286 h 886"/>
                <a:gd name="T14" fmla="*/ 7 w 952"/>
                <a:gd name="T15" fmla="*/ 370 h 886"/>
                <a:gd name="T16" fmla="*/ 0 w 952"/>
                <a:gd name="T17" fmla="*/ 460 h 886"/>
                <a:gd name="T18" fmla="*/ 4 w 952"/>
                <a:gd name="T19" fmla="*/ 506 h 886"/>
                <a:gd name="T20" fmla="*/ 27 w 952"/>
                <a:gd name="T21" fmla="*/ 590 h 886"/>
                <a:gd name="T22" fmla="*/ 65 w 952"/>
                <a:gd name="T23" fmla="*/ 668 h 886"/>
                <a:gd name="T24" fmla="*/ 118 w 952"/>
                <a:gd name="T25" fmla="*/ 738 h 886"/>
                <a:gd name="T26" fmla="*/ 185 w 952"/>
                <a:gd name="T27" fmla="*/ 796 h 886"/>
                <a:gd name="T28" fmla="*/ 264 w 952"/>
                <a:gd name="T29" fmla="*/ 840 h 886"/>
                <a:gd name="T30" fmla="*/ 351 w 952"/>
                <a:gd name="T31" fmla="*/ 872 h 886"/>
                <a:gd name="T32" fmla="*/ 442 w 952"/>
                <a:gd name="T33" fmla="*/ 886 h 886"/>
                <a:gd name="T34" fmla="*/ 491 w 952"/>
                <a:gd name="T35" fmla="*/ 886 h 886"/>
                <a:gd name="T36" fmla="*/ 588 w 952"/>
                <a:gd name="T37" fmla="*/ 874 h 886"/>
                <a:gd name="T38" fmla="*/ 675 w 952"/>
                <a:gd name="T39" fmla="*/ 844 h 886"/>
                <a:gd name="T40" fmla="*/ 755 w 952"/>
                <a:gd name="T41" fmla="*/ 802 h 886"/>
                <a:gd name="T42" fmla="*/ 824 w 952"/>
                <a:gd name="T43" fmla="*/ 744 h 886"/>
                <a:gd name="T44" fmla="*/ 880 w 952"/>
                <a:gd name="T45" fmla="*/ 676 h 886"/>
                <a:gd name="T46" fmla="*/ 920 w 952"/>
                <a:gd name="T47" fmla="*/ 600 h 886"/>
                <a:gd name="T48" fmla="*/ 945 w 952"/>
                <a:gd name="T49" fmla="*/ 516 h 886"/>
                <a:gd name="T50" fmla="*/ 952 w 952"/>
                <a:gd name="T51" fmla="*/ 426 h 886"/>
                <a:gd name="T52" fmla="*/ 947 w 952"/>
                <a:gd name="T53" fmla="*/ 382 h 886"/>
                <a:gd name="T54" fmla="*/ 925 w 952"/>
                <a:gd name="T55" fmla="*/ 296 h 886"/>
                <a:gd name="T56" fmla="*/ 887 w 952"/>
                <a:gd name="T57" fmla="*/ 218 h 886"/>
                <a:gd name="T58" fmla="*/ 833 w 952"/>
                <a:gd name="T59" fmla="*/ 150 h 886"/>
                <a:gd name="T60" fmla="*/ 766 w 952"/>
                <a:gd name="T61" fmla="*/ 92 h 886"/>
                <a:gd name="T62" fmla="*/ 688 w 952"/>
                <a:gd name="T63" fmla="*/ 46 h 886"/>
                <a:gd name="T64" fmla="*/ 603 w 952"/>
                <a:gd name="T65" fmla="*/ 16 h 886"/>
                <a:gd name="T66" fmla="*/ 509 w 952"/>
                <a:gd name="T67" fmla="*/ 2 h 886"/>
                <a:gd name="T68" fmla="*/ 460 w 952"/>
                <a:gd name="T69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52" h="886">
                  <a:moveTo>
                    <a:pt x="460" y="0"/>
                  </a:moveTo>
                  <a:lnTo>
                    <a:pt x="460" y="0"/>
                  </a:lnTo>
                  <a:lnTo>
                    <a:pt x="411" y="4"/>
                  </a:lnTo>
                  <a:lnTo>
                    <a:pt x="364" y="14"/>
                  </a:lnTo>
                  <a:lnTo>
                    <a:pt x="319" y="26"/>
                  </a:lnTo>
                  <a:lnTo>
                    <a:pt x="277" y="42"/>
                  </a:lnTo>
                  <a:lnTo>
                    <a:pt x="235" y="62"/>
                  </a:lnTo>
                  <a:lnTo>
                    <a:pt x="197" y="86"/>
                  </a:lnTo>
                  <a:lnTo>
                    <a:pt x="161" y="112"/>
                  </a:lnTo>
                  <a:lnTo>
                    <a:pt x="127" y="142"/>
                  </a:lnTo>
                  <a:lnTo>
                    <a:pt x="98" y="174"/>
                  </a:lnTo>
                  <a:lnTo>
                    <a:pt x="71" y="210"/>
                  </a:lnTo>
                  <a:lnTo>
                    <a:pt x="49" y="248"/>
                  </a:lnTo>
                  <a:lnTo>
                    <a:pt x="31" y="286"/>
                  </a:lnTo>
                  <a:lnTo>
                    <a:pt x="16" y="328"/>
                  </a:lnTo>
                  <a:lnTo>
                    <a:pt x="7" y="370"/>
                  </a:lnTo>
                  <a:lnTo>
                    <a:pt x="0" y="414"/>
                  </a:lnTo>
                  <a:lnTo>
                    <a:pt x="0" y="460"/>
                  </a:lnTo>
                  <a:lnTo>
                    <a:pt x="0" y="460"/>
                  </a:lnTo>
                  <a:lnTo>
                    <a:pt x="4" y="506"/>
                  </a:lnTo>
                  <a:lnTo>
                    <a:pt x="13" y="548"/>
                  </a:lnTo>
                  <a:lnTo>
                    <a:pt x="27" y="590"/>
                  </a:lnTo>
                  <a:lnTo>
                    <a:pt x="45" y="630"/>
                  </a:lnTo>
                  <a:lnTo>
                    <a:pt x="65" y="668"/>
                  </a:lnTo>
                  <a:lnTo>
                    <a:pt x="89" y="704"/>
                  </a:lnTo>
                  <a:lnTo>
                    <a:pt x="118" y="738"/>
                  </a:lnTo>
                  <a:lnTo>
                    <a:pt x="152" y="768"/>
                  </a:lnTo>
                  <a:lnTo>
                    <a:pt x="185" y="796"/>
                  </a:lnTo>
                  <a:lnTo>
                    <a:pt x="223" y="820"/>
                  </a:lnTo>
                  <a:lnTo>
                    <a:pt x="264" y="840"/>
                  </a:lnTo>
                  <a:lnTo>
                    <a:pt x="306" y="858"/>
                  </a:lnTo>
                  <a:lnTo>
                    <a:pt x="351" y="872"/>
                  </a:lnTo>
                  <a:lnTo>
                    <a:pt x="395" y="880"/>
                  </a:lnTo>
                  <a:lnTo>
                    <a:pt x="442" y="886"/>
                  </a:lnTo>
                  <a:lnTo>
                    <a:pt x="491" y="886"/>
                  </a:lnTo>
                  <a:lnTo>
                    <a:pt x="491" y="886"/>
                  </a:lnTo>
                  <a:lnTo>
                    <a:pt x="541" y="882"/>
                  </a:lnTo>
                  <a:lnTo>
                    <a:pt x="588" y="874"/>
                  </a:lnTo>
                  <a:lnTo>
                    <a:pt x="632" y="862"/>
                  </a:lnTo>
                  <a:lnTo>
                    <a:pt x="675" y="844"/>
                  </a:lnTo>
                  <a:lnTo>
                    <a:pt x="717" y="824"/>
                  </a:lnTo>
                  <a:lnTo>
                    <a:pt x="755" y="802"/>
                  </a:lnTo>
                  <a:lnTo>
                    <a:pt x="791" y="774"/>
                  </a:lnTo>
                  <a:lnTo>
                    <a:pt x="824" y="744"/>
                  </a:lnTo>
                  <a:lnTo>
                    <a:pt x="853" y="712"/>
                  </a:lnTo>
                  <a:lnTo>
                    <a:pt x="880" y="676"/>
                  </a:lnTo>
                  <a:lnTo>
                    <a:pt x="903" y="640"/>
                  </a:lnTo>
                  <a:lnTo>
                    <a:pt x="920" y="600"/>
                  </a:lnTo>
                  <a:lnTo>
                    <a:pt x="936" y="558"/>
                  </a:lnTo>
                  <a:lnTo>
                    <a:pt x="945" y="516"/>
                  </a:lnTo>
                  <a:lnTo>
                    <a:pt x="952" y="472"/>
                  </a:lnTo>
                  <a:lnTo>
                    <a:pt x="952" y="426"/>
                  </a:lnTo>
                  <a:lnTo>
                    <a:pt x="952" y="426"/>
                  </a:lnTo>
                  <a:lnTo>
                    <a:pt x="947" y="382"/>
                  </a:lnTo>
                  <a:lnTo>
                    <a:pt x="938" y="338"/>
                  </a:lnTo>
                  <a:lnTo>
                    <a:pt x="925" y="296"/>
                  </a:lnTo>
                  <a:lnTo>
                    <a:pt x="909" y="256"/>
                  </a:lnTo>
                  <a:lnTo>
                    <a:pt x="887" y="218"/>
                  </a:lnTo>
                  <a:lnTo>
                    <a:pt x="862" y="182"/>
                  </a:lnTo>
                  <a:lnTo>
                    <a:pt x="833" y="150"/>
                  </a:lnTo>
                  <a:lnTo>
                    <a:pt x="802" y="118"/>
                  </a:lnTo>
                  <a:lnTo>
                    <a:pt x="766" y="92"/>
                  </a:lnTo>
                  <a:lnTo>
                    <a:pt x="728" y="68"/>
                  </a:lnTo>
                  <a:lnTo>
                    <a:pt x="688" y="46"/>
                  </a:lnTo>
                  <a:lnTo>
                    <a:pt x="646" y="30"/>
                  </a:lnTo>
                  <a:lnTo>
                    <a:pt x="603" y="16"/>
                  </a:lnTo>
                  <a:lnTo>
                    <a:pt x="556" y="6"/>
                  </a:lnTo>
                  <a:lnTo>
                    <a:pt x="509" y="2"/>
                  </a:lnTo>
                  <a:lnTo>
                    <a:pt x="460" y="0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898" y="1187"/>
              <a:ext cx="920" cy="854"/>
            </a:xfrm>
            <a:custGeom>
              <a:avLst/>
              <a:gdLst>
                <a:gd name="T0" fmla="*/ 442 w 920"/>
                <a:gd name="T1" fmla="*/ 0 h 854"/>
                <a:gd name="T2" fmla="*/ 351 w 920"/>
                <a:gd name="T3" fmla="*/ 12 h 854"/>
                <a:gd name="T4" fmla="*/ 264 w 920"/>
                <a:gd name="T5" fmla="*/ 40 h 854"/>
                <a:gd name="T6" fmla="*/ 188 w 920"/>
                <a:gd name="T7" fmla="*/ 84 h 854"/>
                <a:gd name="T8" fmla="*/ 123 w 920"/>
                <a:gd name="T9" fmla="*/ 138 h 854"/>
                <a:gd name="T10" fmla="*/ 69 w 920"/>
                <a:gd name="T11" fmla="*/ 204 h 854"/>
                <a:gd name="T12" fmla="*/ 29 w 920"/>
                <a:gd name="T13" fmla="*/ 278 h 854"/>
                <a:gd name="T14" fmla="*/ 5 w 920"/>
                <a:gd name="T15" fmla="*/ 360 h 854"/>
                <a:gd name="T16" fmla="*/ 0 w 920"/>
                <a:gd name="T17" fmla="*/ 446 h 854"/>
                <a:gd name="T18" fmla="*/ 5 w 920"/>
                <a:gd name="T19" fmla="*/ 488 h 854"/>
                <a:gd name="T20" fmla="*/ 25 w 920"/>
                <a:gd name="T21" fmla="*/ 572 h 854"/>
                <a:gd name="T22" fmla="*/ 63 w 920"/>
                <a:gd name="T23" fmla="*/ 646 h 854"/>
                <a:gd name="T24" fmla="*/ 116 w 920"/>
                <a:gd name="T25" fmla="*/ 712 h 854"/>
                <a:gd name="T26" fmla="*/ 181 w 920"/>
                <a:gd name="T27" fmla="*/ 768 h 854"/>
                <a:gd name="T28" fmla="*/ 257 w 920"/>
                <a:gd name="T29" fmla="*/ 810 h 854"/>
                <a:gd name="T30" fmla="*/ 340 w 920"/>
                <a:gd name="T31" fmla="*/ 840 h 854"/>
                <a:gd name="T32" fmla="*/ 431 w 920"/>
                <a:gd name="T33" fmla="*/ 854 h 854"/>
                <a:gd name="T34" fmla="*/ 478 w 920"/>
                <a:gd name="T35" fmla="*/ 854 h 854"/>
                <a:gd name="T36" fmla="*/ 570 w 920"/>
                <a:gd name="T37" fmla="*/ 840 h 854"/>
                <a:gd name="T38" fmla="*/ 657 w 920"/>
                <a:gd name="T39" fmla="*/ 812 h 854"/>
                <a:gd name="T40" fmla="*/ 733 w 920"/>
                <a:gd name="T41" fmla="*/ 770 h 854"/>
                <a:gd name="T42" fmla="*/ 800 w 920"/>
                <a:gd name="T43" fmla="*/ 716 h 854"/>
                <a:gd name="T44" fmla="*/ 853 w 920"/>
                <a:gd name="T45" fmla="*/ 650 h 854"/>
                <a:gd name="T46" fmla="*/ 891 w 920"/>
                <a:gd name="T47" fmla="*/ 576 h 854"/>
                <a:gd name="T48" fmla="*/ 916 w 920"/>
                <a:gd name="T49" fmla="*/ 494 h 854"/>
                <a:gd name="T50" fmla="*/ 920 w 920"/>
                <a:gd name="T51" fmla="*/ 408 h 854"/>
                <a:gd name="T52" fmla="*/ 918 w 920"/>
                <a:gd name="T53" fmla="*/ 364 h 854"/>
                <a:gd name="T54" fmla="*/ 896 w 920"/>
                <a:gd name="T55" fmla="*/ 282 h 854"/>
                <a:gd name="T56" fmla="*/ 858 w 920"/>
                <a:gd name="T57" fmla="*/ 208 h 854"/>
                <a:gd name="T58" fmla="*/ 804 w 920"/>
                <a:gd name="T59" fmla="*/ 142 h 854"/>
                <a:gd name="T60" fmla="*/ 740 w 920"/>
                <a:gd name="T61" fmla="*/ 86 h 854"/>
                <a:gd name="T62" fmla="*/ 664 w 920"/>
                <a:gd name="T63" fmla="*/ 42 h 854"/>
                <a:gd name="T64" fmla="*/ 581 w 920"/>
                <a:gd name="T65" fmla="*/ 14 h 854"/>
                <a:gd name="T66" fmla="*/ 489 w 920"/>
                <a:gd name="T67" fmla="*/ 0 h 854"/>
                <a:gd name="T68" fmla="*/ 442 w 920"/>
                <a:gd name="T6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0" h="854">
                  <a:moveTo>
                    <a:pt x="442" y="0"/>
                  </a:moveTo>
                  <a:lnTo>
                    <a:pt x="442" y="0"/>
                  </a:lnTo>
                  <a:lnTo>
                    <a:pt x="395" y="4"/>
                  </a:lnTo>
                  <a:lnTo>
                    <a:pt x="351" y="12"/>
                  </a:lnTo>
                  <a:lnTo>
                    <a:pt x="306" y="24"/>
                  </a:lnTo>
                  <a:lnTo>
                    <a:pt x="264" y="40"/>
                  </a:lnTo>
                  <a:lnTo>
                    <a:pt x="226" y="60"/>
                  </a:lnTo>
                  <a:lnTo>
                    <a:pt x="188" y="84"/>
                  </a:lnTo>
                  <a:lnTo>
                    <a:pt x="154" y="110"/>
                  </a:lnTo>
                  <a:lnTo>
                    <a:pt x="123" y="138"/>
                  </a:lnTo>
                  <a:lnTo>
                    <a:pt x="94" y="170"/>
                  </a:lnTo>
                  <a:lnTo>
                    <a:pt x="69" y="204"/>
                  </a:lnTo>
                  <a:lnTo>
                    <a:pt x="47" y="240"/>
                  </a:lnTo>
                  <a:lnTo>
                    <a:pt x="29" y="278"/>
                  </a:lnTo>
                  <a:lnTo>
                    <a:pt x="16" y="318"/>
                  </a:lnTo>
                  <a:lnTo>
                    <a:pt x="5" y="360"/>
                  </a:lnTo>
                  <a:lnTo>
                    <a:pt x="0" y="402"/>
                  </a:lnTo>
                  <a:lnTo>
                    <a:pt x="0" y="446"/>
                  </a:lnTo>
                  <a:lnTo>
                    <a:pt x="0" y="446"/>
                  </a:lnTo>
                  <a:lnTo>
                    <a:pt x="5" y="488"/>
                  </a:lnTo>
                  <a:lnTo>
                    <a:pt x="11" y="530"/>
                  </a:lnTo>
                  <a:lnTo>
                    <a:pt x="25" y="572"/>
                  </a:lnTo>
                  <a:lnTo>
                    <a:pt x="43" y="610"/>
                  </a:lnTo>
                  <a:lnTo>
                    <a:pt x="63" y="646"/>
                  </a:lnTo>
                  <a:lnTo>
                    <a:pt x="87" y="680"/>
                  </a:lnTo>
                  <a:lnTo>
                    <a:pt x="116" y="712"/>
                  </a:lnTo>
                  <a:lnTo>
                    <a:pt x="148" y="742"/>
                  </a:lnTo>
                  <a:lnTo>
                    <a:pt x="181" y="768"/>
                  </a:lnTo>
                  <a:lnTo>
                    <a:pt x="217" y="790"/>
                  </a:lnTo>
                  <a:lnTo>
                    <a:pt x="257" y="810"/>
                  </a:lnTo>
                  <a:lnTo>
                    <a:pt x="297" y="828"/>
                  </a:lnTo>
                  <a:lnTo>
                    <a:pt x="340" y="840"/>
                  </a:lnTo>
                  <a:lnTo>
                    <a:pt x="384" y="848"/>
                  </a:lnTo>
                  <a:lnTo>
                    <a:pt x="431" y="854"/>
                  </a:lnTo>
                  <a:lnTo>
                    <a:pt x="478" y="854"/>
                  </a:lnTo>
                  <a:lnTo>
                    <a:pt x="478" y="854"/>
                  </a:lnTo>
                  <a:lnTo>
                    <a:pt x="525" y="850"/>
                  </a:lnTo>
                  <a:lnTo>
                    <a:pt x="570" y="840"/>
                  </a:lnTo>
                  <a:lnTo>
                    <a:pt x="614" y="828"/>
                  </a:lnTo>
                  <a:lnTo>
                    <a:pt x="657" y="812"/>
                  </a:lnTo>
                  <a:lnTo>
                    <a:pt x="695" y="792"/>
                  </a:lnTo>
                  <a:lnTo>
                    <a:pt x="733" y="770"/>
                  </a:lnTo>
                  <a:lnTo>
                    <a:pt x="766" y="744"/>
                  </a:lnTo>
                  <a:lnTo>
                    <a:pt x="800" y="716"/>
                  </a:lnTo>
                  <a:lnTo>
                    <a:pt x="827" y="684"/>
                  </a:lnTo>
                  <a:lnTo>
                    <a:pt x="853" y="650"/>
                  </a:lnTo>
                  <a:lnTo>
                    <a:pt x="874" y="614"/>
                  </a:lnTo>
                  <a:lnTo>
                    <a:pt x="891" y="576"/>
                  </a:lnTo>
                  <a:lnTo>
                    <a:pt x="907" y="536"/>
                  </a:lnTo>
                  <a:lnTo>
                    <a:pt x="916" y="494"/>
                  </a:lnTo>
                  <a:lnTo>
                    <a:pt x="920" y="452"/>
                  </a:lnTo>
                  <a:lnTo>
                    <a:pt x="920" y="408"/>
                  </a:lnTo>
                  <a:lnTo>
                    <a:pt x="920" y="408"/>
                  </a:lnTo>
                  <a:lnTo>
                    <a:pt x="918" y="364"/>
                  </a:lnTo>
                  <a:lnTo>
                    <a:pt x="909" y="322"/>
                  </a:lnTo>
                  <a:lnTo>
                    <a:pt x="896" y="282"/>
                  </a:lnTo>
                  <a:lnTo>
                    <a:pt x="878" y="244"/>
                  </a:lnTo>
                  <a:lnTo>
                    <a:pt x="858" y="208"/>
                  </a:lnTo>
                  <a:lnTo>
                    <a:pt x="833" y="174"/>
                  </a:lnTo>
                  <a:lnTo>
                    <a:pt x="804" y="142"/>
                  </a:lnTo>
                  <a:lnTo>
                    <a:pt x="773" y="112"/>
                  </a:lnTo>
                  <a:lnTo>
                    <a:pt x="740" y="86"/>
                  </a:lnTo>
                  <a:lnTo>
                    <a:pt x="704" y="62"/>
                  </a:lnTo>
                  <a:lnTo>
                    <a:pt x="664" y="42"/>
                  </a:lnTo>
                  <a:lnTo>
                    <a:pt x="623" y="26"/>
                  </a:lnTo>
                  <a:lnTo>
                    <a:pt x="581" y="14"/>
                  </a:lnTo>
                  <a:lnTo>
                    <a:pt x="536" y="6"/>
                  </a:lnTo>
                  <a:lnTo>
                    <a:pt x="489" y="0"/>
                  </a:lnTo>
                  <a:lnTo>
                    <a:pt x="442" y="0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916" y="1197"/>
              <a:ext cx="894" cy="820"/>
            </a:xfrm>
            <a:custGeom>
              <a:avLst/>
              <a:gdLst>
                <a:gd name="T0" fmla="*/ 427 w 894"/>
                <a:gd name="T1" fmla="*/ 0 h 820"/>
                <a:gd name="T2" fmla="*/ 337 w 894"/>
                <a:gd name="T3" fmla="*/ 12 h 820"/>
                <a:gd name="T4" fmla="*/ 255 w 894"/>
                <a:gd name="T5" fmla="*/ 40 h 820"/>
                <a:gd name="T6" fmla="*/ 181 w 894"/>
                <a:gd name="T7" fmla="*/ 82 h 820"/>
                <a:gd name="T8" fmla="*/ 118 w 894"/>
                <a:gd name="T9" fmla="*/ 134 h 820"/>
                <a:gd name="T10" fmla="*/ 67 w 894"/>
                <a:gd name="T11" fmla="*/ 198 h 820"/>
                <a:gd name="T12" fmla="*/ 29 w 894"/>
                <a:gd name="T13" fmla="*/ 270 h 820"/>
                <a:gd name="T14" fmla="*/ 7 w 894"/>
                <a:gd name="T15" fmla="*/ 348 h 820"/>
                <a:gd name="T16" fmla="*/ 0 w 894"/>
                <a:gd name="T17" fmla="*/ 430 h 820"/>
                <a:gd name="T18" fmla="*/ 4 w 894"/>
                <a:gd name="T19" fmla="*/ 472 h 820"/>
                <a:gd name="T20" fmla="*/ 27 w 894"/>
                <a:gd name="T21" fmla="*/ 552 h 820"/>
                <a:gd name="T22" fmla="*/ 65 w 894"/>
                <a:gd name="T23" fmla="*/ 624 h 820"/>
                <a:gd name="T24" fmla="*/ 116 w 894"/>
                <a:gd name="T25" fmla="*/ 688 h 820"/>
                <a:gd name="T26" fmla="*/ 179 w 894"/>
                <a:gd name="T27" fmla="*/ 740 h 820"/>
                <a:gd name="T28" fmla="*/ 252 w 894"/>
                <a:gd name="T29" fmla="*/ 780 h 820"/>
                <a:gd name="T30" fmla="*/ 333 w 894"/>
                <a:gd name="T31" fmla="*/ 808 h 820"/>
                <a:gd name="T32" fmla="*/ 422 w 894"/>
                <a:gd name="T33" fmla="*/ 820 h 820"/>
                <a:gd name="T34" fmla="*/ 467 w 894"/>
                <a:gd name="T35" fmla="*/ 820 h 820"/>
                <a:gd name="T36" fmla="*/ 556 w 894"/>
                <a:gd name="T37" fmla="*/ 808 h 820"/>
                <a:gd name="T38" fmla="*/ 639 w 894"/>
                <a:gd name="T39" fmla="*/ 780 h 820"/>
                <a:gd name="T40" fmla="*/ 713 w 894"/>
                <a:gd name="T41" fmla="*/ 738 h 820"/>
                <a:gd name="T42" fmla="*/ 775 w 894"/>
                <a:gd name="T43" fmla="*/ 686 h 820"/>
                <a:gd name="T44" fmla="*/ 829 w 894"/>
                <a:gd name="T45" fmla="*/ 622 h 820"/>
                <a:gd name="T46" fmla="*/ 865 w 894"/>
                <a:gd name="T47" fmla="*/ 550 h 820"/>
                <a:gd name="T48" fmla="*/ 887 w 894"/>
                <a:gd name="T49" fmla="*/ 472 h 820"/>
                <a:gd name="T50" fmla="*/ 894 w 894"/>
                <a:gd name="T51" fmla="*/ 390 h 820"/>
                <a:gd name="T52" fmla="*/ 889 w 894"/>
                <a:gd name="T53" fmla="*/ 348 h 820"/>
                <a:gd name="T54" fmla="*/ 867 w 894"/>
                <a:gd name="T55" fmla="*/ 268 h 820"/>
                <a:gd name="T56" fmla="*/ 829 w 894"/>
                <a:gd name="T57" fmla="*/ 196 h 820"/>
                <a:gd name="T58" fmla="*/ 777 w 894"/>
                <a:gd name="T59" fmla="*/ 134 h 820"/>
                <a:gd name="T60" fmla="*/ 715 w 894"/>
                <a:gd name="T61" fmla="*/ 80 h 820"/>
                <a:gd name="T62" fmla="*/ 641 w 894"/>
                <a:gd name="T63" fmla="*/ 40 h 820"/>
                <a:gd name="T64" fmla="*/ 561 w 894"/>
                <a:gd name="T65" fmla="*/ 12 h 820"/>
                <a:gd name="T66" fmla="*/ 474 w 894"/>
                <a:gd name="T67" fmla="*/ 0 h 820"/>
                <a:gd name="T68" fmla="*/ 427 w 894"/>
                <a:gd name="T69" fmla="*/ 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4" h="820">
                  <a:moveTo>
                    <a:pt x="427" y="0"/>
                  </a:moveTo>
                  <a:lnTo>
                    <a:pt x="427" y="0"/>
                  </a:lnTo>
                  <a:lnTo>
                    <a:pt x="382" y="4"/>
                  </a:lnTo>
                  <a:lnTo>
                    <a:pt x="337" y="12"/>
                  </a:lnTo>
                  <a:lnTo>
                    <a:pt x="295" y="24"/>
                  </a:lnTo>
                  <a:lnTo>
                    <a:pt x="255" y="40"/>
                  </a:lnTo>
                  <a:lnTo>
                    <a:pt x="217" y="60"/>
                  </a:lnTo>
                  <a:lnTo>
                    <a:pt x="181" y="82"/>
                  </a:lnTo>
                  <a:lnTo>
                    <a:pt x="147" y="106"/>
                  </a:lnTo>
                  <a:lnTo>
                    <a:pt x="118" y="134"/>
                  </a:lnTo>
                  <a:lnTo>
                    <a:pt x="89" y="166"/>
                  </a:lnTo>
                  <a:lnTo>
                    <a:pt x="67" y="198"/>
                  </a:lnTo>
                  <a:lnTo>
                    <a:pt x="45" y="232"/>
                  </a:lnTo>
                  <a:lnTo>
                    <a:pt x="29" y="270"/>
                  </a:lnTo>
                  <a:lnTo>
                    <a:pt x="16" y="308"/>
                  </a:lnTo>
                  <a:lnTo>
                    <a:pt x="7" y="348"/>
                  </a:lnTo>
                  <a:lnTo>
                    <a:pt x="0" y="388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4" y="472"/>
                  </a:lnTo>
                  <a:lnTo>
                    <a:pt x="13" y="514"/>
                  </a:lnTo>
                  <a:lnTo>
                    <a:pt x="27" y="552"/>
                  </a:lnTo>
                  <a:lnTo>
                    <a:pt x="45" y="588"/>
                  </a:lnTo>
                  <a:lnTo>
                    <a:pt x="65" y="624"/>
                  </a:lnTo>
                  <a:lnTo>
                    <a:pt x="89" y="656"/>
                  </a:lnTo>
                  <a:lnTo>
                    <a:pt x="116" y="688"/>
                  </a:lnTo>
                  <a:lnTo>
                    <a:pt x="145" y="714"/>
                  </a:lnTo>
                  <a:lnTo>
                    <a:pt x="179" y="740"/>
                  </a:lnTo>
                  <a:lnTo>
                    <a:pt x="214" y="762"/>
                  </a:lnTo>
                  <a:lnTo>
                    <a:pt x="252" y="780"/>
                  </a:lnTo>
                  <a:lnTo>
                    <a:pt x="293" y="796"/>
                  </a:lnTo>
                  <a:lnTo>
                    <a:pt x="333" y="808"/>
                  </a:lnTo>
                  <a:lnTo>
                    <a:pt x="377" y="816"/>
                  </a:lnTo>
                  <a:lnTo>
                    <a:pt x="422" y="820"/>
                  </a:lnTo>
                  <a:lnTo>
                    <a:pt x="467" y="820"/>
                  </a:lnTo>
                  <a:lnTo>
                    <a:pt x="467" y="820"/>
                  </a:lnTo>
                  <a:lnTo>
                    <a:pt x="512" y="816"/>
                  </a:lnTo>
                  <a:lnTo>
                    <a:pt x="556" y="808"/>
                  </a:lnTo>
                  <a:lnTo>
                    <a:pt x="599" y="796"/>
                  </a:lnTo>
                  <a:lnTo>
                    <a:pt x="639" y="780"/>
                  </a:lnTo>
                  <a:lnTo>
                    <a:pt x="677" y="762"/>
                  </a:lnTo>
                  <a:lnTo>
                    <a:pt x="713" y="738"/>
                  </a:lnTo>
                  <a:lnTo>
                    <a:pt x="746" y="714"/>
                  </a:lnTo>
                  <a:lnTo>
                    <a:pt x="775" y="686"/>
                  </a:lnTo>
                  <a:lnTo>
                    <a:pt x="804" y="656"/>
                  </a:lnTo>
                  <a:lnTo>
                    <a:pt x="829" y="622"/>
                  </a:lnTo>
                  <a:lnTo>
                    <a:pt x="849" y="588"/>
                  </a:lnTo>
                  <a:lnTo>
                    <a:pt x="865" y="550"/>
                  </a:lnTo>
                  <a:lnTo>
                    <a:pt x="878" y="512"/>
                  </a:lnTo>
                  <a:lnTo>
                    <a:pt x="887" y="472"/>
                  </a:lnTo>
                  <a:lnTo>
                    <a:pt x="894" y="432"/>
                  </a:lnTo>
                  <a:lnTo>
                    <a:pt x="894" y="390"/>
                  </a:lnTo>
                  <a:lnTo>
                    <a:pt x="894" y="390"/>
                  </a:lnTo>
                  <a:lnTo>
                    <a:pt x="889" y="348"/>
                  </a:lnTo>
                  <a:lnTo>
                    <a:pt x="880" y="308"/>
                  </a:lnTo>
                  <a:lnTo>
                    <a:pt x="867" y="268"/>
                  </a:lnTo>
                  <a:lnTo>
                    <a:pt x="851" y="232"/>
                  </a:lnTo>
                  <a:lnTo>
                    <a:pt x="829" y="196"/>
                  </a:lnTo>
                  <a:lnTo>
                    <a:pt x="806" y="164"/>
                  </a:lnTo>
                  <a:lnTo>
                    <a:pt x="777" y="134"/>
                  </a:lnTo>
                  <a:lnTo>
                    <a:pt x="748" y="106"/>
                  </a:lnTo>
                  <a:lnTo>
                    <a:pt x="715" y="80"/>
                  </a:lnTo>
                  <a:lnTo>
                    <a:pt x="679" y="58"/>
                  </a:lnTo>
                  <a:lnTo>
                    <a:pt x="641" y="40"/>
                  </a:lnTo>
                  <a:lnTo>
                    <a:pt x="601" y="24"/>
                  </a:lnTo>
                  <a:lnTo>
                    <a:pt x="561" y="12"/>
                  </a:lnTo>
                  <a:lnTo>
                    <a:pt x="516" y="4"/>
                  </a:lnTo>
                  <a:lnTo>
                    <a:pt x="474" y="0"/>
                  </a:lnTo>
                  <a:lnTo>
                    <a:pt x="427" y="0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FF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936" y="1205"/>
              <a:ext cx="862" cy="790"/>
            </a:xfrm>
            <a:custGeom>
              <a:avLst/>
              <a:gdLst>
                <a:gd name="T0" fmla="*/ 409 w 862"/>
                <a:gd name="T1" fmla="*/ 0 h 790"/>
                <a:gd name="T2" fmla="*/ 324 w 862"/>
                <a:gd name="T3" fmla="*/ 14 h 790"/>
                <a:gd name="T4" fmla="*/ 244 w 862"/>
                <a:gd name="T5" fmla="*/ 40 h 790"/>
                <a:gd name="T6" fmla="*/ 172 w 862"/>
                <a:gd name="T7" fmla="*/ 82 h 790"/>
                <a:gd name="T8" fmla="*/ 112 w 862"/>
                <a:gd name="T9" fmla="*/ 132 h 790"/>
                <a:gd name="T10" fmla="*/ 63 w 862"/>
                <a:gd name="T11" fmla="*/ 194 h 790"/>
                <a:gd name="T12" fmla="*/ 25 w 862"/>
                <a:gd name="T13" fmla="*/ 264 h 790"/>
                <a:gd name="T14" fmla="*/ 5 w 862"/>
                <a:gd name="T15" fmla="*/ 338 h 790"/>
                <a:gd name="T16" fmla="*/ 0 w 862"/>
                <a:gd name="T17" fmla="*/ 418 h 790"/>
                <a:gd name="T18" fmla="*/ 5 w 862"/>
                <a:gd name="T19" fmla="*/ 458 h 790"/>
                <a:gd name="T20" fmla="*/ 27 w 862"/>
                <a:gd name="T21" fmla="*/ 534 h 790"/>
                <a:gd name="T22" fmla="*/ 63 w 862"/>
                <a:gd name="T23" fmla="*/ 604 h 790"/>
                <a:gd name="T24" fmla="*/ 112 w 862"/>
                <a:gd name="T25" fmla="*/ 664 h 790"/>
                <a:gd name="T26" fmla="*/ 174 w 862"/>
                <a:gd name="T27" fmla="*/ 714 h 790"/>
                <a:gd name="T28" fmla="*/ 246 w 862"/>
                <a:gd name="T29" fmla="*/ 754 h 790"/>
                <a:gd name="T30" fmla="*/ 324 w 862"/>
                <a:gd name="T31" fmla="*/ 780 h 790"/>
                <a:gd name="T32" fmla="*/ 409 w 862"/>
                <a:gd name="T33" fmla="*/ 790 h 790"/>
                <a:gd name="T34" fmla="*/ 454 w 862"/>
                <a:gd name="T35" fmla="*/ 790 h 790"/>
                <a:gd name="T36" fmla="*/ 538 w 862"/>
                <a:gd name="T37" fmla="*/ 778 h 790"/>
                <a:gd name="T38" fmla="*/ 619 w 862"/>
                <a:gd name="T39" fmla="*/ 750 h 790"/>
                <a:gd name="T40" fmla="*/ 690 w 862"/>
                <a:gd name="T41" fmla="*/ 710 h 790"/>
                <a:gd name="T42" fmla="*/ 751 w 862"/>
                <a:gd name="T43" fmla="*/ 658 h 790"/>
                <a:gd name="T44" fmla="*/ 800 w 862"/>
                <a:gd name="T45" fmla="*/ 596 h 790"/>
                <a:gd name="T46" fmla="*/ 838 w 862"/>
                <a:gd name="T47" fmla="*/ 528 h 790"/>
                <a:gd name="T48" fmla="*/ 858 w 862"/>
                <a:gd name="T49" fmla="*/ 452 h 790"/>
                <a:gd name="T50" fmla="*/ 862 w 862"/>
                <a:gd name="T51" fmla="*/ 372 h 790"/>
                <a:gd name="T52" fmla="*/ 858 w 862"/>
                <a:gd name="T53" fmla="*/ 332 h 790"/>
                <a:gd name="T54" fmla="*/ 836 w 862"/>
                <a:gd name="T55" fmla="*/ 256 h 790"/>
                <a:gd name="T56" fmla="*/ 800 w 862"/>
                <a:gd name="T57" fmla="*/ 188 h 790"/>
                <a:gd name="T58" fmla="*/ 751 w 862"/>
                <a:gd name="T59" fmla="*/ 128 h 790"/>
                <a:gd name="T60" fmla="*/ 688 w 862"/>
                <a:gd name="T61" fmla="*/ 76 h 790"/>
                <a:gd name="T62" fmla="*/ 617 w 862"/>
                <a:gd name="T63" fmla="*/ 38 h 790"/>
                <a:gd name="T64" fmla="*/ 538 w 862"/>
                <a:gd name="T65" fmla="*/ 12 h 790"/>
                <a:gd name="T66" fmla="*/ 454 w 862"/>
                <a:gd name="T67" fmla="*/ 0 h 790"/>
                <a:gd name="T68" fmla="*/ 409 w 862"/>
                <a:gd name="T69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2" h="790">
                  <a:moveTo>
                    <a:pt x="409" y="0"/>
                  </a:moveTo>
                  <a:lnTo>
                    <a:pt x="409" y="0"/>
                  </a:lnTo>
                  <a:lnTo>
                    <a:pt x="366" y="6"/>
                  </a:lnTo>
                  <a:lnTo>
                    <a:pt x="324" y="14"/>
                  </a:lnTo>
                  <a:lnTo>
                    <a:pt x="282" y="26"/>
                  </a:lnTo>
                  <a:lnTo>
                    <a:pt x="244" y="40"/>
                  </a:lnTo>
                  <a:lnTo>
                    <a:pt x="208" y="60"/>
                  </a:lnTo>
                  <a:lnTo>
                    <a:pt x="172" y="82"/>
                  </a:lnTo>
                  <a:lnTo>
                    <a:pt x="141" y="106"/>
                  </a:lnTo>
                  <a:lnTo>
                    <a:pt x="112" y="132"/>
                  </a:lnTo>
                  <a:lnTo>
                    <a:pt x="85" y="162"/>
                  </a:lnTo>
                  <a:lnTo>
                    <a:pt x="63" y="194"/>
                  </a:lnTo>
                  <a:lnTo>
                    <a:pt x="42" y="228"/>
                  </a:lnTo>
                  <a:lnTo>
                    <a:pt x="25" y="264"/>
                  </a:lnTo>
                  <a:lnTo>
                    <a:pt x="13" y="300"/>
                  </a:lnTo>
                  <a:lnTo>
                    <a:pt x="5" y="338"/>
                  </a:lnTo>
                  <a:lnTo>
                    <a:pt x="0" y="378"/>
                  </a:lnTo>
                  <a:lnTo>
                    <a:pt x="0" y="418"/>
                  </a:lnTo>
                  <a:lnTo>
                    <a:pt x="0" y="418"/>
                  </a:lnTo>
                  <a:lnTo>
                    <a:pt x="5" y="458"/>
                  </a:lnTo>
                  <a:lnTo>
                    <a:pt x="13" y="498"/>
                  </a:lnTo>
                  <a:lnTo>
                    <a:pt x="27" y="534"/>
                  </a:lnTo>
                  <a:lnTo>
                    <a:pt x="42" y="570"/>
                  </a:lnTo>
                  <a:lnTo>
                    <a:pt x="63" y="604"/>
                  </a:lnTo>
                  <a:lnTo>
                    <a:pt x="87" y="634"/>
                  </a:lnTo>
                  <a:lnTo>
                    <a:pt x="112" y="664"/>
                  </a:lnTo>
                  <a:lnTo>
                    <a:pt x="143" y="690"/>
                  </a:lnTo>
                  <a:lnTo>
                    <a:pt x="174" y="714"/>
                  </a:lnTo>
                  <a:lnTo>
                    <a:pt x="208" y="736"/>
                  </a:lnTo>
                  <a:lnTo>
                    <a:pt x="246" y="754"/>
                  </a:lnTo>
                  <a:lnTo>
                    <a:pt x="284" y="768"/>
                  </a:lnTo>
                  <a:lnTo>
                    <a:pt x="324" y="780"/>
                  </a:lnTo>
                  <a:lnTo>
                    <a:pt x="366" y="786"/>
                  </a:lnTo>
                  <a:lnTo>
                    <a:pt x="409" y="790"/>
                  </a:lnTo>
                  <a:lnTo>
                    <a:pt x="454" y="790"/>
                  </a:lnTo>
                  <a:lnTo>
                    <a:pt x="454" y="790"/>
                  </a:lnTo>
                  <a:lnTo>
                    <a:pt x="496" y="786"/>
                  </a:lnTo>
                  <a:lnTo>
                    <a:pt x="538" y="778"/>
                  </a:lnTo>
                  <a:lnTo>
                    <a:pt x="581" y="766"/>
                  </a:lnTo>
                  <a:lnTo>
                    <a:pt x="619" y="750"/>
                  </a:lnTo>
                  <a:lnTo>
                    <a:pt x="657" y="732"/>
                  </a:lnTo>
                  <a:lnTo>
                    <a:pt x="690" y="710"/>
                  </a:lnTo>
                  <a:lnTo>
                    <a:pt x="722" y="686"/>
                  </a:lnTo>
                  <a:lnTo>
                    <a:pt x="751" y="658"/>
                  </a:lnTo>
                  <a:lnTo>
                    <a:pt x="777" y="628"/>
                  </a:lnTo>
                  <a:lnTo>
                    <a:pt x="800" y="596"/>
                  </a:lnTo>
                  <a:lnTo>
                    <a:pt x="820" y="564"/>
                  </a:lnTo>
                  <a:lnTo>
                    <a:pt x="838" y="528"/>
                  </a:lnTo>
                  <a:lnTo>
                    <a:pt x="849" y="490"/>
                  </a:lnTo>
                  <a:lnTo>
                    <a:pt x="858" y="452"/>
                  </a:lnTo>
                  <a:lnTo>
                    <a:pt x="862" y="414"/>
                  </a:lnTo>
                  <a:lnTo>
                    <a:pt x="862" y="372"/>
                  </a:lnTo>
                  <a:lnTo>
                    <a:pt x="862" y="372"/>
                  </a:lnTo>
                  <a:lnTo>
                    <a:pt x="858" y="332"/>
                  </a:lnTo>
                  <a:lnTo>
                    <a:pt x="849" y="294"/>
                  </a:lnTo>
                  <a:lnTo>
                    <a:pt x="836" y="256"/>
                  </a:lnTo>
                  <a:lnTo>
                    <a:pt x="820" y="222"/>
                  </a:lnTo>
                  <a:lnTo>
                    <a:pt x="800" y="188"/>
                  </a:lnTo>
                  <a:lnTo>
                    <a:pt x="775" y="156"/>
                  </a:lnTo>
                  <a:lnTo>
                    <a:pt x="751" y="128"/>
                  </a:lnTo>
                  <a:lnTo>
                    <a:pt x="719" y="100"/>
                  </a:lnTo>
                  <a:lnTo>
                    <a:pt x="688" y="76"/>
                  </a:lnTo>
                  <a:lnTo>
                    <a:pt x="655" y="56"/>
                  </a:lnTo>
                  <a:lnTo>
                    <a:pt x="617" y="38"/>
                  </a:lnTo>
                  <a:lnTo>
                    <a:pt x="579" y="24"/>
                  </a:lnTo>
                  <a:lnTo>
                    <a:pt x="538" y="12"/>
                  </a:lnTo>
                  <a:lnTo>
                    <a:pt x="496" y="4"/>
                  </a:lnTo>
                  <a:lnTo>
                    <a:pt x="454" y="0"/>
                  </a:lnTo>
                  <a:lnTo>
                    <a:pt x="409" y="0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956" y="1215"/>
              <a:ext cx="831" cy="758"/>
            </a:xfrm>
            <a:custGeom>
              <a:avLst/>
              <a:gdLst>
                <a:gd name="T0" fmla="*/ 391 w 831"/>
                <a:gd name="T1" fmla="*/ 0 h 758"/>
                <a:gd name="T2" fmla="*/ 308 w 831"/>
                <a:gd name="T3" fmla="*/ 14 h 758"/>
                <a:gd name="T4" fmla="*/ 232 w 831"/>
                <a:gd name="T5" fmla="*/ 40 h 758"/>
                <a:gd name="T6" fmla="*/ 163 w 831"/>
                <a:gd name="T7" fmla="*/ 80 h 758"/>
                <a:gd name="T8" fmla="*/ 105 w 831"/>
                <a:gd name="T9" fmla="*/ 130 h 758"/>
                <a:gd name="T10" fmla="*/ 58 w 831"/>
                <a:gd name="T11" fmla="*/ 188 h 758"/>
                <a:gd name="T12" fmla="*/ 22 w 831"/>
                <a:gd name="T13" fmla="*/ 254 h 758"/>
                <a:gd name="T14" fmla="*/ 2 w 831"/>
                <a:gd name="T15" fmla="*/ 328 h 758"/>
                <a:gd name="T16" fmla="*/ 0 w 831"/>
                <a:gd name="T17" fmla="*/ 404 h 758"/>
                <a:gd name="T18" fmla="*/ 5 w 831"/>
                <a:gd name="T19" fmla="*/ 442 h 758"/>
                <a:gd name="T20" fmla="*/ 25 w 831"/>
                <a:gd name="T21" fmla="*/ 516 h 758"/>
                <a:gd name="T22" fmla="*/ 60 w 831"/>
                <a:gd name="T23" fmla="*/ 582 h 758"/>
                <a:gd name="T24" fmla="*/ 110 w 831"/>
                <a:gd name="T25" fmla="*/ 638 h 758"/>
                <a:gd name="T26" fmla="*/ 170 w 831"/>
                <a:gd name="T27" fmla="*/ 686 h 758"/>
                <a:gd name="T28" fmla="*/ 239 w 831"/>
                <a:gd name="T29" fmla="*/ 724 h 758"/>
                <a:gd name="T30" fmla="*/ 315 w 831"/>
                <a:gd name="T31" fmla="*/ 748 h 758"/>
                <a:gd name="T32" fmla="*/ 398 w 831"/>
                <a:gd name="T33" fmla="*/ 758 h 758"/>
                <a:gd name="T34" fmla="*/ 440 w 831"/>
                <a:gd name="T35" fmla="*/ 758 h 758"/>
                <a:gd name="T36" fmla="*/ 523 w 831"/>
                <a:gd name="T37" fmla="*/ 744 h 758"/>
                <a:gd name="T38" fmla="*/ 599 w 831"/>
                <a:gd name="T39" fmla="*/ 718 h 758"/>
                <a:gd name="T40" fmla="*/ 668 w 831"/>
                <a:gd name="T41" fmla="*/ 678 h 758"/>
                <a:gd name="T42" fmla="*/ 726 w 831"/>
                <a:gd name="T43" fmla="*/ 628 h 758"/>
                <a:gd name="T44" fmla="*/ 773 w 831"/>
                <a:gd name="T45" fmla="*/ 570 h 758"/>
                <a:gd name="T46" fmla="*/ 809 w 831"/>
                <a:gd name="T47" fmla="*/ 504 h 758"/>
                <a:gd name="T48" fmla="*/ 829 w 831"/>
                <a:gd name="T49" fmla="*/ 430 h 758"/>
                <a:gd name="T50" fmla="*/ 831 w 831"/>
                <a:gd name="T51" fmla="*/ 354 h 758"/>
                <a:gd name="T52" fmla="*/ 827 w 831"/>
                <a:gd name="T53" fmla="*/ 316 h 758"/>
                <a:gd name="T54" fmla="*/ 807 w 831"/>
                <a:gd name="T55" fmla="*/ 242 h 758"/>
                <a:gd name="T56" fmla="*/ 771 w 831"/>
                <a:gd name="T57" fmla="*/ 176 h 758"/>
                <a:gd name="T58" fmla="*/ 722 w 831"/>
                <a:gd name="T59" fmla="*/ 120 h 758"/>
                <a:gd name="T60" fmla="*/ 661 w 831"/>
                <a:gd name="T61" fmla="*/ 72 h 758"/>
                <a:gd name="T62" fmla="*/ 592 w 831"/>
                <a:gd name="T63" fmla="*/ 34 h 758"/>
                <a:gd name="T64" fmla="*/ 516 w 831"/>
                <a:gd name="T65" fmla="*/ 10 h 758"/>
                <a:gd name="T66" fmla="*/ 434 w 831"/>
                <a:gd name="T67" fmla="*/ 0 h 758"/>
                <a:gd name="T68" fmla="*/ 391 w 831"/>
                <a:gd name="T69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1" h="758">
                  <a:moveTo>
                    <a:pt x="391" y="0"/>
                  </a:moveTo>
                  <a:lnTo>
                    <a:pt x="391" y="0"/>
                  </a:lnTo>
                  <a:lnTo>
                    <a:pt x="349" y="4"/>
                  </a:lnTo>
                  <a:lnTo>
                    <a:pt x="308" y="14"/>
                  </a:lnTo>
                  <a:lnTo>
                    <a:pt x="268" y="24"/>
                  </a:lnTo>
                  <a:lnTo>
                    <a:pt x="232" y="40"/>
                  </a:lnTo>
                  <a:lnTo>
                    <a:pt x="197" y="58"/>
                  </a:lnTo>
                  <a:lnTo>
                    <a:pt x="163" y="80"/>
                  </a:lnTo>
                  <a:lnTo>
                    <a:pt x="132" y="102"/>
                  </a:lnTo>
                  <a:lnTo>
                    <a:pt x="105" y="130"/>
                  </a:lnTo>
                  <a:lnTo>
                    <a:pt x="81" y="158"/>
                  </a:lnTo>
                  <a:lnTo>
                    <a:pt x="58" y="188"/>
                  </a:lnTo>
                  <a:lnTo>
                    <a:pt x="38" y="220"/>
                  </a:lnTo>
                  <a:lnTo>
                    <a:pt x="22" y="254"/>
                  </a:lnTo>
                  <a:lnTo>
                    <a:pt x="11" y="290"/>
                  </a:lnTo>
                  <a:lnTo>
                    <a:pt x="2" y="328"/>
                  </a:lnTo>
                  <a:lnTo>
                    <a:pt x="0" y="366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5" y="442"/>
                  </a:lnTo>
                  <a:lnTo>
                    <a:pt x="14" y="480"/>
                  </a:lnTo>
                  <a:lnTo>
                    <a:pt x="25" y="516"/>
                  </a:lnTo>
                  <a:lnTo>
                    <a:pt x="43" y="548"/>
                  </a:lnTo>
                  <a:lnTo>
                    <a:pt x="60" y="582"/>
                  </a:lnTo>
                  <a:lnTo>
                    <a:pt x="85" y="610"/>
                  </a:lnTo>
                  <a:lnTo>
                    <a:pt x="110" y="638"/>
                  </a:lnTo>
                  <a:lnTo>
                    <a:pt x="139" y="664"/>
                  </a:lnTo>
                  <a:lnTo>
                    <a:pt x="170" y="686"/>
                  </a:lnTo>
                  <a:lnTo>
                    <a:pt x="203" y="706"/>
                  </a:lnTo>
                  <a:lnTo>
                    <a:pt x="239" y="724"/>
                  </a:lnTo>
                  <a:lnTo>
                    <a:pt x="275" y="738"/>
                  </a:lnTo>
                  <a:lnTo>
                    <a:pt x="315" y="748"/>
                  </a:lnTo>
                  <a:lnTo>
                    <a:pt x="355" y="754"/>
                  </a:lnTo>
                  <a:lnTo>
                    <a:pt x="398" y="758"/>
                  </a:lnTo>
                  <a:lnTo>
                    <a:pt x="440" y="758"/>
                  </a:lnTo>
                  <a:lnTo>
                    <a:pt x="440" y="758"/>
                  </a:lnTo>
                  <a:lnTo>
                    <a:pt x="483" y="752"/>
                  </a:lnTo>
                  <a:lnTo>
                    <a:pt x="523" y="744"/>
                  </a:lnTo>
                  <a:lnTo>
                    <a:pt x="563" y="734"/>
                  </a:lnTo>
                  <a:lnTo>
                    <a:pt x="599" y="718"/>
                  </a:lnTo>
                  <a:lnTo>
                    <a:pt x="635" y="700"/>
                  </a:lnTo>
                  <a:lnTo>
                    <a:pt x="668" y="678"/>
                  </a:lnTo>
                  <a:lnTo>
                    <a:pt x="699" y="654"/>
                  </a:lnTo>
                  <a:lnTo>
                    <a:pt x="726" y="628"/>
                  </a:lnTo>
                  <a:lnTo>
                    <a:pt x="751" y="600"/>
                  </a:lnTo>
                  <a:lnTo>
                    <a:pt x="773" y="570"/>
                  </a:lnTo>
                  <a:lnTo>
                    <a:pt x="793" y="538"/>
                  </a:lnTo>
                  <a:lnTo>
                    <a:pt x="809" y="504"/>
                  </a:lnTo>
                  <a:lnTo>
                    <a:pt x="820" y="468"/>
                  </a:lnTo>
                  <a:lnTo>
                    <a:pt x="829" y="430"/>
                  </a:lnTo>
                  <a:lnTo>
                    <a:pt x="831" y="392"/>
                  </a:lnTo>
                  <a:lnTo>
                    <a:pt x="831" y="354"/>
                  </a:lnTo>
                  <a:lnTo>
                    <a:pt x="831" y="354"/>
                  </a:lnTo>
                  <a:lnTo>
                    <a:pt x="827" y="316"/>
                  </a:lnTo>
                  <a:lnTo>
                    <a:pt x="818" y="278"/>
                  </a:lnTo>
                  <a:lnTo>
                    <a:pt x="807" y="242"/>
                  </a:lnTo>
                  <a:lnTo>
                    <a:pt x="789" y="208"/>
                  </a:lnTo>
                  <a:lnTo>
                    <a:pt x="771" y="176"/>
                  </a:lnTo>
                  <a:lnTo>
                    <a:pt x="746" y="146"/>
                  </a:lnTo>
                  <a:lnTo>
                    <a:pt x="722" y="120"/>
                  </a:lnTo>
                  <a:lnTo>
                    <a:pt x="693" y="94"/>
                  </a:lnTo>
                  <a:lnTo>
                    <a:pt x="661" y="72"/>
                  </a:lnTo>
                  <a:lnTo>
                    <a:pt x="628" y="52"/>
                  </a:lnTo>
                  <a:lnTo>
                    <a:pt x="592" y="34"/>
                  </a:lnTo>
                  <a:lnTo>
                    <a:pt x="556" y="20"/>
                  </a:lnTo>
                  <a:lnTo>
                    <a:pt x="516" y="10"/>
                  </a:lnTo>
                  <a:lnTo>
                    <a:pt x="476" y="2"/>
                  </a:lnTo>
                  <a:lnTo>
                    <a:pt x="434" y="0"/>
                  </a:lnTo>
                  <a:lnTo>
                    <a:pt x="391" y="0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974" y="1223"/>
              <a:ext cx="804" cy="728"/>
            </a:xfrm>
            <a:custGeom>
              <a:avLst/>
              <a:gdLst>
                <a:gd name="T0" fmla="*/ 375 w 804"/>
                <a:gd name="T1" fmla="*/ 2 h 728"/>
                <a:gd name="T2" fmla="*/ 295 w 804"/>
                <a:gd name="T3" fmla="*/ 14 h 728"/>
                <a:gd name="T4" fmla="*/ 223 w 804"/>
                <a:gd name="T5" fmla="*/ 40 h 728"/>
                <a:gd name="T6" fmla="*/ 156 w 804"/>
                <a:gd name="T7" fmla="*/ 78 h 728"/>
                <a:gd name="T8" fmla="*/ 101 w 804"/>
                <a:gd name="T9" fmla="*/ 128 h 728"/>
                <a:gd name="T10" fmla="*/ 56 w 804"/>
                <a:gd name="T11" fmla="*/ 184 h 728"/>
                <a:gd name="T12" fmla="*/ 22 w 804"/>
                <a:gd name="T13" fmla="*/ 248 h 728"/>
                <a:gd name="T14" fmla="*/ 4 w 804"/>
                <a:gd name="T15" fmla="*/ 318 h 728"/>
                <a:gd name="T16" fmla="*/ 0 w 804"/>
                <a:gd name="T17" fmla="*/ 392 h 728"/>
                <a:gd name="T18" fmla="*/ 7 w 804"/>
                <a:gd name="T19" fmla="*/ 428 h 728"/>
                <a:gd name="T20" fmla="*/ 27 w 804"/>
                <a:gd name="T21" fmla="*/ 498 h 728"/>
                <a:gd name="T22" fmla="*/ 63 w 804"/>
                <a:gd name="T23" fmla="*/ 560 h 728"/>
                <a:gd name="T24" fmla="*/ 109 w 804"/>
                <a:gd name="T25" fmla="*/ 616 h 728"/>
                <a:gd name="T26" fmla="*/ 168 w 804"/>
                <a:gd name="T27" fmla="*/ 662 h 728"/>
                <a:gd name="T28" fmla="*/ 235 w 804"/>
                <a:gd name="T29" fmla="*/ 696 h 728"/>
                <a:gd name="T30" fmla="*/ 308 w 804"/>
                <a:gd name="T31" fmla="*/ 718 h 728"/>
                <a:gd name="T32" fmla="*/ 387 w 804"/>
                <a:gd name="T33" fmla="*/ 728 h 728"/>
                <a:gd name="T34" fmla="*/ 429 w 804"/>
                <a:gd name="T35" fmla="*/ 726 h 728"/>
                <a:gd name="T36" fmla="*/ 507 w 804"/>
                <a:gd name="T37" fmla="*/ 714 h 728"/>
                <a:gd name="T38" fmla="*/ 581 w 804"/>
                <a:gd name="T39" fmla="*/ 688 h 728"/>
                <a:gd name="T40" fmla="*/ 648 w 804"/>
                <a:gd name="T41" fmla="*/ 650 h 728"/>
                <a:gd name="T42" fmla="*/ 704 w 804"/>
                <a:gd name="T43" fmla="*/ 602 h 728"/>
                <a:gd name="T44" fmla="*/ 748 w 804"/>
                <a:gd name="T45" fmla="*/ 544 h 728"/>
                <a:gd name="T46" fmla="*/ 782 w 804"/>
                <a:gd name="T47" fmla="*/ 480 h 728"/>
                <a:gd name="T48" fmla="*/ 800 w 804"/>
                <a:gd name="T49" fmla="*/ 410 h 728"/>
                <a:gd name="T50" fmla="*/ 804 w 804"/>
                <a:gd name="T51" fmla="*/ 338 h 728"/>
                <a:gd name="T52" fmla="*/ 798 w 804"/>
                <a:gd name="T53" fmla="*/ 300 h 728"/>
                <a:gd name="T54" fmla="*/ 777 w 804"/>
                <a:gd name="T55" fmla="*/ 230 h 728"/>
                <a:gd name="T56" fmla="*/ 742 w 804"/>
                <a:gd name="T57" fmla="*/ 168 h 728"/>
                <a:gd name="T58" fmla="*/ 695 w 804"/>
                <a:gd name="T59" fmla="*/ 114 h 728"/>
                <a:gd name="T60" fmla="*/ 637 w 804"/>
                <a:gd name="T61" fmla="*/ 68 h 728"/>
                <a:gd name="T62" fmla="*/ 570 w 804"/>
                <a:gd name="T63" fmla="*/ 32 h 728"/>
                <a:gd name="T64" fmla="*/ 496 w 804"/>
                <a:gd name="T65" fmla="*/ 10 h 728"/>
                <a:gd name="T66" fmla="*/ 418 w 804"/>
                <a:gd name="T67" fmla="*/ 0 h 728"/>
                <a:gd name="T68" fmla="*/ 375 w 804"/>
                <a:gd name="T69" fmla="*/ 2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4" h="728">
                  <a:moveTo>
                    <a:pt x="375" y="2"/>
                  </a:moveTo>
                  <a:lnTo>
                    <a:pt x="375" y="2"/>
                  </a:lnTo>
                  <a:lnTo>
                    <a:pt x="335" y="6"/>
                  </a:lnTo>
                  <a:lnTo>
                    <a:pt x="295" y="14"/>
                  </a:lnTo>
                  <a:lnTo>
                    <a:pt x="259" y="26"/>
                  </a:lnTo>
                  <a:lnTo>
                    <a:pt x="223" y="40"/>
                  </a:lnTo>
                  <a:lnTo>
                    <a:pt x="188" y="58"/>
                  </a:lnTo>
                  <a:lnTo>
                    <a:pt x="156" y="78"/>
                  </a:lnTo>
                  <a:lnTo>
                    <a:pt x="127" y="102"/>
                  </a:lnTo>
                  <a:lnTo>
                    <a:pt x="101" y="128"/>
                  </a:lnTo>
                  <a:lnTo>
                    <a:pt x="76" y="154"/>
                  </a:lnTo>
                  <a:lnTo>
                    <a:pt x="56" y="184"/>
                  </a:lnTo>
                  <a:lnTo>
                    <a:pt x="38" y="216"/>
                  </a:lnTo>
                  <a:lnTo>
                    <a:pt x="22" y="248"/>
                  </a:lnTo>
                  <a:lnTo>
                    <a:pt x="11" y="282"/>
                  </a:lnTo>
                  <a:lnTo>
                    <a:pt x="4" y="318"/>
                  </a:lnTo>
                  <a:lnTo>
                    <a:pt x="0" y="354"/>
                  </a:lnTo>
                  <a:lnTo>
                    <a:pt x="0" y="392"/>
                  </a:lnTo>
                  <a:lnTo>
                    <a:pt x="0" y="392"/>
                  </a:lnTo>
                  <a:lnTo>
                    <a:pt x="7" y="428"/>
                  </a:lnTo>
                  <a:lnTo>
                    <a:pt x="13" y="464"/>
                  </a:lnTo>
                  <a:lnTo>
                    <a:pt x="27" y="498"/>
                  </a:lnTo>
                  <a:lnTo>
                    <a:pt x="42" y="530"/>
                  </a:lnTo>
                  <a:lnTo>
                    <a:pt x="63" y="560"/>
                  </a:lnTo>
                  <a:lnTo>
                    <a:pt x="85" y="590"/>
                  </a:lnTo>
                  <a:lnTo>
                    <a:pt x="109" y="616"/>
                  </a:lnTo>
                  <a:lnTo>
                    <a:pt x="136" y="640"/>
                  </a:lnTo>
                  <a:lnTo>
                    <a:pt x="168" y="662"/>
                  </a:lnTo>
                  <a:lnTo>
                    <a:pt x="199" y="680"/>
                  </a:lnTo>
                  <a:lnTo>
                    <a:pt x="235" y="696"/>
                  </a:lnTo>
                  <a:lnTo>
                    <a:pt x="270" y="708"/>
                  </a:lnTo>
                  <a:lnTo>
                    <a:pt x="308" y="718"/>
                  </a:lnTo>
                  <a:lnTo>
                    <a:pt x="346" y="724"/>
                  </a:lnTo>
                  <a:lnTo>
                    <a:pt x="387" y="728"/>
                  </a:lnTo>
                  <a:lnTo>
                    <a:pt x="429" y="726"/>
                  </a:lnTo>
                  <a:lnTo>
                    <a:pt x="429" y="726"/>
                  </a:lnTo>
                  <a:lnTo>
                    <a:pt x="469" y="722"/>
                  </a:lnTo>
                  <a:lnTo>
                    <a:pt x="507" y="714"/>
                  </a:lnTo>
                  <a:lnTo>
                    <a:pt x="545" y="702"/>
                  </a:lnTo>
                  <a:lnTo>
                    <a:pt x="581" y="688"/>
                  </a:lnTo>
                  <a:lnTo>
                    <a:pt x="617" y="670"/>
                  </a:lnTo>
                  <a:lnTo>
                    <a:pt x="648" y="650"/>
                  </a:lnTo>
                  <a:lnTo>
                    <a:pt x="677" y="626"/>
                  </a:lnTo>
                  <a:lnTo>
                    <a:pt x="704" y="602"/>
                  </a:lnTo>
                  <a:lnTo>
                    <a:pt x="728" y="574"/>
                  </a:lnTo>
                  <a:lnTo>
                    <a:pt x="748" y="544"/>
                  </a:lnTo>
                  <a:lnTo>
                    <a:pt x="766" y="514"/>
                  </a:lnTo>
                  <a:lnTo>
                    <a:pt x="782" y="480"/>
                  </a:lnTo>
                  <a:lnTo>
                    <a:pt x="793" y="446"/>
                  </a:lnTo>
                  <a:lnTo>
                    <a:pt x="800" y="410"/>
                  </a:lnTo>
                  <a:lnTo>
                    <a:pt x="804" y="374"/>
                  </a:lnTo>
                  <a:lnTo>
                    <a:pt x="804" y="338"/>
                  </a:lnTo>
                  <a:lnTo>
                    <a:pt x="804" y="338"/>
                  </a:lnTo>
                  <a:lnTo>
                    <a:pt x="798" y="300"/>
                  </a:lnTo>
                  <a:lnTo>
                    <a:pt x="791" y="264"/>
                  </a:lnTo>
                  <a:lnTo>
                    <a:pt x="777" y="230"/>
                  </a:lnTo>
                  <a:lnTo>
                    <a:pt x="762" y="198"/>
                  </a:lnTo>
                  <a:lnTo>
                    <a:pt x="742" y="168"/>
                  </a:lnTo>
                  <a:lnTo>
                    <a:pt x="719" y="140"/>
                  </a:lnTo>
                  <a:lnTo>
                    <a:pt x="695" y="114"/>
                  </a:lnTo>
                  <a:lnTo>
                    <a:pt x="668" y="88"/>
                  </a:lnTo>
                  <a:lnTo>
                    <a:pt x="637" y="68"/>
                  </a:lnTo>
                  <a:lnTo>
                    <a:pt x="605" y="48"/>
                  </a:lnTo>
                  <a:lnTo>
                    <a:pt x="570" y="32"/>
                  </a:lnTo>
                  <a:lnTo>
                    <a:pt x="534" y="20"/>
                  </a:lnTo>
                  <a:lnTo>
                    <a:pt x="496" y="10"/>
                  </a:lnTo>
                  <a:lnTo>
                    <a:pt x="458" y="4"/>
                  </a:lnTo>
                  <a:lnTo>
                    <a:pt x="418" y="0"/>
                  </a:lnTo>
                  <a:lnTo>
                    <a:pt x="375" y="2"/>
                  </a:lnTo>
                  <a:lnTo>
                    <a:pt x="375" y="2"/>
                  </a:lnTo>
                  <a:close/>
                </a:path>
              </a:pathLst>
            </a:custGeom>
            <a:solidFill>
              <a:srgbClr val="FFF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994" y="1233"/>
              <a:ext cx="773" cy="696"/>
            </a:xfrm>
            <a:custGeom>
              <a:avLst/>
              <a:gdLst>
                <a:gd name="T0" fmla="*/ 358 w 773"/>
                <a:gd name="T1" fmla="*/ 2 h 696"/>
                <a:gd name="T2" fmla="*/ 282 w 773"/>
                <a:gd name="T3" fmla="*/ 14 h 696"/>
                <a:gd name="T4" fmla="*/ 210 w 773"/>
                <a:gd name="T5" fmla="*/ 40 h 696"/>
                <a:gd name="T6" fmla="*/ 148 w 773"/>
                <a:gd name="T7" fmla="*/ 76 h 696"/>
                <a:gd name="T8" fmla="*/ 94 w 773"/>
                <a:gd name="T9" fmla="*/ 124 h 696"/>
                <a:gd name="T10" fmla="*/ 52 w 773"/>
                <a:gd name="T11" fmla="*/ 178 h 696"/>
                <a:gd name="T12" fmla="*/ 20 w 773"/>
                <a:gd name="T13" fmla="*/ 240 h 696"/>
                <a:gd name="T14" fmla="*/ 2 w 773"/>
                <a:gd name="T15" fmla="*/ 306 h 696"/>
                <a:gd name="T16" fmla="*/ 0 w 773"/>
                <a:gd name="T17" fmla="*/ 376 h 696"/>
                <a:gd name="T18" fmla="*/ 5 w 773"/>
                <a:gd name="T19" fmla="*/ 412 h 696"/>
                <a:gd name="T20" fmla="*/ 27 w 773"/>
                <a:gd name="T21" fmla="*/ 478 h 696"/>
                <a:gd name="T22" fmla="*/ 60 w 773"/>
                <a:gd name="T23" fmla="*/ 538 h 696"/>
                <a:gd name="T24" fmla="*/ 107 w 773"/>
                <a:gd name="T25" fmla="*/ 590 h 696"/>
                <a:gd name="T26" fmla="*/ 163 w 773"/>
                <a:gd name="T27" fmla="*/ 634 h 696"/>
                <a:gd name="T28" fmla="*/ 228 w 773"/>
                <a:gd name="T29" fmla="*/ 666 h 696"/>
                <a:gd name="T30" fmla="*/ 299 w 773"/>
                <a:gd name="T31" fmla="*/ 688 h 696"/>
                <a:gd name="T32" fmla="*/ 375 w 773"/>
                <a:gd name="T33" fmla="*/ 696 h 696"/>
                <a:gd name="T34" fmla="*/ 413 w 773"/>
                <a:gd name="T35" fmla="*/ 694 h 696"/>
                <a:gd name="T36" fmla="*/ 492 w 773"/>
                <a:gd name="T37" fmla="*/ 682 h 696"/>
                <a:gd name="T38" fmla="*/ 563 w 773"/>
                <a:gd name="T39" fmla="*/ 656 h 696"/>
                <a:gd name="T40" fmla="*/ 626 w 773"/>
                <a:gd name="T41" fmla="*/ 618 h 696"/>
                <a:gd name="T42" fmla="*/ 679 w 773"/>
                <a:gd name="T43" fmla="*/ 572 h 696"/>
                <a:gd name="T44" fmla="*/ 722 w 773"/>
                <a:gd name="T45" fmla="*/ 518 h 696"/>
                <a:gd name="T46" fmla="*/ 753 w 773"/>
                <a:gd name="T47" fmla="*/ 456 h 696"/>
                <a:gd name="T48" fmla="*/ 771 w 773"/>
                <a:gd name="T49" fmla="*/ 388 h 696"/>
                <a:gd name="T50" fmla="*/ 773 w 773"/>
                <a:gd name="T51" fmla="*/ 318 h 696"/>
                <a:gd name="T52" fmla="*/ 769 w 773"/>
                <a:gd name="T53" fmla="*/ 284 h 696"/>
                <a:gd name="T54" fmla="*/ 746 w 773"/>
                <a:gd name="T55" fmla="*/ 216 h 696"/>
                <a:gd name="T56" fmla="*/ 713 w 773"/>
                <a:gd name="T57" fmla="*/ 158 h 696"/>
                <a:gd name="T58" fmla="*/ 666 w 773"/>
                <a:gd name="T59" fmla="*/ 104 h 696"/>
                <a:gd name="T60" fmla="*/ 610 w 773"/>
                <a:gd name="T61" fmla="*/ 62 h 696"/>
                <a:gd name="T62" fmla="*/ 545 w 773"/>
                <a:gd name="T63" fmla="*/ 30 h 696"/>
                <a:gd name="T64" fmla="*/ 474 w 773"/>
                <a:gd name="T65" fmla="*/ 8 h 696"/>
                <a:gd name="T66" fmla="*/ 398 w 773"/>
                <a:gd name="T67" fmla="*/ 0 h 696"/>
                <a:gd name="T68" fmla="*/ 358 w 773"/>
                <a:gd name="T69" fmla="*/ 2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3" h="696">
                  <a:moveTo>
                    <a:pt x="358" y="2"/>
                  </a:moveTo>
                  <a:lnTo>
                    <a:pt x="358" y="2"/>
                  </a:lnTo>
                  <a:lnTo>
                    <a:pt x="320" y="6"/>
                  </a:lnTo>
                  <a:lnTo>
                    <a:pt x="282" y="14"/>
                  </a:lnTo>
                  <a:lnTo>
                    <a:pt x="246" y="26"/>
                  </a:lnTo>
                  <a:lnTo>
                    <a:pt x="210" y="40"/>
                  </a:lnTo>
                  <a:lnTo>
                    <a:pt x="179" y="56"/>
                  </a:lnTo>
                  <a:lnTo>
                    <a:pt x="148" y="76"/>
                  </a:lnTo>
                  <a:lnTo>
                    <a:pt x="119" y="98"/>
                  </a:lnTo>
                  <a:lnTo>
                    <a:pt x="94" y="124"/>
                  </a:lnTo>
                  <a:lnTo>
                    <a:pt x="72" y="150"/>
                  </a:lnTo>
                  <a:lnTo>
                    <a:pt x="52" y="178"/>
                  </a:lnTo>
                  <a:lnTo>
                    <a:pt x="34" y="208"/>
                  </a:lnTo>
                  <a:lnTo>
                    <a:pt x="20" y="240"/>
                  </a:lnTo>
                  <a:lnTo>
                    <a:pt x="9" y="272"/>
                  </a:lnTo>
                  <a:lnTo>
                    <a:pt x="2" y="306"/>
                  </a:lnTo>
                  <a:lnTo>
                    <a:pt x="0" y="342"/>
                  </a:lnTo>
                  <a:lnTo>
                    <a:pt x="0" y="376"/>
                  </a:lnTo>
                  <a:lnTo>
                    <a:pt x="0" y="376"/>
                  </a:lnTo>
                  <a:lnTo>
                    <a:pt x="5" y="412"/>
                  </a:lnTo>
                  <a:lnTo>
                    <a:pt x="14" y="446"/>
                  </a:lnTo>
                  <a:lnTo>
                    <a:pt x="27" y="478"/>
                  </a:lnTo>
                  <a:lnTo>
                    <a:pt x="43" y="510"/>
                  </a:lnTo>
                  <a:lnTo>
                    <a:pt x="60" y="538"/>
                  </a:lnTo>
                  <a:lnTo>
                    <a:pt x="83" y="566"/>
                  </a:lnTo>
                  <a:lnTo>
                    <a:pt x="107" y="590"/>
                  </a:lnTo>
                  <a:lnTo>
                    <a:pt x="134" y="614"/>
                  </a:lnTo>
                  <a:lnTo>
                    <a:pt x="163" y="634"/>
                  </a:lnTo>
                  <a:lnTo>
                    <a:pt x="194" y="652"/>
                  </a:lnTo>
                  <a:lnTo>
                    <a:pt x="228" y="666"/>
                  </a:lnTo>
                  <a:lnTo>
                    <a:pt x="262" y="678"/>
                  </a:lnTo>
                  <a:lnTo>
                    <a:pt x="299" y="688"/>
                  </a:lnTo>
                  <a:lnTo>
                    <a:pt x="335" y="692"/>
                  </a:lnTo>
                  <a:lnTo>
                    <a:pt x="375" y="696"/>
                  </a:lnTo>
                  <a:lnTo>
                    <a:pt x="413" y="694"/>
                  </a:lnTo>
                  <a:lnTo>
                    <a:pt x="413" y="694"/>
                  </a:lnTo>
                  <a:lnTo>
                    <a:pt x="454" y="690"/>
                  </a:lnTo>
                  <a:lnTo>
                    <a:pt x="492" y="682"/>
                  </a:lnTo>
                  <a:lnTo>
                    <a:pt x="527" y="670"/>
                  </a:lnTo>
                  <a:lnTo>
                    <a:pt x="563" y="656"/>
                  </a:lnTo>
                  <a:lnTo>
                    <a:pt x="594" y="638"/>
                  </a:lnTo>
                  <a:lnTo>
                    <a:pt x="626" y="618"/>
                  </a:lnTo>
                  <a:lnTo>
                    <a:pt x="652" y="596"/>
                  </a:lnTo>
                  <a:lnTo>
                    <a:pt x="679" y="572"/>
                  </a:lnTo>
                  <a:lnTo>
                    <a:pt x="702" y="546"/>
                  </a:lnTo>
                  <a:lnTo>
                    <a:pt x="722" y="518"/>
                  </a:lnTo>
                  <a:lnTo>
                    <a:pt x="740" y="488"/>
                  </a:lnTo>
                  <a:lnTo>
                    <a:pt x="753" y="456"/>
                  </a:lnTo>
                  <a:lnTo>
                    <a:pt x="764" y="422"/>
                  </a:lnTo>
                  <a:lnTo>
                    <a:pt x="771" y="388"/>
                  </a:lnTo>
                  <a:lnTo>
                    <a:pt x="773" y="354"/>
                  </a:lnTo>
                  <a:lnTo>
                    <a:pt x="773" y="318"/>
                  </a:lnTo>
                  <a:lnTo>
                    <a:pt x="773" y="318"/>
                  </a:lnTo>
                  <a:lnTo>
                    <a:pt x="769" y="284"/>
                  </a:lnTo>
                  <a:lnTo>
                    <a:pt x="760" y="250"/>
                  </a:lnTo>
                  <a:lnTo>
                    <a:pt x="746" y="216"/>
                  </a:lnTo>
                  <a:lnTo>
                    <a:pt x="731" y="186"/>
                  </a:lnTo>
                  <a:lnTo>
                    <a:pt x="713" y="158"/>
                  </a:lnTo>
                  <a:lnTo>
                    <a:pt x="690" y="130"/>
                  </a:lnTo>
                  <a:lnTo>
                    <a:pt x="666" y="104"/>
                  </a:lnTo>
                  <a:lnTo>
                    <a:pt x="639" y="82"/>
                  </a:lnTo>
                  <a:lnTo>
                    <a:pt x="610" y="62"/>
                  </a:lnTo>
                  <a:lnTo>
                    <a:pt x="579" y="44"/>
                  </a:lnTo>
                  <a:lnTo>
                    <a:pt x="545" y="30"/>
                  </a:lnTo>
                  <a:lnTo>
                    <a:pt x="512" y="18"/>
                  </a:lnTo>
                  <a:lnTo>
                    <a:pt x="474" y="8"/>
                  </a:lnTo>
                  <a:lnTo>
                    <a:pt x="436" y="2"/>
                  </a:lnTo>
                  <a:lnTo>
                    <a:pt x="398" y="0"/>
                  </a:lnTo>
                  <a:lnTo>
                    <a:pt x="358" y="2"/>
                  </a:lnTo>
                  <a:lnTo>
                    <a:pt x="358" y="2"/>
                  </a:lnTo>
                  <a:close/>
                </a:path>
              </a:pathLst>
            </a:custGeom>
            <a:solidFill>
              <a:srgbClr val="FFF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1012" y="1243"/>
              <a:ext cx="746" cy="664"/>
            </a:xfrm>
            <a:custGeom>
              <a:avLst/>
              <a:gdLst>
                <a:gd name="T0" fmla="*/ 344 w 746"/>
                <a:gd name="T1" fmla="*/ 0 h 664"/>
                <a:gd name="T2" fmla="*/ 268 w 746"/>
                <a:gd name="T3" fmla="*/ 14 h 664"/>
                <a:gd name="T4" fmla="*/ 201 w 746"/>
                <a:gd name="T5" fmla="*/ 38 h 664"/>
                <a:gd name="T6" fmla="*/ 141 w 746"/>
                <a:gd name="T7" fmla="*/ 74 h 664"/>
                <a:gd name="T8" fmla="*/ 89 w 746"/>
                <a:gd name="T9" fmla="*/ 120 h 664"/>
                <a:gd name="T10" fmla="*/ 49 w 746"/>
                <a:gd name="T11" fmla="*/ 172 h 664"/>
                <a:gd name="T12" fmla="*/ 20 w 746"/>
                <a:gd name="T13" fmla="*/ 232 h 664"/>
                <a:gd name="T14" fmla="*/ 2 w 746"/>
                <a:gd name="T15" fmla="*/ 296 h 664"/>
                <a:gd name="T16" fmla="*/ 2 w 746"/>
                <a:gd name="T17" fmla="*/ 362 h 664"/>
                <a:gd name="T18" fmla="*/ 7 w 746"/>
                <a:gd name="T19" fmla="*/ 396 h 664"/>
                <a:gd name="T20" fmla="*/ 27 w 746"/>
                <a:gd name="T21" fmla="*/ 458 h 664"/>
                <a:gd name="T22" fmla="*/ 60 w 746"/>
                <a:gd name="T23" fmla="*/ 516 h 664"/>
                <a:gd name="T24" fmla="*/ 105 w 746"/>
                <a:gd name="T25" fmla="*/ 566 h 664"/>
                <a:gd name="T26" fmla="*/ 161 w 746"/>
                <a:gd name="T27" fmla="*/ 606 h 664"/>
                <a:gd name="T28" fmla="*/ 223 w 746"/>
                <a:gd name="T29" fmla="*/ 636 h 664"/>
                <a:gd name="T30" fmla="*/ 290 w 746"/>
                <a:gd name="T31" fmla="*/ 656 h 664"/>
                <a:gd name="T32" fmla="*/ 364 w 746"/>
                <a:gd name="T33" fmla="*/ 664 h 664"/>
                <a:gd name="T34" fmla="*/ 402 w 746"/>
                <a:gd name="T35" fmla="*/ 662 h 664"/>
                <a:gd name="T36" fmla="*/ 476 w 746"/>
                <a:gd name="T37" fmla="*/ 648 h 664"/>
                <a:gd name="T38" fmla="*/ 545 w 746"/>
                <a:gd name="T39" fmla="*/ 624 h 664"/>
                <a:gd name="T40" fmla="*/ 605 w 746"/>
                <a:gd name="T41" fmla="*/ 588 h 664"/>
                <a:gd name="T42" fmla="*/ 657 w 746"/>
                <a:gd name="T43" fmla="*/ 542 h 664"/>
                <a:gd name="T44" fmla="*/ 697 w 746"/>
                <a:gd name="T45" fmla="*/ 490 h 664"/>
                <a:gd name="T46" fmla="*/ 726 w 746"/>
                <a:gd name="T47" fmla="*/ 430 h 664"/>
                <a:gd name="T48" fmla="*/ 742 w 746"/>
                <a:gd name="T49" fmla="*/ 366 h 664"/>
                <a:gd name="T50" fmla="*/ 744 w 746"/>
                <a:gd name="T51" fmla="*/ 300 h 664"/>
                <a:gd name="T52" fmla="*/ 739 w 746"/>
                <a:gd name="T53" fmla="*/ 266 h 664"/>
                <a:gd name="T54" fmla="*/ 719 w 746"/>
                <a:gd name="T55" fmla="*/ 204 h 664"/>
                <a:gd name="T56" fmla="*/ 686 w 746"/>
                <a:gd name="T57" fmla="*/ 146 h 664"/>
                <a:gd name="T58" fmla="*/ 641 w 746"/>
                <a:gd name="T59" fmla="*/ 96 h 664"/>
                <a:gd name="T60" fmla="*/ 585 w 746"/>
                <a:gd name="T61" fmla="*/ 56 h 664"/>
                <a:gd name="T62" fmla="*/ 523 w 746"/>
                <a:gd name="T63" fmla="*/ 26 h 664"/>
                <a:gd name="T64" fmla="*/ 454 w 746"/>
                <a:gd name="T65" fmla="*/ 6 h 664"/>
                <a:gd name="T66" fmla="*/ 382 w 746"/>
                <a:gd name="T67" fmla="*/ 0 h 664"/>
                <a:gd name="T68" fmla="*/ 344 w 746"/>
                <a:gd name="T6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46" h="664">
                  <a:moveTo>
                    <a:pt x="344" y="0"/>
                  </a:moveTo>
                  <a:lnTo>
                    <a:pt x="344" y="0"/>
                  </a:lnTo>
                  <a:lnTo>
                    <a:pt x="306" y="6"/>
                  </a:lnTo>
                  <a:lnTo>
                    <a:pt x="268" y="14"/>
                  </a:lnTo>
                  <a:lnTo>
                    <a:pt x="235" y="24"/>
                  </a:lnTo>
                  <a:lnTo>
                    <a:pt x="201" y="38"/>
                  </a:lnTo>
                  <a:lnTo>
                    <a:pt x="170" y="56"/>
                  </a:lnTo>
                  <a:lnTo>
                    <a:pt x="141" y="74"/>
                  </a:lnTo>
                  <a:lnTo>
                    <a:pt x="114" y="96"/>
                  </a:lnTo>
                  <a:lnTo>
                    <a:pt x="89" y="120"/>
                  </a:lnTo>
                  <a:lnTo>
                    <a:pt x="67" y="144"/>
                  </a:lnTo>
                  <a:lnTo>
                    <a:pt x="49" y="172"/>
                  </a:lnTo>
                  <a:lnTo>
                    <a:pt x="34" y="202"/>
                  </a:lnTo>
                  <a:lnTo>
                    <a:pt x="20" y="232"/>
                  </a:lnTo>
                  <a:lnTo>
                    <a:pt x="9" y="262"/>
                  </a:lnTo>
                  <a:lnTo>
                    <a:pt x="2" y="296"/>
                  </a:lnTo>
                  <a:lnTo>
                    <a:pt x="0" y="328"/>
                  </a:lnTo>
                  <a:lnTo>
                    <a:pt x="2" y="362"/>
                  </a:lnTo>
                  <a:lnTo>
                    <a:pt x="2" y="362"/>
                  </a:lnTo>
                  <a:lnTo>
                    <a:pt x="7" y="396"/>
                  </a:lnTo>
                  <a:lnTo>
                    <a:pt x="16" y="428"/>
                  </a:lnTo>
                  <a:lnTo>
                    <a:pt x="27" y="458"/>
                  </a:lnTo>
                  <a:lnTo>
                    <a:pt x="42" y="488"/>
                  </a:lnTo>
                  <a:lnTo>
                    <a:pt x="60" y="516"/>
                  </a:lnTo>
                  <a:lnTo>
                    <a:pt x="83" y="542"/>
                  </a:lnTo>
                  <a:lnTo>
                    <a:pt x="105" y="566"/>
                  </a:lnTo>
                  <a:lnTo>
                    <a:pt x="132" y="586"/>
                  </a:lnTo>
                  <a:lnTo>
                    <a:pt x="161" y="606"/>
                  </a:lnTo>
                  <a:lnTo>
                    <a:pt x="190" y="622"/>
                  </a:lnTo>
                  <a:lnTo>
                    <a:pt x="223" y="636"/>
                  </a:lnTo>
                  <a:lnTo>
                    <a:pt x="257" y="648"/>
                  </a:lnTo>
                  <a:lnTo>
                    <a:pt x="290" y="656"/>
                  </a:lnTo>
                  <a:lnTo>
                    <a:pt x="328" y="662"/>
                  </a:lnTo>
                  <a:lnTo>
                    <a:pt x="364" y="664"/>
                  </a:lnTo>
                  <a:lnTo>
                    <a:pt x="402" y="662"/>
                  </a:lnTo>
                  <a:lnTo>
                    <a:pt x="402" y="662"/>
                  </a:lnTo>
                  <a:lnTo>
                    <a:pt x="440" y="656"/>
                  </a:lnTo>
                  <a:lnTo>
                    <a:pt x="476" y="648"/>
                  </a:lnTo>
                  <a:lnTo>
                    <a:pt x="512" y="638"/>
                  </a:lnTo>
                  <a:lnTo>
                    <a:pt x="545" y="624"/>
                  </a:lnTo>
                  <a:lnTo>
                    <a:pt x="576" y="606"/>
                  </a:lnTo>
                  <a:lnTo>
                    <a:pt x="605" y="588"/>
                  </a:lnTo>
                  <a:lnTo>
                    <a:pt x="632" y="566"/>
                  </a:lnTo>
                  <a:lnTo>
                    <a:pt x="657" y="542"/>
                  </a:lnTo>
                  <a:lnTo>
                    <a:pt x="679" y="518"/>
                  </a:lnTo>
                  <a:lnTo>
                    <a:pt x="697" y="490"/>
                  </a:lnTo>
                  <a:lnTo>
                    <a:pt x="713" y="460"/>
                  </a:lnTo>
                  <a:lnTo>
                    <a:pt x="726" y="430"/>
                  </a:lnTo>
                  <a:lnTo>
                    <a:pt x="737" y="400"/>
                  </a:lnTo>
                  <a:lnTo>
                    <a:pt x="742" y="366"/>
                  </a:lnTo>
                  <a:lnTo>
                    <a:pt x="746" y="334"/>
                  </a:lnTo>
                  <a:lnTo>
                    <a:pt x="744" y="300"/>
                  </a:lnTo>
                  <a:lnTo>
                    <a:pt x="744" y="300"/>
                  </a:lnTo>
                  <a:lnTo>
                    <a:pt x="739" y="266"/>
                  </a:lnTo>
                  <a:lnTo>
                    <a:pt x="731" y="234"/>
                  </a:lnTo>
                  <a:lnTo>
                    <a:pt x="719" y="204"/>
                  </a:lnTo>
                  <a:lnTo>
                    <a:pt x="704" y="174"/>
                  </a:lnTo>
                  <a:lnTo>
                    <a:pt x="686" y="146"/>
                  </a:lnTo>
                  <a:lnTo>
                    <a:pt x="664" y="120"/>
                  </a:lnTo>
                  <a:lnTo>
                    <a:pt x="641" y="96"/>
                  </a:lnTo>
                  <a:lnTo>
                    <a:pt x="614" y="76"/>
                  </a:lnTo>
                  <a:lnTo>
                    <a:pt x="585" y="56"/>
                  </a:lnTo>
                  <a:lnTo>
                    <a:pt x="556" y="40"/>
                  </a:lnTo>
                  <a:lnTo>
                    <a:pt x="523" y="26"/>
                  </a:lnTo>
                  <a:lnTo>
                    <a:pt x="489" y="14"/>
                  </a:lnTo>
                  <a:lnTo>
                    <a:pt x="454" y="6"/>
                  </a:lnTo>
                  <a:lnTo>
                    <a:pt x="418" y="0"/>
                  </a:lnTo>
                  <a:lnTo>
                    <a:pt x="382" y="0"/>
                  </a:lnTo>
                  <a:lnTo>
                    <a:pt x="344" y="0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FF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1367" y="1323"/>
              <a:ext cx="380" cy="468"/>
            </a:xfrm>
            <a:custGeom>
              <a:avLst/>
              <a:gdLst>
                <a:gd name="T0" fmla="*/ 380 w 380"/>
                <a:gd name="T1" fmla="*/ 198 h 468"/>
                <a:gd name="T2" fmla="*/ 380 w 380"/>
                <a:gd name="T3" fmla="*/ 198 h 468"/>
                <a:gd name="T4" fmla="*/ 351 w 380"/>
                <a:gd name="T5" fmla="*/ 196 h 468"/>
                <a:gd name="T6" fmla="*/ 320 w 380"/>
                <a:gd name="T7" fmla="*/ 188 h 468"/>
                <a:gd name="T8" fmla="*/ 284 w 380"/>
                <a:gd name="T9" fmla="*/ 176 h 468"/>
                <a:gd name="T10" fmla="*/ 264 w 380"/>
                <a:gd name="T11" fmla="*/ 168 h 468"/>
                <a:gd name="T12" fmla="*/ 244 w 380"/>
                <a:gd name="T13" fmla="*/ 158 h 468"/>
                <a:gd name="T14" fmla="*/ 221 w 380"/>
                <a:gd name="T15" fmla="*/ 146 h 468"/>
                <a:gd name="T16" fmla="*/ 201 w 380"/>
                <a:gd name="T17" fmla="*/ 132 h 468"/>
                <a:gd name="T18" fmla="*/ 179 w 380"/>
                <a:gd name="T19" fmla="*/ 116 h 468"/>
                <a:gd name="T20" fmla="*/ 154 w 380"/>
                <a:gd name="T21" fmla="*/ 98 h 468"/>
                <a:gd name="T22" fmla="*/ 132 w 380"/>
                <a:gd name="T23" fmla="*/ 78 h 468"/>
                <a:gd name="T24" fmla="*/ 107 w 380"/>
                <a:gd name="T25" fmla="*/ 54 h 468"/>
                <a:gd name="T26" fmla="*/ 83 w 380"/>
                <a:gd name="T27" fmla="*/ 28 h 468"/>
                <a:gd name="T28" fmla="*/ 58 w 380"/>
                <a:gd name="T29" fmla="*/ 0 h 468"/>
                <a:gd name="T30" fmla="*/ 58 w 380"/>
                <a:gd name="T31" fmla="*/ 0 h 468"/>
                <a:gd name="T32" fmla="*/ 43 w 380"/>
                <a:gd name="T33" fmla="*/ 28 h 468"/>
                <a:gd name="T34" fmla="*/ 27 w 380"/>
                <a:gd name="T35" fmla="*/ 62 h 468"/>
                <a:gd name="T36" fmla="*/ 16 w 380"/>
                <a:gd name="T37" fmla="*/ 100 h 468"/>
                <a:gd name="T38" fmla="*/ 7 w 380"/>
                <a:gd name="T39" fmla="*/ 140 h 468"/>
                <a:gd name="T40" fmla="*/ 7 w 380"/>
                <a:gd name="T41" fmla="*/ 140 h 468"/>
                <a:gd name="T42" fmla="*/ 2 w 380"/>
                <a:gd name="T43" fmla="*/ 184 h 468"/>
                <a:gd name="T44" fmla="*/ 0 w 380"/>
                <a:gd name="T45" fmla="*/ 228 h 468"/>
                <a:gd name="T46" fmla="*/ 2 w 380"/>
                <a:gd name="T47" fmla="*/ 268 h 468"/>
                <a:gd name="T48" fmla="*/ 7 w 380"/>
                <a:gd name="T49" fmla="*/ 306 h 468"/>
                <a:gd name="T50" fmla="*/ 16 w 380"/>
                <a:gd name="T51" fmla="*/ 342 h 468"/>
                <a:gd name="T52" fmla="*/ 29 w 380"/>
                <a:gd name="T53" fmla="*/ 376 h 468"/>
                <a:gd name="T54" fmla="*/ 45 w 380"/>
                <a:gd name="T55" fmla="*/ 406 h 468"/>
                <a:gd name="T56" fmla="*/ 54 w 380"/>
                <a:gd name="T57" fmla="*/ 418 h 468"/>
                <a:gd name="T58" fmla="*/ 65 w 380"/>
                <a:gd name="T59" fmla="*/ 432 h 468"/>
                <a:gd name="T60" fmla="*/ 65 w 380"/>
                <a:gd name="T61" fmla="*/ 432 h 468"/>
                <a:gd name="T62" fmla="*/ 85 w 380"/>
                <a:gd name="T63" fmla="*/ 428 h 468"/>
                <a:gd name="T64" fmla="*/ 105 w 380"/>
                <a:gd name="T65" fmla="*/ 426 h 468"/>
                <a:gd name="T66" fmla="*/ 130 w 380"/>
                <a:gd name="T67" fmla="*/ 426 h 468"/>
                <a:gd name="T68" fmla="*/ 157 w 380"/>
                <a:gd name="T69" fmla="*/ 430 h 468"/>
                <a:gd name="T70" fmla="*/ 183 w 380"/>
                <a:gd name="T71" fmla="*/ 434 h 468"/>
                <a:gd name="T72" fmla="*/ 210 w 380"/>
                <a:gd name="T73" fmla="*/ 442 h 468"/>
                <a:gd name="T74" fmla="*/ 237 w 380"/>
                <a:gd name="T75" fmla="*/ 454 h 468"/>
                <a:gd name="T76" fmla="*/ 262 w 380"/>
                <a:gd name="T77" fmla="*/ 468 h 468"/>
                <a:gd name="T78" fmla="*/ 262 w 380"/>
                <a:gd name="T79" fmla="*/ 468 h 468"/>
                <a:gd name="T80" fmla="*/ 286 w 380"/>
                <a:gd name="T81" fmla="*/ 446 h 468"/>
                <a:gd name="T82" fmla="*/ 309 w 380"/>
                <a:gd name="T83" fmla="*/ 420 h 468"/>
                <a:gd name="T84" fmla="*/ 329 w 380"/>
                <a:gd name="T85" fmla="*/ 390 h 468"/>
                <a:gd name="T86" fmla="*/ 346 w 380"/>
                <a:gd name="T87" fmla="*/ 356 h 468"/>
                <a:gd name="T88" fmla="*/ 362 w 380"/>
                <a:gd name="T89" fmla="*/ 320 h 468"/>
                <a:gd name="T90" fmla="*/ 373 w 380"/>
                <a:gd name="T91" fmla="*/ 282 h 468"/>
                <a:gd name="T92" fmla="*/ 376 w 380"/>
                <a:gd name="T93" fmla="*/ 262 h 468"/>
                <a:gd name="T94" fmla="*/ 378 w 380"/>
                <a:gd name="T95" fmla="*/ 242 h 468"/>
                <a:gd name="T96" fmla="*/ 380 w 380"/>
                <a:gd name="T97" fmla="*/ 220 h 468"/>
                <a:gd name="T98" fmla="*/ 380 w 380"/>
                <a:gd name="T99" fmla="*/ 198 h 468"/>
                <a:gd name="T100" fmla="*/ 380 w 380"/>
                <a:gd name="T101" fmla="*/ 19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0" h="468">
                  <a:moveTo>
                    <a:pt x="380" y="198"/>
                  </a:moveTo>
                  <a:lnTo>
                    <a:pt x="380" y="198"/>
                  </a:lnTo>
                  <a:lnTo>
                    <a:pt x="351" y="196"/>
                  </a:lnTo>
                  <a:lnTo>
                    <a:pt x="320" y="188"/>
                  </a:lnTo>
                  <a:lnTo>
                    <a:pt x="284" y="176"/>
                  </a:lnTo>
                  <a:lnTo>
                    <a:pt x="264" y="168"/>
                  </a:lnTo>
                  <a:lnTo>
                    <a:pt x="244" y="158"/>
                  </a:lnTo>
                  <a:lnTo>
                    <a:pt x="221" y="146"/>
                  </a:lnTo>
                  <a:lnTo>
                    <a:pt x="201" y="132"/>
                  </a:lnTo>
                  <a:lnTo>
                    <a:pt x="179" y="116"/>
                  </a:lnTo>
                  <a:lnTo>
                    <a:pt x="154" y="98"/>
                  </a:lnTo>
                  <a:lnTo>
                    <a:pt x="132" y="78"/>
                  </a:lnTo>
                  <a:lnTo>
                    <a:pt x="107" y="54"/>
                  </a:lnTo>
                  <a:lnTo>
                    <a:pt x="83" y="28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3" y="28"/>
                  </a:lnTo>
                  <a:lnTo>
                    <a:pt x="27" y="62"/>
                  </a:lnTo>
                  <a:lnTo>
                    <a:pt x="16" y="100"/>
                  </a:lnTo>
                  <a:lnTo>
                    <a:pt x="7" y="140"/>
                  </a:lnTo>
                  <a:lnTo>
                    <a:pt x="7" y="140"/>
                  </a:lnTo>
                  <a:lnTo>
                    <a:pt x="2" y="184"/>
                  </a:lnTo>
                  <a:lnTo>
                    <a:pt x="0" y="228"/>
                  </a:lnTo>
                  <a:lnTo>
                    <a:pt x="2" y="268"/>
                  </a:lnTo>
                  <a:lnTo>
                    <a:pt x="7" y="306"/>
                  </a:lnTo>
                  <a:lnTo>
                    <a:pt x="16" y="342"/>
                  </a:lnTo>
                  <a:lnTo>
                    <a:pt x="29" y="376"/>
                  </a:lnTo>
                  <a:lnTo>
                    <a:pt x="45" y="406"/>
                  </a:lnTo>
                  <a:lnTo>
                    <a:pt x="54" y="418"/>
                  </a:lnTo>
                  <a:lnTo>
                    <a:pt x="65" y="432"/>
                  </a:lnTo>
                  <a:lnTo>
                    <a:pt x="65" y="432"/>
                  </a:lnTo>
                  <a:lnTo>
                    <a:pt x="85" y="428"/>
                  </a:lnTo>
                  <a:lnTo>
                    <a:pt x="105" y="426"/>
                  </a:lnTo>
                  <a:lnTo>
                    <a:pt x="130" y="426"/>
                  </a:lnTo>
                  <a:lnTo>
                    <a:pt x="157" y="430"/>
                  </a:lnTo>
                  <a:lnTo>
                    <a:pt x="183" y="434"/>
                  </a:lnTo>
                  <a:lnTo>
                    <a:pt x="210" y="442"/>
                  </a:lnTo>
                  <a:lnTo>
                    <a:pt x="237" y="454"/>
                  </a:lnTo>
                  <a:lnTo>
                    <a:pt x="262" y="468"/>
                  </a:lnTo>
                  <a:lnTo>
                    <a:pt x="262" y="468"/>
                  </a:lnTo>
                  <a:lnTo>
                    <a:pt x="286" y="446"/>
                  </a:lnTo>
                  <a:lnTo>
                    <a:pt x="309" y="420"/>
                  </a:lnTo>
                  <a:lnTo>
                    <a:pt x="329" y="390"/>
                  </a:lnTo>
                  <a:lnTo>
                    <a:pt x="346" y="356"/>
                  </a:lnTo>
                  <a:lnTo>
                    <a:pt x="362" y="320"/>
                  </a:lnTo>
                  <a:lnTo>
                    <a:pt x="373" y="282"/>
                  </a:lnTo>
                  <a:lnTo>
                    <a:pt x="376" y="262"/>
                  </a:lnTo>
                  <a:lnTo>
                    <a:pt x="378" y="242"/>
                  </a:lnTo>
                  <a:lnTo>
                    <a:pt x="380" y="220"/>
                  </a:lnTo>
                  <a:lnTo>
                    <a:pt x="380" y="198"/>
                  </a:lnTo>
                  <a:lnTo>
                    <a:pt x="380" y="198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1387" y="1335"/>
              <a:ext cx="353" cy="436"/>
            </a:xfrm>
            <a:custGeom>
              <a:avLst/>
              <a:gdLst>
                <a:gd name="T0" fmla="*/ 49 w 353"/>
                <a:gd name="T1" fmla="*/ 0 h 436"/>
                <a:gd name="T2" fmla="*/ 49 w 353"/>
                <a:gd name="T3" fmla="*/ 0 h 436"/>
                <a:gd name="T4" fmla="*/ 32 w 353"/>
                <a:gd name="T5" fmla="*/ 34 h 436"/>
                <a:gd name="T6" fmla="*/ 18 w 353"/>
                <a:gd name="T7" fmla="*/ 72 h 436"/>
                <a:gd name="T8" fmla="*/ 7 w 353"/>
                <a:gd name="T9" fmla="*/ 114 h 436"/>
                <a:gd name="T10" fmla="*/ 0 w 353"/>
                <a:gd name="T11" fmla="*/ 156 h 436"/>
                <a:gd name="T12" fmla="*/ 0 w 353"/>
                <a:gd name="T13" fmla="*/ 156 h 436"/>
                <a:gd name="T14" fmla="*/ 0 w 353"/>
                <a:gd name="T15" fmla="*/ 198 h 436"/>
                <a:gd name="T16" fmla="*/ 0 w 353"/>
                <a:gd name="T17" fmla="*/ 238 h 436"/>
                <a:gd name="T18" fmla="*/ 7 w 353"/>
                <a:gd name="T19" fmla="*/ 276 h 436"/>
                <a:gd name="T20" fmla="*/ 16 w 353"/>
                <a:gd name="T21" fmla="*/ 312 h 436"/>
                <a:gd name="T22" fmla="*/ 29 w 353"/>
                <a:gd name="T23" fmla="*/ 344 h 436"/>
                <a:gd name="T24" fmla="*/ 45 w 353"/>
                <a:gd name="T25" fmla="*/ 372 h 436"/>
                <a:gd name="T26" fmla="*/ 63 w 353"/>
                <a:gd name="T27" fmla="*/ 398 h 436"/>
                <a:gd name="T28" fmla="*/ 74 w 353"/>
                <a:gd name="T29" fmla="*/ 408 h 436"/>
                <a:gd name="T30" fmla="*/ 85 w 353"/>
                <a:gd name="T31" fmla="*/ 418 h 436"/>
                <a:gd name="T32" fmla="*/ 85 w 353"/>
                <a:gd name="T33" fmla="*/ 418 h 436"/>
                <a:gd name="T34" fmla="*/ 114 w 353"/>
                <a:gd name="T35" fmla="*/ 416 h 436"/>
                <a:gd name="T36" fmla="*/ 146 w 353"/>
                <a:gd name="T37" fmla="*/ 418 h 436"/>
                <a:gd name="T38" fmla="*/ 161 w 353"/>
                <a:gd name="T39" fmla="*/ 420 h 436"/>
                <a:gd name="T40" fmla="*/ 179 w 353"/>
                <a:gd name="T41" fmla="*/ 424 h 436"/>
                <a:gd name="T42" fmla="*/ 195 w 353"/>
                <a:gd name="T43" fmla="*/ 430 h 436"/>
                <a:gd name="T44" fmla="*/ 213 w 353"/>
                <a:gd name="T45" fmla="*/ 436 h 436"/>
                <a:gd name="T46" fmla="*/ 213 w 353"/>
                <a:gd name="T47" fmla="*/ 436 h 436"/>
                <a:gd name="T48" fmla="*/ 226 w 353"/>
                <a:gd name="T49" fmla="*/ 430 h 436"/>
                <a:gd name="T50" fmla="*/ 237 w 353"/>
                <a:gd name="T51" fmla="*/ 422 h 436"/>
                <a:gd name="T52" fmla="*/ 251 w 353"/>
                <a:gd name="T53" fmla="*/ 412 h 436"/>
                <a:gd name="T54" fmla="*/ 262 w 353"/>
                <a:gd name="T55" fmla="*/ 400 h 436"/>
                <a:gd name="T56" fmla="*/ 286 w 353"/>
                <a:gd name="T57" fmla="*/ 376 h 436"/>
                <a:gd name="T58" fmla="*/ 306 w 353"/>
                <a:gd name="T59" fmla="*/ 346 h 436"/>
                <a:gd name="T60" fmla="*/ 322 w 353"/>
                <a:gd name="T61" fmla="*/ 312 h 436"/>
                <a:gd name="T62" fmla="*/ 338 w 353"/>
                <a:gd name="T63" fmla="*/ 274 h 436"/>
                <a:gd name="T64" fmla="*/ 347 w 353"/>
                <a:gd name="T65" fmla="*/ 234 h 436"/>
                <a:gd name="T66" fmla="*/ 353 w 353"/>
                <a:gd name="T67" fmla="*/ 190 h 436"/>
                <a:gd name="T68" fmla="*/ 353 w 353"/>
                <a:gd name="T69" fmla="*/ 190 h 436"/>
                <a:gd name="T70" fmla="*/ 353 w 353"/>
                <a:gd name="T71" fmla="*/ 186 h 436"/>
                <a:gd name="T72" fmla="*/ 353 w 353"/>
                <a:gd name="T73" fmla="*/ 186 h 436"/>
                <a:gd name="T74" fmla="*/ 326 w 353"/>
                <a:gd name="T75" fmla="*/ 182 h 436"/>
                <a:gd name="T76" fmla="*/ 295 w 353"/>
                <a:gd name="T77" fmla="*/ 176 h 436"/>
                <a:gd name="T78" fmla="*/ 262 w 353"/>
                <a:gd name="T79" fmla="*/ 164 h 436"/>
                <a:gd name="T80" fmla="*/ 224 w 353"/>
                <a:gd name="T81" fmla="*/ 146 h 436"/>
                <a:gd name="T82" fmla="*/ 184 w 353"/>
                <a:gd name="T83" fmla="*/ 122 h 436"/>
                <a:gd name="T84" fmla="*/ 161 w 353"/>
                <a:gd name="T85" fmla="*/ 106 h 436"/>
                <a:gd name="T86" fmla="*/ 141 w 353"/>
                <a:gd name="T87" fmla="*/ 90 h 436"/>
                <a:gd name="T88" fmla="*/ 119 w 353"/>
                <a:gd name="T89" fmla="*/ 72 h 436"/>
                <a:gd name="T90" fmla="*/ 96 w 353"/>
                <a:gd name="T91" fmla="*/ 50 h 436"/>
                <a:gd name="T92" fmla="*/ 72 w 353"/>
                <a:gd name="T93" fmla="*/ 26 h 436"/>
                <a:gd name="T94" fmla="*/ 49 w 353"/>
                <a:gd name="T95" fmla="*/ 0 h 436"/>
                <a:gd name="T96" fmla="*/ 49 w 353"/>
                <a:gd name="T9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3" h="436">
                  <a:moveTo>
                    <a:pt x="49" y="0"/>
                  </a:moveTo>
                  <a:lnTo>
                    <a:pt x="49" y="0"/>
                  </a:lnTo>
                  <a:lnTo>
                    <a:pt x="32" y="34"/>
                  </a:lnTo>
                  <a:lnTo>
                    <a:pt x="18" y="72"/>
                  </a:lnTo>
                  <a:lnTo>
                    <a:pt x="7" y="114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98"/>
                  </a:lnTo>
                  <a:lnTo>
                    <a:pt x="0" y="238"/>
                  </a:lnTo>
                  <a:lnTo>
                    <a:pt x="7" y="276"/>
                  </a:lnTo>
                  <a:lnTo>
                    <a:pt x="16" y="312"/>
                  </a:lnTo>
                  <a:lnTo>
                    <a:pt x="29" y="344"/>
                  </a:lnTo>
                  <a:lnTo>
                    <a:pt x="45" y="372"/>
                  </a:lnTo>
                  <a:lnTo>
                    <a:pt x="63" y="398"/>
                  </a:lnTo>
                  <a:lnTo>
                    <a:pt x="74" y="408"/>
                  </a:lnTo>
                  <a:lnTo>
                    <a:pt x="85" y="418"/>
                  </a:lnTo>
                  <a:lnTo>
                    <a:pt x="85" y="418"/>
                  </a:lnTo>
                  <a:lnTo>
                    <a:pt x="114" y="416"/>
                  </a:lnTo>
                  <a:lnTo>
                    <a:pt x="146" y="418"/>
                  </a:lnTo>
                  <a:lnTo>
                    <a:pt x="161" y="420"/>
                  </a:lnTo>
                  <a:lnTo>
                    <a:pt x="179" y="424"/>
                  </a:lnTo>
                  <a:lnTo>
                    <a:pt x="195" y="430"/>
                  </a:lnTo>
                  <a:lnTo>
                    <a:pt x="213" y="436"/>
                  </a:lnTo>
                  <a:lnTo>
                    <a:pt x="213" y="436"/>
                  </a:lnTo>
                  <a:lnTo>
                    <a:pt x="226" y="430"/>
                  </a:lnTo>
                  <a:lnTo>
                    <a:pt x="237" y="422"/>
                  </a:lnTo>
                  <a:lnTo>
                    <a:pt x="251" y="412"/>
                  </a:lnTo>
                  <a:lnTo>
                    <a:pt x="262" y="400"/>
                  </a:lnTo>
                  <a:lnTo>
                    <a:pt x="286" y="376"/>
                  </a:lnTo>
                  <a:lnTo>
                    <a:pt x="306" y="346"/>
                  </a:lnTo>
                  <a:lnTo>
                    <a:pt x="322" y="312"/>
                  </a:lnTo>
                  <a:lnTo>
                    <a:pt x="338" y="274"/>
                  </a:lnTo>
                  <a:lnTo>
                    <a:pt x="347" y="234"/>
                  </a:lnTo>
                  <a:lnTo>
                    <a:pt x="353" y="190"/>
                  </a:lnTo>
                  <a:lnTo>
                    <a:pt x="353" y="190"/>
                  </a:lnTo>
                  <a:lnTo>
                    <a:pt x="353" y="186"/>
                  </a:lnTo>
                  <a:lnTo>
                    <a:pt x="353" y="186"/>
                  </a:lnTo>
                  <a:lnTo>
                    <a:pt x="326" y="182"/>
                  </a:lnTo>
                  <a:lnTo>
                    <a:pt x="295" y="176"/>
                  </a:lnTo>
                  <a:lnTo>
                    <a:pt x="262" y="164"/>
                  </a:lnTo>
                  <a:lnTo>
                    <a:pt x="224" y="146"/>
                  </a:lnTo>
                  <a:lnTo>
                    <a:pt x="184" y="122"/>
                  </a:lnTo>
                  <a:lnTo>
                    <a:pt x="161" y="106"/>
                  </a:lnTo>
                  <a:lnTo>
                    <a:pt x="141" y="90"/>
                  </a:lnTo>
                  <a:lnTo>
                    <a:pt x="119" y="72"/>
                  </a:lnTo>
                  <a:lnTo>
                    <a:pt x="96" y="50"/>
                  </a:lnTo>
                  <a:lnTo>
                    <a:pt x="72" y="26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1398" y="1743"/>
              <a:ext cx="313" cy="132"/>
            </a:xfrm>
            <a:custGeom>
              <a:avLst/>
              <a:gdLst>
                <a:gd name="T0" fmla="*/ 0 w 313"/>
                <a:gd name="T1" fmla="*/ 22 h 132"/>
                <a:gd name="T2" fmla="*/ 0 w 313"/>
                <a:gd name="T3" fmla="*/ 22 h 132"/>
                <a:gd name="T4" fmla="*/ 9 w 313"/>
                <a:gd name="T5" fmla="*/ 18 h 132"/>
                <a:gd name="T6" fmla="*/ 36 w 313"/>
                <a:gd name="T7" fmla="*/ 10 h 132"/>
                <a:gd name="T8" fmla="*/ 54 w 313"/>
                <a:gd name="T9" fmla="*/ 6 h 132"/>
                <a:gd name="T10" fmla="*/ 74 w 313"/>
                <a:gd name="T11" fmla="*/ 4 h 132"/>
                <a:gd name="T12" fmla="*/ 97 w 313"/>
                <a:gd name="T13" fmla="*/ 2 h 132"/>
                <a:gd name="T14" fmla="*/ 121 w 313"/>
                <a:gd name="T15" fmla="*/ 0 h 132"/>
                <a:gd name="T16" fmla="*/ 146 w 313"/>
                <a:gd name="T17" fmla="*/ 2 h 132"/>
                <a:gd name="T18" fmla="*/ 173 w 313"/>
                <a:gd name="T19" fmla="*/ 8 h 132"/>
                <a:gd name="T20" fmla="*/ 197 w 313"/>
                <a:gd name="T21" fmla="*/ 16 h 132"/>
                <a:gd name="T22" fmla="*/ 224 w 313"/>
                <a:gd name="T23" fmla="*/ 28 h 132"/>
                <a:gd name="T24" fmla="*/ 248 w 313"/>
                <a:gd name="T25" fmla="*/ 46 h 132"/>
                <a:gd name="T26" fmla="*/ 260 w 313"/>
                <a:gd name="T27" fmla="*/ 56 h 132"/>
                <a:gd name="T28" fmla="*/ 273 w 313"/>
                <a:gd name="T29" fmla="*/ 68 h 132"/>
                <a:gd name="T30" fmla="*/ 284 w 313"/>
                <a:gd name="T31" fmla="*/ 82 h 132"/>
                <a:gd name="T32" fmla="*/ 293 w 313"/>
                <a:gd name="T33" fmla="*/ 96 h 132"/>
                <a:gd name="T34" fmla="*/ 304 w 313"/>
                <a:gd name="T35" fmla="*/ 114 h 132"/>
                <a:gd name="T36" fmla="*/ 313 w 313"/>
                <a:gd name="T37" fmla="*/ 132 h 132"/>
                <a:gd name="T38" fmla="*/ 313 w 313"/>
                <a:gd name="T39" fmla="*/ 132 h 132"/>
                <a:gd name="T40" fmla="*/ 311 w 313"/>
                <a:gd name="T41" fmla="*/ 126 h 132"/>
                <a:gd name="T42" fmla="*/ 300 w 313"/>
                <a:gd name="T43" fmla="*/ 110 h 132"/>
                <a:gd name="T44" fmla="*/ 278 w 313"/>
                <a:gd name="T45" fmla="*/ 88 h 132"/>
                <a:gd name="T46" fmla="*/ 264 w 313"/>
                <a:gd name="T47" fmla="*/ 76 h 132"/>
                <a:gd name="T48" fmla="*/ 248 w 313"/>
                <a:gd name="T49" fmla="*/ 64 h 132"/>
                <a:gd name="T50" fmla="*/ 228 w 313"/>
                <a:gd name="T51" fmla="*/ 52 h 132"/>
                <a:gd name="T52" fmla="*/ 206 w 313"/>
                <a:gd name="T53" fmla="*/ 42 h 132"/>
                <a:gd name="T54" fmla="*/ 179 w 313"/>
                <a:gd name="T55" fmla="*/ 32 h 132"/>
                <a:gd name="T56" fmla="*/ 150 w 313"/>
                <a:gd name="T57" fmla="*/ 24 h 132"/>
                <a:gd name="T58" fmla="*/ 119 w 313"/>
                <a:gd name="T59" fmla="*/ 20 h 132"/>
                <a:gd name="T60" fmla="*/ 83 w 313"/>
                <a:gd name="T61" fmla="*/ 18 h 132"/>
                <a:gd name="T62" fmla="*/ 43 w 313"/>
                <a:gd name="T63" fmla="*/ 18 h 132"/>
                <a:gd name="T64" fmla="*/ 0 w 313"/>
                <a:gd name="T65" fmla="*/ 22 h 132"/>
                <a:gd name="T66" fmla="*/ 0 w 313"/>
                <a:gd name="T67" fmla="*/ 2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3" h="132">
                  <a:moveTo>
                    <a:pt x="0" y="22"/>
                  </a:moveTo>
                  <a:lnTo>
                    <a:pt x="0" y="22"/>
                  </a:lnTo>
                  <a:lnTo>
                    <a:pt x="9" y="18"/>
                  </a:lnTo>
                  <a:lnTo>
                    <a:pt x="36" y="10"/>
                  </a:lnTo>
                  <a:lnTo>
                    <a:pt x="54" y="6"/>
                  </a:lnTo>
                  <a:lnTo>
                    <a:pt x="74" y="4"/>
                  </a:lnTo>
                  <a:lnTo>
                    <a:pt x="97" y="2"/>
                  </a:lnTo>
                  <a:lnTo>
                    <a:pt x="121" y="0"/>
                  </a:lnTo>
                  <a:lnTo>
                    <a:pt x="146" y="2"/>
                  </a:lnTo>
                  <a:lnTo>
                    <a:pt x="173" y="8"/>
                  </a:lnTo>
                  <a:lnTo>
                    <a:pt x="197" y="16"/>
                  </a:lnTo>
                  <a:lnTo>
                    <a:pt x="224" y="28"/>
                  </a:lnTo>
                  <a:lnTo>
                    <a:pt x="248" y="46"/>
                  </a:lnTo>
                  <a:lnTo>
                    <a:pt x="260" y="56"/>
                  </a:lnTo>
                  <a:lnTo>
                    <a:pt x="273" y="68"/>
                  </a:lnTo>
                  <a:lnTo>
                    <a:pt x="284" y="82"/>
                  </a:lnTo>
                  <a:lnTo>
                    <a:pt x="293" y="96"/>
                  </a:lnTo>
                  <a:lnTo>
                    <a:pt x="304" y="114"/>
                  </a:lnTo>
                  <a:lnTo>
                    <a:pt x="313" y="132"/>
                  </a:lnTo>
                  <a:lnTo>
                    <a:pt x="313" y="132"/>
                  </a:lnTo>
                  <a:lnTo>
                    <a:pt x="311" y="126"/>
                  </a:lnTo>
                  <a:lnTo>
                    <a:pt x="300" y="110"/>
                  </a:lnTo>
                  <a:lnTo>
                    <a:pt x="278" y="88"/>
                  </a:lnTo>
                  <a:lnTo>
                    <a:pt x="264" y="76"/>
                  </a:lnTo>
                  <a:lnTo>
                    <a:pt x="248" y="64"/>
                  </a:lnTo>
                  <a:lnTo>
                    <a:pt x="228" y="52"/>
                  </a:lnTo>
                  <a:lnTo>
                    <a:pt x="206" y="42"/>
                  </a:lnTo>
                  <a:lnTo>
                    <a:pt x="179" y="32"/>
                  </a:lnTo>
                  <a:lnTo>
                    <a:pt x="150" y="24"/>
                  </a:lnTo>
                  <a:lnTo>
                    <a:pt x="119" y="20"/>
                  </a:lnTo>
                  <a:lnTo>
                    <a:pt x="83" y="18"/>
                  </a:lnTo>
                  <a:lnTo>
                    <a:pt x="43" y="18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1421" y="1785"/>
              <a:ext cx="190" cy="110"/>
            </a:xfrm>
            <a:custGeom>
              <a:avLst/>
              <a:gdLst>
                <a:gd name="T0" fmla="*/ 0 w 190"/>
                <a:gd name="T1" fmla="*/ 46 h 110"/>
                <a:gd name="T2" fmla="*/ 0 w 190"/>
                <a:gd name="T3" fmla="*/ 46 h 110"/>
                <a:gd name="T4" fmla="*/ 0 w 190"/>
                <a:gd name="T5" fmla="*/ 58 h 110"/>
                <a:gd name="T6" fmla="*/ 4 w 190"/>
                <a:gd name="T7" fmla="*/ 68 h 110"/>
                <a:gd name="T8" fmla="*/ 13 w 190"/>
                <a:gd name="T9" fmla="*/ 78 h 110"/>
                <a:gd name="T10" fmla="*/ 22 w 190"/>
                <a:gd name="T11" fmla="*/ 88 h 110"/>
                <a:gd name="T12" fmla="*/ 36 w 190"/>
                <a:gd name="T13" fmla="*/ 96 h 110"/>
                <a:gd name="T14" fmla="*/ 51 w 190"/>
                <a:gd name="T15" fmla="*/ 102 h 110"/>
                <a:gd name="T16" fmla="*/ 69 w 190"/>
                <a:gd name="T17" fmla="*/ 106 h 110"/>
                <a:gd name="T18" fmla="*/ 89 w 190"/>
                <a:gd name="T19" fmla="*/ 110 h 110"/>
                <a:gd name="T20" fmla="*/ 89 w 190"/>
                <a:gd name="T21" fmla="*/ 110 h 110"/>
                <a:gd name="T22" fmla="*/ 109 w 190"/>
                <a:gd name="T23" fmla="*/ 110 h 110"/>
                <a:gd name="T24" fmla="*/ 127 w 190"/>
                <a:gd name="T25" fmla="*/ 108 h 110"/>
                <a:gd name="T26" fmla="*/ 143 w 190"/>
                <a:gd name="T27" fmla="*/ 104 h 110"/>
                <a:gd name="T28" fmla="*/ 158 w 190"/>
                <a:gd name="T29" fmla="*/ 100 h 110"/>
                <a:gd name="T30" fmla="*/ 170 w 190"/>
                <a:gd name="T31" fmla="*/ 92 h 110"/>
                <a:gd name="T32" fmla="*/ 181 w 190"/>
                <a:gd name="T33" fmla="*/ 84 h 110"/>
                <a:gd name="T34" fmla="*/ 187 w 190"/>
                <a:gd name="T35" fmla="*/ 74 h 110"/>
                <a:gd name="T36" fmla="*/ 190 w 190"/>
                <a:gd name="T37" fmla="*/ 64 h 110"/>
                <a:gd name="T38" fmla="*/ 190 w 190"/>
                <a:gd name="T39" fmla="*/ 64 h 110"/>
                <a:gd name="T40" fmla="*/ 190 w 190"/>
                <a:gd name="T41" fmla="*/ 52 h 110"/>
                <a:gd name="T42" fmla="*/ 185 w 190"/>
                <a:gd name="T43" fmla="*/ 42 h 110"/>
                <a:gd name="T44" fmla="*/ 176 w 190"/>
                <a:gd name="T45" fmla="*/ 32 h 110"/>
                <a:gd name="T46" fmla="*/ 167 w 190"/>
                <a:gd name="T47" fmla="*/ 22 h 110"/>
                <a:gd name="T48" fmla="*/ 154 w 190"/>
                <a:gd name="T49" fmla="*/ 14 h 110"/>
                <a:gd name="T50" fmla="*/ 138 w 190"/>
                <a:gd name="T51" fmla="*/ 8 h 110"/>
                <a:gd name="T52" fmla="*/ 120 w 190"/>
                <a:gd name="T53" fmla="*/ 4 h 110"/>
                <a:gd name="T54" fmla="*/ 100 w 190"/>
                <a:gd name="T55" fmla="*/ 0 h 110"/>
                <a:gd name="T56" fmla="*/ 100 w 190"/>
                <a:gd name="T57" fmla="*/ 0 h 110"/>
                <a:gd name="T58" fmla="*/ 82 w 190"/>
                <a:gd name="T59" fmla="*/ 0 h 110"/>
                <a:gd name="T60" fmla="*/ 62 w 190"/>
                <a:gd name="T61" fmla="*/ 2 h 110"/>
                <a:gd name="T62" fmla="*/ 47 w 190"/>
                <a:gd name="T63" fmla="*/ 6 h 110"/>
                <a:gd name="T64" fmla="*/ 31 w 190"/>
                <a:gd name="T65" fmla="*/ 10 h 110"/>
                <a:gd name="T66" fmla="*/ 20 w 190"/>
                <a:gd name="T67" fmla="*/ 18 h 110"/>
                <a:gd name="T68" fmla="*/ 9 w 190"/>
                <a:gd name="T69" fmla="*/ 26 h 110"/>
                <a:gd name="T70" fmla="*/ 2 w 190"/>
                <a:gd name="T71" fmla="*/ 36 h 110"/>
                <a:gd name="T72" fmla="*/ 0 w 190"/>
                <a:gd name="T73" fmla="*/ 46 h 110"/>
                <a:gd name="T74" fmla="*/ 0 w 190"/>
                <a:gd name="T75" fmla="*/ 4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0" h="110">
                  <a:moveTo>
                    <a:pt x="0" y="46"/>
                  </a:moveTo>
                  <a:lnTo>
                    <a:pt x="0" y="46"/>
                  </a:lnTo>
                  <a:lnTo>
                    <a:pt x="0" y="58"/>
                  </a:lnTo>
                  <a:lnTo>
                    <a:pt x="4" y="68"/>
                  </a:lnTo>
                  <a:lnTo>
                    <a:pt x="13" y="78"/>
                  </a:lnTo>
                  <a:lnTo>
                    <a:pt x="22" y="88"/>
                  </a:lnTo>
                  <a:lnTo>
                    <a:pt x="36" y="96"/>
                  </a:lnTo>
                  <a:lnTo>
                    <a:pt x="51" y="102"/>
                  </a:lnTo>
                  <a:lnTo>
                    <a:pt x="69" y="106"/>
                  </a:lnTo>
                  <a:lnTo>
                    <a:pt x="89" y="110"/>
                  </a:lnTo>
                  <a:lnTo>
                    <a:pt x="89" y="110"/>
                  </a:lnTo>
                  <a:lnTo>
                    <a:pt x="109" y="110"/>
                  </a:lnTo>
                  <a:lnTo>
                    <a:pt x="127" y="108"/>
                  </a:lnTo>
                  <a:lnTo>
                    <a:pt x="143" y="104"/>
                  </a:lnTo>
                  <a:lnTo>
                    <a:pt x="158" y="100"/>
                  </a:lnTo>
                  <a:lnTo>
                    <a:pt x="170" y="92"/>
                  </a:lnTo>
                  <a:lnTo>
                    <a:pt x="181" y="84"/>
                  </a:lnTo>
                  <a:lnTo>
                    <a:pt x="187" y="74"/>
                  </a:lnTo>
                  <a:lnTo>
                    <a:pt x="190" y="64"/>
                  </a:lnTo>
                  <a:lnTo>
                    <a:pt x="190" y="64"/>
                  </a:lnTo>
                  <a:lnTo>
                    <a:pt x="190" y="52"/>
                  </a:lnTo>
                  <a:lnTo>
                    <a:pt x="185" y="42"/>
                  </a:lnTo>
                  <a:lnTo>
                    <a:pt x="176" y="32"/>
                  </a:lnTo>
                  <a:lnTo>
                    <a:pt x="167" y="22"/>
                  </a:lnTo>
                  <a:lnTo>
                    <a:pt x="154" y="14"/>
                  </a:lnTo>
                  <a:lnTo>
                    <a:pt x="138" y="8"/>
                  </a:lnTo>
                  <a:lnTo>
                    <a:pt x="120" y="4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2" y="0"/>
                  </a:lnTo>
                  <a:lnTo>
                    <a:pt x="62" y="2"/>
                  </a:lnTo>
                  <a:lnTo>
                    <a:pt x="47" y="6"/>
                  </a:lnTo>
                  <a:lnTo>
                    <a:pt x="31" y="10"/>
                  </a:lnTo>
                  <a:lnTo>
                    <a:pt x="20" y="18"/>
                  </a:lnTo>
                  <a:lnTo>
                    <a:pt x="9" y="26"/>
                  </a:lnTo>
                  <a:lnTo>
                    <a:pt x="2" y="36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1423" y="1787"/>
              <a:ext cx="185" cy="106"/>
            </a:xfrm>
            <a:custGeom>
              <a:avLst/>
              <a:gdLst>
                <a:gd name="T0" fmla="*/ 185 w 185"/>
                <a:gd name="T1" fmla="*/ 60 h 106"/>
                <a:gd name="T2" fmla="*/ 185 w 185"/>
                <a:gd name="T3" fmla="*/ 60 h 106"/>
                <a:gd name="T4" fmla="*/ 183 w 185"/>
                <a:gd name="T5" fmla="*/ 50 h 106"/>
                <a:gd name="T6" fmla="*/ 179 w 185"/>
                <a:gd name="T7" fmla="*/ 40 h 106"/>
                <a:gd name="T8" fmla="*/ 172 w 185"/>
                <a:gd name="T9" fmla="*/ 30 h 106"/>
                <a:gd name="T10" fmla="*/ 161 w 185"/>
                <a:gd name="T11" fmla="*/ 22 h 106"/>
                <a:gd name="T12" fmla="*/ 150 w 185"/>
                <a:gd name="T13" fmla="*/ 14 h 106"/>
                <a:gd name="T14" fmla="*/ 134 w 185"/>
                <a:gd name="T15" fmla="*/ 8 h 106"/>
                <a:gd name="T16" fmla="*/ 116 w 185"/>
                <a:gd name="T17" fmla="*/ 4 h 106"/>
                <a:gd name="T18" fmla="*/ 98 w 185"/>
                <a:gd name="T19" fmla="*/ 0 h 106"/>
                <a:gd name="T20" fmla="*/ 98 w 185"/>
                <a:gd name="T21" fmla="*/ 0 h 106"/>
                <a:gd name="T22" fmla="*/ 80 w 185"/>
                <a:gd name="T23" fmla="*/ 0 h 106"/>
                <a:gd name="T24" fmla="*/ 63 w 185"/>
                <a:gd name="T25" fmla="*/ 2 h 106"/>
                <a:gd name="T26" fmla="*/ 47 w 185"/>
                <a:gd name="T27" fmla="*/ 4 h 106"/>
                <a:gd name="T28" fmla="*/ 31 w 185"/>
                <a:gd name="T29" fmla="*/ 10 h 106"/>
                <a:gd name="T30" fmla="*/ 20 w 185"/>
                <a:gd name="T31" fmla="*/ 16 h 106"/>
                <a:gd name="T32" fmla="*/ 11 w 185"/>
                <a:gd name="T33" fmla="*/ 26 h 106"/>
                <a:gd name="T34" fmla="*/ 5 w 185"/>
                <a:gd name="T35" fmla="*/ 34 h 106"/>
                <a:gd name="T36" fmla="*/ 0 w 185"/>
                <a:gd name="T37" fmla="*/ 44 h 106"/>
                <a:gd name="T38" fmla="*/ 0 w 185"/>
                <a:gd name="T39" fmla="*/ 44 h 106"/>
                <a:gd name="T40" fmla="*/ 2 w 185"/>
                <a:gd name="T41" fmla="*/ 56 h 106"/>
                <a:gd name="T42" fmla="*/ 7 w 185"/>
                <a:gd name="T43" fmla="*/ 66 h 106"/>
                <a:gd name="T44" fmla="*/ 13 w 185"/>
                <a:gd name="T45" fmla="*/ 76 h 106"/>
                <a:gd name="T46" fmla="*/ 25 w 185"/>
                <a:gd name="T47" fmla="*/ 84 h 106"/>
                <a:gd name="T48" fmla="*/ 36 w 185"/>
                <a:gd name="T49" fmla="*/ 92 h 106"/>
                <a:gd name="T50" fmla="*/ 51 w 185"/>
                <a:gd name="T51" fmla="*/ 98 h 106"/>
                <a:gd name="T52" fmla="*/ 69 w 185"/>
                <a:gd name="T53" fmla="*/ 102 h 106"/>
                <a:gd name="T54" fmla="*/ 87 w 185"/>
                <a:gd name="T55" fmla="*/ 106 h 106"/>
                <a:gd name="T56" fmla="*/ 87 w 185"/>
                <a:gd name="T57" fmla="*/ 106 h 106"/>
                <a:gd name="T58" fmla="*/ 105 w 185"/>
                <a:gd name="T59" fmla="*/ 106 h 106"/>
                <a:gd name="T60" fmla="*/ 123 w 185"/>
                <a:gd name="T61" fmla="*/ 104 h 106"/>
                <a:gd name="T62" fmla="*/ 139 w 185"/>
                <a:gd name="T63" fmla="*/ 100 h 106"/>
                <a:gd name="T64" fmla="*/ 154 w 185"/>
                <a:gd name="T65" fmla="*/ 96 h 106"/>
                <a:gd name="T66" fmla="*/ 165 w 185"/>
                <a:gd name="T67" fmla="*/ 88 h 106"/>
                <a:gd name="T68" fmla="*/ 174 w 185"/>
                <a:gd name="T69" fmla="*/ 80 h 106"/>
                <a:gd name="T70" fmla="*/ 181 w 185"/>
                <a:gd name="T71" fmla="*/ 72 h 106"/>
                <a:gd name="T72" fmla="*/ 185 w 185"/>
                <a:gd name="T73" fmla="*/ 60 h 106"/>
                <a:gd name="T74" fmla="*/ 185 w 185"/>
                <a:gd name="T75" fmla="*/ 6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5" h="106">
                  <a:moveTo>
                    <a:pt x="185" y="60"/>
                  </a:moveTo>
                  <a:lnTo>
                    <a:pt x="185" y="60"/>
                  </a:lnTo>
                  <a:lnTo>
                    <a:pt x="183" y="50"/>
                  </a:lnTo>
                  <a:lnTo>
                    <a:pt x="179" y="40"/>
                  </a:lnTo>
                  <a:lnTo>
                    <a:pt x="172" y="30"/>
                  </a:lnTo>
                  <a:lnTo>
                    <a:pt x="161" y="22"/>
                  </a:lnTo>
                  <a:lnTo>
                    <a:pt x="150" y="14"/>
                  </a:lnTo>
                  <a:lnTo>
                    <a:pt x="134" y="8"/>
                  </a:lnTo>
                  <a:lnTo>
                    <a:pt x="116" y="4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80" y="0"/>
                  </a:lnTo>
                  <a:lnTo>
                    <a:pt x="63" y="2"/>
                  </a:lnTo>
                  <a:lnTo>
                    <a:pt x="47" y="4"/>
                  </a:lnTo>
                  <a:lnTo>
                    <a:pt x="31" y="10"/>
                  </a:lnTo>
                  <a:lnTo>
                    <a:pt x="20" y="16"/>
                  </a:lnTo>
                  <a:lnTo>
                    <a:pt x="11" y="26"/>
                  </a:lnTo>
                  <a:lnTo>
                    <a:pt x="5" y="3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56"/>
                  </a:lnTo>
                  <a:lnTo>
                    <a:pt x="7" y="66"/>
                  </a:lnTo>
                  <a:lnTo>
                    <a:pt x="13" y="76"/>
                  </a:lnTo>
                  <a:lnTo>
                    <a:pt x="25" y="84"/>
                  </a:lnTo>
                  <a:lnTo>
                    <a:pt x="36" y="92"/>
                  </a:lnTo>
                  <a:lnTo>
                    <a:pt x="51" y="98"/>
                  </a:lnTo>
                  <a:lnTo>
                    <a:pt x="69" y="102"/>
                  </a:lnTo>
                  <a:lnTo>
                    <a:pt x="87" y="106"/>
                  </a:lnTo>
                  <a:lnTo>
                    <a:pt x="87" y="106"/>
                  </a:lnTo>
                  <a:lnTo>
                    <a:pt x="105" y="106"/>
                  </a:lnTo>
                  <a:lnTo>
                    <a:pt x="123" y="104"/>
                  </a:lnTo>
                  <a:lnTo>
                    <a:pt x="139" y="100"/>
                  </a:lnTo>
                  <a:lnTo>
                    <a:pt x="154" y="96"/>
                  </a:lnTo>
                  <a:lnTo>
                    <a:pt x="165" y="88"/>
                  </a:lnTo>
                  <a:lnTo>
                    <a:pt x="174" y="80"/>
                  </a:lnTo>
                  <a:lnTo>
                    <a:pt x="181" y="72"/>
                  </a:lnTo>
                  <a:lnTo>
                    <a:pt x="185" y="60"/>
                  </a:lnTo>
                  <a:lnTo>
                    <a:pt x="185" y="60"/>
                  </a:lnTo>
                  <a:close/>
                </a:path>
              </a:pathLst>
            </a:custGeom>
            <a:solidFill>
              <a:srgbClr val="FFF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1428" y="1789"/>
              <a:ext cx="176" cy="102"/>
            </a:xfrm>
            <a:custGeom>
              <a:avLst/>
              <a:gdLst>
                <a:gd name="T0" fmla="*/ 176 w 176"/>
                <a:gd name="T1" fmla="*/ 58 h 102"/>
                <a:gd name="T2" fmla="*/ 176 w 176"/>
                <a:gd name="T3" fmla="*/ 58 h 102"/>
                <a:gd name="T4" fmla="*/ 176 w 176"/>
                <a:gd name="T5" fmla="*/ 48 h 102"/>
                <a:gd name="T6" fmla="*/ 172 w 176"/>
                <a:gd name="T7" fmla="*/ 38 h 102"/>
                <a:gd name="T8" fmla="*/ 165 w 176"/>
                <a:gd name="T9" fmla="*/ 30 h 102"/>
                <a:gd name="T10" fmla="*/ 154 w 176"/>
                <a:gd name="T11" fmla="*/ 20 h 102"/>
                <a:gd name="T12" fmla="*/ 143 w 176"/>
                <a:gd name="T13" fmla="*/ 14 h 102"/>
                <a:gd name="T14" fmla="*/ 127 w 176"/>
                <a:gd name="T15" fmla="*/ 8 h 102"/>
                <a:gd name="T16" fmla="*/ 111 w 176"/>
                <a:gd name="T17" fmla="*/ 2 h 102"/>
                <a:gd name="T18" fmla="*/ 93 w 176"/>
                <a:gd name="T19" fmla="*/ 0 h 102"/>
                <a:gd name="T20" fmla="*/ 93 w 176"/>
                <a:gd name="T21" fmla="*/ 0 h 102"/>
                <a:gd name="T22" fmla="*/ 75 w 176"/>
                <a:gd name="T23" fmla="*/ 0 h 102"/>
                <a:gd name="T24" fmla="*/ 58 w 176"/>
                <a:gd name="T25" fmla="*/ 2 h 102"/>
                <a:gd name="T26" fmla="*/ 42 w 176"/>
                <a:gd name="T27" fmla="*/ 4 h 102"/>
                <a:gd name="T28" fmla="*/ 29 w 176"/>
                <a:gd name="T29" fmla="*/ 10 h 102"/>
                <a:gd name="T30" fmla="*/ 17 w 176"/>
                <a:gd name="T31" fmla="*/ 16 h 102"/>
                <a:gd name="T32" fmla="*/ 8 w 176"/>
                <a:gd name="T33" fmla="*/ 24 h 102"/>
                <a:gd name="T34" fmla="*/ 2 w 176"/>
                <a:gd name="T35" fmla="*/ 34 h 102"/>
                <a:gd name="T36" fmla="*/ 0 w 176"/>
                <a:gd name="T37" fmla="*/ 44 h 102"/>
                <a:gd name="T38" fmla="*/ 0 w 176"/>
                <a:gd name="T39" fmla="*/ 44 h 102"/>
                <a:gd name="T40" fmla="*/ 0 w 176"/>
                <a:gd name="T41" fmla="*/ 54 h 102"/>
                <a:gd name="T42" fmla="*/ 4 w 176"/>
                <a:gd name="T43" fmla="*/ 64 h 102"/>
                <a:gd name="T44" fmla="*/ 11 w 176"/>
                <a:gd name="T45" fmla="*/ 72 h 102"/>
                <a:gd name="T46" fmla="*/ 22 w 176"/>
                <a:gd name="T47" fmla="*/ 82 h 102"/>
                <a:gd name="T48" fmla="*/ 33 w 176"/>
                <a:gd name="T49" fmla="*/ 88 h 102"/>
                <a:gd name="T50" fmla="*/ 49 w 176"/>
                <a:gd name="T51" fmla="*/ 94 h 102"/>
                <a:gd name="T52" fmla="*/ 64 w 176"/>
                <a:gd name="T53" fmla="*/ 98 h 102"/>
                <a:gd name="T54" fmla="*/ 82 w 176"/>
                <a:gd name="T55" fmla="*/ 102 h 102"/>
                <a:gd name="T56" fmla="*/ 82 w 176"/>
                <a:gd name="T57" fmla="*/ 102 h 102"/>
                <a:gd name="T58" fmla="*/ 100 w 176"/>
                <a:gd name="T59" fmla="*/ 102 h 102"/>
                <a:gd name="T60" fmla="*/ 118 w 176"/>
                <a:gd name="T61" fmla="*/ 100 h 102"/>
                <a:gd name="T62" fmla="*/ 134 w 176"/>
                <a:gd name="T63" fmla="*/ 98 h 102"/>
                <a:gd name="T64" fmla="*/ 147 w 176"/>
                <a:gd name="T65" fmla="*/ 92 h 102"/>
                <a:gd name="T66" fmla="*/ 158 w 176"/>
                <a:gd name="T67" fmla="*/ 86 h 102"/>
                <a:gd name="T68" fmla="*/ 167 w 176"/>
                <a:gd name="T69" fmla="*/ 78 h 102"/>
                <a:gd name="T70" fmla="*/ 174 w 176"/>
                <a:gd name="T71" fmla="*/ 68 h 102"/>
                <a:gd name="T72" fmla="*/ 176 w 176"/>
                <a:gd name="T73" fmla="*/ 58 h 102"/>
                <a:gd name="T74" fmla="*/ 176 w 176"/>
                <a:gd name="T75" fmla="*/ 5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6" h="102">
                  <a:moveTo>
                    <a:pt x="176" y="58"/>
                  </a:moveTo>
                  <a:lnTo>
                    <a:pt x="176" y="58"/>
                  </a:lnTo>
                  <a:lnTo>
                    <a:pt x="176" y="48"/>
                  </a:lnTo>
                  <a:lnTo>
                    <a:pt x="172" y="38"/>
                  </a:lnTo>
                  <a:lnTo>
                    <a:pt x="165" y="30"/>
                  </a:lnTo>
                  <a:lnTo>
                    <a:pt x="154" y="20"/>
                  </a:lnTo>
                  <a:lnTo>
                    <a:pt x="143" y="14"/>
                  </a:lnTo>
                  <a:lnTo>
                    <a:pt x="127" y="8"/>
                  </a:lnTo>
                  <a:lnTo>
                    <a:pt x="111" y="2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75" y="0"/>
                  </a:lnTo>
                  <a:lnTo>
                    <a:pt x="58" y="2"/>
                  </a:lnTo>
                  <a:lnTo>
                    <a:pt x="42" y="4"/>
                  </a:lnTo>
                  <a:lnTo>
                    <a:pt x="29" y="10"/>
                  </a:lnTo>
                  <a:lnTo>
                    <a:pt x="17" y="16"/>
                  </a:lnTo>
                  <a:lnTo>
                    <a:pt x="8" y="24"/>
                  </a:lnTo>
                  <a:lnTo>
                    <a:pt x="2" y="3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54"/>
                  </a:lnTo>
                  <a:lnTo>
                    <a:pt x="4" y="64"/>
                  </a:lnTo>
                  <a:lnTo>
                    <a:pt x="11" y="72"/>
                  </a:lnTo>
                  <a:lnTo>
                    <a:pt x="22" y="82"/>
                  </a:lnTo>
                  <a:lnTo>
                    <a:pt x="33" y="88"/>
                  </a:lnTo>
                  <a:lnTo>
                    <a:pt x="49" y="94"/>
                  </a:lnTo>
                  <a:lnTo>
                    <a:pt x="64" y="98"/>
                  </a:lnTo>
                  <a:lnTo>
                    <a:pt x="82" y="102"/>
                  </a:lnTo>
                  <a:lnTo>
                    <a:pt x="82" y="102"/>
                  </a:lnTo>
                  <a:lnTo>
                    <a:pt x="100" y="102"/>
                  </a:lnTo>
                  <a:lnTo>
                    <a:pt x="118" y="100"/>
                  </a:lnTo>
                  <a:lnTo>
                    <a:pt x="134" y="98"/>
                  </a:lnTo>
                  <a:lnTo>
                    <a:pt x="147" y="92"/>
                  </a:lnTo>
                  <a:lnTo>
                    <a:pt x="158" y="86"/>
                  </a:lnTo>
                  <a:lnTo>
                    <a:pt x="167" y="78"/>
                  </a:lnTo>
                  <a:lnTo>
                    <a:pt x="174" y="68"/>
                  </a:lnTo>
                  <a:lnTo>
                    <a:pt x="176" y="58"/>
                  </a:lnTo>
                  <a:lnTo>
                    <a:pt x="176" y="58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432" y="1791"/>
              <a:ext cx="168" cy="98"/>
            </a:xfrm>
            <a:custGeom>
              <a:avLst/>
              <a:gdLst>
                <a:gd name="T0" fmla="*/ 168 w 168"/>
                <a:gd name="T1" fmla="*/ 56 h 98"/>
                <a:gd name="T2" fmla="*/ 168 w 168"/>
                <a:gd name="T3" fmla="*/ 56 h 98"/>
                <a:gd name="T4" fmla="*/ 168 w 168"/>
                <a:gd name="T5" fmla="*/ 46 h 98"/>
                <a:gd name="T6" fmla="*/ 163 w 168"/>
                <a:gd name="T7" fmla="*/ 36 h 98"/>
                <a:gd name="T8" fmla="*/ 156 w 168"/>
                <a:gd name="T9" fmla="*/ 28 h 98"/>
                <a:gd name="T10" fmla="*/ 147 w 168"/>
                <a:gd name="T11" fmla="*/ 20 h 98"/>
                <a:gd name="T12" fmla="*/ 136 w 168"/>
                <a:gd name="T13" fmla="*/ 12 h 98"/>
                <a:gd name="T14" fmla="*/ 121 w 168"/>
                <a:gd name="T15" fmla="*/ 8 h 98"/>
                <a:gd name="T16" fmla="*/ 105 w 168"/>
                <a:gd name="T17" fmla="*/ 2 h 98"/>
                <a:gd name="T18" fmla="*/ 89 w 168"/>
                <a:gd name="T19" fmla="*/ 0 h 98"/>
                <a:gd name="T20" fmla="*/ 89 w 168"/>
                <a:gd name="T21" fmla="*/ 0 h 98"/>
                <a:gd name="T22" fmla="*/ 71 w 168"/>
                <a:gd name="T23" fmla="*/ 0 h 98"/>
                <a:gd name="T24" fmla="*/ 56 w 168"/>
                <a:gd name="T25" fmla="*/ 2 h 98"/>
                <a:gd name="T26" fmla="*/ 40 w 168"/>
                <a:gd name="T27" fmla="*/ 4 h 98"/>
                <a:gd name="T28" fmla="*/ 27 w 168"/>
                <a:gd name="T29" fmla="*/ 10 h 98"/>
                <a:gd name="T30" fmla="*/ 16 w 168"/>
                <a:gd name="T31" fmla="*/ 16 h 98"/>
                <a:gd name="T32" fmla="*/ 9 w 168"/>
                <a:gd name="T33" fmla="*/ 24 h 98"/>
                <a:gd name="T34" fmla="*/ 2 w 168"/>
                <a:gd name="T35" fmla="*/ 32 h 98"/>
                <a:gd name="T36" fmla="*/ 0 w 168"/>
                <a:gd name="T37" fmla="*/ 42 h 98"/>
                <a:gd name="T38" fmla="*/ 0 w 168"/>
                <a:gd name="T39" fmla="*/ 42 h 98"/>
                <a:gd name="T40" fmla="*/ 0 w 168"/>
                <a:gd name="T41" fmla="*/ 52 h 98"/>
                <a:gd name="T42" fmla="*/ 4 w 168"/>
                <a:gd name="T43" fmla="*/ 60 h 98"/>
                <a:gd name="T44" fmla="*/ 11 w 168"/>
                <a:gd name="T45" fmla="*/ 70 h 98"/>
                <a:gd name="T46" fmla="*/ 20 w 168"/>
                <a:gd name="T47" fmla="*/ 78 h 98"/>
                <a:gd name="T48" fmla="*/ 31 w 168"/>
                <a:gd name="T49" fmla="*/ 84 h 98"/>
                <a:gd name="T50" fmla="*/ 47 w 168"/>
                <a:gd name="T51" fmla="*/ 90 h 98"/>
                <a:gd name="T52" fmla="*/ 63 w 168"/>
                <a:gd name="T53" fmla="*/ 94 h 98"/>
                <a:gd name="T54" fmla="*/ 78 w 168"/>
                <a:gd name="T55" fmla="*/ 98 h 98"/>
                <a:gd name="T56" fmla="*/ 78 w 168"/>
                <a:gd name="T57" fmla="*/ 98 h 98"/>
                <a:gd name="T58" fmla="*/ 96 w 168"/>
                <a:gd name="T59" fmla="*/ 98 h 98"/>
                <a:gd name="T60" fmla="*/ 112 w 168"/>
                <a:gd name="T61" fmla="*/ 96 h 98"/>
                <a:gd name="T62" fmla="*/ 127 w 168"/>
                <a:gd name="T63" fmla="*/ 94 h 98"/>
                <a:gd name="T64" fmla="*/ 141 w 168"/>
                <a:gd name="T65" fmla="*/ 88 h 98"/>
                <a:gd name="T66" fmla="*/ 152 w 168"/>
                <a:gd name="T67" fmla="*/ 82 h 98"/>
                <a:gd name="T68" fmla="*/ 161 w 168"/>
                <a:gd name="T69" fmla="*/ 74 h 98"/>
                <a:gd name="T70" fmla="*/ 165 w 168"/>
                <a:gd name="T71" fmla="*/ 66 h 98"/>
                <a:gd name="T72" fmla="*/ 168 w 168"/>
                <a:gd name="T73" fmla="*/ 56 h 98"/>
                <a:gd name="T74" fmla="*/ 168 w 168"/>
                <a:gd name="T75" fmla="*/ 5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98">
                  <a:moveTo>
                    <a:pt x="168" y="56"/>
                  </a:moveTo>
                  <a:lnTo>
                    <a:pt x="168" y="56"/>
                  </a:lnTo>
                  <a:lnTo>
                    <a:pt x="168" y="46"/>
                  </a:lnTo>
                  <a:lnTo>
                    <a:pt x="163" y="36"/>
                  </a:lnTo>
                  <a:lnTo>
                    <a:pt x="156" y="28"/>
                  </a:lnTo>
                  <a:lnTo>
                    <a:pt x="147" y="20"/>
                  </a:lnTo>
                  <a:lnTo>
                    <a:pt x="136" y="12"/>
                  </a:lnTo>
                  <a:lnTo>
                    <a:pt x="121" y="8"/>
                  </a:lnTo>
                  <a:lnTo>
                    <a:pt x="105" y="2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71" y="0"/>
                  </a:lnTo>
                  <a:lnTo>
                    <a:pt x="56" y="2"/>
                  </a:lnTo>
                  <a:lnTo>
                    <a:pt x="40" y="4"/>
                  </a:lnTo>
                  <a:lnTo>
                    <a:pt x="27" y="10"/>
                  </a:lnTo>
                  <a:lnTo>
                    <a:pt x="16" y="16"/>
                  </a:lnTo>
                  <a:lnTo>
                    <a:pt x="9" y="24"/>
                  </a:lnTo>
                  <a:lnTo>
                    <a:pt x="2" y="3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4" y="60"/>
                  </a:lnTo>
                  <a:lnTo>
                    <a:pt x="11" y="70"/>
                  </a:lnTo>
                  <a:lnTo>
                    <a:pt x="20" y="78"/>
                  </a:lnTo>
                  <a:lnTo>
                    <a:pt x="31" y="84"/>
                  </a:lnTo>
                  <a:lnTo>
                    <a:pt x="47" y="90"/>
                  </a:lnTo>
                  <a:lnTo>
                    <a:pt x="63" y="94"/>
                  </a:lnTo>
                  <a:lnTo>
                    <a:pt x="78" y="98"/>
                  </a:lnTo>
                  <a:lnTo>
                    <a:pt x="78" y="98"/>
                  </a:lnTo>
                  <a:lnTo>
                    <a:pt x="96" y="98"/>
                  </a:lnTo>
                  <a:lnTo>
                    <a:pt x="112" y="96"/>
                  </a:lnTo>
                  <a:lnTo>
                    <a:pt x="127" y="94"/>
                  </a:lnTo>
                  <a:lnTo>
                    <a:pt x="141" y="88"/>
                  </a:lnTo>
                  <a:lnTo>
                    <a:pt x="152" y="82"/>
                  </a:lnTo>
                  <a:lnTo>
                    <a:pt x="161" y="74"/>
                  </a:lnTo>
                  <a:lnTo>
                    <a:pt x="165" y="66"/>
                  </a:lnTo>
                  <a:lnTo>
                    <a:pt x="168" y="56"/>
                  </a:lnTo>
                  <a:lnTo>
                    <a:pt x="168" y="56"/>
                  </a:ln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1434" y="1793"/>
              <a:ext cx="163" cy="94"/>
            </a:xfrm>
            <a:custGeom>
              <a:avLst/>
              <a:gdLst>
                <a:gd name="T0" fmla="*/ 163 w 163"/>
                <a:gd name="T1" fmla="*/ 54 h 94"/>
                <a:gd name="T2" fmla="*/ 163 w 163"/>
                <a:gd name="T3" fmla="*/ 54 h 94"/>
                <a:gd name="T4" fmla="*/ 163 w 163"/>
                <a:gd name="T5" fmla="*/ 44 h 94"/>
                <a:gd name="T6" fmla="*/ 159 w 163"/>
                <a:gd name="T7" fmla="*/ 36 h 94"/>
                <a:gd name="T8" fmla="*/ 152 w 163"/>
                <a:gd name="T9" fmla="*/ 26 h 94"/>
                <a:gd name="T10" fmla="*/ 143 w 163"/>
                <a:gd name="T11" fmla="*/ 20 h 94"/>
                <a:gd name="T12" fmla="*/ 132 w 163"/>
                <a:gd name="T13" fmla="*/ 12 h 94"/>
                <a:gd name="T14" fmla="*/ 119 w 163"/>
                <a:gd name="T15" fmla="*/ 6 h 94"/>
                <a:gd name="T16" fmla="*/ 103 w 163"/>
                <a:gd name="T17" fmla="*/ 2 h 94"/>
                <a:gd name="T18" fmla="*/ 87 w 163"/>
                <a:gd name="T19" fmla="*/ 0 h 94"/>
                <a:gd name="T20" fmla="*/ 87 w 163"/>
                <a:gd name="T21" fmla="*/ 0 h 94"/>
                <a:gd name="T22" fmla="*/ 69 w 163"/>
                <a:gd name="T23" fmla="*/ 0 h 94"/>
                <a:gd name="T24" fmla="*/ 54 w 163"/>
                <a:gd name="T25" fmla="*/ 2 h 94"/>
                <a:gd name="T26" fmla="*/ 40 w 163"/>
                <a:gd name="T27" fmla="*/ 4 h 94"/>
                <a:gd name="T28" fmla="*/ 27 w 163"/>
                <a:gd name="T29" fmla="*/ 10 h 94"/>
                <a:gd name="T30" fmla="*/ 18 w 163"/>
                <a:gd name="T31" fmla="*/ 16 h 94"/>
                <a:gd name="T32" fmla="*/ 9 w 163"/>
                <a:gd name="T33" fmla="*/ 22 h 94"/>
                <a:gd name="T34" fmla="*/ 2 w 163"/>
                <a:gd name="T35" fmla="*/ 30 h 94"/>
                <a:gd name="T36" fmla="*/ 0 w 163"/>
                <a:gd name="T37" fmla="*/ 40 h 94"/>
                <a:gd name="T38" fmla="*/ 0 w 163"/>
                <a:gd name="T39" fmla="*/ 40 h 94"/>
                <a:gd name="T40" fmla="*/ 2 w 163"/>
                <a:gd name="T41" fmla="*/ 50 h 94"/>
                <a:gd name="T42" fmla="*/ 5 w 163"/>
                <a:gd name="T43" fmla="*/ 58 h 94"/>
                <a:gd name="T44" fmla="*/ 11 w 163"/>
                <a:gd name="T45" fmla="*/ 66 h 94"/>
                <a:gd name="T46" fmla="*/ 20 w 163"/>
                <a:gd name="T47" fmla="*/ 74 h 94"/>
                <a:gd name="T48" fmla="*/ 32 w 163"/>
                <a:gd name="T49" fmla="*/ 82 h 94"/>
                <a:gd name="T50" fmla="*/ 45 w 163"/>
                <a:gd name="T51" fmla="*/ 86 h 94"/>
                <a:gd name="T52" fmla="*/ 61 w 163"/>
                <a:gd name="T53" fmla="*/ 90 h 94"/>
                <a:gd name="T54" fmla="*/ 76 w 163"/>
                <a:gd name="T55" fmla="*/ 94 h 94"/>
                <a:gd name="T56" fmla="*/ 76 w 163"/>
                <a:gd name="T57" fmla="*/ 94 h 94"/>
                <a:gd name="T58" fmla="*/ 94 w 163"/>
                <a:gd name="T59" fmla="*/ 94 h 94"/>
                <a:gd name="T60" fmla="*/ 110 w 163"/>
                <a:gd name="T61" fmla="*/ 92 h 94"/>
                <a:gd name="T62" fmla="*/ 123 w 163"/>
                <a:gd name="T63" fmla="*/ 90 h 94"/>
                <a:gd name="T64" fmla="*/ 137 w 163"/>
                <a:gd name="T65" fmla="*/ 84 h 94"/>
                <a:gd name="T66" fmla="*/ 145 w 163"/>
                <a:gd name="T67" fmla="*/ 78 h 94"/>
                <a:gd name="T68" fmla="*/ 154 w 163"/>
                <a:gd name="T69" fmla="*/ 72 h 94"/>
                <a:gd name="T70" fmla="*/ 161 w 163"/>
                <a:gd name="T71" fmla="*/ 64 h 94"/>
                <a:gd name="T72" fmla="*/ 163 w 163"/>
                <a:gd name="T73" fmla="*/ 54 h 94"/>
                <a:gd name="T74" fmla="*/ 163 w 163"/>
                <a:gd name="T75" fmla="*/ 5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3" h="94">
                  <a:moveTo>
                    <a:pt x="163" y="54"/>
                  </a:moveTo>
                  <a:lnTo>
                    <a:pt x="163" y="54"/>
                  </a:lnTo>
                  <a:lnTo>
                    <a:pt x="163" y="44"/>
                  </a:lnTo>
                  <a:lnTo>
                    <a:pt x="159" y="36"/>
                  </a:lnTo>
                  <a:lnTo>
                    <a:pt x="152" y="26"/>
                  </a:lnTo>
                  <a:lnTo>
                    <a:pt x="143" y="20"/>
                  </a:lnTo>
                  <a:lnTo>
                    <a:pt x="132" y="12"/>
                  </a:lnTo>
                  <a:lnTo>
                    <a:pt x="119" y="6"/>
                  </a:lnTo>
                  <a:lnTo>
                    <a:pt x="103" y="2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69" y="0"/>
                  </a:lnTo>
                  <a:lnTo>
                    <a:pt x="54" y="2"/>
                  </a:lnTo>
                  <a:lnTo>
                    <a:pt x="40" y="4"/>
                  </a:lnTo>
                  <a:lnTo>
                    <a:pt x="27" y="10"/>
                  </a:lnTo>
                  <a:lnTo>
                    <a:pt x="18" y="16"/>
                  </a:lnTo>
                  <a:lnTo>
                    <a:pt x="9" y="22"/>
                  </a:lnTo>
                  <a:lnTo>
                    <a:pt x="2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50"/>
                  </a:lnTo>
                  <a:lnTo>
                    <a:pt x="5" y="58"/>
                  </a:lnTo>
                  <a:lnTo>
                    <a:pt x="11" y="66"/>
                  </a:lnTo>
                  <a:lnTo>
                    <a:pt x="20" y="74"/>
                  </a:lnTo>
                  <a:lnTo>
                    <a:pt x="32" y="82"/>
                  </a:lnTo>
                  <a:lnTo>
                    <a:pt x="45" y="86"/>
                  </a:lnTo>
                  <a:lnTo>
                    <a:pt x="61" y="90"/>
                  </a:lnTo>
                  <a:lnTo>
                    <a:pt x="76" y="94"/>
                  </a:lnTo>
                  <a:lnTo>
                    <a:pt x="76" y="94"/>
                  </a:lnTo>
                  <a:lnTo>
                    <a:pt x="94" y="94"/>
                  </a:lnTo>
                  <a:lnTo>
                    <a:pt x="110" y="92"/>
                  </a:lnTo>
                  <a:lnTo>
                    <a:pt x="123" y="90"/>
                  </a:lnTo>
                  <a:lnTo>
                    <a:pt x="137" y="84"/>
                  </a:lnTo>
                  <a:lnTo>
                    <a:pt x="145" y="78"/>
                  </a:lnTo>
                  <a:lnTo>
                    <a:pt x="154" y="72"/>
                  </a:lnTo>
                  <a:lnTo>
                    <a:pt x="161" y="64"/>
                  </a:lnTo>
                  <a:lnTo>
                    <a:pt x="163" y="54"/>
                  </a:lnTo>
                  <a:lnTo>
                    <a:pt x="163" y="54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1439" y="1795"/>
              <a:ext cx="154" cy="90"/>
            </a:xfrm>
            <a:custGeom>
              <a:avLst/>
              <a:gdLst>
                <a:gd name="T0" fmla="*/ 154 w 154"/>
                <a:gd name="T1" fmla="*/ 52 h 90"/>
                <a:gd name="T2" fmla="*/ 154 w 154"/>
                <a:gd name="T3" fmla="*/ 52 h 90"/>
                <a:gd name="T4" fmla="*/ 154 w 154"/>
                <a:gd name="T5" fmla="*/ 42 h 90"/>
                <a:gd name="T6" fmla="*/ 149 w 154"/>
                <a:gd name="T7" fmla="*/ 34 h 90"/>
                <a:gd name="T8" fmla="*/ 145 w 154"/>
                <a:gd name="T9" fmla="*/ 26 h 90"/>
                <a:gd name="T10" fmla="*/ 136 w 154"/>
                <a:gd name="T11" fmla="*/ 18 h 90"/>
                <a:gd name="T12" fmla="*/ 125 w 154"/>
                <a:gd name="T13" fmla="*/ 12 h 90"/>
                <a:gd name="T14" fmla="*/ 111 w 154"/>
                <a:gd name="T15" fmla="*/ 6 h 90"/>
                <a:gd name="T16" fmla="*/ 98 w 154"/>
                <a:gd name="T17" fmla="*/ 2 h 90"/>
                <a:gd name="T18" fmla="*/ 82 w 154"/>
                <a:gd name="T19" fmla="*/ 0 h 90"/>
                <a:gd name="T20" fmla="*/ 82 w 154"/>
                <a:gd name="T21" fmla="*/ 0 h 90"/>
                <a:gd name="T22" fmla="*/ 67 w 154"/>
                <a:gd name="T23" fmla="*/ 0 h 90"/>
                <a:gd name="T24" fmla="*/ 51 w 154"/>
                <a:gd name="T25" fmla="*/ 2 h 90"/>
                <a:gd name="T26" fmla="*/ 38 w 154"/>
                <a:gd name="T27" fmla="*/ 4 h 90"/>
                <a:gd name="T28" fmla="*/ 27 w 154"/>
                <a:gd name="T29" fmla="*/ 8 h 90"/>
                <a:gd name="T30" fmla="*/ 15 w 154"/>
                <a:gd name="T31" fmla="*/ 14 h 90"/>
                <a:gd name="T32" fmla="*/ 6 w 154"/>
                <a:gd name="T33" fmla="*/ 22 h 90"/>
                <a:gd name="T34" fmla="*/ 2 w 154"/>
                <a:gd name="T35" fmla="*/ 30 h 90"/>
                <a:gd name="T36" fmla="*/ 0 w 154"/>
                <a:gd name="T37" fmla="*/ 38 h 90"/>
                <a:gd name="T38" fmla="*/ 0 w 154"/>
                <a:gd name="T39" fmla="*/ 38 h 90"/>
                <a:gd name="T40" fmla="*/ 0 w 154"/>
                <a:gd name="T41" fmla="*/ 48 h 90"/>
                <a:gd name="T42" fmla="*/ 4 w 154"/>
                <a:gd name="T43" fmla="*/ 56 h 90"/>
                <a:gd name="T44" fmla="*/ 11 w 154"/>
                <a:gd name="T45" fmla="*/ 64 h 90"/>
                <a:gd name="T46" fmla="*/ 18 w 154"/>
                <a:gd name="T47" fmla="*/ 72 h 90"/>
                <a:gd name="T48" fmla="*/ 29 w 154"/>
                <a:gd name="T49" fmla="*/ 78 h 90"/>
                <a:gd name="T50" fmla="*/ 42 w 154"/>
                <a:gd name="T51" fmla="*/ 84 h 90"/>
                <a:gd name="T52" fmla="*/ 56 w 154"/>
                <a:gd name="T53" fmla="*/ 86 h 90"/>
                <a:gd name="T54" fmla="*/ 71 w 154"/>
                <a:gd name="T55" fmla="*/ 90 h 90"/>
                <a:gd name="T56" fmla="*/ 71 w 154"/>
                <a:gd name="T57" fmla="*/ 90 h 90"/>
                <a:gd name="T58" fmla="*/ 87 w 154"/>
                <a:gd name="T59" fmla="*/ 90 h 90"/>
                <a:gd name="T60" fmla="*/ 102 w 154"/>
                <a:gd name="T61" fmla="*/ 88 h 90"/>
                <a:gd name="T62" fmla="*/ 116 w 154"/>
                <a:gd name="T63" fmla="*/ 86 h 90"/>
                <a:gd name="T64" fmla="*/ 129 w 154"/>
                <a:gd name="T65" fmla="*/ 82 h 90"/>
                <a:gd name="T66" fmla="*/ 138 w 154"/>
                <a:gd name="T67" fmla="*/ 76 h 90"/>
                <a:gd name="T68" fmla="*/ 147 w 154"/>
                <a:gd name="T69" fmla="*/ 68 h 90"/>
                <a:gd name="T70" fmla="*/ 152 w 154"/>
                <a:gd name="T71" fmla="*/ 60 h 90"/>
                <a:gd name="T72" fmla="*/ 154 w 154"/>
                <a:gd name="T73" fmla="*/ 52 h 90"/>
                <a:gd name="T74" fmla="*/ 154 w 154"/>
                <a:gd name="T75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4" h="90">
                  <a:moveTo>
                    <a:pt x="154" y="52"/>
                  </a:moveTo>
                  <a:lnTo>
                    <a:pt x="154" y="52"/>
                  </a:lnTo>
                  <a:lnTo>
                    <a:pt x="154" y="42"/>
                  </a:lnTo>
                  <a:lnTo>
                    <a:pt x="149" y="34"/>
                  </a:lnTo>
                  <a:lnTo>
                    <a:pt x="145" y="26"/>
                  </a:lnTo>
                  <a:lnTo>
                    <a:pt x="136" y="18"/>
                  </a:lnTo>
                  <a:lnTo>
                    <a:pt x="125" y="12"/>
                  </a:lnTo>
                  <a:lnTo>
                    <a:pt x="111" y="6"/>
                  </a:lnTo>
                  <a:lnTo>
                    <a:pt x="98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7" y="0"/>
                  </a:lnTo>
                  <a:lnTo>
                    <a:pt x="51" y="2"/>
                  </a:lnTo>
                  <a:lnTo>
                    <a:pt x="38" y="4"/>
                  </a:lnTo>
                  <a:lnTo>
                    <a:pt x="27" y="8"/>
                  </a:lnTo>
                  <a:lnTo>
                    <a:pt x="15" y="14"/>
                  </a:lnTo>
                  <a:lnTo>
                    <a:pt x="6" y="22"/>
                  </a:lnTo>
                  <a:lnTo>
                    <a:pt x="2" y="3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4" y="56"/>
                  </a:lnTo>
                  <a:lnTo>
                    <a:pt x="11" y="64"/>
                  </a:lnTo>
                  <a:lnTo>
                    <a:pt x="18" y="72"/>
                  </a:lnTo>
                  <a:lnTo>
                    <a:pt x="29" y="78"/>
                  </a:lnTo>
                  <a:lnTo>
                    <a:pt x="42" y="84"/>
                  </a:lnTo>
                  <a:lnTo>
                    <a:pt x="56" y="86"/>
                  </a:lnTo>
                  <a:lnTo>
                    <a:pt x="71" y="90"/>
                  </a:lnTo>
                  <a:lnTo>
                    <a:pt x="71" y="90"/>
                  </a:lnTo>
                  <a:lnTo>
                    <a:pt x="87" y="90"/>
                  </a:lnTo>
                  <a:lnTo>
                    <a:pt x="102" y="88"/>
                  </a:lnTo>
                  <a:lnTo>
                    <a:pt x="116" y="86"/>
                  </a:lnTo>
                  <a:lnTo>
                    <a:pt x="129" y="82"/>
                  </a:lnTo>
                  <a:lnTo>
                    <a:pt x="138" y="76"/>
                  </a:lnTo>
                  <a:lnTo>
                    <a:pt x="147" y="68"/>
                  </a:lnTo>
                  <a:lnTo>
                    <a:pt x="152" y="60"/>
                  </a:lnTo>
                  <a:lnTo>
                    <a:pt x="154" y="52"/>
                  </a:lnTo>
                  <a:lnTo>
                    <a:pt x="154" y="52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41" y="1797"/>
              <a:ext cx="150" cy="86"/>
            </a:xfrm>
            <a:custGeom>
              <a:avLst/>
              <a:gdLst>
                <a:gd name="T0" fmla="*/ 150 w 150"/>
                <a:gd name="T1" fmla="*/ 50 h 86"/>
                <a:gd name="T2" fmla="*/ 150 w 150"/>
                <a:gd name="T3" fmla="*/ 50 h 86"/>
                <a:gd name="T4" fmla="*/ 147 w 150"/>
                <a:gd name="T5" fmla="*/ 40 h 86"/>
                <a:gd name="T6" fmla="*/ 145 w 150"/>
                <a:gd name="T7" fmla="*/ 32 h 86"/>
                <a:gd name="T8" fmla="*/ 138 w 150"/>
                <a:gd name="T9" fmla="*/ 24 h 86"/>
                <a:gd name="T10" fmla="*/ 130 w 150"/>
                <a:gd name="T11" fmla="*/ 18 h 86"/>
                <a:gd name="T12" fmla="*/ 121 w 150"/>
                <a:gd name="T13" fmla="*/ 12 h 86"/>
                <a:gd name="T14" fmla="*/ 107 w 150"/>
                <a:gd name="T15" fmla="*/ 6 h 86"/>
                <a:gd name="T16" fmla="*/ 94 w 150"/>
                <a:gd name="T17" fmla="*/ 2 h 86"/>
                <a:gd name="T18" fmla="*/ 80 w 150"/>
                <a:gd name="T19" fmla="*/ 0 h 86"/>
                <a:gd name="T20" fmla="*/ 80 w 150"/>
                <a:gd name="T21" fmla="*/ 0 h 86"/>
                <a:gd name="T22" fmla="*/ 65 w 150"/>
                <a:gd name="T23" fmla="*/ 0 h 86"/>
                <a:gd name="T24" fmla="*/ 51 w 150"/>
                <a:gd name="T25" fmla="*/ 2 h 86"/>
                <a:gd name="T26" fmla="*/ 38 w 150"/>
                <a:gd name="T27" fmla="*/ 4 h 86"/>
                <a:gd name="T28" fmla="*/ 27 w 150"/>
                <a:gd name="T29" fmla="*/ 8 h 86"/>
                <a:gd name="T30" fmla="*/ 16 w 150"/>
                <a:gd name="T31" fmla="*/ 14 h 86"/>
                <a:gd name="T32" fmla="*/ 9 w 150"/>
                <a:gd name="T33" fmla="*/ 20 h 86"/>
                <a:gd name="T34" fmla="*/ 2 w 150"/>
                <a:gd name="T35" fmla="*/ 28 h 86"/>
                <a:gd name="T36" fmla="*/ 0 w 150"/>
                <a:gd name="T37" fmla="*/ 36 h 86"/>
                <a:gd name="T38" fmla="*/ 0 w 150"/>
                <a:gd name="T39" fmla="*/ 36 h 86"/>
                <a:gd name="T40" fmla="*/ 2 w 150"/>
                <a:gd name="T41" fmla="*/ 46 h 86"/>
                <a:gd name="T42" fmla="*/ 4 w 150"/>
                <a:gd name="T43" fmla="*/ 54 h 86"/>
                <a:gd name="T44" fmla="*/ 11 w 150"/>
                <a:gd name="T45" fmla="*/ 62 h 86"/>
                <a:gd name="T46" fmla="*/ 20 w 150"/>
                <a:gd name="T47" fmla="*/ 68 h 86"/>
                <a:gd name="T48" fmla="*/ 29 w 150"/>
                <a:gd name="T49" fmla="*/ 74 h 86"/>
                <a:gd name="T50" fmla="*/ 42 w 150"/>
                <a:gd name="T51" fmla="*/ 80 h 86"/>
                <a:gd name="T52" fmla="*/ 56 w 150"/>
                <a:gd name="T53" fmla="*/ 84 h 86"/>
                <a:gd name="T54" fmla="*/ 69 w 150"/>
                <a:gd name="T55" fmla="*/ 86 h 86"/>
                <a:gd name="T56" fmla="*/ 69 w 150"/>
                <a:gd name="T57" fmla="*/ 86 h 86"/>
                <a:gd name="T58" fmla="*/ 85 w 150"/>
                <a:gd name="T59" fmla="*/ 86 h 86"/>
                <a:gd name="T60" fmla="*/ 100 w 150"/>
                <a:gd name="T61" fmla="*/ 84 h 86"/>
                <a:gd name="T62" fmla="*/ 112 w 150"/>
                <a:gd name="T63" fmla="*/ 82 h 86"/>
                <a:gd name="T64" fmla="*/ 125 w 150"/>
                <a:gd name="T65" fmla="*/ 78 h 86"/>
                <a:gd name="T66" fmla="*/ 134 w 150"/>
                <a:gd name="T67" fmla="*/ 72 h 86"/>
                <a:gd name="T68" fmla="*/ 141 w 150"/>
                <a:gd name="T69" fmla="*/ 66 h 86"/>
                <a:gd name="T70" fmla="*/ 147 w 150"/>
                <a:gd name="T71" fmla="*/ 58 h 86"/>
                <a:gd name="T72" fmla="*/ 150 w 150"/>
                <a:gd name="T73" fmla="*/ 50 h 86"/>
                <a:gd name="T74" fmla="*/ 150 w 150"/>
                <a:gd name="T75" fmla="*/ 5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" h="86">
                  <a:moveTo>
                    <a:pt x="150" y="50"/>
                  </a:moveTo>
                  <a:lnTo>
                    <a:pt x="150" y="50"/>
                  </a:lnTo>
                  <a:lnTo>
                    <a:pt x="147" y="40"/>
                  </a:lnTo>
                  <a:lnTo>
                    <a:pt x="145" y="32"/>
                  </a:lnTo>
                  <a:lnTo>
                    <a:pt x="138" y="24"/>
                  </a:lnTo>
                  <a:lnTo>
                    <a:pt x="130" y="18"/>
                  </a:lnTo>
                  <a:lnTo>
                    <a:pt x="121" y="12"/>
                  </a:lnTo>
                  <a:lnTo>
                    <a:pt x="107" y="6"/>
                  </a:lnTo>
                  <a:lnTo>
                    <a:pt x="94" y="2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65" y="0"/>
                  </a:lnTo>
                  <a:lnTo>
                    <a:pt x="51" y="2"/>
                  </a:lnTo>
                  <a:lnTo>
                    <a:pt x="38" y="4"/>
                  </a:lnTo>
                  <a:lnTo>
                    <a:pt x="27" y="8"/>
                  </a:lnTo>
                  <a:lnTo>
                    <a:pt x="16" y="14"/>
                  </a:lnTo>
                  <a:lnTo>
                    <a:pt x="9" y="20"/>
                  </a:lnTo>
                  <a:lnTo>
                    <a:pt x="2" y="28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46"/>
                  </a:lnTo>
                  <a:lnTo>
                    <a:pt x="4" y="54"/>
                  </a:lnTo>
                  <a:lnTo>
                    <a:pt x="11" y="62"/>
                  </a:lnTo>
                  <a:lnTo>
                    <a:pt x="20" y="68"/>
                  </a:lnTo>
                  <a:lnTo>
                    <a:pt x="29" y="74"/>
                  </a:lnTo>
                  <a:lnTo>
                    <a:pt x="42" y="80"/>
                  </a:lnTo>
                  <a:lnTo>
                    <a:pt x="56" y="84"/>
                  </a:lnTo>
                  <a:lnTo>
                    <a:pt x="69" y="86"/>
                  </a:lnTo>
                  <a:lnTo>
                    <a:pt x="69" y="86"/>
                  </a:lnTo>
                  <a:lnTo>
                    <a:pt x="85" y="86"/>
                  </a:lnTo>
                  <a:lnTo>
                    <a:pt x="100" y="84"/>
                  </a:lnTo>
                  <a:lnTo>
                    <a:pt x="112" y="82"/>
                  </a:lnTo>
                  <a:lnTo>
                    <a:pt x="125" y="78"/>
                  </a:lnTo>
                  <a:lnTo>
                    <a:pt x="134" y="72"/>
                  </a:lnTo>
                  <a:lnTo>
                    <a:pt x="141" y="66"/>
                  </a:lnTo>
                  <a:lnTo>
                    <a:pt x="147" y="58"/>
                  </a:lnTo>
                  <a:lnTo>
                    <a:pt x="150" y="50"/>
                  </a:lnTo>
                  <a:lnTo>
                    <a:pt x="150" y="50"/>
                  </a:lnTo>
                  <a:close/>
                </a:path>
              </a:pathLst>
            </a:custGeom>
            <a:solidFill>
              <a:srgbClr val="FFE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1445" y="1799"/>
              <a:ext cx="141" cy="82"/>
            </a:xfrm>
            <a:custGeom>
              <a:avLst/>
              <a:gdLst>
                <a:gd name="T0" fmla="*/ 141 w 141"/>
                <a:gd name="T1" fmla="*/ 48 h 82"/>
                <a:gd name="T2" fmla="*/ 141 w 141"/>
                <a:gd name="T3" fmla="*/ 48 h 82"/>
                <a:gd name="T4" fmla="*/ 141 w 141"/>
                <a:gd name="T5" fmla="*/ 38 h 82"/>
                <a:gd name="T6" fmla="*/ 137 w 141"/>
                <a:gd name="T7" fmla="*/ 30 h 82"/>
                <a:gd name="T8" fmla="*/ 132 w 141"/>
                <a:gd name="T9" fmla="*/ 24 h 82"/>
                <a:gd name="T10" fmla="*/ 123 w 141"/>
                <a:gd name="T11" fmla="*/ 16 h 82"/>
                <a:gd name="T12" fmla="*/ 114 w 141"/>
                <a:gd name="T13" fmla="*/ 10 h 82"/>
                <a:gd name="T14" fmla="*/ 103 w 141"/>
                <a:gd name="T15" fmla="*/ 6 h 82"/>
                <a:gd name="T16" fmla="*/ 90 w 141"/>
                <a:gd name="T17" fmla="*/ 2 h 82"/>
                <a:gd name="T18" fmla="*/ 76 w 141"/>
                <a:gd name="T19" fmla="*/ 0 h 82"/>
                <a:gd name="T20" fmla="*/ 76 w 141"/>
                <a:gd name="T21" fmla="*/ 0 h 82"/>
                <a:gd name="T22" fmla="*/ 61 w 141"/>
                <a:gd name="T23" fmla="*/ 0 h 82"/>
                <a:gd name="T24" fmla="*/ 47 w 141"/>
                <a:gd name="T25" fmla="*/ 2 h 82"/>
                <a:gd name="T26" fmla="*/ 36 w 141"/>
                <a:gd name="T27" fmla="*/ 4 h 82"/>
                <a:gd name="T28" fmla="*/ 25 w 141"/>
                <a:gd name="T29" fmla="*/ 8 h 82"/>
                <a:gd name="T30" fmla="*/ 14 w 141"/>
                <a:gd name="T31" fmla="*/ 14 h 82"/>
                <a:gd name="T32" fmla="*/ 7 w 141"/>
                <a:gd name="T33" fmla="*/ 20 h 82"/>
                <a:gd name="T34" fmla="*/ 3 w 141"/>
                <a:gd name="T35" fmla="*/ 26 h 82"/>
                <a:gd name="T36" fmla="*/ 0 w 141"/>
                <a:gd name="T37" fmla="*/ 34 h 82"/>
                <a:gd name="T38" fmla="*/ 0 w 141"/>
                <a:gd name="T39" fmla="*/ 34 h 82"/>
                <a:gd name="T40" fmla="*/ 0 w 141"/>
                <a:gd name="T41" fmla="*/ 44 h 82"/>
                <a:gd name="T42" fmla="*/ 5 w 141"/>
                <a:gd name="T43" fmla="*/ 50 h 82"/>
                <a:gd name="T44" fmla="*/ 9 w 141"/>
                <a:gd name="T45" fmla="*/ 58 h 82"/>
                <a:gd name="T46" fmla="*/ 18 w 141"/>
                <a:gd name="T47" fmla="*/ 66 h 82"/>
                <a:gd name="T48" fmla="*/ 27 w 141"/>
                <a:gd name="T49" fmla="*/ 70 h 82"/>
                <a:gd name="T50" fmla="*/ 38 w 141"/>
                <a:gd name="T51" fmla="*/ 76 h 82"/>
                <a:gd name="T52" fmla="*/ 52 w 141"/>
                <a:gd name="T53" fmla="*/ 80 h 82"/>
                <a:gd name="T54" fmla="*/ 67 w 141"/>
                <a:gd name="T55" fmla="*/ 82 h 82"/>
                <a:gd name="T56" fmla="*/ 67 w 141"/>
                <a:gd name="T57" fmla="*/ 82 h 82"/>
                <a:gd name="T58" fmla="*/ 81 w 141"/>
                <a:gd name="T59" fmla="*/ 82 h 82"/>
                <a:gd name="T60" fmla="*/ 94 w 141"/>
                <a:gd name="T61" fmla="*/ 80 h 82"/>
                <a:gd name="T62" fmla="*/ 108 w 141"/>
                <a:gd name="T63" fmla="*/ 78 h 82"/>
                <a:gd name="T64" fmla="*/ 117 w 141"/>
                <a:gd name="T65" fmla="*/ 74 h 82"/>
                <a:gd name="T66" fmla="*/ 128 w 141"/>
                <a:gd name="T67" fmla="*/ 68 h 82"/>
                <a:gd name="T68" fmla="*/ 134 w 141"/>
                <a:gd name="T69" fmla="*/ 62 h 82"/>
                <a:gd name="T70" fmla="*/ 139 w 141"/>
                <a:gd name="T71" fmla="*/ 56 h 82"/>
                <a:gd name="T72" fmla="*/ 141 w 141"/>
                <a:gd name="T73" fmla="*/ 48 h 82"/>
                <a:gd name="T74" fmla="*/ 141 w 141"/>
                <a:gd name="T75" fmla="*/ 4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1" h="82">
                  <a:moveTo>
                    <a:pt x="141" y="48"/>
                  </a:moveTo>
                  <a:lnTo>
                    <a:pt x="141" y="48"/>
                  </a:lnTo>
                  <a:lnTo>
                    <a:pt x="141" y="38"/>
                  </a:lnTo>
                  <a:lnTo>
                    <a:pt x="137" y="30"/>
                  </a:lnTo>
                  <a:lnTo>
                    <a:pt x="132" y="24"/>
                  </a:lnTo>
                  <a:lnTo>
                    <a:pt x="123" y="16"/>
                  </a:lnTo>
                  <a:lnTo>
                    <a:pt x="114" y="10"/>
                  </a:lnTo>
                  <a:lnTo>
                    <a:pt x="103" y="6"/>
                  </a:lnTo>
                  <a:lnTo>
                    <a:pt x="90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1" y="0"/>
                  </a:lnTo>
                  <a:lnTo>
                    <a:pt x="47" y="2"/>
                  </a:lnTo>
                  <a:lnTo>
                    <a:pt x="36" y="4"/>
                  </a:lnTo>
                  <a:lnTo>
                    <a:pt x="25" y="8"/>
                  </a:lnTo>
                  <a:lnTo>
                    <a:pt x="14" y="14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4"/>
                  </a:lnTo>
                  <a:lnTo>
                    <a:pt x="5" y="50"/>
                  </a:lnTo>
                  <a:lnTo>
                    <a:pt x="9" y="58"/>
                  </a:lnTo>
                  <a:lnTo>
                    <a:pt x="18" y="66"/>
                  </a:lnTo>
                  <a:lnTo>
                    <a:pt x="27" y="70"/>
                  </a:lnTo>
                  <a:lnTo>
                    <a:pt x="38" y="76"/>
                  </a:lnTo>
                  <a:lnTo>
                    <a:pt x="52" y="80"/>
                  </a:lnTo>
                  <a:lnTo>
                    <a:pt x="67" y="82"/>
                  </a:lnTo>
                  <a:lnTo>
                    <a:pt x="67" y="82"/>
                  </a:lnTo>
                  <a:lnTo>
                    <a:pt x="81" y="82"/>
                  </a:lnTo>
                  <a:lnTo>
                    <a:pt x="94" y="80"/>
                  </a:lnTo>
                  <a:lnTo>
                    <a:pt x="108" y="78"/>
                  </a:lnTo>
                  <a:lnTo>
                    <a:pt x="117" y="74"/>
                  </a:lnTo>
                  <a:lnTo>
                    <a:pt x="128" y="68"/>
                  </a:lnTo>
                  <a:lnTo>
                    <a:pt x="134" y="62"/>
                  </a:lnTo>
                  <a:lnTo>
                    <a:pt x="139" y="56"/>
                  </a:lnTo>
                  <a:lnTo>
                    <a:pt x="141" y="48"/>
                  </a:lnTo>
                  <a:lnTo>
                    <a:pt x="141" y="48"/>
                  </a:ln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1450" y="1801"/>
              <a:ext cx="134" cy="78"/>
            </a:xfrm>
            <a:custGeom>
              <a:avLst/>
              <a:gdLst>
                <a:gd name="T0" fmla="*/ 134 w 134"/>
                <a:gd name="T1" fmla="*/ 44 h 78"/>
                <a:gd name="T2" fmla="*/ 134 w 134"/>
                <a:gd name="T3" fmla="*/ 44 h 78"/>
                <a:gd name="T4" fmla="*/ 132 w 134"/>
                <a:gd name="T5" fmla="*/ 36 h 78"/>
                <a:gd name="T6" fmla="*/ 129 w 134"/>
                <a:gd name="T7" fmla="*/ 30 h 78"/>
                <a:gd name="T8" fmla="*/ 123 w 134"/>
                <a:gd name="T9" fmla="*/ 22 h 78"/>
                <a:gd name="T10" fmla="*/ 116 w 134"/>
                <a:gd name="T11" fmla="*/ 16 h 78"/>
                <a:gd name="T12" fmla="*/ 107 w 134"/>
                <a:gd name="T13" fmla="*/ 10 h 78"/>
                <a:gd name="T14" fmla="*/ 96 w 134"/>
                <a:gd name="T15" fmla="*/ 6 h 78"/>
                <a:gd name="T16" fmla="*/ 83 w 134"/>
                <a:gd name="T17" fmla="*/ 2 h 78"/>
                <a:gd name="T18" fmla="*/ 69 w 134"/>
                <a:gd name="T19" fmla="*/ 0 h 78"/>
                <a:gd name="T20" fmla="*/ 69 w 134"/>
                <a:gd name="T21" fmla="*/ 0 h 78"/>
                <a:gd name="T22" fmla="*/ 56 w 134"/>
                <a:gd name="T23" fmla="*/ 0 h 78"/>
                <a:gd name="T24" fmla="*/ 45 w 134"/>
                <a:gd name="T25" fmla="*/ 2 h 78"/>
                <a:gd name="T26" fmla="*/ 31 w 134"/>
                <a:gd name="T27" fmla="*/ 4 h 78"/>
                <a:gd name="T28" fmla="*/ 22 w 134"/>
                <a:gd name="T29" fmla="*/ 8 h 78"/>
                <a:gd name="T30" fmla="*/ 13 w 134"/>
                <a:gd name="T31" fmla="*/ 12 h 78"/>
                <a:gd name="T32" fmla="*/ 7 w 134"/>
                <a:gd name="T33" fmla="*/ 18 h 78"/>
                <a:gd name="T34" fmla="*/ 2 w 134"/>
                <a:gd name="T35" fmla="*/ 26 h 78"/>
                <a:gd name="T36" fmla="*/ 0 w 134"/>
                <a:gd name="T37" fmla="*/ 34 h 78"/>
                <a:gd name="T38" fmla="*/ 0 w 134"/>
                <a:gd name="T39" fmla="*/ 34 h 78"/>
                <a:gd name="T40" fmla="*/ 0 w 134"/>
                <a:gd name="T41" fmla="*/ 40 h 78"/>
                <a:gd name="T42" fmla="*/ 2 w 134"/>
                <a:gd name="T43" fmla="*/ 48 h 78"/>
                <a:gd name="T44" fmla="*/ 9 w 134"/>
                <a:gd name="T45" fmla="*/ 56 h 78"/>
                <a:gd name="T46" fmla="*/ 16 w 134"/>
                <a:gd name="T47" fmla="*/ 62 h 78"/>
                <a:gd name="T48" fmla="*/ 24 w 134"/>
                <a:gd name="T49" fmla="*/ 68 h 78"/>
                <a:gd name="T50" fmla="*/ 36 w 134"/>
                <a:gd name="T51" fmla="*/ 72 h 78"/>
                <a:gd name="T52" fmla="*/ 49 w 134"/>
                <a:gd name="T53" fmla="*/ 76 h 78"/>
                <a:gd name="T54" fmla="*/ 62 w 134"/>
                <a:gd name="T55" fmla="*/ 78 h 78"/>
                <a:gd name="T56" fmla="*/ 62 w 134"/>
                <a:gd name="T57" fmla="*/ 78 h 78"/>
                <a:gd name="T58" fmla="*/ 76 w 134"/>
                <a:gd name="T59" fmla="*/ 78 h 78"/>
                <a:gd name="T60" fmla="*/ 87 w 134"/>
                <a:gd name="T61" fmla="*/ 76 h 78"/>
                <a:gd name="T62" fmla="*/ 100 w 134"/>
                <a:gd name="T63" fmla="*/ 74 h 78"/>
                <a:gd name="T64" fmla="*/ 109 w 134"/>
                <a:gd name="T65" fmla="*/ 70 h 78"/>
                <a:gd name="T66" fmla="*/ 118 w 134"/>
                <a:gd name="T67" fmla="*/ 66 h 78"/>
                <a:gd name="T68" fmla="*/ 125 w 134"/>
                <a:gd name="T69" fmla="*/ 60 h 78"/>
                <a:gd name="T70" fmla="*/ 132 w 134"/>
                <a:gd name="T71" fmla="*/ 52 h 78"/>
                <a:gd name="T72" fmla="*/ 134 w 134"/>
                <a:gd name="T73" fmla="*/ 44 h 78"/>
                <a:gd name="T74" fmla="*/ 134 w 134"/>
                <a:gd name="T75" fmla="*/ 4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4" h="78">
                  <a:moveTo>
                    <a:pt x="134" y="44"/>
                  </a:moveTo>
                  <a:lnTo>
                    <a:pt x="134" y="44"/>
                  </a:lnTo>
                  <a:lnTo>
                    <a:pt x="132" y="36"/>
                  </a:lnTo>
                  <a:lnTo>
                    <a:pt x="129" y="30"/>
                  </a:lnTo>
                  <a:lnTo>
                    <a:pt x="123" y="22"/>
                  </a:lnTo>
                  <a:lnTo>
                    <a:pt x="116" y="16"/>
                  </a:lnTo>
                  <a:lnTo>
                    <a:pt x="107" y="10"/>
                  </a:lnTo>
                  <a:lnTo>
                    <a:pt x="96" y="6"/>
                  </a:lnTo>
                  <a:lnTo>
                    <a:pt x="83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56" y="0"/>
                  </a:lnTo>
                  <a:lnTo>
                    <a:pt x="45" y="2"/>
                  </a:lnTo>
                  <a:lnTo>
                    <a:pt x="31" y="4"/>
                  </a:lnTo>
                  <a:lnTo>
                    <a:pt x="22" y="8"/>
                  </a:lnTo>
                  <a:lnTo>
                    <a:pt x="13" y="12"/>
                  </a:lnTo>
                  <a:lnTo>
                    <a:pt x="7" y="18"/>
                  </a:lnTo>
                  <a:lnTo>
                    <a:pt x="2" y="2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9" y="56"/>
                  </a:lnTo>
                  <a:lnTo>
                    <a:pt x="16" y="62"/>
                  </a:lnTo>
                  <a:lnTo>
                    <a:pt x="24" y="68"/>
                  </a:lnTo>
                  <a:lnTo>
                    <a:pt x="36" y="72"/>
                  </a:lnTo>
                  <a:lnTo>
                    <a:pt x="49" y="76"/>
                  </a:lnTo>
                  <a:lnTo>
                    <a:pt x="62" y="78"/>
                  </a:lnTo>
                  <a:lnTo>
                    <a:pt x="62" y="78"/>
                  </a:lnTo>
                  <a:lnTo>
                    <a:pt x="76" y="78"/>
                  </a:lnTo>
                  <a:lnTo>
                    <a:pt x="87" y="76"/>
                  </a:lnTo>
                  <a:lnTo>
                    <a:pt x="100" y="74"/>
                  </a:lnTo>
                  <a:lnTo>
                    <a:pt x="109" y="70"/>
                  </a:lnTo>
                  <a:lnTo>
                    <a:pt x="118" y="66"/>
                  </a:lnTo>
                  <a:lnTo>
                    <a:pt x="125" y="60"/>
                  </a:lnTo>
                  <a:lnTo>
                    <a:pt x="132" y="52"/>
                  </a:lnTo>
                  <a:lnTo>
                    <a:pt x="134" y="44"/>
                  </a:lnTo>
                  <a:lnTo>
                    <a:pt x="134" y="44"/>
                  </a:lnTo>
                  <a:close/>
                </a:path>
              </a:pathLst>
            </a:custGeom>
            <a:solidFill>
              <a:srgbClr val="FFE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1452" y="1803"/>
              <a:ext cx="127" cy="74"/>
            </a:xfrm>
            <a:custGeom>
              <a:avLst/>
              <a:gdLst>
                <a:gd name="T0" fmla="*/ 127 w 127"/>
                <a:gd name="T1" fmla="*/ 42 h 74"/>
                <a:gd name="T2" fmla="*/ 127 w 127"/>
                <a:gd name="T3" fmla="*/ 42 h 74"/>
                <a:gd name="T4" fmla="*/ 127 w 127"/>
                <a:gd name="T5" fmla="*/ 34 h 74"/>
                <a:gd name="T6" fmla="*/ 123 w 127"/>
                <a:gd name="T7" fmla="*/ 28 h 74"/>
                <a:gd name="T8" fmla="*/ 119 w 127"/>
                <a:gd name="T9" fmla="*/ 22 h 74"/>
                <a:gd name="T10" fmla="*/ 112 w 127"/>
                <a:gd name="T11" fmla="*/ 16 h 74"/>
                <a:gd name="T12" fmla="*/ 103 w 127"/>
                <a:gd name="T13" fmla="*/ 10 h 74"/>
                <a:gd name="T14" fmla="*/ 92 w 127"/>
                <a:gd name="T15" fmla="*/ 6 h 74"/>
                <a:gd name="T16" fmla="*/ 81 w 127"/>
                <a:gd name="T17" fmla="*/ 2 h 74"/>
                <a:gd name="T18" fmla="*/ 67 w 127"/>
                <a:gd name="T19" fmla="*/ 0 h 74"/>
                <a:gd name="T20" fmla="*/ 67 w 127"/>
                <a:gd name="T21" fmla="*/ 0 h 74"/>
                <a:gd name="T22" fmla="*/ 56 w 127"/>
                <a:gd name="T23" fmla="*/ 0 h 74"/>
                <a:gd name="T24" fmla="*/ 43 w 127"/>
                <a:gd name="T25" fmla="*/ 2 h 74"/>
                <a:gd name="T26" fmla="*/ 31 w 127"/>
                <a:gd name="T27" fmla="*/ 4 h 74"/>
                <a:gd name="T28" fmla="*/ 22 w 127"/>
                <a:gd name="T29" fmla="*/ 8 h 74"/>
                <a:gd name="T30" fmla="*/ 14 w 127"/>
                <a:gd name="T31" fmla="*/ 12 h 74"/>
                <a:gd name="T32" fmla="*/ 7 w 127"/>
                <a:gd name="T33" fmla="*/ 18 h 74"/>
                <a:gd name="T34" fmla="*/ 2 w 127"/>
                <a:gd name="T35" fmla="*/ 24 h 74"/>
                <a:gd name="T36" fmla="*/ 0 w 127"/>
                <a:gd name="T37" fmla="*/ 32 h 74"/>
                <a:gd name="T38" fmla="*/ 0 w 127"/>
                <a:gd name="T39" fmla="*/ 32 h 74"/>
                <a:gd name="T40" fmla="*/ 0 w 127"/>
                <a:gd name="T41" fmla="*/ 38 h 74"/>
                <a:gd name="T42" fmla="*/ 5 w 127"/>
                <a:gd name="T43" fmla="*/ 46 h 74"/>
                <a:gd name="T44" fmla="*/ 9 w 127"/>
                <a:gd name="T45" fmla="*/ 52 h 74"/>
                <a:gd name="T46" fmla="*/ 16 w 127"/>
                <a:gd name="T47" fmla="*/ 58 h 74"/>
                <a:gd name="T48" fmla="*/ 25 w 127"/>
                <a:gd name="T49" fmla="*/ 64 h 74"/>
                <a:gd name="T50" fmla="*/ 36 w 127"/>
                <a:gd name="T51" fmla="*/ 68 h 74"/>
                <a:gd name="T52" fmla="*/ 47 w 127"/>
                <a:gd name="T53" fmla="*/ 72 h 74"/>
                <a:gd name="T54" fmla="*/ 60 w 127"/>
                <a:gd name="T55" fmla="*/ 74 h 74"/>
                <a:gd name="T56" fmla="*/ 60 w 127"/>
                <a:gd name="T57" fmla="*/ 74 h 74"/>
                <a:gd name="T58" fmla="*/ 74 w 127"/>
                <a:gd name="T59" fmla="*/ 74 h 74"/>
                <a:gd name="T60" fmla="*/ 85 w 127"/>
                <a:gd name="T61" fmla="*/ 72 h 74"/>
                <a:gd name="T62" fmla="*/ 96 w 127"/>
                <a:gd name="T63" fmla="*/ 70 h 74"/>
                <a:gd name="T64" fmla="*/ 105 w 127"/>
                <a:gd name="T65" fmla="*/ 66 h 74"/>
                <a:gd name="T66" fmla="*/ 114 w 127"/>
                <a:gd name="T67" fmla="*/ 62 h 74"/>
                <a:gd name="T68" fmla="*/ 121 w 127"/>
                <a:gd name="T69" fmla="*/ 56 h 74"/>
                <a:gd name="T70" fmla="*/ 125 w 127"/>
                <a:gd name="T71" fmla="*/ 50 h 74"/>
                <a:gd name="T72" fmla="*/ 127 w 127"/>
                <a:gd name="T73" fmla="*/ 42 h 74"/>
                <a:gd name="T74" fmla="*/ 127 w 127"/>
                <a:gd name="T75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7" h="74">
                  <a:moveTo>
                    <a:pt x="127" y="42"/>
                  </a:moveTo>
                  <a:lnTo>
                    <a:pt x="127" y="42"/>
                  </a:lnTo>
                  <a:lnTo>
                    <a:pt x="127" y="34"/>
                  </a:lnTo>
                  <a:lnTo>
                    <a:pt x="123" y="28"/>
                  </a:lnTo>
                  <a:lnTo>
                    <a:pt x="119" y="22"/>
                  </a:lnTo>
                  <a:lnTo>
                    <a:pt x="112" y="16"/>
                  </a:lnTo>
                  <a:lnTo>
                    <a:pt x="103" y="10"/>
                  </a:lnTo>
                  <a:lnTo>
                    <a:pt x="92" y="6"/>
                  </a:lnTo>
                  <a:lnTo>
                    <a:pt x="81" y="2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6" y="0"/>
                  </a:lnTo>
                  <a:lnTo>
                    <a:pt x="43" y="2"/>
                  </a:lnTo>
                  <a:lnTo>
                    <a:pt x="31" y="4"/>
                  </a:lnTo>
                  <a:lnTo>
                    <a:pt x="22" y="8"/>
                  </a:lnTo>
                  <a:lnTo>
                    <a:pt x="14" y="12"/>
                  </a:lnTo>
                  <a:lnTo>
                    <a:pt x="7" y="18"/>
                  </a:lnTo>
                  <a:lnTo>
                    <a:pt x="2" y="2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5" y="46"/>
                  </a:lnTo>
                  <a:lnTo>
                    <a:pt x="9" y="52"/>
                  </a:lnTo>
                  <a:lnTo>
                    <a:pt x="16" y="58"/>
                  </a:lnTo>
                  <a:lnTo>
                    <a:pt x="25" y="64"/>
                  </a:lnTo>
                  <a:lnTo>
                    <a:pt x="36" y="68"/>
                  </a:lnTo>
                  <a:lnTo>
                    <a:pt x="47" y="72"/>
                  </a:lnTo>
                  <a:lnTo>
                    <a:pt x="60" y="74"/>
                  </a:lnTo>
                  <a:lnTo>
                    <a:pt x="60" y="74"/>
                  </a:lnTo>
                  <a:lnTo>
                    <a:pt x="74" y="74"/>
                  </a:lnTo>
                  <a:lnTo>
                    <a:pt x="85" y="72"/>
                  </a:lnTo>
                  <a:lnTo>
                    <a:pt x="96" y="70"/>
                  </a:lnTo>
                  <a:lnTo>
                    <a:pt x="105" y="66"/>
                  </a:lnTo>
                  <a:lnTo>
                    <a:pt x="114" y="62"/>
                  </a:lnTo>
                  <a:lnTo>
                    <a:pt x="121" y="56"/>
                  </a:lnTo>
                  <a:lnTo>
                    <a:pt x="125" y="50"/>
                  </a:lnTo>
                  <a:lnTo>
                    <a:pt x="127" y="42"/>
                  </a:lnTo>
                  <a:lnTo>
                    <a:pt x="127" y="42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57" y="1805"/>
              <a:ext cx="118" cy="70"/>
            </a:xfrm>
            <a:custGeom>
              <a:avLst/>
              <a:gdLst>
                <a:gd name="T0" fmla="*/ 118 w 118"/>
                <a:gd name="T1" fmla="*/ 40 h 70"/>
                <a:gd name="T2" fmla="*/ 118 w 118"/>
                <a:gd name="T3" fmla="*/ 40 h 70"/>
                <a:gd name="T4" fmla="*/ 118 w 118"/>
                <a:gd name="T5" fmla="*/ 34 h 70"/>
                <a:gd name="T6" fmla="*/ 116 w 118"/>
                <a:gd name="T7" fmla="*/ 26 h 70"/>
                <a:gd name="T8" fmla="*/ 111 w 118"/>
                <a:gd name="T9" fmla="*/ 20 h 70"/>
                <a:gd name="T10" fmla="*/ 105 w 118"/>
                <a:gd name="T11" fmla="*/ 14 h 70"/>
                <a:gd name="T12" fmla="*/ 96 w 118"/>
                <a:gd name="T13" fmla="*/ 10 h 70"/>
                <a:gd name="T14" fmla="*/ 87 w 118"/>
                <a:gd name="T15" fmla="*/ 6 h 70"/>
                <a:gd name="T16" fmla="*/ 76 w 118"/>
                <a:gd name="T17" fmla="*/ 2 h 70"/>
                <a:gd name="T18" fmla="*/ 62 w 118"/>
                <a:gd name="T19" fmla="*/ 0 h 70"/>
                <a:gd name="T20" fmla="*/ 62 w 118"/>
                <a:gd name="T21" fmla="*/ 0 h 70"/>
                <a:gd name="T22" fmla="*/ 51 w 118"/>
                <a:gd name="T23" fmla="*/ 0 h 70"/>
                <a:gd name="T24" fmla="*/ 40 w 118"/>
                <a:gd name="T25" fmla="*/ 2 h 70"/>
                <a:gd name="T26" fmla="*/ 29 w 118"/>
                <a:gd name="T27" fmla="*/ 4 h 70"/>
                <a:gd name="T28" fmla="*/ 20 w 118"/>
                <a:gd name="T29" fmla="*/ 6 h 70"/>
                <a:gd name="T30" fmla="*/ 11 w 118"/>
                <a:gd name="T31" fmla="*/ 12 h 70"/>
                <a:gd name="T32" fmla="*/ 6 w 118"/>
                <a:gd name="T33" fmla="*/ 16 h 70"/>
                <a:gd name="T34" fmla="*/ 2 w 118"/>
                <a:gd name="T35" fmla="*/ 22 h 70"/>
                <a:gd name="T36" fmla="*/ 0 w 118"/>
                <a:gd name="T37" fmla="*/ 30 h 70"/>
                <a:gd name="T38" fmla="*/ 0 w 118"/>
                <a:gd name="T39" fmla="*/ 30 h 70"/>
                <a:gd name="T40" fmla="*/ 0 w 118"/>
                <a:gd name="T41" fmla="*/ 36 h 70"/>
                <a:gd name="T42" fmla="*/ 2 w 118"/>
                <a:gd name="T43" fmla="*/ 44 h 70"/>
                <a:gd name="T44" fmla="*/ 6 w 118"/>
                <a:gd name="T45" fmla="*/ 50 h 70"/>
                <a:gd name="T46" fmla="*/ 13 w 118"/>
                <a:gd name="T47" fmla="*/ 56 h 70"/>
                <a:gd name="T48" fmla="*/ 22 w 118"/>
                <a:gd name="T49" fmla="*/ 60 h 70"/>
                <a:gd name="T50" fmla="*/ 33 w 118"/>
                <a:gd name="T51" fmla="*/ 64 h 70"/>
                <a:gd name="T52" fmla="*/ 44 w 118"/>
                <a:gd name="T53" fmla="*/ 68 h 70"/>
                <a:gd name="T54" fmla="*/ 55 w 118"/>
                <a:gd name="T55" fmla="*/ 70 h 70"/>
                <a:gd name="T56" fmla="*/ 55 w 118"/>
                <a:gd name="T57" fmla="*/ 70 h 70"/>
                <a:gd name="T58" fmla="*/ 67 w 118"/>
                <a:gd name="T59" fmla="*/ 70 h 70"/>
                <a:gd name="T60" fmla="*/ 78 w 118"/>
                <a:gd name="T61" fmla="*/ 68 h 70"/>
                <a:gd name="T62" fmla="*/ 89 w 118"/>
                <a:gd name="T63" fmla="*/ 66 h 70"/>
                <a:gd name="T64" fmla="*/ 98 w 118"/>
                <a:gd name="T65" fmla="*/ 62 h 70"/>
                <a:gd name="T66" fmla="*/ 107 w 118"/>
                <a:gd name="T67" fmla="*/ 58 h 70"/>
                <a:gd name="T68" fmla="*/ 114 w 118"/>
                <a:gd name="T69" fmla="*/ 52 h 70"/>
                <a:gd name="T70" fmla="*/ 116 w 118"/>
                <a:gd name="T71" fmla="*/ 46 h 70"/>
                <a:gd name="T72" fmla="*/ 118 w 118"/>
                <a:gd name="T73" fmla="*/ 40 h 70"/>
                <a:gd name="T74" fmla="*/ 118 w 118"/>
                <a:gd name="T75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8" h="70">
                  <a:moveTo>
                    <a:pt x="118" y="40"/>
                  </a:moveTo>
                  <a:lnTo>
                    <a:pt x="118" y="40"/>
                  </a:lnTo>
                  <a:lnTo>
                    <a:pt x="118" y="34"/>
                  </a:lnTo>
                  <a:lnTo>
                    <a:pt x="116" y="26"/>
                  </a:lnTo>
                  <a:lnTo>
                    <a:pt x="111" y="20"/>
                  </a:lnTo>
                  <a:lnTo>
                    <a:pt x="105" y="14"/>
                  </a:lnTo>
                  <a:lnTo>
                    <a:pt x="96" y="10"/>
                  </a:lnTo>
                  <a:lnTo>
                    <a:pt x="87" y="6"/>
                  </a:lnTo>
                  <a:lnTo>
                    <a:pt x="76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1" y="0"/>
                  </a:lnTo>
                  <a:lnTo>
                    <a:pt x="40" y="2"/>
                  </a:lnTo>
                  <a:lnTo>
                    <a:pt x="29" y="4"/>
                  </a:lnTo>
                  <a:lnTo>
                    <a:pt x="20" y="6"/>
                  </a:lnTo>
                  <a:lnTo>
                    <a:pt x="11" y="12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6" y="50"/>
                  </a:lnTo>
                  <a:lnTo>
                    <a:pt x="13" y="56"/>
                  </a:lnTo>
                  <a:lnTo>
                    <a:pt x="22" y="60"/>
                  </a:lnTo>
                  <a:lnTo>
                    <a:pt x="33" y="64"/>
                  </a:lnTo>
                  <a:lnTo>
                    <a:pt x="44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67" y="70"/>
                  </a:lnTo>
                  <a:lnTo>
                    <a:pt x="78" y="68"/>
                  </a:lnTo>
                  <a:lnTo>
                    <a:pt x="89" y="66"/>
                  </a:lnTo>
                  <a:lnTo>
                    <a:pt x="98" y="62"/>
                  </a:lnTo>
                  <a:lnTo>
                    <a:pt x="107" y="58"/>
                  </a:lnTo>
                  <a:lnTo>
                    <a:pt x="114" y="52"/>
                  </a:lnTo>
                  <a:lnTo>
                    <a:pt x="116" y="46"/>
                  </a:lnTo>
                  <a:lnTo>
                    <a:pt x="118" y="40"/>
                  </a:lnTo>
                  <a:lnTo>
                    <a:pt x="118" y="40"/>
                  </a:lnTo>
                  <a:close/>
                </a:path>
              </a:pathLst>
            </a:custGeom>
            <a:solidFill>
              <a:srgbClr val="FF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1459" y="1807"/>
              <a:ext cx="114" cy="66"/>
            </a:xfrm>
            <a:custGeom>
              <a:avLst/>
              <a:gdLst>
                <a:gd name="T0" fmla="*/ 114 w 114"/>
                <a:gd name="T1" fmla="*/ 38 h 66"/>
                <a:gd name="T2" fmla="*/ 114 w 114"/>
                <a:gd name="T3" fmla="*/ 38 h 66"/>
                <a:gd name="T4" fmla="*/ 114 w 114"/>
                <a:gd name="T5" fmla="*/ 32 h 66"/>
                <a:gd name="T6" fmla="*/ 109 w 114"/>
                <a:gd name="T7" fmla="*/ 24 h 66"/>
                <a:gd name="T8" fmla="*/ 105 w 114"/>
                <a:gd name="T9" fmla="*/ 18 h 66"/>
                <a:gd name="T10" fmla="*/ 98 w 114"/>
                <a:gd name="T11" fmla="*/ 14 h 66"/>
                <a:gd name="T12" fmla="*/ 91 w 114"/>
                <a:gd name="T13" fmla="*/ 8 h 66"/>
                <a:gd name="T14" fmla="*/ 82 w 114"/>
                <a:gd name="T15" fmla="*/ 6 h 66"/>
                <a:gd name="T16" fmla="*/ 71 w 114"/>
                <a:gd name="T17" fmla="*/ 2 h 66"/>
                <a:gd name="T18" fmla="*/ 60 w 114"/>
                <a:gd name="T19" fmla="*/ 0 h 66"/>
                <a:gd name="T20" fmla="*/ 60 w 114"/>
                <a:gd name="T21" fmla="*/ 0 h 66"/>
                <a:gd name="T22" fmla="*/ 49 w 114"/>
                <a:gd name="T23" fmla="*/ 0 h 66"/>
                <a:gd name="T24" fmla="*/ 38 w 114"/>
                <a:gd name="T25" fmla="*/ 2 h 66"/>
                <a:gd name="T26" fmla="*/ 29 w 114"/>
                <a:gd name="T27" fmla="*/ 4 h 66"/>
                <a:gd name="T28" fmla="*/ 20 w 114"/>
                <a:gd name="T29" fmla="*/ 6 h 66"/>
                <a:gd name="T30" fmla="*/ 13 w 114"/>
                <a:gd name="T31" fmla="*/ 10 h 66"/>
                <a:gd name="T32" fmla="*/ 7 w 114"/>
                <a:gd name="T33" fmla="*/ 16 h 66"/>
                <a:gd name="T34" fmla="*/ 2 w 114"/>
                <a:gd name="T35" fmla="*/ 22 h 66"/>
                <a:gd name="T36" fmla="*/ 0 w 114"/>
                <a:gd name="T37" fmla="*/ 28 h 66"/>
                <a:gd name="T38" fmla="*/ 0 w 114"/>
                <a:gd name="T39" fmla="*/ 28 h 66"/>
                <a:gd name="T40" fmla="*/ 2 w 114"/>
                <a:gd name="T41" fmla="*/ 34 h 66"/>
                <a:gd name="T42" fmla="*/ 4 w 114"/>
                <a:gd name="T43" fmla="*/ 40 h 66"/>
                <a:gd name="T44" fmla="*/ 9 w 114"/>
                <a:gd name="T45" fmla="*/ 46 h 66"/>
                <a:gd name="T46" fmla="*/ 15 w 114"/>
                <a:gd name="T47" fmla="*/ 52 h 66"/>
                <a:gd name="T48" fmla="*/ 22 w 114"/>
                <a:gd name="T49" fmla="*/ 56 h 66"/>
                <a:gd name="T50" fmla="*/ 31 w 114"/>
                <a:gd name="T51" fmla="*/ 60 h 66"/>
                <a:gd name="T52" fmla="*/ 42 w 114"/>
                <a:gd name="T53" fmla="*/ 64 h 66"/>
                <a:gd name="T54" fmla="*/ 53 w 114"/>
                <a:gd name="T55" fmla="*/ 66 h 66"/>
                <a:gd name="T56" fmla="*/ 53 w 114"/>
                <a:gd name="T57" fmla="*/ 66 h 66"/>
                <a:gd name="T58" fmla="*/ 65 w 114"/>
                <a:gd name="T59" fmla="*/ 66 h 66"/>
                <a:gd name="T60" fmla="*/ 76 w 114"/>
                <a:gd name="T61" fmla="*/ 64 h 66"/>
                <a:gd name="T62" fmla="*/ 85 w 114"/>
                <a:gd name="T63" fmla="*/ 62 h 66"/>
                <a:gd name="T64" fmla="*/ 94 w 114"/>
                <a:gd name="T65" fmla="*/ 60 h 66"/>
                <a:gd name="T66" fmla="*/ 103 w 114"/>
                <a:gd name="T67" fmla="*/ 54 h 66"/>
                <a:gd name="T68" fmla="*/ 107 w 114"/>
                <a:gd name="T69" fmla="*/ 50 h 66"/>
                <a:gd name="T70" fmla="*/ 112 w 114"/>
                <a:gd name="T71" fmla="*/ 44 h 66"/>
                <a:gd name="T72" fmla="*/ 114 w 114"/>
                <a:gd name="T73" fmla="*/ 38 h 66"/>
                <a:gd name="T74" fmla="*/ 114 w 114"/>
                <a:gd name="T75" fmla="*/ 3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4" h="66">
                  <a:moveTo>
                    <a:pt x="114" y="38"/>
                  </a:moveTo>
                  <a:lnTo>
                    <a:pt x="114" y="38"/>
                  </a:lnTo>
                  <a:lnTo>
                    <a:pt x="114" y="32"/>
                  </a:lnTo>
                  <a:lnTo>
                    <a:pt x="109" y="24"/>
                  </a:lnTo>
                  <a:lnTo>
                    <a:pt x="105" y="18"/>
                  </a:lnTo>
                  <a:lnTo>
                    <a:pt x="98" y="14"/>
                  </a:lnTo>
                  <a:lnTo>
                    <a:pt x="91" y="8"/>
                  </a:lnTo>
                  <a:lnTo>
                    <a:pt x="82" y="6"/>
                  </a:lnTo>
                  <a:lnTo>
                    <a:pt x="71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9" y="0"/>
                  </a:lnTo>
                  <a:lnTo>
                    <a:pt x="38" y="2"/>
                  </a:lnTo>
                  <a:lnTo>
                    <a:pt x="29" y="4"/>
                  </a:lnTo>
                  <a:lnTo>
                    <a:pt x="20" y="6"/>
                  </a:lnTo>
                  <a:lnTo>
                    <a:pt x="13" y="10"/>
                  </a:lnTo>
                  <a:lnTo>
                    <a:pt x="7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34"/>
                  </a:lnTo>
                  <a:lnTo>
                    <a:pt x="4" y="40"/>
                  </a:lnTo>
                  <a:lnTo>
                    <a:pt x="9" y="46"/>
                  </a:lnTo>
                  <a:lnTo>
                    <a:pt x="15" y="52"/>
                  </a:lnTo>
                  <a:lnTo>
                    <a:pt x="22" y="56"/>
                  </a:lnTo>
                  <a:lnTo>
                    <a:pt x="31" y="60"/>
                  </a:lnTo>
                  <a:lnTo>
                    <a:pt x="42" y="64"/>
                  </a:lnTo>
                  <a:lnTo>
                    <a:pt x="53" y="66"/>
                  </a:lnTo>
                  <a:lnTo>
                    <a:pt x="53" y="66"/>
                  </a:lnTo>
                  <a:lnTo>
                    <a:pt x="65" y="66"/>
                  </a:lnTo>
                  <a:lnTo>
                    <a:pt x="76" y="64"/>
                  </a:lnTo>
                  <a:lnTo>
                    <a:pt x="85" y="62"/>
                  </a:lnTo>
                  <a:lnTo>
                    <a:pt x="94" y="60"/>
                  </a:lnTo>
                  <a:lnTo>
                    <a:pt x="103" y="54"/>
                  </a:lnTo>
                  <a:lnTo>
                    <a:pt x="107" y="50"/>
                  </a:lnTo>
                  <a:lnTo>
                    <a:pt x="112" y="44"/>
                  </a:lnTo>
                  <a:lnTo>
                    <a:pt x="114" y="38"/>
                  </a:lnTo>
                  <a:lnTo>
                    <a:pt x="114" y="38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1463" y="1809"/>
              <a:ext cx="105" cy="62"/>
            </a:xfrm>
            <a:custGeom>
              <a:avLst/>
              <a:gdLst>
                <a:gd name="T0" fmla="*/ 105 w 105"/>
                <a:gd name="T1" fmla="*/ 36 h 62"/>
                <a:gd name="T2" fmla="*/ 105 w 105"/>
                <a:gd name="T3" fmla="*/ 36 h 62"/>
                <a:gd name="T4" fmla="*/ 105 w 105"/>
                <a:gd name="T5" fmla="*/ 30 h 62"/>
                <a:gd name="T6" fmla="*/ 103 w 105"/>
                <a:gd name="T7" fmla="*/ 24 h 62"/>
                <a:gd name="T8" fmla="*/ 99 w 105"/>
                <a:gd name="T9" fmla="*/ 18 h 62"/>
                <a:gd name="T10" fmla="*/ 92 w 105"/>
                <a:gd name="T11" fmla="*/ 12 h 62"/>
                <a:gd name="T12" fmla="*/ 85 w 105"/>
                <a:gd name="T13" fmla="*/ 8 h 62"/>
                <a:gd name="T14" fmla="*/ 76 w 105"/>
                <a:gd name="T15" fmla="*/ 4 h 62"/>
                <a:gd name="T16" fmla="*/ 67 w 105"/>
                <a:gd name="T17" fmla="*/ 2 h 62"/>
                <a:gd name="T18" fmla="*/ 56 w 105"/>
                <a:gd name="T19" fmla="*/ 0 h 62"/>
                <a:gd name="T20" fmla="*/ 56 w 105"/>
                <a:gd name="T21" fmla="*/ 0 h 62"/>
                <a:gd name="T22" fmla="*/ 45 w 105"/>
                <a:gd name="T23" fmla="*/ 0 h 62"/>
                <a:gd name="T24" fmla="*/ 36 w 105"/>
                <a:gd name="T25" fmla="*/ 2 h 62"/>
                <a:gd name="T26" fmla="*/ 27 w 105"/>
                <a:gd name="T27" fmla="*/ 4 h 62"/>
                <a:gd name="T28" fmla="*/ 18 w 105"/>
                <a:gd name="T29" fmla="*/ 6 h 62"/>
                <a:gd name="T30" fmla="*/ 11 w 105"/>
                <a:gd name="T31" fmla="*/ 10 h 62"/>
                <a:gd name="T32" fmla="*/ 5 w 105"/>
                <a:gd name="T33" fmla="*/ 14 h 62"/>
                <a:gd name="T34" fmla="*/ 3 w 105"/>
                <a:gd name="T35" fmla="*/ 20 h 62"/>
                <a:gd name="T36" fmla="*/ 0 w 105"/>
                <a:gd name="T37" fmla="*/ 26 h 62"/>
                <a:gd name="T38" fmla="*/ 0 w 105"/>
                <a:gd name="T39" fmla="*/ 26 h 62"/>
                <a:gd name="T40" fmla="*/ 0 w 105"/>
                <a:gd name="T41" fmla="*/ 32 h 62"/>
                <a:gd name="T42" fmla="*/ 3 w 105"/>
                <a:gd name="T43" fmla="*/ 38 h 62"/>
                <a:gd name="T44" fmla="*/ 7 w 105"/>
                <a:gd name="T45" fmla="*/ 44 h 62"/>
                <a:gd name="T46" fmla="*/ 14 w 105"/>
                <a:gd name="T47" fmla="*/ 48 h 62"/>
                <a:gd name="T48" fmla="*/ 20 w 105"/>
                <a:gd name="T49" fmla="*/ 54 h 62"/>
                <a:gd name="T50" fmla="*/ 29 w 105"/>
                <a:gd name="T51" fmla="*/ 56 h 62"/>
                <a:gd name="T52" fmla="*/ 38 w 105"/>
                <a:gd name="T53" fmla="*/ 60 h 62"/>
                <a:gd name="T54" fmla="*/ 49 w 105"/>
                <a:gd name="T55" fmla="*/ 62 h 62"/>
                <a:gd name="T56" fmla="*/ 49 w 105"/>
                <a:gd name="T57" fmla="*/ 62 h 62"/>
                <a:gd name="T58" fmla="*/ 61 w 105"/>
                <a:gd name="T59" fmla="*/ 62 h 62"/>
                <a:gd name="T60" fmla="*/ 70 w 105"/>
                <a:gd name="T61" fmla="*/ 60 h 62"/>
                <a:gd name="T62" fmla="*/ 81 w 105"/>
                <a:gd name="T63" fmla="*/ 58 h 62"/>
                <a:gd name="T64" fmla="*/ 87 w 105"/>
                <a:gd name="T65" fmla="*/ 56 h 62"/>
                <a:gd name="T66" fmla="*/ 94 w 105"/>
                <a:gd name="T67" fmla="*/ 52 h 62"/>
                <a:gd name="T68" fmla="*/ 101 w 105"/>
                <a:gd name="T69" fmla="*/ 46 h 62"/>
                <a:gd name="T70" fmla="*/ 103 w 105"/>
                <a:gd name="T71" fmla="*/ 42 h 62"/>
                <a:gd name="T72" fmla="*/ 105 w 105"/>
                <a:gd name="T73" fmla="*/ 36 h 62"/>
                <a:gd name="T74" fmla="*/ 105 w 105"/>
                <a:gd name="T75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62">
                  <a:moveTo>
                    <a:pt x="105" y="36"/>
                  </a:moveTo>
                  <a:lnTo>
                    <a:pt x="105" y="36"/>
                  </a:lnTo>
                  <a:lnTo>
                    <a:pt x="105" y="30"/>
                  </a:lnTo>
                  <a:lnTo>
                    <a:pt x="103" y="24"/>
                  </a:lnTo>
                  <a:lnTo>
                    <a:pt x="99" y="18"/>
                  </a:lnTo>
                  <a:lnTo>
                    <a:pt x="92" y="12"/>
                  </a:lnTo>
                  <a:lnTo>
                    <a:pt x="85" y="8"/>
                  </a:lnTo>
                  <a:lnTo>
                    <a:pt x="76" y="4"/>
                  </a:lnTo>
                  <a:lnTo>
                    <a:pt x="67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36" y="2"/>
                  </a:lnTo>
                  <a:lnTo>
                    <a:pt x="27" y="4"/>
                  </a:lnTo>
                  <a:lnTo>
                    <a:pt x="18" y="6"/>
                  </a:lnTo>
                  <a:lnTo>
                    <a:pt x="11" y="10"/>
                  </a:lnTo>
                  <a:lnTo>
                    <a:pt x="5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3" y="38"/>
                  </a:lnTo>
                  <a:lnTo>
                    <a:pt x="7" y="44"/>
                  </a:lnTo>
                  <a:lnTo>
                    <a:pt x="14" y="48"/>
                  </a:lnTo>
                  <a:lnTo>
                    <a:pt x="20" y="54"/>
                  </a:lnTo>
                  <a:lnTo>
                    <a:pt x="29" y="56"/>
                  </a:lnTo>
                  <a:lnTo>
                    <a:pt x="38" y="60"/>
                  </a:lnTo>
                  <a:lnTo>
                    <a:pt x="49" y="62"/>
                  </a:lnTo>
                  <a:lnTo>
                    <a:pt x="49" y="62"/>
                  </a:lnTo>
                  <a:lnTo>
                    <a:pt x="61" y="62"/>
                  </a:lnTo>
                  <a:lnTo>
                    <a:pt x="70" y="60"/>
                  </a:lnTo>
                  <a:lnTo>
                    <a:pt x="81" y="58"/>
                  </a:lnTo>
                  <a:lnTo>
                    <a:pt x="87" y="56"/>
                  </a:lnTo>
                  <a:lnTo>
                    <a:pt x="94" y="52"/>
                  </a:lnTo>
                  <a:lnTo>
                    <a:pt x="101" y="46"/>
                  </a:lnTo>
                  <a:lnTo>
                    <a:pt x="103" y="42"/>
                  </a:lnTo>
                  <a:lnTo>
                    <a:pt x="105" y="36"/>
                  </a:lnTo>
                  <a:lnTo>
                    <a:pt x="105" y="36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1468" y="1811"/>
              <a:ext cx="98" cy="58"/>
            </a:xfrm>
            <a:custGeom>
              <a:avLst/>
              <a:gdLst>
                <a:gd name="T0" fmla="*/ 0 w 98"/>
                <a:gd name="T1" fmla="*/ 24 h 58"/>
                <a:gd name="T2" fmla="*/ 0 w 98"/>
                <a:gd name="T3" fmla="*/ 24 h 58"/>
                <a:gd name="T4" fmla="*/ 0 w 98"/>
                <a:gd name="T5" fmla="*/ 30 h 58"/>
                <a:gd name="T6" fmla="*/ 2 w 98"/>
                <a:gd name="T7" fmla="*/ 36 h 58"/>
                <a:gd name="T8" fmla="*/ 6 w 98"/>
                <a:gd name="T9" fmla="*/ 42 h 58"/>
                <a:gd name="T10" fmla="*/ 11 w 98"/>
                <a:gd name="T11" fmla="*/ 46 h 58"/>
                <a:gd name="T12" fmla="*/ 27 w 98"/>
                <a:gd name="T13" fmla="*/ 54 h 58"/>
                <a:gd name="T14" fmla="*/ 44 w 98"/>
                <a:gd name="T15" fmla="*/ 58 h 58"/>
                <a:gd name="T16" fmla="*/ 44 w 98"/>
                <a:gd name="T17" fmla="*/ 58 h 58"/>
                <a:gd name="T18" fmla="*/ 65 w 98"/>
                <a:gd name="T19" fmla="*/ 56 h 58"/>
                <a:gd name="T20" fmla="*/ 80 w 98"/>
                <a:gd name="T21" fmla="*/ 52 h 58"/>
                <a:gd name="T22" fmla="*/ 87 w 98"/>
                <a:gd name="T23" fmla="*/ 48 h 58"/>
                <a:gd name="T24" fmla="*/ 91 w 98"/>
                <a:gd name="T25" fmla="*/ 44 h 58"/>
                <a:gd name="T26" fmla="*/ 96 w 98"/>
                <a:gd name="T27" fmla="*/ 38 h 58"/>
                <a:gd name="T28" fmla="*/ 98 w 98"/>
                <a:gd name="T29" fmla="*/ 34 h 58"/>
                <a:gd name="T30" fmla="*/ 98 w 98"/>
                <a:gd name="T31" fmla="*/ 34 h 58"/>
                <a:gd name="T32" fmla="*/ 96 w 98"/>
                <a:gd name="T33" fmla="*/ 28 h 58"/>
                <a:gd name="T34" fmla="*/ 94 w 98"/>
                <a:gd name="T35" fmla="*/ 22 h 58"/>
                <a:gd name="T36" fmla="*/ 91 w 98"/>
                <a:gd name="T37" fmla="*/ 16 h 58"/>
                <a:gd name="T38" fmla="*/ 85 w 98"/>
                <a:gd name="T39" fmla="*/ 12 h 58"/>
                <a:gd name="T40" fmla="*/ 69 w 98"/>
                <a:gd name="T41" fmla="*/ 4 h 58"/>
                <a:gd name="T42" fmla="*/ 51 w 98"/>
                <a:gd name="T43" fmla="*/ 0 h 58"/>
                <a:gd name="T44" fmla="*/ 51 w 98"/>
                <a:gd name="T45" fmla="*/ 0 h 58"/>
                <a:gd name="T46" fmla="*/ 31 w 98"/>
                <a:gd name="T47" fmla="*/ 2 h 58"/>
                <a:gd name="T48" fmla="*/ 15 w 98"/>
                <a:gd name="T49" fmla="*/ 6 h 58"/>
                <a:gd name="T50" fmla="*/ 9 w 98"/>
                <a:gd name="T51" fmla="*/ 10 h 58"/>
                <a:gd name="T52" fmla="*/ 4 w 98"/>
                <a:gd name="T53" fmla="*/ 14 h 58"/>
                <a:gd name="T54" fmla="*/ 0 w 98"/>
                <a:gd name="T55" fmla="*/ 20 h 58"/>
                <a:gd name="T56" fmla="*/ 0 w 98"/>
                <a:gd name="T57" fmla="*/ 24 h 58"/>
                <a:gd name="T58" fmla="*/ 0 w 98"/>
                <a:gd name="T59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8" h="58">
                  <a:moveTo>
                    <a:pt x="0" y="24"/>
                  </a:moveTo>
                  <a:lnTo>
                    <a:pt x="0" y="24"/>
                  </a:lnTo>
                  <a:lnTo>
                    <a:pt x="0" y="30"/>
                  </a:lnTo>
                  <a:lnTo>
                    <a:pt x="2" y="36"/>
                  </a:lnTo>
                  <a:lnTo>
                    <a:pt x="6" y="42"/>
                  </a:lnTo>
                  <a:lnTo>
                    <a:pt x="11" y="46"/>
                  </a:lnTo>
                  <a:lnTo>
                    <a:pt x="27" y="54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65" y="56"/>
                  </a:lnTo>
                  <a:lnTo>
                    <a:pt x="80" y="52"/>
                  </a:lnTo>
                  <a:lnTo>
                    <a:pt x="87" y="48"/>
                  </a:lnTo>
                  <a:lnTo>
                    <a:pt x="91" y="44"/>
                  </a:lnTo>
                  <a:lnTo>
                    <a:pt x="96" y="38"/>
                  </a:lnTo>
                  <a:lnTo>
                    <a:pt x="98" y="34"/>
                  </a:lnTo>
                  <a:lnTo>
                    <a:pt x="98" y="34"/>
                  </a:lnTo>
                  <a:lnTo>
                    <a:pt x="96" y="28"/>
                  </a:lnTo>
                  <a:lnTo>
                    <a:pt x="94" y="22"/>
                  </a:lnTo>
                  <a:lnTo>
                    <a:pt x="91" y="16"/>
                  </a:lnTo>
                  <a:lnTo>
                    <a:pt x="85" y="12"/>
                  </a:lnTo>
                  <a:lnTo>
                    <a:pt x="69" y="4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31" y="2"/>
                  </a:lnTo>
                  <a:lnTo>
                    <a:pt x="15" y="6"/>
                  </a:lnTo>
                  <a:lnTo>
                    <a:pt x="9" y="10"/>
                  </a:lnTo>
                  <a:lnTo>
                    <a:pt x="4" y="14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1050" y="1775"/>
              <a:ext cx="190" cy="110"/>
            </a:xfrm>
            <a:custGeom>
              <a:avLst/>
              <a:gdLst>
                <a:gd name="T0" fmla="*/ 0 w 190"/>
                <a:gd name="T1" fmla="*/ 66 h 110"/>
                <a:gd name="T2" fmla="*/ 0 w 190"/>
                <a:gd name="T3" fmla="*/ 66 h 110"/>
                <a:gd name="T4" fmla="*/ 4 w 190"/>
                <a:gd name="T5" fmla="*/ 78 h 110"/>
                <a:gd name="T6" fmla="*/ 11 w 190"/>
                <a:gd name="T7" fmla="*/ 86 h 110"/>
                <a:gd name="T8" fmla="*/ 20 w 190"/>
                <a:gd name="T9" fmla="*/ 96 h 110"/>
                <a:gd name="T10" fmla="*/ 33 w 190"/>
                <a:gd name="T11" fmla="*/ 102 h 110"/>
                <a:gd name="T12" fmla="*/ 49 w 190"/>
                <a:gd name="T13" fmla="*/ 106 h 110"/>
                <a:gd name="T14" fmla="*/ 65 w 190"/>
                <a:gd name="T15" fmla="*/ 110 h 110"/>
                <a:gd name="T16" fmla="*/ 85 w 190"/>
                <a:gd name="T17" fmla="*/ 110 h 110"/>
                <a:gd name="T18" fmla="*/ 103 w 190"/>
                <a:gd name="T19" fmla="*/ 110 h 110"/>
                <a:gd name="T20" fmla="*/ 103 w 190"/>
                <a:gd name="T21" fmla="*/ 110 h 110"/>
                <a:gd name="T22" fmla="*/ 123 w 190"/>
                <a:gd name="T23" fmla="*/ 106 h 110"/>
                <a:gd name="T24" fmla="*/ 138 w 190"/>
                <a:gd name="T25" fmla="*/ 100 h 110"/>
                <a:gd name="T26" fmla="*/ 154 w 190"/>
                <a:gd name="T27" fmla="*/ 94 h 110"/>
                <a:gd name="T28" fmla="*/ 168 w 190"/>
                <a:gd name="T29" fmla="*/ 86 h 110"/>
                <a:gd name="T30" fmla="*/ 179 w 190"/>
                <a:gd name="T31" fmla="*/ 76 h 110"/>
                <a:gd name="T32" fmla="*/ 185 w 190"/>
                <a:gd name="T33" fmla="*/ 66 h 110"/>
                <a:gd name="T34" fmla="*/ 190 w 190"/>
                <a:gd name="T35" fmla="*/ 54 h 110"/>
                <a:gd name="T36" fmla="*/ 190 w 190"/>
                <a:gd name="T37" fmla="*/ 44 h 110"/>
                <a:gd name="T38" fmla="*/ 190 w 190"/>
                <a:gd name="T39" fmla="*/ 44 h 110"/>
                <a:gd name="T40" fmla="*/ 185 w 190"/>
                <a:gd name="T41" fmla="*/ 32 h 110"/>
                <a:gd name="T42" fmla="*/ 179 w 190"/>
                <a:gd name="T43" fmla="*/ 24 h 110"/>
                <a:gd name="T44" fmla="*/ 170 w 190"/>
                <a:gd name="T45" fmla="*/ 14 h 110"/>
                <a:gd name="T46" fmla="*/ 156 w 190"/>
                <a:gd name="T47" fmla="*/ 8 h 110"/>
                <a:gd name="T48" fmla="*/ 141 w 190"/>
                <a:gd name="T49" fmla="*/ 4 h 110"/>
                <a:gd name="T50" fmla="*/ 125 w 190"/>
                <a:gd name="T51" fmla="*/ 0 h 110"/>
                <a:gd name="T52" fmla="*/ 105 w 190"/>
                <a:gd name="T53" fmla="*/ 0 h 110"/>
                <a:gd name="T54" fmla="*/ 87 w 190"/>
                <a:gd name="T55" fmla="*/ 0 h 110"/>
                <a:gd name="T56" fmla="*/ 87 w 190"/>
                <a:gd name="T57" fmla="*/ 0 h 110"/>
                <a:gd name="T58" fmla="*/ 67 w 190"/>
                <a:gd name="T59" fmla="*/ 4 h 110"/>
                <a:gd name="T60" fmla="*/ 49 w 190"/>
                <a:gd name="T61" fmla="*/ 10 h 110"/>
                <a:gd name="T62" fmla="*/ 36 w 190"/>
                <a:gd name="T63" fmla="*/ 16 h 110"/>
                <a:gd name="T64" fmla="*/ 22 w 190"/>
                <a:gd name="T65" fmla="*/ 24 h 110"/>
                <a:gd name="T66" fmla="*/ 11 w 190"/>
                <a:gd name="T67" fmla="*/ 34 h 110"/>
                <a:gd name="T68" fmla="*/ 4 w 190"/>
                <a:gd name="T69" fmla="*/ 44 h 110"/>
                <a:gd name="T70" fmla="*/ 0 w 190"/>
                <a:gd name="T71" fmla="*/ 56 h 110"/>
                <a:gd name="T72" fmla="*/ 0 w 190"/>
                <a:gd name="T73" fmla="*/ 66 h 110"/>
                <a:gd name="T74" fmla="*/ 0 w 190"/>
                <a:gd name="T75" fmla="*/ 6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0" h="110">
                  <a:moveTo>
                    <a:pt x="0" y="66"/>
                  </a:moveTo>
                  <a:lnTo>
                    <a:pt x="0" y="66"/>
                  </a:lnTo>
                  <a:lnTo>
                    <a:pt x="4" y="78"/>
                  </a:lnTo>
                  <a:lnTo>
                    <a:pt x="11" y="86"/>
                  </a:lnTo>
                  <a:lnTo>
                    <a:pt x="20" y="96"/>
                  </a:lnTo>
                  <a:lnTo>
                    <a:pt x="33" y="102"/>
                  </a:lnTo>
                  <a:lnTo>
                    <a:pt x="49" y="106"/>
                  </a:lnTo>
                  <a:lnTo>
                    <a:pt x="65" y="110"/>
                  </a:lnTo>
                  <a:lnTo>
                    <a:pt x="85" y="110"/>
                  </a:lnTo>
                  <a:lnTo>
                    <a:pt x="103" y="110"/>
                  </a:lnTo>
                  <a:lnTo>
                    <a:pt x="103" y="110"/>
                  </a:lnTo>
                  <a:lnTo>
                    <a:pt x="123" y="106"/>
                  </a:lnTo>
                  <a:lnTo>
                    <a:pt x="138" y="100"/>
                  </a:lnTo>
                  <a:lnTo>
                    <a:pt x="154" y="94"/>
                  </a:lnTo>
                  <a:lnTo>
                    <a:pt x="168" y="86"/>
                  </a:lnTo>
                  <a:lnTo>
                    <a:pt x="179" y="76"/>
                  </a:lnTo>
                  <a:lnTo>
                    <a:pt x="185" y="66"/>
                  </a:lnTo>
                  <a:lnTo>
                    <a:pt x="190" y="54"/>
                  </a:lnTo>
                  <a:lnTo>
                    <a:pt x="190" y="44"/>
                  </a:lnTo>
                  <a:lnTo>
                    <a:pt x="190" y="44"/>
                  </a:lnTo>
                  <a:lnTo>
                    <a:pt x="185" y="32"/>
                  </a:lnTo>
                  <a:lnTo>
                    <a:pt x="179" y="24"/>
                  </a:lnTo>
                  <a:lnTo>
                    <a:pt x="170" y="14"/>
                  </a:lnTo>
                  <a:lnTo>
                    <a:pt x="156" y="8"/>
                  </a:lnTo>
                  <a:lnTo>
                    <a:pt x="141" y="4"/>
                  </a:lnTo>
                  <a:lnTo>
                    <a:pt x="125" y="0"/>
                  </a:lnTo>
                  <a:lnTo>
                    <a:pt x="105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67" y="4"/>
                  </a:lnTo>
                  <a:lnTo>
                    <a:pt x="49" y="10"/>
                  </a:lnTo>
                  <a:lnTo>
                    <a:pt x="36" y="16"/>
                  </a:lnTo>
                  <a:lnTo>
                    <a:pt x="22" y="24"/>
                  </a:lnTo>
                  <a:lnTo>
                    <a:pt x="11" y="34"/>
                  </a:lnTo>
                  <a:lnTo>
                    <a:pt x="4" y="44"/>
                  </a:lnTo>
                  <a:lnTo>
                    <a:pt x="0" y="56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1054" y="1777"/>
              <a:ext cx="181" cy="106"/>
            </a:xfrm>
            <a:custGeom>
              <a:avLst/>
              <a:gdLst>
                <a:gd name="T0" fmla="*/ 181 w 181"/>
                <a:gd name="T1" fmla="*/ 42 h 106"/>
                <a:gd name="T2" fmla="*/ 181 w 181"/>
                <a:gd name="T3" fmla="*/ 42 h 106"/>
                <a:gd name="T4" fmla="*/ 179 w 181"/>
                <a:gd name="T5" fmla="*/ 32 h 106"/>
                <a:gd name="T6" fmla="*/ 172 w 181"/>
                <a:gd name="T7" fmla="*/ 22 h 106"/>
                <a:gd name="T8" fmla="*/ 161 w 181"/>
                <a:gd name="T9" fmla="*/ 14 h 106"/>
                <a:gd name="T10" fmla="*/ 150 w 181"/>
                <a:gd name="T11" fmla="*/ 8 h 106"/>
                <a:gd name="T12" fmla="*/ 134 w 181"/>
                <a:gd name="T13" fmla="*/ 4 h 106"/>
                <a:gd name="T14" fmla="*/ 119 w 181"/>
                <a:gd name="T15" fmla="*/ 0 h 106"/>
                <a:gd name="T16" fmla="*/ 101 w 181"/>
                <a:gd name="T17" fmla="*/ 0 h 106"/>
                <a:gd name="T18" fmla="*/ 83 w 181"/>
                <a:gd name="T19" fmla="*/ 0 h 106"/>
                <a:gd name="T20" fmla="*/ 83 w 181"/>
                <a:gd name="T21" fmla="*/ 0 h 106"/>
                <a:gd name="T22" fmla="*/ 65 w 181"/>
                <a:gd name="T23" fmla="*/ 4 h 106"/>
                <a:gd name="T24" fmla="*/ 47 w 181"/>
                <a:gd name="T25" fmla="*/ 10 h 106"/>
                <a:gd name="T26" fmla="*/ 34 w 181"/>
                <a:gd name="T27" fmla="*/ 16 h 106"/>
                <a:gd name="T28" fmla="*/ 21 w 181"/>
                <a:gd name="T29" fmla="*/ 24 h 106"/>
                <a:gd name="T30" fmla="*/ 12 w 181"/>
                <a:gd name="T31" fmla="*/ 34 h 106"/>
                <a:gd name="T32" fmla="*/ 3 w 181"/>
                <a:gd name="T33" fmla="*/ 44 h 106"/>
                <a:gd name="T34" fmla="*/ 0 w 181"/>
                <a:gd name="T35" fmla="*/ 54 h 106"/>
                <a:gd name="T36" fmla="*/ 0 w 181"/>
                <a:gd name="T37" fmla="*/ 64 h 106"/>
                <a:gd name="T38" fmla="*/ 0 w 181"/>
                <a:gd name="T39" fmla="*/ 64 h 106"/>
                <a:gd name="T40" fmla="*/ 3 w 181"/>
                <a:gd name="T41" fmla="*/ 74 h 106"/>
                <a:gd name="T42" fmla="*/ 9 w 181"/>
                <a:gd name="T43" fmla="*/ 84 h 106"/>
                <a:gd name="T44" fmla="*/ 21 w 181"/>
                <a:gd name="T45" fmla="*/ 92 h 106"/>
                <a:gd name="T46" fmla="*/ 32 w 181"/>
                <a:gd name="T47" fmla="*/ 98 h 106"/>
                <a:gd name="T48" fmla="*/ 47 w 181"/>
                <a:gd name="T49" fmla="*/ 102 h 106"/>
                <a:gd name="T50" fmla="*/ 63 w 181"/>
                <a:gd name="T51" fmla="*/ 106 h 106"/>
                <a:gd name="T52" fmla="*/ 81 w 181"/>
                <a:gd name="T53" fmla="*/ 106 h 106"/>
                <a:gd name="T54" fmla="*/ 99 w 181"/>
                <a:gd name="T55" fmla="*/ 106 h 106"/>
                <a:gd name="T56" fmla="*/ 99 w 181"/>
                <a:gd name="T57" fmla="*/ 106 h 106"/>
                <a:gd name="T58" fmla="*/ 117 w 181"/>
                <a:gd name="T59" fmla="*/ 102 h 106"/>
                <a:gd name="T60" fmla="*/ 134 w 181"/>
                <a:gd name="T61" fmla="*/ 96 h 106"/>
                <a:gd name="T62" fmla="*/ 148 w 181"/>
                <a:gd name="T63" fmla="*/ 90 h 106"/>
                <a:gd name="T64" fmla="*/ 161 w 181"/>
                <a:gd name="T65" fmla="*/ 82 h 106"/>
                <a:gd name="T66" fmla="*/ 170 w 181"/>
                <a:gd name="T67" fmla="*/ 72 h 106"/>
                <a:gd name="T68" fmla="*/ 179 w 181"/>
                <a:gd name="T69" fmla="*/ 62 h 106"/>
                <a:gd name="T70" fmla="*/ 181 w 181"/>
                <a:gd name="T71" fmla="*/ 52 h 106"/>
                <a:gd name="T72" fmla="*/ 181 w 181"/>
                <a:gd name="T73" fmla="*/ 42 h 106"/>
                <a:gd name="T74" fmla="*/ 181 w 181"/>
                <a:gd name="T75" fmla="*/ 4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1" h="106">
                  <a:moveTo>
                    <a:pt x="181" y="42"/>
                  </a:moveTo>
                  <a:lnTo>
                    <a:pt x="181" y="42"/>
                  </a:lnTo>
                  <a:lnTo>
                    <a:pt x="179" y="32"/>
                  </a:lnTo>
                  <a:lnTo>
                    <a:pt x="172" y="22"/>
                  </a:lnTo>
                  <a:lnTo>
                    <a:pt x="161" y="14"/>
                  </a:lnTo>
                  <a:lnTo>
                    <a:pt x="150" y="8"/>
                  </a:lnTo>
                  <a:lnTo>
                    <a:pt x="134" y="4"/>
                  </a:lnTo>
                  <a:lnTo>
                    <a:pt x="119" y="0"/>
                  </a:lnTo>
                  <a:lnTo>
                    <a:pt x="101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65" y="4"/>
                  </a:lnTo>
                  <a:lnTo>
                    <a:pt x="47" y="10"/>
                  </a:lnTo>
                  <a:lnTo>
                    <a:pt x="34" y="16"/>
                  </a:lnTo>
                  <a:lnTo>
                    <a:pt x="21" y="24"/>
                  </a:lnTo>
                  <a:lnTo>
                    <a:pt x="12" y="34"/>
                  </a:lnTo>
                  <a:lnTo>
                    <a:pt x="3" y="44"/>
                  </a:lnTo>
                  <a:lnTo>
                    <a:pt x="0" y="54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3" y="74"/>
                  </a:lnTo>
                  <a:lnTo>
                    <a:pt x="9" y="84"/>
                  </a:lnTo>
                  <a:lnTo>
                    <a:pt x="21" y="92"/>
                  </a:lnTo>
                  <a:lnTo>
                    <a:pt x="32" y="98"/>
                  </a:lnTo>
                  <a:lnTo>
                    <a:pt x="47" y="102"/>
                  </a:lnTo>
                  <a:lnTo>
                    <a:pt x="63" y="106"/>
                  </a:lnTo>
                  <a:lnTo>
                    <a:pt x="81" y="106"/>
                  </a:lnTo>
                  <a:lnTo>
                    <a:pt x="99" y="106"/>
                  </a:lnTo>
                  <a:lnTo>
                    <a:pt x="99" y="106"/>
                  </a:lnTo>
                  <a:lnTo>
                    <a:pt x="117" y="102"/>
                  </a:lnTo>
                  <a:lnTo>
                    <a:pt x="134" y="96"/>
                  </a:lnTo>
                  <a:lnTo>
                    <a:pt x="148" y="90"/>
                  </a:lnTo>
                  <a:lnTo>
                    <a:pt x="161" y="82"/>
                  </a:lnTo>
                  <a:lnTo>
                    <a:pt x="170" y="72"/>
                  </a:lnTo>
                  <a:lnTo>
                    <a:pt x="179" y="62"/>
                  </a:lnTo>
                  <a:lnTo>
                    <a:pt x="181" y="52"/>
                  </a:lnTo>
                  <a:lnTo>
                    <a:pt x="181" y="42"/>
                  </a:lnTo>
                  <a:lnTo>
                    <a:pt x="181" y="42"/>
                  </a:lnTo>
                  <a:close/>
                </a:path>
              </a:pathLst>
            </a:custGeom>
            <a:solidFill>
              <a:srgbClr val="FFF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1057" y="1779"/>
              <a:ext cx="176" cy="102"/>
            </a:xfrm>
            <a:custGeom>
              <a:avLst/>
              <a:gdLst>
                <a:gd name="T0" fmla="*/ 176 w 176"/>
                <a:gd name="T1" fmla="*/ 40 h 102"/>
                <a:gd name="T2" fmla="*/ 176 w 176"/>
                <a:gd name="T3" fmla="*/ 40 h 102"/>
                <a:gd name="T4" fmla="*/ 172 w 176"/>
                <a:gd name="T5" fmla="*/ 30 h 102"/>
                <a:gd name="T6" fmla="*/ 165 w 176"/>
                <a:gd name="T7" fmla="*/ 22 h 102"/>
                <a:gd name="T8" fmla="*/ 156 w 176"/>
                <a:gd name="T9" fmla="*/ 14 h 102"/>
                <a:gd name="T10" fmla="*/ 145 w 176"/>
                <a:gd name="T11" fmla="*/ 8 h 102"/>
                <a:gd name="T12" fmla="*/ 131 w 176"/>
                <a:gd name="T13" fmla="*/ 4 h 102"/>
                <a:gd name="T14" fmla="*/ 116 w 176"/>
                <a:gd name="T15" fmla="*/ 0 h 102"/>
                <a:gd name="T16" fmla="*/ 98 w 176"/>
                <a:gd name="T17" fmla="*/ 0 h 102"/>
                <a:gd name="T18" fmla="*/ 80 w 176"/>
                <a:gd name="T19" fmla="*/ 0 h 102"/>
                <a:gd name="T20" fmla="*/ 80 w 176"/>
                <a:gd name="T21" fmla="*/ 0 h 102"/>
                <a:gd name="T22" fmla="*/ 62 w 176"/>
                <a:gd name="T23" fmla="*/ 4 h 102"/>
                <a:gd name="T24" fmla="*/ 47 w 176"/>
                <a:gd name="T25" fmla="*/ 8 h 102"/>
                <a:gd name="T26" fmla="*/ 33 w 176"/>
                <a:gd name="T27" fmla="*/ 16 h 102"/>
                <a:gd name="T28" fmla="*/ 20 w 176"/>
                <a:gd name="T29" fmla="*/ 24 h 102"/>
                <a:gd name="T30" fmla="*/ 11 w 176"/>
                <a:gd name="T31" fmla="*/ 32 h 102"/>
                <a:gd name="T32" fmla="*/ 4 w 176"/>
                <a:gd name="T33" fmla="*/ 42 h 102"/>
                <a:gd name="T34" fmla="*/ 0 w 176"/>
                <a:gd name="T35" fmla="*/ 52 h 102"/>
                <a:gd name="T36" fmla="*/ 0 w 176"/>
                <a:gd name="T37" fmla="*/ 62 h 102"/>
                <a:gd name="T38" fmla="*/ 0 w 176"/>
                <a:gd name="T39" fmla="*/ 62 h 102"/>
                <a:gd name="T40" fmla="*/ 4 w 176"/>
                <a:gd name="T41" fmla="*/ 72 h 102"/>
                <a:gd name="T42" fmla="*/ 11 w 176"/>
                <a:gd name="T43" fmla="*/ 80 h 102"/>
                <a:gd name="T44" fmla="*/ 20 w 176"/>
                <a:gd name="T45" fmla="*/ 88 h 102"/>
                <a:gd name="T46" fmla="*/ 31 w 176"/>
                <a:gd name="T47" fmla="*/ 94 h 102"/>
                <a:gd name="T48" fmla="*/ 44 w 176"/>
                <a:gd name="T49" fmla="*/ 98 h 102"/>
                <a:gd name="T50" fmla="*/ 60 w 176"/>
                <a:gd name="T51" fmla="*/ 102 h 102"/>
                <a:gd name="T52" fmla="*/ 78 w 176"/>
                <a:gd name="T53" fmla="*/ 102 h 102"/>
                <a:gd name="T54" fmla="*/ 96 w 176"/>
                <a:gd name="T55" fmla="*/ 102 h 102"/>
                <a:gd name="T56" fmla="*/ 96 w 176"/>
                <a:gd name="T57" fmla="*/ 102 h 102"/>
                <a:gd name="T58" fmla="*/ 114 w 176"/>
                <a:gd name="T59" fmla="*/ 98 h 102"/>
                <a:gd name="T60" fmla="*/ 129 w 176"/>
                <a:gd name="T61" fmla="*/ 94 h 102"/>
                <a:gd name="T62" fmla="*/ 143 w 176"/>
                <a:gd name="T63" fmla="*/ 86 h 102"/>
                <a:gd name="T64" fmla="*/ 156 w 176"/>
                <a:gd name="T65" fmla="*/ 78 h 102"/>
                <a:gd name="T66" fmla="*/ 165 w 176"/>
                <a:gd name="T67" fmla="*/ 70 h 102"/>
                <a:gd name="T68" fmla="*/ 172 w 176"/>
                <a:gd name="T69" fmla="*/ 60 h 102"/>
                <a:gd name="T70" fmla="*/ 176 w 176"/>
                <a:gd name="T71" fmla="*/ 50 h 102"/>
                <a:gd name="T72" fmla="*/ 176 w 176"/>
                <a:gd name="T73" fmla="*/ 40 h 102"/>
                <a:gd name="T74" fmla="*/ 176 w 176"/>
                <a:gd name="T75" fmla="*/ 4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6" h="102">
                  <a:moveTo>
                    <a:pt x="176" y="40"/>
                  </a:moveTo>
                  <a:lnTo>
                    <a:pt x="176" y="40"/>
                  </a:lnTo>
                  <a:lnTo>
                    <a:pt x="172" y="30"/>
                  </a:lnTo>
                  <a:lnTo>
                    <a:pt x="165" y="22"/>
                  </a:lnTo>
                  <a:lnTo>
                    <a:pt x="156" y="14"/>
                  </a:lnTo>
                  <a:lnTo>
                    <a:pt x="145" y="8"/>
                  </a:lnTo>
                  <a:lnTo>
                    <a:pt x="131" y="4"/>
                  </a:lnTo>
                  <a:lnTo>
                    <a:pt x="116" y="0"/>
                  </a:lnTo>
                  <a:lnTo>
                    <a:pt x="98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62" y="4"/>
                  </a:lnTo>
                  <a:lnTo>
                    <a:pt x="47" y="8"/>
                  </a:lnTo>
                  <a:lnTo>
                    <a:pt x="33" y="16"/>
                  </a:lnTo>
                  <a:lnTo>
                    <a:pt x="20" y="24"/>
                  </a:lnTo>
                  <a:lnTo>
                    <a:pt x="11" y="32"/>
                  </a:lnTo>
                  <a:lnTo>
                    <a:pt x="4" y="42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4" y="72"/>
                  </a:lnTo>
                  <a:lnTo>
                    <a:pt x="11" y="80"/>
                  </a:lnTo>
                  <a:lnTo>
                    <a:pt x="20" y="88"/>
                  </a:lnTo>
                  <a:lnTo>
                    <a:pt x="31" y="94"/>
                  </a:lnTo>
                  <a:lnTo>
                    <a:pt x="44" y="98"/>
                  </a:lnTo>
                  <a:lnTo>
                    <a:pt x="60" y="102"/>
                  </a:lnTo>
                  <a:lnTo>
                    <a:pt x="78" y="102"/>
                  </a:lnTo>
                  <a:lnTo>
                    <a:pt x="96" y="102"/>
                  </a:lnTo>
                  <a:lnTo>
                    <a:pt x="96" y="102"/>
                  </a:lnTo>
                  <a:lnTo>
                    <a:pt x="114" y="98"/>
                  </a:lnTo>
                  <a:lnTo>
                    <a:pt x="129" y="94"/>
                  </a:lnTo>
                  <a:lnTo>
                    <a:pt x="143" y="86"/>
                  </a:lnTo>
                  <a:lnTo>
                    <a:pt x="156" y="78"/>
                  </a:lnTo>
                  <a:lnTo>
                    <a:pt x="165" y="70"/>
                  </a:lnTo>
                  <a:lnTo>
                    <a:pt x="172" y="60"/>
                  </a:lnTo>
                  <a:lnTo>
                    <a:pt x="176" y="50"/>
                  </a:lnTo>
                  <a:lnTo>
                    <a:pt x="176" y="40"/>
                  </a:lnTo>
                  <a:lnTo>
                    <a:pt x="176" y="4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1061" y="1781"/>
              <a:ext cx="168" cy="98"/>
            </a:xfrm>
            <a:custGeom>
              <a:avLst/>
              <a:gdLst>
                <a:gd name="T0" fmla="*/ 168 w 168"/>
                <a:gd name="T1" fmla="*/ 38 h 98"/>
                <a:gd name="T2" fmla="*/ 168 w 168"/>
                <a:gd name="T3" fmla="*/ 38 h 98"/>
                <a:gd name="T4" fmla="*/ 165 w 168"/>
                <a:gd name="T5" fmla="*/ 30 h 98"/>
                <a:gd name="T6" fmla="*/ 159 w 168"/>
                <a:gd name="T7" fmla="*/ 20 h 98"/>
                <a:gd name="T8" fmla="*/ 150 w 168"/>
                <a:gd name="T9" fmla="*/ 14 h 98"/>
                <a:gd name="T10" fmla="*/ 139 w 168"/>
                <a:gd name="T11" fmla="*/ 8 h 98"/>
                <a:gd name="T12" fmla="*/ 125 w 168"/>
                <a:gd name="T13" fmla="*/ 4 h 98"/>
                <a:gd name="T14" fmla="*/ 110 w 168"/>
                <a:gd name="T15" fmla="*/ 0 h 98"/>
                <a:gd name="T16" fmla="*/ 94 w 168"/>
                <a:gd name="T17" fmla="*/ 0 h 98"/>
                <a:gd name="T18" fmla="*/ 76 w 168"/>
                <a:gd name="T19" fmla="*/ 0 h 98"/>
                <a:gd name="T20" fmla="*/ 76 w 168"/>
                <a:gd name="T21" fmla="*/ 0 h 98"/>
                <a:gd name="T22" fmla="*/ 60 w 168"/>
                <a:gd name="T23" fmla="*/ 4 h 98"/>
                <a:gd name="T24" fmla="*/ 45 w 168"/>
                <a:gd name="T25" fmla="*/ 8 h 98"/>
                <a:gd name="T26" fmla="*/ 31 w 168"/>
                <a:gd name="T27" fmla="*/ 14 h 98"/>
                <a:gd name="T28" fmla="*/ 18 w 168"/>
                <a:gd name="T29" fmla="*/ 22 h 98"/>
                <a:gd name="T30" fmla="*/ 9 w 168"/>
                <a:gd name="T31" fmla="*/ 30 h 98"/>
                <a:gd name="T32" fmla="*/ 2 w 168"/>
                <a:gd name="T33" fmla="*/ 40 h 98"/>
                <a:gd name="T34" fmla="*/ 0 w 168"/>
                <a:gd name="T35" fmla="*/ 50 h 98"/>
                <a:gd name="T36" fmla="*/ 0 w 168"/>
                <a:gd name="T37" fmla="*/ 60 h 98"/>
                <a:gd name="T38" fmla="*/ 0 w 168"/>
                <a:gd name="T39" fmla="*/ 60 h 98"/>
                <a:gd name="T40" fmla="*/ 2 w 168"/>
                <a:gd name="T41" fmla="*/ 68 h 98"/>
                <a:gd name="T42" fmla="*/ 9 w 168"/>
                <a:gd name="T43" fmla="*/ 78 h 98"/>
                <a:gd name="T44" fmla="*/ 18 w 168"/>
                <a:gd name="T45" fmla="*/ 84 h 98"/>
                <a:gd name="T46" fmla="*/ 29 w 168"/>
                <a:gd name="T47" fmla="*/ 90 h 98"/>
                <a:gd name="T48" fmla="*/ 43 w 168"/>
                <a:gd name="T49" fmla="*/ 94 h 98"/>
                <a:gd name="T50" fmla="*/ 58 w 168"/>
                <a:gd name="T51" fmla="*/ 98 h 98"/>
                <a:gd name="T52" fmla="*/ 74 w 168"/>
                <a:gd name="T53" fmla="*/ 98 h 98"/>
                <a:gd name="T54" fmla="*/ 92 w 168"/>
                <a:gd name="T55" fmla="*/ 98 h 98"/>
                <a:gd name="T56" fmla="*/ 92 w 168"/>
                <a:gd name="T57" fmla="*/ 98 h 98"/>
                <a:gd name="T58" fmla="*/ 107 w 168"/>
                <a:gd name="T59" fmla="*/ 94 h 98"/>
                <a:gd name="T60" fmla="*/ 123 w 168"/>
                <a:gd name="T61" fmla="*/ 90 h 98"/>
                <a:gd name="T62" fmla="*/ 136 w 168"/>
                <a:gd name="T63" fmla="*/ 84 h 98"/>
                <a:gd name="T64" fmla="*/ 150 w 168"/>
                <a:gd name="T65" fmla="*/ 76 h 98"/>
                <a:gd name="T66" fmla="*/ 159 w 168"/>
                <a:gd name="T67" fmla="*/ 68 h 98"/>
                <a:gd name="T68" fmla="*/ 165 w 168"/>
                <a:gd name="T69" fmla="*/ 58 h 98"/>
                <a:gd name="T70" fmla="*/ 168 w 168"/>
                <a:gd name="T71" fmla="*/ 48 h 98"/>
                <a:gd name="T72" fmla="*/ 168 w 168"/>
                <a:gd name="T73" fmla="*/ 38 h 98"/>
                <a:gd name="T74" fmla="*/ 168 w 168"/>
                <a:gd name="T75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98">
                  <a:moveTo>
                    <a:pt x="168" y="38"/>
                  </a:moveTo>
                  <a:lnTo>
                    <a:pt x="168" y="38"/>
                  </a:lnTo>
                  <a:lnTo>
                    <a:pt x="165" y="30"/>
                  </a:lnTo>
                  <a:lnTo>
                    <a:pt x="159" y="20"/>
                  </a:lnTo>
                  <a:lnTo>
                    <a:pt x="150" y="14"/>
                  </a:lnTo>
                  <a:lnTo>
                    <a:pt x="139" y="8"/>
                  </a:lnTo>
                  <a:lnTo>
                    <a:pt x="125" y="4"/>
                  </a:lnTo>
                  <a:lnTo>
                    <a:pt x="110" y="0"/>
                  </a:lnTo>
                  <a:lnTo>
                    <a:pt x="94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0" y="4"/>
                  </a:lnTo>
                  <a:lnTo>
                    <a:pt x="45" y="8"/>
                  </a:lnTo>
                  <a:lnTo>
                    <a:pt x="31" y="14"/>
                  </a:lnTo>
                  <a:lnTo>
                    <a:pt x="18" y="22"/>
                  </a:lnTo>
                  <a:lnTo>
                    <a:pt x="9" y="30"/>
                  </a:lnTo>
                  <a:lnTo>
                    <a:pt x="2" y="40"/>
                  </a:lnTo>
                  <a:lnTo>
                    <a:pt x="0" y="5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8"/>
                  </a:lnTo>
                  <a:lnTo>
                    <a:pt x="9" y="78"/>
                  </a:lnTo>
                  <a:lnTo>
                    <a:pt x="18" y="84"/>
                  </a:lnTo>
                  <a:lnTo>
                    <a:pt x="29" y="90"/>
                  </a:lnTo>
                  <a:lnTo>
                    <a:pt x="43" y="94"/>
                  </a:lnTo>
                  <a:lnTo>
                    <a:pt x="58" y="98"/>
                  </a:lnTo>
                  <a:lnTo>
                    <a:pt x="74" y="98"/>
                  </a:lnTo>
                  <a:lnTo>
                    <a:pt x="92" y="98"/>
                  </a:lnTo>
                  <a:lnTo>
                    <a:pt x="92" y="98"/>
                  </a:lnTo>
                  <a:lnTo>
                    <a:pt x="107" y="94"/>
                  </a:lnTo>
                  <a:lnTo>
                    <a:pt x="123" y="90"/>
                  </a:lnTo>
                  <a:lnTo>
                    <a:pt x="136" y="84"/>
                  </a:lnTo>
                  <a:lnTo>
                    <a:pt x="150" y="76"/>
                  </a:lnTo>
                  <a:lnTo>
                    <a:pt x="159" y="68"/>
                  </a:lnTo>
                  <a:lnTo>
                    <a:pt x="165" y="58"/>
                  </a:lnTo>
                  <a:lnTo>
                    <a:pt x="168" y="48"/>
                  </a:lnTo>
                  <a:lnTo>
                    <a:pt x="168" y="38"/>
                  </a:lnTo>
                  <a:lnTo>
                    <a:pt x="168" y="38"/>
                  </a:ln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1063" y="1783"/>
              <a:ext cx="163" cy="94"/>
            </a:xfrm>
            <a:custGeom>
              <a:avLst/>
              <a:gdLst>
                <a:gd name="T0" fmla="*/ 163 w 163"/>
                <a:gd name="T1" fmla="*/ 36 h 94"/>
                <a:gd name="T2" fmla="*/ 163 w 163"/>
                <a:gd name="T3" fmla="*/ 36 h 94"/>
                <a:gd name="T4" fmla="*/ 159 w 163"/>
                <a:gd name="T5" fmla="*/ 28 h 94"/>
                <a:gd name="T6" fmla="*/ 155 w 163"/>
                <a:gd name="T7" fmla="*/ 20 h 94"/>
                <a:gd name="T8" fmla="*/ 146 w 163"/>
                <a:gd name="T9" fmla="*/ 12 h 94"/>
                <a:gd name="T10" fmla="*/ 134 w 163"/>
                <a:gd name="T11" fmla="*/ 8 h 94"/>
                <a:gd name="T12" fmla="*/ 121 w 163"/>
                <a:gd name="T13" fmla="*/ 4 h 94"/>
                <a:gd name="T14" fmla="*/ 108 w 163"/>
                <a:gd name="T15" fmla="*/ 0 h 94"/>
                <a:gd name="T16" fmla="*/ 92 w 163"/>
                <a:gd name="T17" fmla="*/ 0 h 94"/>
                <a:gd name="T18" fmla="*/ 74 w 163"/>
                <a:gd name="T19" fmla="*/ 0 h 94"/>
                <a:gd name="T20" fmla="*/ 74 w 163"/>
                <a:gd name="T21" fmla="*/ 0 h 94"/>
                <a:gd name="T22" fmla="*/ 58 w 163"/>
                <a:gd name="T23" fmla="*/ 4 h 94"/>
                <a:gd name="T24" fmla="*/ 43 w 163"/>
                <a:gd name="T25" fmla="*/ 8 h 94"/>
                <a:gd name="T26" fmla="*/ 32 w 163"/>
                <a:gd name="T27" fmla="*/ 14 h 94"/>
                <a:gd name="T28" fmla="*/ 20 w 163"/>
                <a:gd name="T29" fmla="*/ 22 h 94"/>
                <a:gd name="T30" fmla="*/ 12 w 163"/>
                <a:gd name="T31" fmla="*/ 30 h 94"/>
                <a:gd name="T32" fmla="*/ 5 w 163"/>
                <a:gd name="T33" fmla="*/ 38 h 94"/>
                <a:gd name="T34" fmla="*/ 0 w 163"/>
                <a:gd name="T35" fmla="*/ 48 h 94"/>
                <a:gd name="T36" fmla="*/ 0 w 163"/>
                <a:gd name="T37" fmla="*/ 58 h 94"/>
                <a:gd name="T38" fmla="*/ 0 w 163"/>
                <a:gd name="T39" fmla="*/ 58 h 94"/>
                <a:gd name="T40" fmla="*/ 5 w 163"/>
                <a:gd name="T41" fmla="*/ 66 h 94"/>
                <a:gd name="T42" fmla="*/ 9 w 163"/>
                <a:gd name="T43" fmla="*/ 74 h 94"/>
                <a:gd name="T44" fmla="*/ 18 w 163"/>
                <a:gd name="T45" fmla="*/ 82 h 94"/>
                <a:gd name="T46" fmla="*/ 29 w 163"/>
                <a:gd name="T47" fmla="*/ 86 h 94"/>
                <a:gd name="T48" fmla="*/ 43 w 163"/>
                <a:gd name="T49" fmla="*/ 90 h 94"/>
                <a:gd name="T50" fmla="*/ 56 w 163"/>
                <a:gd name="T51" fmla="*/ 94 h 94"/>
                <a:gd name="T52" fmla="*/ 72 w 163"/>
                <a:gd name="T53" fmla="*/ 94 h 94"/>
                <a:gd name="T54" fmla="*/ 90 w 163"/>
                <a:gd name="T55" fmla="*/ 94 h 94"/>
                <a:gd name="T56" fmla="*/ 90 w 163"/>
                <a:gd name="T57" fmla="*/ 94 h 94"/>
                <a:gd name="T58" fmla="*/ 105 w 163"/>
                <a:gd name="T59" fmla="*/ 90 h 94"/>
                <a:gd name="T60" fmla="*/ 119 w 163"/>
                <a:gd name="T61" fmla="*/ 86 h 94"/>
                <a:gd name="T62" fmla="*/ 132 w 163"/>
                <a:gd name="T63" fmla="*/ 80 h 94"/>
                <a:gd name="T64" fmla="*/ 143 w 163"/>
                <a:gd name="T65" fmla="*/ 72 h 94"/>
                <a:gd name="T66" fmla="*/ 152 w 163"/>
                <a:gd name="T67" fmla="*/ 64 h 94"/>
                <a:gd name="T68" fmla="*/ 159 w 163"/>
                <a:gd name="T69" fmla="*/ 56 h 94"/>
                <a:gd name="T70" fmla="*/ 163 w 163"/>
                <a:gd name="T71" fmla="*/ 46 h 94"/>
                <a:gd name="T72" fmla="*/ 163 w 163"/>
                <a:gd name="T73" fmla="*/ 36 h 94"/>
                <a:gd name="T74" fmla="*/ 163 w 163"/>
                <a:gd name="T75" fmla="*/ 3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3" h="94">
                  <a:moveTo>
                    <a:pt x="163" y="36"/>
                  </a:moveTo>
                  <a:lnTo>
                    <a:pt x="163" y="36"/>
                  </a:lnTo>
                  <a:lnTo>
                    <a:pt x="159" y="28"/>
                  </a:lnTo>
                  <a:lnTo>
                    <a:pt x="155" y="20"/>
                  </a:lnTo>
                  <a:lnTo>
                    <a:pt x="146" y="12"/>
                  </a:lnTo>
                  <a:lnTo>
                    <a:pt x="134" y="8"/>
                  </a:lnTo>
                  <a:lnTo>
                    <a:pt x="121" y="4"/>
                  </a:lnTo>
                  <a:lnTo>
                    <a:pt x="108" y="0"/>
                  </a:lnTo>
                  <a:lnTo>
                    <a:pt x="92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58" y="4"/>
                  </a:lnTo>
                  <a:lnTo>
                    <a:pt x="43" y="8"/>
                  </a:lnTo>
                  <a:lnTo>
                    <a:pt x="32" y="14"/>
                  </a:lnTo>
                  <a:lnTo>
                    <a:pt x="20" y="22"/>
                  </a:lnTo>
                  <a:lnTo>
                    <a:pt x="12" y="30"/>
                  </a:lnTo>
                  <a:lnTo>
                    <a:pt x="5" y="38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5" y="66"/>
                  </a:lnTo>
                  <a:lnTo>
                    <a:pt x="9" y="74"/>
                  </a:lnTo>
                  <a:lnTo>
                    <a:pt x="18" y="82"/>
                  </a:lnTo>
                  <a:lnTo>
                    <a:pt x="29" y="86"/>
                  </a:lnTo>
                  <a:lnTo>
                    <a:pt x="43" y="90"/>
                  </a:lnTo>
                  <a:lnTo>
                    <a:pt x="56" y="94"/>
                  </a:lnTo>
                  <a:lnTo>
                    <a:pt x="72" y="94"/>
                  </a:lnTo>
                  <a:lnTo>
                    <a:pt x="90" y="94"/>
                  </a:lnTo>
                  <a:lnTo>
                    <a:pt x="90" y="94"/>
                  </a:lnTo>
                  <a:lnTo>
                    <a:pt x="105" y="90"/>
                  </a:lnTo>
                  <a:lnTo>
                    <a:pt x="119" y="86"/>
                  </a:lnTo>
                  <a:lnTo>
                    <a:pt x="132" y="80"/>
                  </a:lnTo>
                  <a:lnTo>
                    <a:pt x="143" y="72"/>
                  </a:lnTo>
                  <a:lnTo>
                    <a:pt x="152" y="64"/>
                  </a:lnTo>
                  <a:lnTo>
                    <a:pt x="159" y="56"/>
                  </a:lnTo>
                  <a:lnTo>
                    <a:pt x="163" y="46"/>
                  </a:lnTo>
                  <a:lnTo>
                    <a:pt x="163" y="36"/>
                  </a:lnTo>
                  <a:lnTo>
                    <a:pt x="163" y="36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1068" y="1785"/>
              <a:ext cx="154" cy="90"/>
            </a:xfrm>
            <a:custGeom>
              <a:avLst/>
              <a:gdLst>
                <a:gd name="T0" fmla="*/ 154 w 154"/>
                <a:gd name="T1" fmla="*/ 36 h 90"/>
                <a:gd name="T2" fmla="*/ 154 w 154"/>
                <a:gd name="T3" fmla="*/ 36 h 90"/>
                <a:gd name="T4" fmla="*/ 152 w 154"/>
                <a:gd name="T5" fmla="*/ 26 h 90"/>
                <a:gd name="T6" fmla="*/ 145 w 154"/>
                <a:gd name="T7" fmla="*/ 18 h 90"/>
                <a:gd name="T8" fmla="*/ 136 w 154"/>
                <a:gd name="T9" fmla="*/ 12 h 90"/>
                <a:gd name="T10" fmla="*/ 127 w 154"/>
                <a:gd name="T11" fmla="*/ 6 h 90"/>
                <a:gd name="T12" fmla="*/ 114 w 154"/>
                <a:gd name="T13" fmla="*/ 4 h 90"/>
                <a:gd name="T14" fmla="*/ 100 w 154"/>
                <a:gd name="T15" fmla="*/ 0 h 90"/>
                <a:gd name="T16" fmla="*/ 85 w 154"/>
                <a:gd name="T17" fmla="*/ 0 h 90"/>
                <a:gd name="T18" fmla="*/ 69 w 154"/>
                <a:gd name="T19" fmla="*/ 0 h 90"/>
                <a:gd name="T20" fmla="*/ 69 w 154"/>
                <a:gd name="T21" fmla="*/ 0 h 90"/>
                <a:gd name="T22" fmla="*/ 56 w 154"/>
                <a:gd name="T23" fmla="*/ 4 h 90"/>
                <a:gd name="T24" fmla="*/ 40 w 154"/>
                <a:gd name="T25" fmla="*/ 8 h 90"/>
                <a:gd name="T26" fmla="*/ 29 w 154"/>
                <a:gd name="T27" fmla="*/ 14 h 90"/>
                <a:gd name="T28" fmla="*/ 18 w 154"/>
                <a:gd name="T29" fmla="*/ 20 h 90"/>
                <a:gd name="T30" fmla="*/ 9 w 154"/>
                <a:gd name="T31" fmla="*/ 28 h 90"/>
                <a:gd name="T32" fmla="*/ 2 w 154"/>
                <a:gd name="T33" fmla="*/ 36 h 90"/>
                <a:gd name="T34" fmla="*/ 0 w 154"/>
                <a:gd name="T35" fmla="*/ 46 h 90"/>
                <a:gd name="T36" fmla="*/ 0 w 154"/>
                <a:gd name="T37" fmla="*/ 54 h 90"/>
                <a:gd name="T38" fmla="*/ 0 w 154"/>
                <a:gd name="T39" fmla="*/ 54 h 90"/>
                <a:gd name="T40" fmla="*/ 2 w 154"/>
                <a:gd name="T41" fmla="*/ 64 h 90"/>
                <a:gd name="T42" fmla="*/ 9 w 154"/>
                <a:gd name="T43" fmla="*/ 72 h 90"/>
                <a:gd name="T44" fmla="*/ 18 w 154"/>
                <a:gd name="T45" fmla="*/ 78 h 90"/>
                <a:gd name="T46" fmla="*/ 27 w 154"/>
                <a:gd name="T47" fmla="*/ 84 h 90"/>
                <a:gd name="T48" fmla="*/ 40 w 154"/>
                <a:gd name="T49" fmla="*/ 86 h 90"/>
                <a:gd name="T50" fmla="*/ 53 w 154"/>
                <a:gd name="T51" fmla="*/ 90 h 90"/>
                <a:gd name="T52" fmla="*/ 69 w 154"/>
                <a:gd name="T53" fmla="*/ 90 h 90"/>
                <a:gd name="T54" fmla="*/ 85 w 154"/>
                <a:gd name="T55" fmla="*/ 90 h 90"/>
                <a:gd name="T56" fmla="*/ 85 w 154"/>
                <a:gd name="T57" fmla="*/ 90 h 90"/>
                <a:gd name="T58" fmla="*/ 98 w 154"/>
                <a:gd name="T59" fmla="*/ 86 h 90"/>
                <a:gd name="T60" fmla="*/ 114 w 154"/>
                <a:gd name="T61" fmla="*/ 82 h 90"/>
                <a:gd name="T62" fmla="*/ 125 w 154"/>
                <a:gd name="T63" fmla="*/ 76 h 90"/>
                <a:gd name="T64" fmla="*/ 136 w 154"/>
                <a:gd name="T65" fmla="*/ 70 h 90"/>
                <a:gd name="T66" fmla="*/ 145 w 154"/>
                <a:gd name="T67" fmla="*/ 62 h 90"/>
                <a:gd name="T68" fmla="*/ 152 w 154"/>
                <a:gd name="T69" fmla="*/ 54 h 90"/>
                <a:gd name="T70" fmla="*/ 154 w 154"/>
                <a:gd name="T71" fmla="*/ 44 h 90"/>
                <a:gd name="T72" fmla="*/ 154 w 154"/>
                <a:gd name="T73" fmla="*/ 36 h 90"/>
                <a:gd name="T74" fmla="*/ 154 w 154"/>
                <a:gd name="T75" fmla="*/ 3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4" h="90">
                  <a:moveTo>
                    <a:pt x="154" y="36"/>
                  </a:moveTo>
                  <a:lnTo>
                    <a:pt x="154" y="36"/>
                  </a:lnTo>
                  <a:lnTo>
                    <a:pt x="152" y="26"/>
                  </a:lnTo>
                  <a:lnTo>
                    <a:pt x="145" y="18"/>
                  </a:lnTo>
                  <a:lnTo>
                    <a:pt x="136" y="12"/>
                  </a:lnTo>
                  <a:lnTo>
                    <a:pt x="127" y="6"/>
                  </a:lnTo>
                  <a:lnTo>
                    <a:pt x="114" y="4"/>
                  </a:lnTo>
                  <a:lnTo>
                    <a:pt x="100" y="0"/>
                  </a:lnTo>
                  <a:lnTo>
                    <a:pt x="85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56" y="4"/>
                  </a:lnTo>
                  <a:lnTo>
                    <a:pt x="40" y="8"/>
                  </a:lnTo>
                  <a:lnTo>
                    <a:pt x="29" y="14"/>
                  </a:lnTo>
                  <a:lnTo>
                    <a:pt x="18" y="20"/>
                  </a:lnTo>
                  <a:lnTo>
                    <a:pt x="9" y="28"/>
                  </a:lnTo>
                  <a:lnTo>
                    <a:pt x="2" y="36"/>
                  </a:lnTo>
                  <a:lnTo>
                    <a:pt x="0" y="46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64"/>
                  </a:lnTo>
                  <a:lnTo>
                    <a:pt x="9" y="72"/>
                  </a:lnTo>
                  <a:lnTo>
                    <a:pt x="18" y="78"/>
                  </a:lnTo>
                  <a:lnTo>
                    <a:pt x="27" y="84"/>
                  </a:lnTo>
                  <a:lnTo>
                    <a:pt x="40" y="86"/>
                  </a:lnTo>
                  <a:lnTo>
                    <a:pt x="53" y="90"/>
                  </a:lnTo>
                  <a:lnTo>
                    <a:pt x="69" y="90"/>
                  </a:lnTo>
                  <a:lnTo>
                    <a:pt x="85" y="90"/>
                  </a:lnTo>
                  <a:lnTo>
                    <a:pt x="85" y="90"/>
                  </a:lnTo>
                  <a:lnTo>
                    <a:pt x="98" y="86"/>
                  </a:lnTo>
                  <a:lnTo>
                    <a:pt x="114" y="82"/>
                  </a:lnTo>
                  <a:lnTo>
                    <a:pt x="125" y="76"/>
                  </a:lnTo>
                  <a:lnTo>
                    <a:pt x="136" y="70"/>
                  </a:lnTo>
                  <a:lnTo>
                    <a:pt x="145" y="62"/>
                  </a:lnTo>
                  <a:lnTo>
                    <a:pt x="152" y="54"/>
                  </a:lnTo>
                  <a:lnTo>
                    <a:pt x="154" y="44"/>
                  </a:lnTo>
                  <a:lnTo>
                    <a:pt x="154" y="36"/>
                  </a:lnTo>
                  <a:lnTo>
                    <a:pt x="154" y="36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1070" y="1787"/>
              <a:ext cx="148" cy="86"/>
            </a:xfrm>
            <a:custGeom>
              <a:avLst/>
              <a:gdLst>
                <a:gd name="T0" fmla="*/ 148 w 148"/>
                <a:gd name="T1" fmla="*/ 34 h 86"/>
                <a:gd name="T2" fmla="*/ 148 w 148"/>
                <a:gd name="T3" fmla="*/ 34 h 86"/>
                <a:gd name="T4" fmla="*/ 145 w 148"/>
                <a:gd name="T5" fmla="*/ 26 h 86"/>
                <a:gd name="T6" fmla="*/ 141 w 148"/>
                <a:gd name="T7" fmla="*/ 18 h 86"/>
                <a:gd name="T8" fmla="*/ 132 w 148"/>
                <a:gd name="T9" fmla="*/ 12 h 86"/>
                <a:gd name="T10" fmla="*/ 123 w 148"/>
                <a:gd name="T11" fmla="*/ 6 h 86"/>
                <a:gd name="T12" fmla="*/ 112 w 148"/>
                <a:gd name="T13" fmla="*/ 2 h 86"/>
                <a:gd name="T14" fmla="*/ 98 w 148"/>
                <a:gd name="T15" fmla="*/ 0 h 86"/>
                <a:gd name="T16" fmla="*/ 83 w 148"/>
                <a:gd name="T17" fmla="*/ 0 h 86"/>
                <a:gd name="T18" fmla="*/ 69 w 148"/>
                <a:gd name="T19" fmla="*/ 0 h 86"/>
                <a:gd name="T20" fmla="*/ 69 w 148"/>
                <a:gd name="T21" fmla="*/ 0 h 86"/>
                <a:gd name="T22" fmla="*/ 54 w 148"/>
                <a:gd name="T23" fmla="*/ 4 h 86"/>
                <a:gd name="T24" fmla="*/ 40 w 148"/>
                <a:gd name="T25" fmla="*/ 8 h 86"/>
                <a:gd name="T26" fmla="*/ 29 w 148"/>
                <a:gd name="T27" fmla="*/ 14 h 86"/>
                <a:gd name="T28" fmla="*/ 18 w 148"/>
                <a:gd name="T29" fmla="*/ 20 h 86"/>
                <a:gd name="T30" fmla="*/ 9 w 148"/>
                <a:gd name="T31" fmla="*/ 28 h 86"/>
                <a:gd name="T32" fmla="*/ 5 w 148"/>
                <a:gd name="T33" fmla="*/ 36 h 86"/>
                <a:gd name="T34" fmla="*/ 2 w 148"/>
                <a:gd name="T35" fmla="*/ 44 h 86"/>
                <a:gd name="T36" fmla="*/ 0 w 148"/>
                <a:gd name="T37" fmla="*/ 52 h 86"/>
                <a:gd name="T38" fmla="*/ 0 w 148"/>
                <a:gd name="T39" fmla="*/ 52 h 86"/>
                <a:gd name="T40" fmla="*/ 5 w 148"/>
                <a:gd name="T41" fmla="*/ 60 h 86"/>
                <a:gd name="T42" fmla="*/ 9 w 148"/>
                <a:gd name="T43" fmla="*/ 68 h 86"/>
                <a:gd name="T44" fmla="*/ 18 w 148"/>
                <a:gd name="T45" fmla="*/ 74 h 86"/>
                <a:gd name="T46" fmla="*/ 27 w 148"/>
                <a:gd name="T47" fmla="*/ 80 h 86"/>
                <a:gd name="T48" fmla="*/ 38 w 148"/>
                <a:gd name="T49" fmla="*/ 84 h 86"/>
                <a:gd name="T50" fmla="*/ 51 w 148"/>
                <a:gd name="T51" fmla="*/ 86 h 86"/>
                <a:gd name="T52" fmla="*/ 67 w 148"/>
                <a:gd name="T53" fmla="*/ 86 h 86"/>
                <a:gd name="T54" fmla="*/ 81 w 148"/>
                <a:gd name="T55" fmla="*/ 86 h 86"/>
                <a:gd name="T56" fmla="*/ 81 w 148"/>
                <a:gd name="T57" fmla="*/ 86 h 86"/>
                <a:gd name="T58" fmla="*/ 96 w 148"/>
                <a:gd name="T59" fmla="*/ 82 h 86"/>
                <a:gd name="T60" fmla="*/ 110 w 148"/>
                <a:gd name="T61" fmla="*/ 78 h 86"/>
                <a:gd name="T62" fmla="*/ 121 w 148"/>
                <a:gd name="T63" fmla="*/ 72 h 86"/>
                <a:gd name="T64" fmla="*/ 132 w 148"/>
                <a:gd name="T65" fmla="*/ 66 h 86"/>
                <a:gd name="T66" fmla="*/ 139 w 148"/>
                <a:gd name="T67" fmla="*/ 58 h 86"/>
                <a:gd name="T68" fmla="*/ 145 w 148"/>
                <a:gd name="T69" fmla="*/ 50 h 86"/>
                <a:gd name="T70" fmla="*/ 148 w 148"/>
                <a:gd name="T71" fmla="*/ 42 h 86"/>
                <a:gd name="T72" fmla="*/ 148 w 148"/>
                <a:gd name="T73" fmla="*/ 34 h 86"/>
                <a:gd name="T74" fmla="*/ 148 w 148"/>
                <a:gd name="T75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8" h="86">
                  <a:moveTo>
                    <a:pt x="148" y="34"/>
                  </a:moveTo>
                  <a:lnTo>
                    <a:pt x="148" y="34"/>
                  </a:lnTo>
                  <a:lnTo>
                    <a:pt x="145" y="26"/>
                  </a:lnTo>
                  <a:lnTo>
                    <a:pt x="141" y="18"/>
                  </a:lnTo>
                  <a:lnTo>
                    <a:pt x="132" y="12"/>
                  </a:lnTo>
                  <a:lnTo>
                    <a:pt x="123" y="6"/>
                  </a:lnTo>
                  <a:lnTo>
                    <a:pt x="112" y="2"/>
                  </a:lnTo>
                  <a:lnTo>
                    <a:pt x="98" y="0"/>
                  </a:lnTo>
                  <a:lnTo>
                    <a:pt x="83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54" y="4"/>
                  </a:lnTo>
                  <a:lnTo>
                    <a:pt x="40" y="8"/>
                  </a:lnTo>
                  <a:lnTo>
                    <a:pt x="29" y="14"/>
                  </a:lnTo>
                  <a:lnTo>
                    <a:pt x="18" y="20"/>
                  </a:lnTo>
                  <a:lnTo>
                    <a:pt x="9" y="28"/>
                  </a:lnTo>
                  <a:lnTo>
                    <a:pt x="5" y="36"/>
                  </a:lnTo>
                  <a:lnTo>
                    <a:pt x="2" y="4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5" y="60"/>
                  </a:lnTo>
                  <a:lnTo>
                    <a:pt x="9" y="68"/>
                  </a:lnTo>
                  <a:lnTo>
                    <a:pt x="18" y="74"/>
                  </a:lnTo>
                  <a:lnTo>
                    <a:pt x="27" y="80"/>
                  </a:lnTo>
                  <a:lnTo>
                    <a:pt x="38" y="84"/>
                  </a:lnTo>
                  <a:lnTo>
                    <a:pt x="51" y="86"/>
                  </a:lnTo>
                  <a:lnTo>
                    <a:pt x="67" y="86"/>
                  </a:lnTo>
                  <a:lnTo>
                    <a:pt x="81" y="86"/>
                  </a:lnTo>
                  <a:lnTo>
                    <a:pt x="81" y="86"/>
                  </a:lnTo>
                  <a:lnTo>
                    <a:pt x="96" y="82"/>
                  </a:lnTo>
                  <a:lnTo>
                    <a:pt x="110" y="78"/>
                  </a:lnTo>
                  <a:lnTo>
                    <a:pt x="121" y="72"/>
                  </a:lnTo>
                  <a:lnTo>
                    <a:pt x="132" y="66"/>
                  </a:lnTo>
                  <a:lnTo>
                    <a:pt x="139" y="58"/>
                  </a:lnTo>
                  <a:lnTo>
                    <a:pt x="145" y="50"/>
                  </a:lnTo>
                  <a:lnTo>
                    <a:pt x="148" y="42"/>
                  </a:lnTo>
                  <a:lnTo>
                    <a:pt x="148" y="34"/>
                  </a:lnTo>
                  <a:lnTo>
                    <a:pt x="148" y="34"/>
                  </a:lnTo>
                  <a:close/>
                </a:path>
              </a:pathLst>
            </a:custGeom>
            <a:solidFill>
              <a:srgbClr val="FFE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1075" y="1789"/>
              <a:ext cx="140" cy="82"/>
            </a:xfrm>
            <a:custGeom>
              <a:avLst/>
              <a:gdLst>
                <a:gd name="T0" fmla="*/ 140 w 140"/>
                <a:gd name="T1" fmla="*/ 32 h 82"/>
                <a:gd name="T2" fmla="*/ 140 w 140"/>
                <a:gd name="T3" fmla="*/ 32 h 82"/>
                <a:gd name="T4" fmla="*/ 138 w 140"/>
                <a:gd name="T5" fmla="*/ 24 h 82"/>
                <a:gd name="T6" fmla="*/ 131 w 140"/>
                <a:gd name="T7" fmla="*/ 18 h 82"/>
                <a:gd name="T8" fmla="*/ 125 w 140"/>
                <a:gd name="T9" fmla="*/ 12 h 82"/>
                <a:gd name="T10" fmla="*/ 116 w 140"/>
                <a:gd name="T11" fmla="*/ 6 h 82"/>
                <a:gd name="T12" fmla="*/ 105 w 140"/>
                <a:gd name="T13" fmla="*/ 2 h 82"/>
                <a:gd name="T14" fmla="*/ 91 w 140"/>
                <a:gd name="T15" fmla="*/ 0 h 82"/>
                <a:gd name="T16" fmla="*/ 78 w 140"/>
                <a:gd name="T17" fmla="*/ 0 h 82"/>
                <a:gd name="T18" fmla="*/ 64 w 140"/>
                <a:gd name="T19" fmla="*/ 0 h 82"/>
                <a:gd name="T20" fmla="*/ 64 w 140"/>
                <a:gd name="T21" fmla="*/ 0 h 82"/>
                <a:gd name="T22" fmla="*/ 49 w 140"/>
                <a:gd name="T23" fmla="*/ 4 h 82"/>
                <a:gd name="T24" fmla="*/ 38 w 140"/>
                <a:gd name="T25" fmla="*/ 8 h 82"/>
                <a:gd name="T26" fmla="*/ 26 w 140"/>
                <a:gd name="T27" fmla="*/ 12 h 82"/>
                <a:gd name="T28" fmla="*/ 15 w 140"/>
                <a:gd name="T29" fmla="*/ 18 h 82"/>
                <a:gd name="T30" fmla="*/ 8 w 140"/>
                <a:gd name="T31" fmla="*/ 26 h 82"/>
                <a:gd name="T32" fmla="*/ 2 w 140"/>
                <a:gd name="T33" fmla="*/ 34 h 82"/>
                <a:gd name="T34" fmla="*/ 0 w 140"/>
                <a:gd name="T35" fmla="*/ 42 h 82"/>
                <a:gd name="T36" fmla="*/ 0 w 140"/>
                <a:gd name="T37" fmla="*/ 50 h 82"/>
                <a:gd name="T38" fmla="*/ 0 w 140"/>
                <a:gd name="T39" fmla="*/ 50 h 82"/>
                <a:gd name="T40" fmla="*/ 2 w 140"/>
                <a:gd name="T41" fmla="*/ 58 h 82"/>
                <a:gd name="T42" fmla="*/ 8 w 140"/>
                <a:gd name="T43" fmla="*/ 64 h 82"/>
                <a:gd name="T44" fmla="*/ 15 w 140"/>
                <a:gd name="T45" fmla="*/ 70 h 82"/>
                <a:gd name="T46" fmla="*/ 24 w 140"/>
                <a:gd name="T47" fmla="*/ 76 h 82"/>
                <a:gd name="T48" fmla="*/ 35 w 140"/>
                <a:gd name="T49" fmla="*/ 80 h 82"/>
                <a:gd name="T50" fmla="*/ 49 w 140"/>
                <a:gd name="T51" fmla="*/ 82 h 82"/>
                <a:gd name="T52" fmla="*/ 62 w 140"/>
                <a:gd name="T53" fmla="*/ 82 h 82"/>
                <a:gd name="T54" fmla="*/ 76 w 140"/>
                <a:gd name="T55" fmla="*/ 82 h 82"/>
                <a:gd name="T56" fmla="*/ 76 w 140"/>
                <a:gd name="T57" fmla="*/ 82 h 82"/>
                <a:gd name="T58" fmla="*/ 91 w 140"/>
                <a:gd name="T59" fmla="*/ 78 h 82"/>
                <a:gd name="T60" fmla="*/ 102 w 140"/>
                <a:gd name="T61" fmla="*/ 74 h 82"/>
                <a:gd name="T62" fmla="*/ 113 w 140"/>
                <a:gd name="T63" fmla="*/ 70 h 82"/>
                <a:gd name="T64" fmla="*/ 125 w 140"/>
                <a:gd name="T65" fmla="*/ 64 h 82"/>
                <a:gd name="T66" fmla="*/ 131 w 140"/>
                <a:gd name="T67" fmla="*/ 56 h 82"/>
                <a:gd name="T68" fmla="*/ 138 w 140"/>
                <a:gd name="T69" fmla="*/ 48 h 82"/>
                <a:gd name="T70" fmla="*/ 140 w 140"/>
                <a:gd name="T71" fmla="*/ 40 h 82"/>
                <a:gd name="T72" fmla="*/ 140 w 140"/>
                <a:gd name="T73" fmla="*/ 32 h 82"/>
                <a:gd name="T74" fmla="*/ 140 w 140"/>
                <a:gd name="T75" fmla="*/ 3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82">
                  <a:moveTo>
                    <a:pt x="140" y="32"/>
                  </a:moveTo>
                  <a:lnTo>
                    <a:pt x="140" y="32"/>
                  </a:lnTo>
                  <a:lnTo>
                    <a:pt x="138" y="24"/>
                  </a:lnTo>
                  <a:lnTo>
                    <a:pt x="131" y="18"/>
                  </a:lnTo>
                  <a:lnTo>
                    <a:pt x="125" y="12"/>
                  </a:lnTo>
                  <a:lnTo>
                    <a:pt x="116" y="6"/>
                  </a:lnTo>
                  <a:lnTo>
                    <a:pt x="105" y="2"/>
                  </a:lnTo>
                  <a:lnTo>
                    <a:pt x="91" y="0"/>
                  </a:lnTo>
                  <a:lnTo>
                    <a:pt x="78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49" y="4"/>
                  </a:lnTo>
                  <a:lnTo>
                    <a:pt x="38" y="8"/>
                  </a:lnTo>
                  <a:lnTo>
                    <a:pt x="26" y="12"/>
                  </a:lnTo>
                  <a:lnTo>
                    <a:pt x="15" y="18"/>
                  </a:lnTo>
                  <a:lnTo>
                    <a:pt x="8" y="26"/>
                  </a:lnTo>
                  <a:lnTo>
                    <a:pt x="2" y="34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" y="58"/>
                  </a:lnTo>
                  <a:lnTo>
                    <a:pt x="8" y="64"/>
                  </a:lnTo>
                  <a:lnTo>
                    <a:pt x="15" y="70"/>
                  </a:lnTo>
                  <a:lnTo>
                    <a:pt x="24" y="76"/>
                  </a:lnTo>
                  <a:lnTo>
                    <a:pt x="35" y="80"/>
                  </a:lnTo>
                  <a:lnTo>
                    <a:pt x="49" y="82"/>
                  </a:lnTo>
                  <a:lnTo>
                    <a:pt x="62" y="82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91" y="78"/>
                  </a:lnTo>
                  <a:lnTo>
                    <a:pt x="102" y="74"/>
                  </a:lnTo>
                  <a:lnTo>
                    <a:pt x="113" y="70"/>
                  </a:lnTo>
                  <a:lnTo>
                    <a:pt x="125" y="64"/>
                  </a:lnTo>
                  <a:lnTo>
                    <a:pt x="131" y="56"/>
                  </a:lnTo>
                  <a:lnTo>
                    <a:pt x="138" y="48"/>
                  </a:lnTo>
                  <a:lnTo>
                    <a:pt x="140" y="40"/>
                  </a:lnTo>
                  <a:lnTo>
                    <a:pt x="140" y="32"/>
                  </a:lnTo>
                  <a:lnTo>
                    <a:pt x="140" y="32"/>
                  </a:ln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1079" y="1791"/>
              <a:ext cx="132" cy="78"/>
            </a:xfrm>
            <a:custGeom>
              <a:avLst/>
              <a:gdLst>
                <a:gd name="T0" fmla="*/ 132 w 132"/>
                <a:gd name="T1" fmla="*/ 30 h 78"/>
                <a:gd name="T2" fmla="*/ 132 w 132"/>
                <a:gd name="T3" fmla="*/ 30 h 78"/>
                <a:gd name="T4" fmla="*/ 130 w 132"/>
                <a:gd name="T5" fmla="*/ 24 h 78"/>
                <a:gd name="T6" fmla="*/ 125 w 132"/>
                <a:gd name="T7" fmla="*/ 16 h 78"/>
                <a:gd name="T8" fmla="*/ 118 w 132"/>
                <a:gd name="T9" fmla="*/ 10 h 78"/>
                <a:gd name="T10" fmla="*/ 109 w 132"/>
                <a:gd name="T11" fmla="*/ 6 h 78"/>
                <a:gd name="T12" fmla="*/ 98 w 132"/>
                <a:gd name="T13" fmla="*/ 2 h 78"/>
                <a:gd name="T14" fmla="*/ 87 w 132"/>
                <a:gd name="T15" fmla="*/ 0 h 78"/>
                <a:gd name="T16" fmla="*/ 74 w 132"/>
                <a:gd name="T17" fmla="*/ 0 h 78"/>
                <a:gd name="T18" fmla="*/ 60 w 132"/>
                <a:gd name="T19" fmla="*/ 0 h 78"/>
                <a:gd name="T20" fmla="*/ 60 w 132"/>
                <a:gd name="T21" fmla="*/ 0 h 78"/>
                <a:gd name="T22" fmla="*/ 47 w 132"/>
                <a:gd name="T23" fmla="*/ 4 h 78"/>
                <a:gd name="T24" fmla="*/ 34 w 132"/>
                <a:gd name="T25" fmla="*/ 8 h 78"/>
                <a:gd name="T26" fmla="*/ 25 w 132"/>
                <a:gd name="T27" fmla="*/ 12 h 78"/>
                <a:gd name="T28" fmla="*/ 16 w 132"/>
                <a:gd name="T29" fmla="*/ 18 h 78"/>
                <a:gd name="T30" fmla="*/ 7 w 132"/>
                <a:gd name="T31" fmla="*/ 24 h 78"/>
                <a:gd name="T32" fmla="*/ 2 w 132"/>
                <a:gd name="T33" fmla="*/ 32 h 78"/>
                <a:gd name="T34" fmla="*/ 0 w 132"/>
                <a:gd name="T35" fmla="*/ 40 h 78"/>
                <a:gd name="T36" fmla="*/ 0 w 132"/>
                <a:gd name="T37" fmla="*/ 48 h 78"/>
                <a:gd name="T38" fmla="*/ 0 w 132"/>
                <a:gd name="T39" fmla="*/ 48 h 78"/>
                <a:gd name="T40" fmla="*/ 2 w 132"/>
                <a:gd name="T41" fmla="*/ 54 h 78"/>
                <a:gd name="T42" fmla="*/ 7 w 132"/>
                <a:gd name="T43" fmla="*/ 62 h 78"/>
                <a:gd name="T44" fmla="*/ 13 w 132"/>
                <a:gd name="T45" fmla="*/ 68 h 78"/>
                <a:gd name="T46" fmla="*/ 22 w 132"/>
                <a:gd name="T47" fmla="*/ 72 h 78"/>
                <a:gd name="T48" fmla="*/ 34 w 132"/>
                <a:gd name="T49" fmla="*/ 76 h 78"/>
                <a:gd name="T50" fmla="*/ 45 w 132"/>
                <a:gd name="T51" fmla="*/ 78 h 78"/>
                <a:gd name="T52" fmla="*/ 58 w 132"/>
                <a:gd name="T53" fmla="*/ 78 h 78"/>
                <a:gd name="T54" fmla="*/ 72 w 132"/>
                <a:gd name="T55" fmla="*/ 78 h 78"/>
                <a:gd name="T56" fmla="*/ 72 w 132"/>
                <a:gd name="T57" fmla="*/ 78 h 78"/>
                <a:gd name="T58" fmla="*/ 85 w 132"/>
                <a:gd name="T59" fmla="*/ 74 h 78"/>
                <a:gd name="T60" fmla="*/ 98 w 132"/>
                <a:gd name="T61" fmla="*/ 70 h 78"/>
                <a:gd name="T62" fmla="*/ 107 w 132"/>
                <a:gd name="T63" fmla="*/ 66 h 78"/>
                <a:gd name="T64" fmla="*/ 116 w 132"/>
                <a:gd name="T65" fmla="*/ 60 h 78"/>
                <a:gd name="T66" fmla="*/ 125 w 132"/>
                <a:gd name="T67" fmla="*/ 54 h 78"/>
                <a:gd name="T68" fmla="*/ 130 w 132"/>
                <a:gd name="T69" fmla="*/ 46 h 78"/>
                <a:gd name="T70" fmla="*/ 132 w 132"/>
                <a:gd name="T71" fmla="*/ 38 h 78"/>
                <a:gd name="T72" fmla="*/ 132 w 132"/>
                <a:gd name="T73" fmla="*/ 30 h 78"/>
                <a:gd name="T74" fmla="*/ 132 w 132"/>
                <a:gd name="T75" fmla="*/ 3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78">
                  <a:moveTo>
                    <a:pt x="132" y="30"/>
                  </a:moveTo>
                  <a:lnTo>
                    <a:pt x="132" y="30"/>
                  </a:lnTo>
                  <a:lnTo>
                    <a:pt x="130" y="24"/>
                  </a:lnTo>
                  <a:lnTo>
                    <a:pt x="125" y="16"/>
                  </a:lnTo>
                  <a:lnTo>
                    <a:pt x="118" y="10"/>
                  </a:lnTo>
                  <a:lnTo>
                    <a:pt x="109" y="6"/>
                  </a:lnTo>
                  <a:lnTo>
                    <a:pt x="98" y="2"/>
                  </a:lnTo>
                  <a:lnTo>
                    <a:pt x="87" y="0"/>
                  </a:lnTo>
                  <a:lnTo>
                    <a:pt x="74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7" y="4"/>
                  </a:lnTo>
                  <a:lnTo>
                    <a:pt x="34" y="8"/>
                  </a:lnTo>
                  <a:lnTo>
                    <a:pt x="25" y="12"/>
                  </a:lnTo>
                  <a:lnTo>
                    <a:pt x="16" y="18"/>
                  </a:lnTo>
                  <a:lnTo>
                    <a:pt x="7" y="24"/>
                  </a:lnTo>
                  <a:lnTo>
                    <a:pt x="2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4"/>
                  </a:lnTo>
                  <a:lnTo>
                    <a:pt x="7" y="62"/>
                  </a:lnTo>
                  <a:lnTo>
                    <a:pt x="13" y="68"/>
                  </a:lnTo>
                  <a:lnTo>
                    <a:pt x="22" y="72"/>
                  </a:lnTo>
                  <a:lnTo>
                    <a:pt x="34" y="76"/>
                  </a:lnTo>
                  <a:lnTo>
                    <a:pt x="45" y="78"/>
                  </a:lnTo>
                  <a:lnTo>
                    <a:pt x="58" y="78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85" y="74"/>
                  </a:lnTo>
                  <a:lnTo>
                    <a:pt x="98" y="70"/>
                  </a:lnTo>
                  <a:lnTo>
                    <a:pt x="107" y="66"/>
                  </a:lnTo>
                  <a:lnTo>
                    <a:pt x="116" y="60"/>
                  </a:lnTo>
                  <a:lnTo>
                    <a:pt x="125" y="54"/>
                  </a:lnTo>
                  <a:lnTo>
                    <a:pt x="130" y="46"/>
                  </a:lnTo>
                  <a:lnTo>
                    <a:pt x="132" y="38"/>
                  </a:lnTo>
                  <a:lnTo>
                    <a:pt x="132" y="30"/>
                  </a:lnTo>
                  <a:lnTo>
                    <a:pt x="132" y="30"/>
                  </a:lnTo>
                  <a:close/>
                </a:path>
              </a:pathLst>
            </a:custGeom>
            <a:solidFill>
              <a:srgbClr val="FFE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1081" y="1793"/>
              <a:ext cx="128" cy="74"/>
            </a:xfrm>
            <a:custGeom>
              <a:avLst/>
              <a:gdLst>
                <a:gd name="T0" fmla="*/ 128 w 128"/>
                <a:gd name="T1" fmla="*/ 30 h 74"/>
                <a:gd name="T2" fmla="*/ 128 w 128"/>
                <a:gd name="T3" fmla="*/ 30 h 74"/>
                <a:gd name="T4" fmla="*/ 125 w 128"/>
                <a:gd name="T5" fmla="*/ 22 h 74"/>
                <a:gd name="T6" fmla="*/ 121 w 128"/>
                <a:gd name="T7" fmla="*/ 16 h 74"/>
                <a:gd name="T8" fmla="*/ 114 w 128"/>
                <a:gd name="T9" fmla="*/ 10 h 74"/>
                <a:gd name="T10" fmla="*/ 105 w 128"/>
                <a:gd name="T11" fmla="*/ 6 h 74"/>
                <a:gd name="T12" fmla="*/ 94 w 128"/>
                <a:gd name="T13" fmla="*/ 2 h 74"/>
                <a:gd name="T14" fmla="*/ 83 w 128"/>
                <a:gd name="T15" fmla="*/ 0 h 74"/>
                <a:gd name="T16" fmla="*/ 72 w 128"/>
                <a:gd name="T17" fmla="*/ 0 h 74"/>
                <a:gd name="T18" fmla="*/ 58 w 128"/>
                <a:gd name="T19" fmla="*/ 0 h 74"/>
                <a:gd name="T20" fmla="*/ 58 w 128"/>
                <a:gd name="T21" fmla="*/ 0 h 74"/>
                <a:gd name="T22" fmla="*/ 45 w 128"/>
                <a:gd name="T23" fmla="*/ 4 h 74"/>
                <a:gd name="T24" fmla="*/ 34 w 128"/>
                <a:gd name="T25" fmla="*/ 6 h 74"/>
                <a:gd name="T26" fmla="*/ 25 w 128"/>
                <a:gd name="T27" fmla="*/ 12 h 74"/>
                <a:gd name="T28" fmla="*/ 16 w 128"/>
                <a:gd name="T29" fmla="*/ 18 h 74"/>
                <a:gd name="T30" fmla="*/ 9 w 128"/>
                <a:gd name="T31" fmla="*/ 24 h 74"/>
                <a:gd name="T32" fmla="*/ 2 w 128"/>
                <a:gd name="T33" fmla="*/ 30 h 74"/>
                <a:gd name="T34" fmla="*/ 0 w 128"/>
                <a:gd name="T35" fmla="*/ 38 h 74"/>
                <a:gd name="T36" fmla="*/ 0 w 128"/>
                <a:gd name="T37" fmla="*/ 44 h 74"/>
                <a:gd name="T38" fmla="*/ 0 w 128"/>
                <a:gd name="T39" fmla="*/ 44 h 74"/>
                <a:gd name="T40" fmla="*/ 2 w 128"/>
                <a:gd name="T41" fmla="*/ 52 h 74"/>
                <a:gd name="T42" fmla="*/ 7 w 128"/>
                <a:gd name="T43" fmla="*/ 58 h 74"/>
                <a:gd name="T44" fmla="*/ 14 w 128"/>
                <a:gd name="T45" fmla="*/ 64 h 74"/>
                <a:gd name="T46" fmla="*/ 23 w 128"/>
                <a:gd name="T47" fmla="*/ 68 h 74"/>
                <a:gd name="T48" fmla="*/ 34 w 128"/>
                <a:gd name="T49" fmla="*/ 72 h 74"/>
                <a:gd name="T50" fmla="*/ 45 w 128"/>
                <a:gd name="T51" fmla="*/ 74 h 74"/>
                <a:gd name="T52" fmla="*/ 56 w 128"/>
                <a:gd name="T53" fmla="*/ 74 h 74"/>
                <a:gd name="T54" fmla="*/ 70 w 128"/>
                <a:gd name="T55" fmla="*/ 74 h 74"/>
                <a:gd name="T56" fmla="*/ 70 w 128"/>
                <a:gd name="T57" fmla="*/ 74 h 74"/>
                <a:gd name="T58" fmla="*/ 83 w 128"/>
                <a:gd name="T59" fmla="*/ 70 h 74"/>
                <a:gd name="T60" fmla="*/ 94 w 128"/>
                <a:gd name="T61" fmla="*/ 68 h 74"/>
                <a:gd name="T62" fmla="*/ 103 w 128"/>
                <a:gd name="T63" fmla="*/ 62 h 74"/>
                <a:gd name="T64" fmla="*/ 112 w 128"/>
                <a:gd name="T65" fmla="*/ 56 h 74"/>
                <a:gd name="T66" fmla="*/ 119 w 128"/>
                <a:gd name="T67" fmla="*/ 50 h 74"/>
                <a:gd name="T68" fmla="*/ 123 w 128"/>
                <a:gd name="T69" fmla="*/ 44 h 74"/>
                <a:gd name="T70" fmla="*/ 128 w 128"/>
                <a:gd name="T71" fmla="*/ 36 h 74"/>
                <a:gd name="T72" fmla="*/ 128 w 128"/>
                <a:gd name="T73" fmla="*/ 30 h 74"/>
                <a:gd name="T74" fmla="*/ 128 w 128"/>
                <a:gd name="T75" fmla="*/ 3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74">
                  <a:moveTo>
                    <a:pt x="128" y="30"/>
                  </a:moveTo>
                  <a:lnTo>
                    <a:pt x="128" y="30"/>
                  </a:lnTo>
                  <a:lnTo>
                    <a:pt x="125" y="22"/>
                  </a:lnTo>
                  <a:lnTo>
                    <a:pt x="121" y="16"/>
                  </a:lnTo>
                  <a:lnTo>
                    <a:pt x="114" y="10"/>
                  </a:lnTo>
                  <a:lnTo>
                    <a:pt x="105" y="6"/>
                  </a:lnTo>
                  <a:lnTo>
                    <a:pt x="94" y="2"/>
                  </a:lnTo>
                  <a:lnTo>
                    <a:pt x="83" y="0"/>
                  </a:lnTo>
                  <a:lnTo>
                    <a:pt x="72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34" y="6"/>
                  </a:lnTo>
                  <a:lnTo>
                    <a:pt x="25" y="12"/>
                  </a:lnTo>
                  <a:lnTo>
                    <a:pt x="16" y="18"/>
                  </a:lnTo>
                  <a:lnTo>
                    <a:pt x="9" y="24"/>
                  </a:lnTo>
                  <a:lnTo>
                    <a:pt x="2" y="30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7" y="58"/>
                  </a:lnTo>
                  <a:lnTo>
                    <a:pt x="14" y="64"/>
                  </a:lnTo>
                  <a:lnTo>
                    <a:pt x="23" y="68"/>
                  </a:lnTo>
                  <a:lnTo>
                    <a:pt x="34" y="72"/>
                  </a:lnTo>
                  <a:lnTo>
                    <a:pt x="45" y="74"/>
                  </a:lnTo>
                  <a:lnTo>
                    <a:pt x="56" y="74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83" y="70"/>
                  </a:lnTo>
                  <a:lnTo>
                    <a:pt x="94" y="68"/>
                  </a:lnTo>
                  <a:lnTo>
                    <a:pt x="103" y="62"/>
                  </a:lnTo>
                  <a:lnTo>
                    <a:pt x="112" y="56"/>
                  </a:lnTo>
                  <a:lnTo>
                    <a:pt x="119" y="50"/>
                  </a:lnTo>
                  <a:lnTo>
                    <a:pt x="123" y="44"/>
                  </a:lnTo>
                  <a:lnTo>
                    <a:pt x="128" y="36"/>
                  </a:lnTo>
                  <a:lnTo>
                    <a:pt x="128" y="30"/>
                  </a:lnTo>
                  <a:lnTo>
                    <a:pt x="128" y="3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1086" y="1795"/>
              <a:ext cx="118" cy="70"/>
            </a:xfrm>
            <a:custGeom>
              <a:avLst/>
              <a:gdLst>
                <a:gd name="T0" fmla="*/ 118 w 118"/>
                <a:gd name="T1" fmla="*/ 28 h 70"/>
                <a:gd name="T2" fmla="*/ 118 w 118"/>
                <a:gd name="T3" fmla="*/ 28 h 70"/>
                <a:gd name="T4" fmla="*/ 116 w 118"/>
                <a:gd name="T5" fmla="*/ 20 h 70"/>
                <a:gd name="T6" fmla="*/ 111 w 118"/>
                <a:gd name="T7" fmla="*/ 14 h 70"/>
                <a:gd name="T8" fmla="*/ 105 w 118"/>
                <a:gd name="T9" fmla="*/ 10 h 70"/>
                <a:gd name="T10" fmla="*/ 98 w 118"/>
                <a:gd name="T11" fmla="*/ 6 h 70"/>
                <a:gd name="T12" fmla="*/ 87 w 118"/>
                <a:gd name="T13" fmla="*/ 2 h 70"/>
                <a:gd name="T14" fmla="*/ 78 w 118"/>
                <a:gd name="T15" fmla="*/ 0 h 70"/>
                <a:gd name="T16" fmla="*/ 67 w 118"/>
                <a:gd name="T17" fmla="*/ 0 h 70"/>
                <a:gd name="T18" fmla="*/ 53 w 118"/>
                <a:gd name="T19" fmla="*/ 0 h 70"/>
                <a:gd name="T20" fmla="*/ 53 w 118"/>
                <a:gd name="T21" fmla="*/ 0 h 70"/>
                <a:gd name="T22" fmla="*/ 42 w 118"/>
                <a:gd name="T23" fmla="*/ 4 h 70"/>
                <a:gd name="T24" fmla="*/ 31 w 118"/>
                <a:gd name="T25" fmla="*/ 6 h 70"/>
                <a:gd name="T26" fmla="*/ 22 w 118"/>
                <a:gd name="T27" fmla="*/ 10 h 70"/>
                <a:gd name="T28" fmla="*/ 13 w 118"/>
                <a:gd name="T29" fmla="*/ 16 h 70"/>
                <a:gd name="T30" fmla="*/ 6 w 118"/>
                <a:gd name="T31" fmla="*/ 22 h 70"/>
                <a:gd name="T32" fmla="*/ 2 w 118"/>
                <a:gd name="T33" fmla="*/ 28 h 70"/>
                <a:gd name="T34" fmla="*/ 0 w 118"/>
                <a:gd name="T35" fmla="*/ 36 h 70"/>
                <a:gd name="T36" fmla="*/ 0 w 118"/>
                <a:gd name="T37" fmla="*/ 42 h 70"/>
                <a:gd name="T38" fmla="*/ 0 w 118"/>
                <a:gd name="T39" fmla="*/ 42 h 70"/>
                <a:gd name="T40" fmla="*/ 2 w 118"/>
                <a:gd name="T41" fmla="*/ 50 h 70"/>
                <a:gd name="T42" fmla="*/ 6 w 118"/>
                <a:gd name="T43" fmla="*/ 56 h 70"/>
                <a:gd name="T44" fmla="*/ 13 w 118"/>
                <a:gd name="T45" fmla="*/ 60 h 70"/>
                <a:gd name="T46" fmla="*/ 20 w 118"/>
                <a:gd name="T47" fmla="*/ 64 h 70"/>
                <a:gd name="T48" fmla="*/ 31 w 118"/>
                <a:gd name="T49" fmla="*/ 68 h 70"/>
                <a:gd name="T50" fmla="*/ 40 w 118"/>
                <a:gd name="T51" fmla="*/ 70 h 70"/>
                <a:gd name="T52" fmla="*/ 51 w 118"/>
                <a:gd name="T53" fmla="*/ 70 h 70"/>
                <a:gd name="T54" fmla="*/ 65 w 118"/>
                <a:gd name="T55" fmla="*/ 70 h 70"/>
                <a:gd name="T56" fmla="*/ 65 w 118"/>
                <a:gd name="T57" fmla="*/ 70 h 70"/>
                <a:gd name="T58" fmla="*/ 76 w 118"/>
                <a:gd name="T59" fmla="*/ 66 h 70"/>
                <a:gd name="T60" fmla="*/ 87 w 118"/>
                <a:gd name="T61" fmla="*/ 64 h 70"/>
                <a:gd name="T62" fmla="*/ 96 w 118"/>
                <a:gd name="T63" fmla="*/ 60 h 70"/>
                <a:gd name="T64" fmla="*/ 105 w 118"/>
                <a:gd name="T65" fmla="*/ 54 h 70"/>
                <a:gd name="T66" fmla="*/ 111 w 118"/>
                <a:gd name="T67" fmla="*/ 48 h 70"/>
                <a:gd name="T68" fmla="*/ 116 w 118"/>
                <a:gd name="T69" fmla="*/ 42 h 70"/>
                <a:gd name="T70" fmla="*/ 118 w 118"/>
                <a:gd name="T71" fmla="*/ 34 h 70"/>
                <a:gd name="T72" fmla="*/ 118 w 118"/>
                <a:gd name="T73" fmla="*/ 28 h 70"/>
                <a:gd name="T74" fmla="*/ 118 w 118"/>
                <a:gd name="T75" fmla="*/ 2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8" h="70">
                  <a:moveTo>
                    <a:pt x="118" y="28"/>
                  </a:moveTo>
                  <a:lnTo>
                    <a:pt x="118" y="28"/>
                  </a:lnTo>
                  <a:lnTo>
                    <a:pt x="116" y="20"/>
                  </a:lnTo>
                  <a:lnTo>
                    <a:pt x="111" y="14"/>
                  </a:lnTo>
                  <a:lnTo>
                    <a:pt x="105" y="10"/>
                  </a:lnTo>
                  <a:lnTo>
                    <a:pt x="98" y="6"/>
                  </a:lnTo>
                  <a:lnTo>
                    <a:pt x="87" y="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42" y="4"/>
                  </a:lnTo>
                  <a:lnTo>
                    <a:pt x="31" y="6"/>
                  </a:lnTo>
                  <a:lnTo>
                    <a:pt x="22" y="10"/>
                  </a:lnTo>
                  <a:lnTo>
                    <a:pt x="13" y="16"/>
                  </a:lnTo>
                  <a:lnTo>
                    <a:pt x="6" y="22"/>
                  </a:lnTo>
                  <a:lnTo>
                    <a:pt x="2" y="28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50"/>
                  </a:lnTo>
                  <a:lnTo>
                    <a:pt x="6" y="56"/>
                  </a:lnTo>
                  <a:lnTo>
                    <a:pt x="13" y="60"/>
                  </a:lnTo>
                  <a:lnTo>
                    <a:pt x="20" y="64"/>
                  </a:lnTo>
                  <a:lnTo>
                    <a:pt x="31" y="68"/>
                  </a:lnTo>
                  <a:lnTo>
                    <a:pt x="40" y="70"/>
                  </a:lnTo>
                  <a:lnTo>
                    <a:pt x="51" y="70"/>
                  </a:lnTo>
                  <a:lnTo>
                    <a:pt x="65" y="70"/>
                  </a:lnTo>
                  <a:lnTo>
                    <a:pt x="65" y="70"/>
                  </a:lnTo>
                  <a:lnTo>
                    <a:pt x="76" y="66"/>
                  </a:lnTo>
                  <a:lnTo>
                    <a:pt x="87" y="64"/>
                  </a:lnTo>
                  <a:lnTo>
                    <a:pt x="96" y="60"/>
                  </a:lnTo>
                  <a:lnTo>
                    <a:pt x="105" y="54"/>
                  </a:lnTo>
                  <a:lnTo>
                    <a:pt x="111" y="48"/>
                  </a:lnTo>
                  <a:lnTo>
                    <a:pt x="116" y="42"/>
                  </a:lnTo>
                  <a:lnTo>
                    <a:pt x="118" y="34"/>
                  </a:lnTo>
                  <a:lnTo>
                    <a:pt x="118" y="28"/>
                  </a:lnTo>
                  <a:lnTo>
                    <a:pt x="118" y="28"/>
                  </a:lnTo>
                  <a:close/>
                </a:path>
              </a:pathLst>
            </a:custGeom>
            <a:solidFill>
              <a:srgbClr val="FF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1088" y="1797"/>
              <a:ext cx="114" cy="66"/>
            </a:xfrm>
            <a:custGeom>
              <a:avLst/>
              <a:gdLst>
                <a:gd name="T0" fmla="*/ 114 w 114"/>
                <a:gd name="T1" fmla="*/ 26 h 66"/>
                <a:gd name="T2" fmla="*/ 114 w 114"/>
                <a:gd name="T3" fmla="*/ 26 h 66"/>
                <a:gd name="T4" fmla="*/ 112 w 114"/>
                <a:gd name="T5" fmla="*/ 20 h 66"/>
                <a:gd name="T6" fmla="*/ 107 w 114"/>
                <a:gd name="T7" fmla="*/ 14 h 66"/>
                <a:gd name="T8" fmla="*/ 100 w 114"/>
                <a:gd name="T9" fmla="*/ 10 h 66"/>
                <a:gd name="T10" fmla="*/ 94 w 114"/>
                <a:gd name="T11" fmla="*/ 6 h 66"/>
                <a:gd name="T12" fmla="*/ 85 w 114"/>
                <a:gd name="T13" fmla="*/ 2 h 66"/>
                <a:gd name="T14" fmla="*/ 74 w 114"/>
                <a:gd name="T15" fmla="*/ 0 h 66"/>
                <a:gd name="T16" fmla="*/ 63 w 114"/>
                <a:gd name="T17" fmla="*/ 0 h 66"/>
                <a:gd name="T18" fmla="*/ 51 w 114"/>
                <a:gd name="T19" fmla="*/ 0 h 66"/>
                <a:gd name="T20" fmla="*/ 51 w 114"/>
                <a:gd name="T21" fmla="*/ 0 h 66"/>
                <a:gd name="T22" fmla="*/ 40 w 114"/>
                <a:gd name="T23" fmla="*/ 2 h 66"/>
                <a:gd name="T24" fmla="*/ 31 w 114"/>
                <a:gd name="T25" fmla="*/ 6 h 66"/>
                <a:gd name="T26" fmla="*/ 22 w 114"/>
                <a:gd name="T27" fmla="*/ 10 h 66"/>
                <a:gd name="T28" fmla="*/ 13 w 114"/>
                <a:gd name="T29" fmla="*/ 16 h 66"/>
                <a:gd name="T30" fmla="*/ 7 w 114"/>
                <a:gd name="T31" fmla="*/ 20 h 66"/>
                <a:gd name="T32" fmla="*/ 4 w 114"/>
                <a:gd name="T33" fmla="*/ 26 h 66"/>
                <a:gd name="T34" fmla="*/ 0 w 114"/>
                <a:gd name="T35" fmla="*/ 34 h 66"/>
                <a:gd name="T36" fmla="*/ 0 w 114"/>
                <a:gd name="T37" fmla="*/ 40 h 66"/>
                <a:gd name="T38" fmla="*/ 0 w 114"/>
                <a:gd name="T39" fmla="*/ 40 h 66"/>
                <a:gd name="T40" fmla="*/ 2 w 114"/>
                <a:gd name="T41" fmla="*/ 46 h 66"/>
                <a:gd name="T42" fmla="*/ 7 w 114"/>
                <a:gd name="T43" fmla="*/ 52 h 66"/>
                <a:gd name="T44" fmla="*/ 13 w 114"/>
                <a:gd name="T45" fmla="*/ 56 h 66"/>
                <a:gd name="T46" fmla="*/ 20 w 114"/>
                <a:gd name="T47" fmla="*/ 60 h 66"/>
                <a:gd name="T48" fmla="*/ 29 w 114"/>
                <a:gd name="T49" fmla="*/ 64 h 66"/>
                <a:gd name="T50" fmla="*/ 40 w 114"/>
                <a:gd name="T51" fmla="*/ 66 h 66"/>
                <a:gd name="T52" fmla="*/ 51 w 114"/>
                <a:gd name="T53" fmla="*/ 66 h 66"/>
                <a:gd name="T54" fmla="*/ 63 w 114"/>
                <a:gd name="T55" fmla="*/ 66 h 66"/>
                <a:gd name="T56" fmla="*/ 63 w 114"/>
                <a:gd name="T57" fmla="*/ 66 h 66"/>
                <a:gd name="T58" fmla="*/ 74 w 114"/>
                <a:gd name="T59" fmla="*/ 62 h 66"/>
                <a:gd name="T60" fmla="*/ 83 w 114"/>
                <a:gd name="T61" fmla="*/ 60 h 66"/>
                <a:gd name="T62" fmla="*/ 92 w 114"/>
                <a:gd name="T63" fmla="*/ 56 h 66"/>
                <a:gd name="T64" fmla="*/ 100 w 114"/>
                <a:gd name="T65" fmla="*/ 50 h 66"/>
                <a:gd name="T66" fmla="*/ 107 w 114"/>
                <a:gd name="T67" fmla="*/ 46 h 66"/>
                <a:gd name="T68" fmla="*/ 109 w 114"/>
                <a:gd name="T69" fmla="*/ 40 h 66"/>
                <a:gd name="T70" fmla="*/ 114 w 114"/>
                <a:gd name="T71" fmla="*/ 32 h 66"/>
                <a:gd name="T72" fmla="*/ 114 w 114"/>
                <a:gd name="T73" fmla="*/ 26 h 66"/>
                <a:gd name="T74" fmla="*/ 114 w 114"/>
                <a:gd name="T75" fmla="*/ 2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4" h="66">
                  <a:moveTo>
                    <a:pt x="114" y="26"/>
                  </a:moveTo>
                  <a:lnTo>
                    <a:pt x="114" y="26"/>
                  </a:lnTo>
                  <a:lnTo>
                    <a:pt x="112" y="20"/>
                  </a:lnTo>
                  <a:lnTo>
                    <a:pt x="107" y="14"/>
                  </a:lnTo>
                  <a:lnTo>
                    <a:pt x="100" y="10"/>
                  </a:lnTo>
                  <a:lnTo>
                    <a:pt x="94" y="6"/>
                  </a:lnTo>
                  <a:lnTo>
                    <a:pt x="85" y="2"/>
                  </a:lnTo>
                  <a:lnTo>
                    <a:pt x="74" y="0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40" y="2"/>
                  </a:lnTo>
                  <a:lnTo>
                    <a:pt x="31" y="6"/>
                  </a:lnTo>
                  <a:lnTo>
                    <a:pt x="22" y="10"/>
                  </a:lnTo>
                  <a:lnTo>
                    <a:pt x="13" y="16"/>
                  </a:lnTo>
                  <a:lnTo>
                    <a:pt x="7" y="20"/>
                  </a:lnTo>
                  <a:lnTo>
                    <a:pt x="4" y="26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7" y="52"/>
                  </a:lnTo>
                  <a:lnTo>
                    <a:pt x="13" y="56"/>
                  </a:lnTo>
                  <a:lnTo>
                    <a:pt x="20" y="60"/>
                  </a:lnTo>
                  <a:lnTo>
                    <a:pt x="29" y="64"/>
                  </a:lnTo>
                  <a:lnTo>
                    <a:pt x="40" y="66"/>
                  </a:lnTo>
                  <a:lnTo>
                    <a:pt x="51" y="66"/>
                  </a:lnTo>
                  <a:lnTo>
                    <a:pt x="63" y="66"/>
                  </a:lnTo>
                  <a:lnTo>
                    <a:pt x="63" y="66"/>
                  </a:lnTo>
                  <a:lnTo>
                    <a:pt x="74" y="62"/>
                  </a:lnTo>
                  <a:lnTo>
                    <a:pt x="83" y="60"/>
                  </a:lnTo>
                  <a:lnTo>
                    <a:pt x="92" y="56"/>
                  </a:lnTo>
                  <a:lnTo>
                    <a:pt x="100" y="50"/>
                  </a:lnTo>
                  <a:lnTo>
                    <a:pt x="107" y="46"/>
                  </a:lnTo>
                  <a:lnTo>
                    <a:pt x="109" y="40"/>
                  </a:lnTo>
                  <a:lnTo>
                    <a:pt x="114" y="32"/>
                  </a:lnTo>
                  <a:lnTo>
                    <a:pt x="114" y="26"/>
                  </a:lnTo>
                  <a:lnTo>
                    <a:pt x="114" y="26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1092" y="1799"/>
              <a:ext cx="105" cy="62"/>
            </a:xfrm>
            <a:custGeom>
              <a:avLst/>
              <a:gdLst>
                <a:gd name="T0" fmla="*/ 105 w 105"/>
                <a:gd name="T1" fmla="*/ 24 h 62"/>
                <a:gd name="T2" fmla="*/ 105 w 105"/>
                <a:gd name="T3" fmla="*/ 24 h 62"/>
                <a:gd name="T4" fmla="*/ 103 w 105"/>
                <a:gd name="T5" fmla="*/ 18 h 62"/>
                <a:gd name="T6" fmla="*/ 99 w 105"/>
                <a:gd name="T7" fmla="*/ 14 h 62"/>
                <a:gd name="T8" fmla="*/ 94 w 105"/>
                <a:gd name="T9" fmla="*/ 8 h 62"/>
                <a:gd name="T10" fmla="*/ 88 w 105"/>
                <a:gd name="T11" fmla="*/ 6 h 62"/>
                <a:gd name="T12" fmla="*/ 79 w 105"/>
                <a:gd name="T13" fmla="*/ 2 h 62"/>
                <a:gd name="T14" fmla="*/ 70 w 105"/>
                <a:gd name="T15" fmla="*/ 0 h 62"/>
                <a:gd name="T16" fmla="*/ 59 w 105"/>
                <a:gd name="T17" fmla="*/ 0 h 62"/>
                <a:gd name="T18" fmla="*/ 47 w 105"/>
                <a:gd name="T19" fmla="*/ 0 h 62"/>
                <a:gd name="T20" fmla="*/ 47 w 105"/>
                <a:gd name="T21" fmla="*/ 0 h 62"/>
                <a:gd name="T22" fmla="*/ 38 w 105"/>
                <a:gd name="T23" fmla="*/ 2 h 62"/>
                <a:gd name="T24" fmla="*/ 27 w 105"/>
                <a:gd name="T25" fmla="*/ 6 h 62"/>
                <a:gd name="T26" fmla="*/ 21 w 105"/>
                <a:gd name="T27" fmla="*/ 10 h 62"/>
                <a:gd name="T28" fmla="*/ 12 w 105"/>
                <a:gd name="T29" fmla="*/ 14 h 62"/>
                <a:gd name="T30" fmla="*/ 7 w 105"/>
                <a:gd name="T31" fmla="*/ 20 h 62"/>
                <a:gd name="T32" fmla="*/ 3 w 105"/>
                <a:gd name="T33" fmla="*/ 26 h 62"/>
                <a:gd name="T34" fmla="*/ 0 w 105"/>
                <a:gd name="T35" fmla="*/ 32 h 62"/>
                <a:gd name="T36" fmla="*/ 0 w 105"/>
                <a:gd name="T37" fmla="*/ 38 h 62"/>
                <a:gd name="T38" fmla="*/ 0 w 105"/>
                <a:gd name="T39" fmla="*/ 38 h 62"/>
                <a:gd name="T40" fmla="*/ 3 w 105"/>
                <a:gd name="T41" fmla="*/ 44 h 62"/>
                <a:gd name="T42" fmla="*/ 7 w 105"/>
                <a:gd name="T43" fmla="*/ 48 h 62"/>
                <a:gd name="T44" fmla="*/ 12 w 105"/>
                <a:gd name="T45" fmla="*/ 54 h 62"/>
                <a:gd name="T46" fmla="*/ 18 w 105"/>
                <a:gd name="T47" fmla="*/ 56 h 62"/>
                <a:gd name="T48" fmla="*/ 27 w 105"/>
                <a:gd name="T49" fmla="*/ 60 h 62"/>
                <a:gd name="T50" fmla="*/ 36 w 105"/>
                <a:gd name="T51" fmla="*/ 62 h 62"/>
                <a:gd name="T52" fmla="*/ 47 w 105"/>
                <a:gd name="T53" fmla="*/ 62 h 62"/>
                <a:gd name="T54" fmla="*/ 59 w 105"/>
                <a:gd name="T55" fmla="*/ 62 h 62"/>
                <a:gd name="T56" fmla="*/ 59 w 105"/>
                <a:gd name="T57" fmla="*/ 62 h 62"/>
                <a:gd name="T58" fmla="*/ 67 w 105"/>
                <a:gd name="T59" fmla="*/ 60 h 62"/>
                <a:gd name="T60" fmla="*/ 79 w 105"/>
                <a:gd name="T61" fmla="*/ 56 h 62"/>
                <a:gd name="T62" fmla="*/ 85 w 105"/>
                <a:gd name="T63" fmla="*/ 52 h 62"/>
                <a:gd name="T64" fmla="*/ 94 w 105"/>
                <a:gd name="T65" fmla="*/ 48 h 62"/>
                <a:gd name="T66" fmla="*/ 99 w 105"/>
                <a:gd name="T67" fmla="*/ 42 h 62"/>
                <a:gd name="T68" fmla="*/ 103 w 105"/>
                <a:gd name="T69" fmla="*/ 36 h 62"/>
                <a:gd name="T70" fmla="*/ 105 w 105"/>
                <a:gd name="T71" fmla="*/ 30 h 62"/>
                <a:gd name="T72" fmla="*/ 105 w 105"/>
                <a:gd name="T73" fmla="*/ 24 h 62"/>
                <a:gd name="T74" fmla="*/ 105 w 105"/>
                <a:gd name="T75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62">
                  <a:moveTo>
                    <a:pt x="105" y="24"/>
                  </a:moveTo>
                  <a:lnTo>
                    <a:pt x="105" y="24"/>
                  </a:lnTo>
                  <a:lnTo>
                    <a:pt x="103" y="18"/>
                  </a:lnTo>
                  <a:lnTo>
                    <a:pt x="99" y="14"/>
                  </a:lnTo>
                  <a:lnTo>
                    <a:pt x="94" y="8"/>
                  </a:lnTo>
                  <a:lnTo>
                    <a:pt x="88" y="6"/>
                  </a:lnTo>
                  <a:lnTo>
                    <a:pt x="79" y="2"/>
                  </a:lnTo>
                  <a:lnTo>
                    <a:pt x="70" y="0"/>
                  </a:lnTo>
                  <a:lnTo>
                    <a:pt x="59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8" y="2"/>
                  </a:lnTo>
                  <a:lnTo>
                    <a:pt x="27" y="6"/>
                  </a:lnTo>
                  <a:lnTo>
                    <a:pt x="21" y="10"/>
                  </a:lnTo>
                  <a:lnTo>
                    <a:pt x="12" y="14"/>
                  </a:lnTo>
                  <a:lnTo>
                    <a:pt x="7" y="20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3" y="44"/>
                  </a:lnTo>
                  <a:lnTo>
                    <a:pt x="7" y="48"/>
                  </a:lnTo>
                  <a:lnTo>
                    <a:pt x="12" y="54"/>
                  </a:lnTo>
                  <a:lnTo>
                    <a:pt x="18" y="56"/>
                  </a:lnTo>
                  <a:lnTo>
                    <a:pt x="27" y="60"/>
                  </a:lnTo>
                  <a:lnTo>
                    <a:pt x="36" y="62"/>
                  </a:lnTo>
                  <a:lnTo>
                    <a:pt x="47" y="62"/>
                  </a:lnTo>
                  <a:lnTo>
                    <a:pt x="59" y="62"/>
                  </a:lnTo>
                  <a:lnTo>
                    <a:pt x="59" y="62"/>
                  </a:lnTo>
                  <a:lnTo>
                    <a:pt x="67" y="60"/>
                  </a:lnTo>
                  <a:lnTo>
                    <a:pt x="79" y="56"/>
                  </a:lnTo>
                  <a:lnTo>
                    <a:pt x="85" y="52"/>
                  </a:lnTo>
                  <a:lnTo>
                    <a:pt x="94" y="48"/>
                  </a:lnTo>
                  <a:lnTo>
                    <a:pt x="99" y="42"/>
                  </a:lnTo>
                  <a:lnTo>
                    <a:pt x="103" y="36"/>
                  </a:lnTo>
                  <a:lnTo>
                    <a:pt x="105" y="30"/>
                  </a:lnTo>
                  <a:lnTo>
                    <a:pt x="105" y="24"/>
                  </a:lnTo>
                  <a:lnTo>
                    <a:pt x="105" y="24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1097" y="1801"/>
              <a:ext cx="96" cy="58"/>
            </a:xfrm>
            <a:custGeom>
              <a:avLst/>
              <a:gdLst>
                <a:gd name="T0" fmla="*/ 0 w 96"/>
                <a:gd name="T1" fmla="*/ 36 h 58"/>
                <a:gd name="T2" fmla="*/ 0 w 96"/>
                <a:gd name="T3" fmla="*/ 36 h 58"/>
                <a:gd name="T4" fmla="*/ 0 w 96"/>
                <a:gd name="T5" fmla="*/ 40 h 58"/>
                <a:gd name="T6" fmla="*/ 4 w 96"/>
                <a:gd name="T7" fmla="*/ 46 h 58"/>
                <a:gd name="T8" fmla="*/ 9 w 96"/>
                <a:gd name="T9" fmla="*/ 50 h 58"/>
                <a:gd name="T10" fmla="*/ 16 w 96"/>
                <a:gd name="T11" fmla="*/ 54 h 58"/>
                <a:gd name="T12" fmla="*/ 33 w 96"/>
                <a:gd name="T13" fmla="*/ 58 h 58"/>
                <a:gd name="T14" fmla="*/ 51 w 96"/>
                <a:gd name="T15" fmla="*/ 56 h 58"/>
                <a:gd name="T16" fmla="*/ 51 w 96"/>
                <a:gd name="T17" fmla="*/ 56 h 58"/>
                <a:gd name="T18" fmla="*/ 71 w 96"/>
                <a:gd name="T19" fmla="*/ 52 h 58"/>
                <a:gd name="T20" fmla="*/ 85 w 96"/>
                <a:gd name="T21" fmla="*/ 44 h 58"/>
                <a:gd name="T22" fmla="*/ 91 w 96"/>
                <a:gd name="T23" fmla="*/ 40 h 58"/>
                <a:gd name="T24" fmla="*/ 94 w 96"/>
                <a:gd name="T25" fmla="*/ 34 h 58"/>
                <a:gd name="T26" fmla="*/ 96 w 96"/>
                <a:gd name="T27" fmla="*/ 28 h 58"/>
                <a:gd name="T28" fmla="*/ 96 w 96"/>
                <a:gd name="T29" fmla="*/ 22 h 58"/>
                <a:gd name="T30" fmla="*/ 96 w 96"/>
                <a:gd name="T31" fmla="*/ 22 h 58"/>
                <a:gd name="T32" fmla="*/ 96 w 96"/>
                <a:gd name="T33" fmla="*/ 18 h 58"/>
                <a:gd name="T34" fmla="*/ 91 w 96"/>
                <a:gd name="T35" fmla="*/ 12 h 58"/>
                <a:gd name="T36" fmla="*/ 87 w 96"/>
                <a:gd name="T37" fmla="*/ 8 h 58"/>
                <a:gd name="T38" fmla="*/ 80 w 96"/>
                <a:gd name="T39" fmla="*/ 4 h 58"/>
                <a:gd name="T40" fmla="*/ 62 w 96"/>
                <a:gd name="T41" fmla="*/ 0 h 58"/>
                <a:gd name="T42" fmla="*/ 45 w 96"/>
                <a:gd name="T43" fmla="*/ 0 h 58"/>
                <a:gd name="T44" fmla="*/ 45 w 96"/>
                <a:gd name="T45" fmla="*/ 0 h 58"/>
                <a:gd name="T46" fmla="*/ 24 w 96"/>
                <a:gd name="T47" fmla="*/ 6 h 58"/>
                <a:gd name="T48" fmla="*/ 11 w 96"/>
                <a:gd name="T49" fmla="*/ 14 h 58"/>
                <a:gd name="T50" fmla="*/ 4 w 96"/>
                <a:gd name="T51" fmla="*/ 18 h 58"/>
                <a:gd name="T52" fmla="*/ 2 w 96"/>
                <a:gd name="T53" fmla="*/ 24 h 58"/>
                <a:gd name="T54" fmla="*/ 0 w 96"/>
                <a:gd name="T55" fmla="*/ 30 h 58"/>
                <a:gd name="T56" fmla="*/ 0 w 96"/>
                <a:gd name="T57" fmla="*/ 36 h 58"/>
                <a:gd name="T58" fmla="*/ 0 w 96"/>
                <a:gd name="T59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58">
                  <a:moveTo>
                    <a:pt x="0" y="36"/>
                  </a:moveTo>
                  <a:lnTo>
                    <a:pt x="0" y="36"/>
                  </a:lnTo>
                  <a:lnTo>
                    <a:pt x="0" y="40"/>
                  </a:lnTo>
                  <a:lnTo>
                    <a:pt x="4" y="46"/>
                  </a:lnTo>
                  <a:lnTo>
                    <a:pt x="9" y="50"/>
                  </a:lnTo>
                  <a:lnTo>
                    <a:pt x="16" y="54"/>
                  </a:lnTo>
                  <a:lnTo>
                    <a:pt x="33" y="58"/>
                  </a:lnTo>
                  <a:lnTo>
                    <a:pt x="51" y="56"/>
                  </a:lnTo>
                  <a:lnTo>
                    <a:pt x="51" y="56"/>
                  </a:lnTo>
                  <a:lnTo>
                    <a:pt x="71" y="52"/>
                  </a:lnTo>
                  <a:lnTo>
                    <a:pt x="85" y="44"/>
                  </a:lnTo>
                  <a:lnTo>
                    <a:pt x="91" y="40"/>
                  </a:lnTo>
                  <a:lnTo>
                    <a:pt x="94" y="34"/>
                  </a:lnTo>
                  <a:lnTo>
                    <a:pt x="96" y="28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6" y="18"/>
                  </a:lnTo>
                  <a:lnTo>
                    <a:pt x="91" y="12"/>
                  </a:lnTo>
                  <a:lnTo>
                    <a:pt x="87" y="8"/>
                  </a:lnTo>
                  <a:lnTo>
                    <a:pt x="80" y="4"/>
                  </a:lnTo>
                  <a:lnTo>
                    <a:pt x="62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24" y="6"/>
                  </a:lnTo>
                  <a:lnTo>
                    <a:pt x="11" y="14"/>
                  </a:lnTo>
                  <a:lnTo>
                    <a:pt x="4" y="18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1405" y="1369"/>
              <a:ext cx="293" cy="344"/>
            </a:xfrm>
            <a:custGeom>
              <a:avLst/>
              <a:gdLst>
                <a:gd name="T0" fmla="*/ 61 w 293"/>
                <a:gd name="T1" fmla="*/ 0 h 344"/>
                <a:gd name="T2" fmla="*/ 61 w 293"/>
                <a:gd name="T3" fmla="*/ 0 h 344"/>
                <a:gd name="T4" fmla="*/ 47 w 293"/>
                <a:gd name="T5" fmla="*/ 14 h 344"/>
                <a:gd name="T6" fmla="*/ 36 w 293"/>
                <a:gd name="T7" fmla="*/ 30 h 344"/>
                <a:gd name="T8" fmla="*/ 25 w 293"/>
                <a:gd name="T9" fmla="*/ 46 h 344"/>
                <a:gd name="T10" fmla="*/ 16 w 293"/>
                <a:gd name="T11" fmla="*/ 66 h 344"/>
                <a:gd name="T12" fmla="*/ 9 w 293"/>
                <a:gd name="T13" fmla="*/ 86 h 344"/>
                <a:gd name="T14" fmla="*/ 5 w 293"/>
                <a:gd name="T15" fmla="*/ 108 h 344"/>
                <a:gd name="T16" fmla="*/ 0 w 293"/>
                <a:gd name="T17" fmla="*/ 130 h 344"/>
                <a:gd name="T18" fmla="*/ 0 w 293"/>
                <a:gd name="T19" fmla="*/ 154 h 344"/>
                <a:gd name="T20" fmla="*/ 0 w 293"/>
                <a:gd name="T21" fmla="*/ 154 h 344"/>
                <a:gd name="T22" fmla="*/ 0 w 293"/>
                <a:gd name="T23" fmla="*/ 174 h 344"/>
                <a:gd name="T24" fmla="*/ 2 w 293"/>
                <a:gd name="T25" fmla="*/ 192 h 344"/>
                <a:gd name="T26" fmla="*/ 7 w 293"/>
                <a:gd name="T27" fmla="*/ 210 h 344"/>
                <a:gd name="T28" fmla="*/ 11 w 293"/>
                <a:gd name="T29" fmla="*/ 228 h 344"/>
                <a:gd name="T30" fmla="*/ 18 w 293"/>
                <a:gd name="T31" fmla="*/ 244 h 344"/>
                <a:gd name="T32" fmla="*/ 25 w 293"/>
                <a:gd name="T33" fmla="*/ 260 h 344"/>
                <a:gd name="T34" fmla="*/ 34 w 293"/>
                <a:gd name="T35" fmla="*/ 276 h 344"/>
                <a:gd name="T36" fmla="*/ 43 w 293"/>
                <a:gd name="T37" fmla="*/ 288 h 344"/>
                <a:gd name="T38" fmla="*/ 54 w 293"/>
                <a:gd name="T39" fmla="*/ 300 h 344"/>
                <a:gd name="T40" fmla="*/ 65 w 293"/>
                <a:gd name="T41" fmla="*/ 312 h 344"/>
                <a:gd name="T42" fmla="*/ 76 w 293"/>
                <a:gd name="T43" fmla="*/ 322 h 344"/>
                <a:gd name="T44" fmla="*/ 90 w 293"/>
                <a:gd name="T45" fmla="*/ 330 h 344"/>
                <a:gd name="T46" fmla="*/ 103 w 293"/>
                <a:gd name="T47" fmla="*/ 336 h 344"/>
                <a:gd name="T48" fmla="*/ 116 w 293"/>
                <a:gd name="T49" fmla="*/ 340 h 344"/>
                <a:gd name="T50" fmla="*/ 132 w 293"/>
                <a:gd name="T51" fmla="*/ 344 h 344"/>
                <a:gd name="T52" fmla="*/ 145 w 293"/>
                <a:gd name="T53" fmla="*/ 344 h 344"/>
                <a:gd name="T54" fmla="*/ 145 w 293"/>
                <a:gd name="T55" fmla="*/ 344 h 344"/>
                <a:gd name="T56" fmla="*/ 161 w 293"/>
                <a:gd name="T57" fmla="*/ 344 h 344"/>
                <a:gd name="T58" fmla="*/ 177 w 293"/>
                <a:gd name="T59" fmla="*/ 340 h 344"/>
                <a:gd name="T60" fmla="*/ 190 w 293"/>
                <a:gd name="T61" fmla="*/ 336 h 344"/>
                <a:gd name="T62" fmla="*/ 203 w 293"/>
                <a:gd name="T63" fmla="*/ 330 h 344"/>
                <a:gd name="T64" fmla="*/ 217 w 293"/>
                <a:gd name="T65" fmla="*/ 322 h 344"/>
                <a:gd name="T66" fmla="*/ 228 w 293"/>
                <a:gd name="T67" fmla="*/ 312 h 344"/>
                <a:gd name="T68" fmla="*/ 239 w 293"/>
                <a:gd name="T69" fmla="*/ 302 h 344"/>
                <a:gd name="T70" fmla="*/ 250 w 293"/>
                <a:gd name="T71" fmla="*/ 290 h 344"/>
                <a:gd name="T72" fmla="*/ 259 w 293"/>
                <a:gd name="T73" fmla="*/ 276 h 344"/>
                <a:gd name="T74" fmla="*/ 268 w 293"/>
                <a:gd name="T75" fmla="*/ 260 h 344"/>
                <a:gd name="T76" fmla="*/ 275 w 293"/>
                <a:gd name="T77" fmla="*/ 246 h 344"/>
                <a:gd name="T78" fmla="*/ 282 w 293"/>
                <a:gd name="T79" fmla="*/ 228 h 344"/>
                <a:gd name="T80" fmla="*/ 286 w 293"/>
                <a:gd name="T81" fmla="*/ 212 h 344"/>
                <a:gd name="T82" fmla="*/ 291 w 293"/>
                <a:gd name="T83" fmla="*/ 192 h 344"/>
                <a:gd name="T84" fmla="*/ 293 w 293"/>
                <a:gd name="T85" fmla="*/ 174 h 344"/>
                <a:gd name="T86" fmla="*/ 293 w 293"/>
                <a:gd name="T87" fmla="*/ 154 h 344"/>
                <a:gd name="T88" fmla="*/ 293 w 293"/>
                <a:gd name="T89" fmla="*/ 154 h 344"/>
                <a:gd name="T90" fmla="*/ 293 w 293"/>
                <a:gd name="T91" fmla="*/ 146 h 344"/>
                <a:gd name="T92" fmla="*/ 293 w 293"/>
                <a:gd name="T93" fmla="*/ 146 h 344"/>
                <a:gd name="T94" fmla="*/ 271 w 293"/>
                <a:gd name="T95" fmla="*/ 138 h 344"/>
                <a:gd name="T96" fmla="*/ 244 w 293"/>
                <a:gd name="T97" fmla="*/ 130 h 344"/>
                <a:gd name="T98" fmla="*/ 217 w 293"/>
                <a:gd name="T99" fmla="*/ 118 h 344"/>
                <a:gd name="T100" fmla="*/ 188 w 293"/>
                <a:gd name="T101" fmla="*/ 102 h 344"/>
                <a:gd name="T102" fmla="*/ 159 w 293"/>
                <a:gd name="T103" fmla="*/ 84 h 344"/>
                <a:gd name="T104" fmla="*/ 128 w 293"/>
                <a:gd name="T105" fmla="*/ 60 h 344"/>
                <a:gd name="T106" fmla="*/ 94 w 293"/>
                <a:gd name="T107" fmla="*/ 32 h 344"/>
                <a:gd name="T108" fmla="*/ 61 w 293"/>
                <a:gd name="T109" fmla="*/ 0 h 344"/>
                <a:gd name="T110" fmla="*/ 61 w 293"/>
                <a:gd name="T1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344">
                  <a:moveTo>
                    <a:pt x="61" y="0"/>
                  </a:moveTo>
                  <a:lnTo>
                    <a:pt x="61" y="0"/>
                  </a:lnTo>
                  <a:lnTo>
                    <a:pt x="47" y="14"/>
                  </a:lnTo>
                  <a:lnTo>
                    <a:pt x="36" y="30"/>
                  </a:lnTo>
                  <a:lnTo>
                    <a:pt x="25" y="46"/>
                  </a:lnTo>
                  <a:lnTo>
                    <a:pt x="16" y="66"/>
                  </a:lnTo>
                  <a:lnTo>
                    <a:pt x="9" y="86"/>
                  </a:lnTo>
                  <a:lnTo>
                    <a:pt x="5" y="108"/>
                  </a:lnTo>
                  <a:lnTo>
                    <a:pt x="0" y="130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74"/>
                  </a:lnTo>
                  <a:lnTo>
                    <a:pt x="2" y="192"/>
                  </a:lnTo>
                  <a:lnTo>
                    <a:pt x="7" y="210"/>
                  </a:lnTo>
                  <a:lnTo>
                    <a:pt x="11" y="228"/>
                  </a:lnTo>
                  <a:lnTo>
                    <a:pt x="18" y="244"/>
                  </a:lnTo>
                  <a:lnTo>
                    <a:pt x="25" y="260"/>
                  </a:lnTo>
                  <a:lnTo>
                    <a:pt x="34" y="276"/>
                  </a:lnTo>
                  <a:lnTo>
                    <a:pt x="43" y="288"/>
                  </a:lnTo>
                  <a:lnTo>
                    <a:pt x="54" y="300"/>
                  </a:lnTo>
                  <a:lnTo>
                    <a:pt x="65" y="312"/>
                  </a:lnTo>
                  <a:lnTo>
                    <a:pt x="76" y="322"/>
                  </a:lnTo>
                  <a:lnTo>
                    <a:pt x="90" y="330"/>
                  </a:lnTo>
                  <a:lnTo>
                    <a:pt x="103" y="336"/>
                  </a:lnTo>
                  <a:lnTo>
                    <a:pt x="116" y="340"/>
                  </a:lnTo>
                  <a:lnTo>
                    <a:pt x="132" y="344"/>
                  </a:lnTo>
                  <a:lnTo>
                    <a:pt x="145" y="344"/>
                  </a:lnTo>
                  <a:lnTo>
                    <a:pt x="145" y="344"/>
                  </a:lnTo>
                  <a:lnTo>
                    <a:pt x="161" y="344"/>
                  </a:lnTo>
                  <a:lnTo>
                    <a:pt x="177" y="340"/>
                  </a:lnTo>
                  <a:lnTo>
                    <a:pt x="190" y="336"/>
                  </a:lnTo>
                  <a:lnTo>
                    <a:pt x="203" y="330"/>
                  </a:lnTo>
                  <a:lnTo>
                    <a:pt x="217" y="322"/>
                  </a:lnTo>
                  <a:lnTo>
                    <a:pt x="228" y="312"/>
                  </a:lnTo>
                  <a:lnTo>
                    <a:pt x="239" y="302"/>
                  </a:lnTo>
                  <a:lnTo>
                    <a:pt x="250" y="290"/>
                  </a:lnTo>
                  <a:lnTo>
                    <a:pt x="259" y="276"/>
                  </a:lnTo>
                  <a:lnTo>
                    <a:pt x="268" y="260"/>
                  </a:lnTo>
                  <a:lnTo>
                    <a:pt x="275" y="246"/>
                  </a:lnTo>
                  <a:lnTo>
                    <a:pt x="282" y="228"/>
                  </a:lnTo>
                  <a:lnTo>
                    <a:pt x="286" y="212"/>
                  </a:lnTo>
                  <a:lnTo>
                    <a:pt x="291" y="192"/>
                  </a:lnTo>
                  <a:lnTo>
                    <a:pt x="293" y="174"/>
                  </a:lnTo>
                  <a:lnTo>
                    <a:pt x="293" y="154"/>
                  </a:lnTo>
                  <a:lnTo>
                    <a:pt x="293" y="154"/>
                  </a:lnTo>
                  <a:lnTo>
                    <a:pt x="293" y="146"/>
                  </a:lnTo>
                  <a:lnTo>
                    <a:pt x="293" y="146"/>
                  </a:lnTo>
                  <a:lnTo>
                    <a:pt x="271" y="138"/>
                  </a:lnTo>
                  <a:lnTo>
                    <a:pt x="244" y="130"/>
                  </a:lnTo>
                  <a:lnTo>
                    <a:pt x="217" y="118"/>
                  </a:lnTo>
                  <a:lnTo>
                    <a:pt x="188" y="102"/>
                  </a:lnTo>
                  <a:lnTo>
                    <a:pt x="159" y="84"/>
                  </a:lnTo>
                  <a:lnTo>
                    <a:pt x="128" y="60"/>
                  </a:lnTo>
                  <a:lnTo>
                    <a:pt x="94" y="3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203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1425" y="1385"/>
              <a:ext cx="253" cy="306"/>
            </a:xfrm>
            <a:custGeom>
              <a:avLst/>
              <a:gdLst>
                <a:gd name="T0" fmla="*/ 56 w 253"/>
                <a:gd name="T1" fmla="*/ 0 h 306"/>
                <a:gd name="T2" fmla="*/ 56 w 253"/>
                <a:gd name="T3" fmla="*/ 0 h 306"/>
                <a:gd name="T4" fmla="*/ 45 w 253"/>
                <a:gd name="T5" fmla="*/ 12 h 306"/>
                <a:gd name="T6" fmla="*/ 34 w 253"/>
                <a:gd name="T7" fmla="*/ 26 h 306"/>
                <a:gd name="T8" fmla="*/ 25 w 253"/>
                <a:gd name="T9" fmla="*/ 42 h 306"/>
                <a:gd name="T10" fmla="*/ 16 w 253"/>
                <a:gd name="T11" fmla="*/ 58 h 306"/>
                <a:gd name="T12" fmla="*/ 9 w 253"/>
                <a:gd name="T13" fmla="*/ 76 h 306"/>
                <a:gd name="T14" fmla="*/ 5 w 253"/>
                <a:gd name="T15" fmla="*/ 96 h 306"/>
                <a:gd name="T16" fmla="*/ 3 w 253"/>
                <a:gd name="T17" fmla="*/ 116 h 306"/>
                <a:gd name="T18" fmla="*/ 0 w 253"/>
                <a:gd name="T19" fmla="*/ 138 h 306"/>
                <a:gd name="T20" fmla="*/ 0 w 253"/>
                <a:gd name="T21" fmla="*/ 138 h 306"/>
                <a:gd name="T22" fmla="*/ 3 w 253"/>
                <a:gd name="T23" fmla="*/ 172 h 306"/>
                <a:gd name="T24" fmla="*/ 11 w 253"/>
                <a:gd name="T25" fmla="*/ 204 h 306"/>
                <a:gd name="T26" fmla="*/ 23 w 253"/>
                <a:gd name="T27" fmla="*/ 232 h 306"/>
                <a:gd name="T28" fmla="*/ 38 w 253"/>
                <a:gd name="T29" fmla="*/ 256 h 306"/>
                <a:gd name="T30" fmla="*/ 47 w 253"/>
                <a:gd name="T31" fmla="*/ 268 h 306"/>
                <a:gd name="T32" fmla="*/ 56 w 253"/>
                <a:gd name="T33" fmla="*/ 276 h 306"/>
                <a:gd name="T34" fmla="*/ 67 w 253"/>
                <a:gd name="T35" fmla="*/ 286 h 306"/>
                <a:gd name="T36" fmla="*/ 78 w 253"/>
                <a:gd name="T37" fmla="*/ 292 h 306"/>
                <a:gd name="T38" fmla="*/ 90 w 253"/>
                <a:gd name="T39" fmla="*/ 298 h 306"/>
                <a:gd name="T40" fmla="*/ 101 w 253"/>
                <a:gd name="T41" fmla="*/ 302 h 306"/>
                <a:gd name="T42" fmla="*/ 114 w 253"/>
                <a:gd name="T43" fmla="*/ 304 h 306"/>
                <a:gd name="T44" fmla="*/ 128 w 253"/>
                <a:gd name="T45" fmla="*/ 306 h 306"/>
                <a:gd name="T46" fmla="*/ 128 w 253"/>
                <a:gd name="T47" fmla="*/ 306 h 306"/>
                <a:gd name="T48" fmla="*/ 139 w 253"/>
                <a:gd name="T49" fmla="*/ 304 h 306"/>
                <a:gd name="T50" fmla="*/ 152 w 253"/>
                <a:gd name="T51" fmla="*/ 302 h 306"/>
                <a:gd name="T52" fmla="*/ 163 w 253"/>
                <a:gd name="T53" fmla="*/ 298 h 306"/>
                <a:gd name="T54" fmla="*/ 177 w 253"/>
                <a:gd name="T55" fmla="*/ 292 h 306"/>
                <a:gd name="T56" fmla="*/ 186 w 253"/>
                <a:gd name="T57" fmla="*/ 286 h 306"/>
                <a:gd name="T58" fmla="*/ 197 w 253"/>
                <a:gd name="T59" fmla="*/ 278 h 306"/>
                <a:gd name="T60" fmla="*/ 208 w 253"/>
                <a:gd name="T61" fmla="*/ 268 h 306"/>
                <a:gd name="T62" fmla="*/ 217 w 253"/>
                <a:gd name="T63" fmla="*/ 256 h 306"/>
                <a:gd name="T64" fmla="*/ 230 w 253"/>
                <a:gd name="T65" fmla="*/ 232 h 306"/>
                <a:gd name="T66" fmla="*/ 244 w 253"/>
                <a:gd name="T67" fmla="*/ 204 h 306"/>
                <a:gd name="T68" fmla="*/ 251 w 253"/>
                <a:gd name="T69" fmla="*/ 172 h 306"/>
                <a:gd name="T70" fmla="*/ 253 w 253"/>
                <a:gd name="T71" fmla="*/ 138 h 306"/>
                <a:gd name="T72" fmla="*/ 253 w 253"/>
                <a:gd name="T73" fmla="*/ 138 h 306"/>
                <a:gd name="T74" fmla="*/ 253 w 253"/>
                <a:gd name="T75" fmla="*/ 124 h 306"/>
                <a:gd name="T76" fmla="*/ 253 w 253"/>
                <a:gd name="T77" fmla="*/ 124 h 306"/>
                <a:gd name="T78" fmla="*/ 233 w 253"/>
                <a:gd name="T79" fmla="*/ 116 h 306"/>
                <a:gd name="T80" fmla="*/ 210 w 253"/>
                <a:gd name="T81" fmla="*/ 108 h 306"/>
                <a:gd name="T82" fmla="*/ 186 w 253"/>
                <a:gd name="T83" fmla="*/ 96 h 306"/>
                <a:gd name="T84" fmla="*/ 161 w 253"/>
                <a:gd name="T85" fmla="*/ 82 h 306"/>
                <a:gd name="T86" fmla="*/ 137 w 253"/>
                <a:gd name="T87" fmla="*/ 66 h 306"/>
                <a:gd name="T88" fmla="*/ 110 w 253"/>
                <a:gd name="T89" fmla="*/ 46 h 306"/>
                <a:gd name="T90" fmla="*/ 83 w 253"/>
                <a:gd name="T91" fmla="*/ 24 h 306"/>
                <a:gd name="T92" fmla="*/ 56 w 253"/>
                <a:gd name="T93" fmla="*/ 0 h 306"/>
                <a:gd name="T94" fmla="*/ 56 w 253"/>
                <a:gd name="T95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53" h="306">
                  <a:moveTo>
                    <a:pt x="56" y="0"/>
                  </a:moveTo>
                  <a:lnTo>
                    <a:pt x="56" y="0"/>
                  </a:lnTo>
                  <a:lnTo>
                    <a:pt x="45" y="12"/>
                  </a:lnTo>
                  <a:lnTo>
                    <a:pt x="34" y="26"/>
                  </a:lnTo>
                  <a:lnTo>
                    <a:pt x="25" y="42"/>
                  </a:lnTo>
                  <a:lnTo>
                    <a:pt x="16" y="58"/>
                  </a:lnTo>
                  <a:lnTo>
                    <a:pt x="9" y="76"/>
                  </a:lnTo>
                  <a:lnTo>
                    <a:pt x="5" y="96"/>
                  </a:lnTo>
                  <a:lnTo>
                    <a:pt x="3" y="116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3" y="172"/>
                  </a:lnTo>
                  <a:lnTo>
                    <a:pt x="11" y="204"/>
                  </a:lnTo>
                  <a:lnTo>
                    <a:pt x="23" y="232"/>
                  </a:lnTo>
                  <a:lnTo>
                    <a:pt x="38" y="256"/>
                  </a:lnTo>
                  <a:lnTo>
                    <a:pt x="47" y="268"/>
                  </a:lnTo>
                  <a:lnTo>
                    <a:pt x="56" y="276"/>
                  </a:lnTo>
                  <a:lnTo>
                    <a:pt x="67" y="286"/>
                  </a:lnTo>
                  <a:lnTo>
                    <a:pt x="78" y="292"/>
                  </a:lnTo>
                  <a:lnTo>
                    <a:pt x="90" y="298"/>
                  </a:lnTo>
                  <a:lnTo>
                    <a:pt x="101" y="302"/>
                  </a:lnTo>
                  <a:lnTo>
                    <a:pt x="114" y="304"/>
                  </a:lnTo>
                  <a:lnTo>
                    <a:pt x="128" y="306"/>
                  </a:lnTo>
                  <a:lnTo>
                    <a:pt x="128" y="306"/>
                  </a:lnTo>
                  <a:lnTo>
                    <a:pt x="139" y="304"/>
                  </a:lnTo>
                  <a:lnTo>
                    <a:pt x="152" y="302"/>
                  </a:lnTo>
                  <a:lnTo>
                    <a:pt x="163" y="298"/>
                  </a:lnTo>
                  <a:lnTo>
                    <a:pt x="177" y="292"/>
                  </a:lnTo>
                  <a:lnTo>
                    <a:pt x="186" y="286"/>
                  </a:lnTo>
                  <a:lnTo>
                    <a:pt x="197" y="278"/>
                  </a:lnTo>
                  <a:lnTo>
                    <a:pt x="208" y="268"/>
                  </a:lnTo>
                  <a:lnTo>
                    <a:pt x="217" y="256"/>
                  </a:lnTo>
                  <a:lnTo>
                    <a:pt x="230" y="232"/>
                  </a:lnTo>
                  <a:lnTo>
                    <a:pt x="244" y="204"/>
                  </a:lnTo>
                  <a:lnTo>
                    <a:pt x="251" y="172"/>
                  </a:lnTo>
                  <a:lnTo>
                    <a:pt x="253" y="138"/>
                  </a:lnTo>
                  <a:lnTo>
                    <a:pt x="253" y="138"/>
                  </a:lnTo>
                  <a:lnTo>
                    <a:pt x="253" y="124"/>
                  </a:lnTo>
                  <a:lnTo>
                    <a:pt x="253" y="124"/>
                  </a:lnTo>
                  <a:lnTo>
                    <a:pt x="233" y="116"/>
                  </a:lnTo>
                  <a:lnTo>
                    <a:pt x="210" y="108"/>
                  </a:lnTo>
                  <a:lnTo>
                    <a:pt x="186" y="96"/>
                  </a:lnTo>
                  <a:lnTo>
                    <a:pt x="161" y="82"/>
                  </a:lnTo>
                  <a:lnTo>
                    <a:pt x="137" y="66"/>
                  </a:lnTo>
                  <a:lnTo>
                    <a:pt x="110" y="46"/>
                  </a:lnTo>
                  <a:lnTo>
                    <a:pt x="83" y="24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1470" y="1553"/>
              <a:ext cx="92" cy="136"/>
            </a:xfrm>
            <a:custGeom>
              <a:avLst/>
              <a:gdLst>
                <a:gd name="T0" fmla="*/ 92 w 92"/>
                <a:gd name="T1" fmla="*/ 2 h 136"/>
                <a:gd name="T2" fmla="*/ 87 w 92"/>
                <a:gd name="T3" fmla="*/ 2 h 136"/>
                <a:gd name="T4" fmla="*/ 71 w 92"/>
                <a:gd name="T5" fmla="*/ 136 h 136"/>
                <a:gd name="T6" fmla="*/ 71 w 92"/>
                <a:gd name="T7" fmla="*/ 136 h 136"/>
                <a:gd name="T8" fmla="*/ 51 w 92"/>
                <a:gd name="T9" fmla="*/ 132 h 136"/>
                <a:gd name="T10" fmla="*/ 33 w 92"/>
                <a:gd name="T11" fmla="*/ 124 h 136"/>
                <a:gd name="T12" fmla="*/ 16 w 92"/>
                <a:gd name="T13" fmla="*/ 112 h 136"/>
                <a:gd name="T14" fmla="*/ 0 w 92"/>
                <a:gd name="T15" fmla="*/ 98 h 136"/>
                <a:gd name="T16" fmla="*/ 56 w 92"/>
                <a:gd name="T17" fmla="*/ 0 h 136"/>
                <a:gd name="T18" fmla="*/ 92 w 92"/>
                <a:gd name="T19" fmla="*/ 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36">
                  <a:moveTo>
                    <a:pt x="92" y="2"/>
                  </a:moveTo>
                  <a:lnTo>
                    <a:pt x="87" y="2"/>
                  </a:lnTo>
                  <a:lnTo>
                    <a:pt x="71" y="136"/>
                  </a:lnTo>
                  <a:lnTo>
                    <a:pt x="71" y="136"/>
                  </a:lnTo>
                  <a:lnTo>
                    <a:pt x="51" y="132"/>
                  </a:lnTo>
                  <a:lnTo>
                    <a:pt x="33" y="124"/>
                  </a:lnTo>
                  <a:lnTo>
                    <a:pt x="16" y="112"/>
                  </a:lnTo>
                  <a:lnTo>
                    <a:pt x="0" y="98"/>
                  </a:lnTo>
                  <a:lnTo>
                    <a:pt x="56" y="0"/>
                  </a:lnTo>
                  <a:lnTo>
                    <a:pt x="92" y="2"/>
                  </a:lnTo>
                  <a:close/>
                </a:path>
              </a:pathLst>
            </a:custGeom>
            <a:solidFill>
              <a:srgbClr val="4B7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1474" y="1437"/>
              <a:ext cx="155" cy="186"/>
            </a:xfrm>
            <a:custGeom>
              <a:avLst/>
              <a:gdLst>
                <a:gd name="T0" fmla="*/ 67 w 155"/>
                <a:gd name="T1" fmla="*/ 0 h 186"/>
                <a:gd name="T2" fmla="*/ 67 w 155"/>
                <a:gd name="T3" fmla="*/ 0 h 186"/>
                <a:gd name="T4" fmla="*/ 54 w 155"/>
                <a:gd name="T5" fmla="*/ 4 h 186"/>
                <a:gd name="T6" fmla="*/ 41 w 155"/>
                <a:gd name="T7" fmla="*/ 10 h 186"/>
                <a:gd name="T8" fmla="*/ 29 w 155"/>
                <a:gd name="T9" fmla="*/ 18 h 186"/>
                <a:gd name="T10" fmla="*/ 21 w 155"/>
                <a:gd name="T11" fmla="*/ 30 h 186"/>
                <a:gd name="T12" fmla="*/ 12 w 155"/>
                <a:gd name="T13" fmla="*/ 44 h 186"/>
                <a:gd name="T14" fmla="*/ 7 w 155"/>
                <a:gd name="T15" fmla="*/ 58 h 186"/>
                <a:gd name="T16" fmla="*/ 3 w 155"/>
                <a:gd name="T17" fmla="*/ 74 h 186"/>
                <a:gd name="T18" fmla="*/ 0 w 155"/>
                <a:gd name="T19" fmla="*/ 92 h 186"/>
                <a:gd name="T20" fmla="*/ 0 w 155"/>
                <a:gd name="T21" fmla="*/ 92 h 186"/>
                <a:gd name="T22" fmla="*/ 3 w 155"/>
                <a:gd name="T23" fmla="*/ 112 h 186"/>
                <a:gd name="T24" fmla="*/ 7 w 155"/>
                <a:gd name="T25" fmla="*/ 128 h 186"/>
                <a:gd name="T26" fmla="*/ 14 w 155"/>
                <a:gd name="T27" fmla="*/ 144 h 186"/>
                <a:gd name="T28" fmla="*/ 23 w 155"/>
                <a:gd name="T29" fmla="*/ 158 h 186"/>
                <a:gd name="T30" fmla="*/ 34 w 155"/>
                <a:gd name="T31" fmla="*/ 170 h 186"/>
                <a:gd name="T32" fmla="*/ 47 w 155"/>
                <a:gd name="T33" fmla="*/ 180 h 186"/>
                <a:gd name="T34" fmla="*/ 63 w 155"/>
                <a:gd name="T35" fmla="*/ 184 h 186"/>
                <a:gd name="T36" fmla="*/ 79 w 155"/>
                <a:gd name="T37" fmla="*/ 186 h 186"/>
                <a:gd name="T38" fmla="*/ 79 w 155"/>
                <a:gd name="T39" fmla="*/ 186 h 186"/>
                <a:gd name="T40" fmla="*/ 94 w 155"/>
                <a:gd name="T41" fmla="*/ 184 h 186"/>
                <a:gd name="T42" fmla="*/ 108 w 155"/>
                <a:gd name="T43" fmla="*/ 180 h 186"/>
                <a:gd name="T44" fmla="*/ 121 w 155"/>
                <a:gd name="T45" fmla="*/ 170 h 186"/>
                <a:gd name="T46" fmla="*/ 132 w 155"/>
                <a:gd name="T47" fmla="*/ 160 h 186"/>
                <a:gd name="T48" fmla="*/ 141 w 155"/>
                <a:gd name="T49" fmla="*/ 146 h 186"/>
                <a:gd name="T50" fmla="*/ 148 w 155"/>
                <a:gd name="T51" fmla="*/ 130 h 186"/>
                <a:gd name="T52" fmla="*/ 152 w 155"/>
                <a:gd name="T53" fmla="*/ 112 h 186"/>
                <a:gd name="T54" fmla="*/ 155 w 155"/>
                <a:gd name="T55" fmla="*/ 92 h 186"/>
                <a:gd name="T56" fmla="*/ 155 w 155"/>
                <a:gd name="T57" fmla="*/ 92 h 186"/>
                <a:gd name="T58" fmla="*/ 152 w 155"/>
                <a:gd name="T59" fmla="*/ 70 h 186"/>
                <a:gd name="T60" fmla="*/ 146 w 155"/>
                <a:gd name="T61" fmla="*/ 48 h 186"/>
                <a:gd name="T62" fmla="*/ 146 w 155"/>
                <a:gd name="T63" fmla="*/ 48 h 186"/>
                <a:gd name="T64" fmla="*/ 108 w 155"/>
                <a:gd name="T65" fmla="*/ 28 h 186"/>
                <a:gd name="T66" fmla="*/ 67 w 155"/>
                <a:gd name="T67" fmla="*/ 0 h 186"/>
                <a:gd name="T68" fmla="*/ 67 w 155"/>
                <a:gd name="T6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5" h="186">
                  <a:moveTo>
                    <a:pt x="67" y="0"/>
                  </a:moveTo>
                  <a:lnTo>
                    <a:pt x="67" y="0"/>
                  </a:lnTo>
                  <a:lnTo>
                    <a:pt x="54" y="4"/>
                  </a:lnTo>
                  <a:lnTo>
                    <a:pt x="41" y="10"/>
                  </a:lnTo>
                  <a:lnTo>
                    <a:pt x="29" y="18"/>
                  </a:lnTo>
                  <a:lnTo>
                    <a:pt x="21" y="30"/>
                  </a:lnTo>
                  <a:lnTo>
                    <a:pt x="12" y="44"/>
                  </a:lnTo>
                  <a:lnTo>
                    <a:pt x="7" y="58"/>
                  </a:lnTo>
                  <a:lnTo>
                    <a:pt x="3" y="74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3" y="112"/>
                  </a:lnTo>
                  <a:lnTo>
                    <a:pt x="7" y="128"/>
                  </a:lnTo>
                  <a:lnTo>
                    <a:pt x="14" y="144"/>
                  </a:lnTo>
                  <a:lnTo>
                    <a:pt x="23" y="158"/>
                  </a:lnTo>
                  <a:lnTo>
                    <a:pt x="34" y="170"/>
                  </a:lnTo>
                  <a:lnTo>
                    <a:pt x="47" y="180"/>
                  </a:lnTo>
                  <a:lnTo>
                    <a:pt x="63" y="184"/>
                  </a:lnTo>
                  <a:lnTo>
                    <a:pt x="79" y="186"/>
                  </a:lnTo>
                  <a:lnTo>
                    <a:pt x="79" y="186"/>
                  </a:lnTo>
                  <a:lnTo>
                    <a:pt x="94" y="184"/>
                  </a:lnTo>
                  <a:lnTo>
                    <a:pt x="108" y="180"/>
                  </a:lnTo>
                  <a:lnTo>
                    <a:pt x="121" y="170"/>
                  </a:lnTo>
                  <a:lnTo>
                    <a:pt x="132" y="160"/>
                  </a:lnTo>
                  <a:lnTo>
                    <a:pt x="141" y="146"/>
                  </a:lnTo>
                  <a:lnTo>
                    <a:pt x="148" y="130"/>
                  </a:lnTo>
                  <a:lnTo>
                    <a:pt x="152" y="112"/>
                  </a:lnTo>
                  <a:lnTo>
                    <a:pt x="155" y="92"/>
                  </a:lnTo>
                  <a:lnTo>
                    <a:pt x="155" y="92"/>
                  </a:lnTo>
                  <a:lnTo>
                    <a:pt x="152" y="70"/>
                  </a:lnTo>
                  <a:lnTo>
                    <a:pt x="146" y="48"/>
                  </a:lnTo>
                  <a:lnTo>
                    <a:pt x="146" y="48"/>
                  </a:lnTo>
                  <a:lnTo>
                    <a:pt x="108" y="28"/>
                  </a:lnTo>
                  <a:lnTo>
                    <a:pt x="67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1586" y="1575"/>
              <a:ext cx="36" cy="36"/>
            </a:xfrm>
            <a:custGeom>
              <a:avLst/>
              <a:gdLst>
                <a:gd name="T0" fmla="*/ 14 w 36"/>
                <a:gd name="T1" fmla="*/ 2 h 36"/>
                <a:gd name="T2" fmla="*/ 14 w 36"/>
                <a:gd name="T3" fmla="*/ 2 h 36"/>
                <a:gd name="T4" fmla="*/ 20 w 36"/>
                <a:gd name="T5" fmla="*/ 0 h 36"/>
                <a:gd name="T6" fmla="*/ 27 w 36"/>
                <a:gd name="T7" fmla="*/ 4 h 36"/>
                <a:gd name="T8" fmla="*/ 34 w 36"/>
                <a:gd name="T9" fmla="*/ 8 h 36"/>
                <a:gd name="T10" fmla="*/ 36 w 36"/>
                <a:gd name="T11" fmla="*/ 14 h 36"/>
                <a:gd name="T12" fmla="*/ 36 w 36"/>
                <a:gd name="T13" fmla="*/ 14 h 36"/>
                <a:gd name="T14" fmla="*/ 36 w 36"/>
                <a:gd name="T15" fmla="*/ 22 h 36"/>
                <a:gd name="T16" fmla="*/ 34 w 36"/>
                <a:gd name="T17" fmla="*/ 28 h 36"/>
                <a:gd name="T18" fmla="*/ 29 w 36"/>
                <a:gd name="T19" fmla="*/ 34 h 36"/>
                <a:gd name="T20" fmla="*/ 22 w 36"/>
                <a:gd name="T21" fmla="*/ 36 h 36"/>
                <a:gd name="T22" fmla="*/ 22 w 36"/>
                <a:gd name="T23" fmla="*/ 36 h 36"/>
                <a:gd name="T24" fmla="*/ 16 w 36"/>
                <a:gd name="T25" fmla="*/ 36 h 36"/>
                <a:gd name="T26" fmla="*/ 9 w 36"/>
                <a:gd name="T27" fmla="*/ 34 h 36"/>
                <a:gd name="T28" fmla="*/ 2 w 36"/>
                <a:gd name="T29" fmla="*/ 30 h 36"/>
                <a:gd name="T30" fmla="*/ 0 w 36"/>
                <a:gd name="T31" fmla="*/ 24 h 36"/>
                <a:gd name="T32" fmla="*/ 0 w 36"/>
                <a:gd name="T33" fmla="*/ 24 h 36"/>
                <a:gd name="T34" fmla="*/ 0 w 36"/>
                <a:gd name="T35" fmla="*/ 16 h 36"/>
                <a:gd name="T36" fmla="*/ 2 w 36"/>
                <a:gd name="T37" fmla="*/ 10 h 36"/>
                <a:gd name="T38" fmla="*/ 7 w 36"/>
                <a:gd name="T39" fmla="*/ 4 h 36"/>
                <a:gd name="T40" fmla="*/ 14 w 36"/>
                <a:gd name="T41" fmla="*/ 2 h 36"/>
                <a:gd name="T42" fmla="*/ 14 w 36"/>
                <a:gd name="T43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6">
                  <a:moveTo>
                    <a:pt x="14" y="2"/>
                  </a:moveTo>
                  <a:lnTo>
                    <a:pt x="14" y="2"/>
                  </a:lnTo>
                  <a:lnTo>
                    <a:pt x="20" y="0"/>
                  </a:lnTo>
                  <a:lnTo>
                    <a:pt x="27" y="4"/>
                  </a:lnTo>
                  <a:lnTo>
                    <a:pt x="34" y="8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36" y="22"/>
                  </a:lnTo>
                  <a:lnTo>
                    <a:pt x="34" y="28"/>
                  </a:lnTo>
                  <a:lnTo>
                    <a:pt x="29" y="34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16" y="36"/>
                  </a:lnTo>
                  <a:lnTo>
                    <a:pt x="9" y="34"/>
                  </a:lnTo>
                  <a:lnTo>
                    <a:pt x="2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7" y="4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1450" y="1441"/>
              <a:ext cx="69" cy="62"/>
            </a:xfrm>
            <a:custGeom>
              <a:avLst/>
              <a:gdLst>
                <a:gd name="T0" fmla="*/ 0 w 69"/>
                <a:gd name="T1" fmla="*/ 30 h 62"/>
                <a:gd name="T2" fmla="*/ 0 w 69"/>
                <a:gd name="T3" fmla="*/ 30 h 62"/>
                <a:gd name="T4" fmla="*/ 2 w 69"/>
                <a:gd name="T5" fmla="*/ 38 h 62"/>
                <a:gd name="T6" fmla="*/ 4 w 69"/>
                <a:gd name="T7" fmla="*/ 42 h 62"/>
                <a:gd name="T8" fmla="*/ 11 w 69"/>
                <a:gd name="T9" fmla="*/ 52 h 62"/>
                <a:gd name="T10" fmla="*/ 22 w 69"/>
                <a:gd name="T11" fmla="*/ 60 h 62"/>
                <a:gd name="T12" fmla="*/ 29 w 69"/>
                <a:gd name="T13" fmla="*/ 60 h 62"/>
                <a:gd name="T14" fmla="*/ 36 w 69"/>
                <a:gd name="T15" fmla="*/ 62 h 62"/>
                <a:gd name="T16" fmla="*/ 36 w 69"/>
                <a:gd name="T17" fmla="*/ 62 h 62"/>
                <a:gd name="T18" fmla="*/ 42 w 69"/>
                <a:gd name="T19" fmla="*/ 60 h 62"/>
                <a:gd name="T20" fmla="*/ 49 w 69"/>
                <a:gd name="T21" fmla="*/ 60 h 62"/>
                <a:gd name="T22" fmla="*/ 58 w 69"/>
                <a:gd name="T23" fmla="*/ 52 h 62"/>
                <a:gd name="T24" fmla="*/ 67 w 69"/>
                <a:gd name="T25" fmla="*/ 42 h 62"/>
                <a:gd name="T26" fmla="*/ 69 w 69"/>
                <a:gd name="T27" fmla="*/ 38 h 62"/>
                <a:gd name="T28" fmla="*/ 69 w 69"/>
                <a:gd name="T29" fmla="*/ 30 h 62"/>
                <a:gd name="T30" fmla="*/ 69 w 69"/>
                <a:gd name="T31" fmla="*/ 30 h 62"/>
                <a:gd name="T32" fmla="*/ 69 w 69"/>
                <a:gd name="T33" fmla="*/ 24 h 62"/>
                <a:gd name="T34" fmla="*/ 67 w 69"/>
                <a:gd name="T35" fmla="*/ 20 h 62"/>
                <a:gd name="T36" fmla="*/ 58 w 69"/>
                <a:gd name="T37" fmla="*/ 10 h 62"/>
                <a:gd name="T38" fmla="*/ 49 w 69"/>
                <a:gd name="T39" fmla="*/ 2 h 62"/>
                <a:gd name="T40" fmla="*/ 42 w 69"/>
                <a:gd name="T41" fmla="*/ 2 h 62"/>
                <a:gd name="T42" fmla="*/ 36 w 69"/>
                <a:gd name="T43" fmla="*/ 0 h 62"/>
                <a:gd name="T44" fmla="*/ 36 w 69"/>
                <a:gd name="T45" fmla="*/ 0 h 62"/>
                <a:gd name="T46" fmla="*/ 29 w 69"/>
                <a:gd name="T47" fmla="*/ 2 h 62"/>
                <a:gd name="T48" fmla="*/ 22 w 69"/>
                <a:gd name="T49" fmla="*/ 2 h 62"/>
                <a:gd name="T50" fmla="*/ 11 w 69"/>
                <a:gd name="T51" fmla="*/ 10 h 62"/>
                <a:gd name="T52" fmla="*/ 4 w 69"/>
                <a:gd name="T53" fmla="*/ 20 h 62"/>
                <a:gd name="T54" fmla="*/ 2 w 69"/>
                <a:gd name="T55" fmla="*/ 24 h 62"/>
                <a:gd name="T56" fmla="*/ 0 w 69"/>
                <a:gd name="T57" fmla="*/ 30 h 62"/>
                <a:gd name="T58" fmla="*/ 0 w 69"/>
                <a:gd name="T59" fmla="*/ 3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9" h="62">
                  <a:moveTo>
                    <a:pt x="0" y="30"/>
                  </a:moveTo>
                  <a:lnTo>
                    <a:pt x="0" y="30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11" y="52"/>
                  </a:lnTo>
                  <a:lnTo>
                    <a:pt x="22" y="60"/>
                  </a:lnTo>
                  <a:lnTo>
                    <a:pt x="29" y="60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42" y="60"/>
                  </a:lnTo>
                  <a:lnTo>
                    <a:pt x="49" y="60"/>
                  </a:lnTo>
                  <a:lnTo>
                    <a:pt x="58" y="52"/>
                  </a:lnTo>
                  <a:lnTo>
                    <a:pt x="67" y="42"/>
                  </a:lnTo>
                  <a:lnTo>
                    <a:pt x="69" y="38"/>
                  </a:lnTo>
                  <a:lnTo>
                    <a:pt x="69" y="30"/>
                  </a:lnTo>
                  <a:lnTo>
                    <a:pt x="69" y="30"/>
                  </a:lnTo>
                  <a:lnTo>
                    <a:pt x="69" y="24"/>
                  </a:lnTo>
                  <a:lnTo>
                    <a:pt x="67" y="20"/>
                  </a:lnTo>
                  <a:lnTo>
                    <a:pt x="58" y="10"/>
                  </a:lnTo>
                  <a:lnTo>
                    <a:pt x="49" y="2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9" y="2"/>
                  </a:lnTo>
                  <a:lnTo>
                    <a:pt x="22" y="2"/>
                  </a:lnTo>
                  <a:lnTo>
                    <a:pt x="11" y="10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1461" y="1539"/>
              <a:ext cx="34" cy="30"/>
            </a:xfrm>
            <a:custGeom>
              <a:avLst/>
              <a:gdLst>
                <a:gd name="T0" fmla="*/ 0 w 34"/>
                <a:gd name="T1" fmla="*/ 14 h 30"/>
                <a:gd name="T2" fmla="*/ 0 w 34"/>
                <a:gd name="T3" fmla="*/ 14 h 30"/>
                <a:gd name="T4" fmla="*/ 0 w 34"/>
                <a:gd name="T5" fmla="*/ 20 h 30"/>
                <a:gd name="T6" fmla="*/ 5 w 34"/>
                <a:gd name="T7" fmla="*/ 24 h 30"/>
                <a:gd name="T8" fmla="*/ 9 w 34"/>
                <a:gd name="T9" fmla="*/ 28 h 30"/>
                <a:gd name="T10" fmla="*/ 16 w 34"/>
                <a:gd name="T11" fmla="*/ 30 h 30"/>
                <a:gd name="T12" fmla="*/ 16 w 34"/>
                <a:gd name="T13" fmla="*/ 30 h 30"/>
                <a:gd name="T14" fmla="*/ 22 w 34"/>
                <a:gd name="T15" fmla="*/ 28 h 30"/>
                <a:gd name="T16" fmla="*/ 29 w 34"/>
                <a:gd name="T17" fmla="*/ 24 h 30"/>
                <a:gd name="T18" fmla="*/ 31 w 34"/>
                <a:gd name="T19" fmla="*/ 20 h 30"/>
                <a:gd name="T20" fmla="*/ 34 w 34"/>
                <a:gd name="T21" fmla="*/ 14 h 30"/>
                <a:gd name="T22" fmla="*/ 34 w 34"/>
                <a:gd name="T23" fmla="*/ 14 h 30"/>
                <a:gd name="T24" fmla="*/ 31 w 34"/>
                <a:gd name="T25" fmla="*/ 8 h 30"/>
                <a:gd name="T26" fmla="*/ 29 w 34"/>
                <a:gd name="T27" fmla="*/ 4 h 30"/>
                <a:gd name="T28" fmla="*/ 22 w 34"/>
                <a:gd name="T29" fmla="*/ 0 h 30"/>
                <a:gd name="T30" fmla="*/ 16 w 34"/>
                <a:gd name="T31" fmla="*/ 0 h 30"/>
                <a:gd name="T32" fmla="*/ 16 w 34"/>
                <a:gd name="T33" fmla="*/ 0 h 30"/>
                <a:gd name="T34" fmla="*/ 9 w 34"/>
                <a:gd name="T35" fmla="*/ 0 h 30"/>
                <a:gd name="T36" fmla="*/ 5 w 34"/>
                <a:gd name="T37" fmla="*/ 4 h 30"/>
                <a:gd name="T38" fmla="*/ 0 w 34"/>
                <a:gd name="T39" fmla="*/ 8 h 30"/>
                <a:gd name="T40" fmla="*/ 0 w 34"/>
                <a:gd name="T41" fmla="*/ 14 h 30"/>
                <a:gd name="T42" fmla="*/ 0 w 34"/>
                <a:gd name="T43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0">
                  <a:moveTo>
                    <a:pt x="0" y="14"/>
                  </a:moveTo>
                  <a:lnTo>
                    <a:pt x="0" y="14"/>
                  </a:lnTo>
                  <a:lnTo>
                    <a:pt x="0" y="20"/>
                  </a:lnTo>
                  <a:lnTo>
                    <a:pt x="5" y="24"/>
                  </a:lnTo>
                  <a:lnTo>
                    <a:pt x="9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22" y="28"/>
                  </a:lnTo>
                  <a:lnTo>
                    <a:pt x="29" y="24"/>
                  </a:lnTo>
                  <a:lnTo>
                    <a:pt x="31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1" y="8"/>
                  </a:lnTo>
                  <a:lnTo>
                    <a:pt x="29" y="4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1401" y="1275"/>
              <a:ext cx="386" cy="258"/>
            </a:xfrm>
            <a:custGeom>
              <a:avLst/>
              <a:gdLst>
                <a:gd name="T0" fmla="*/ 384 w 386"/>
                <a:gd name="T1" fmla="*/ 248 h 258"/>
                <a:gd name="T2" fmla="*/ 384 w 386"/>
                <a:gd name="T3" fmla="*/ 248 h 258"/>
                <a:gd name="T4" fmla="*/ 375 w 386"/>
                <a:gd name="T5" fmla="*/ 250 h 258"/>
                <a:gd name="T6" fmla="*/ 344 w 386"/>
                <a:gd name="T7" fmla="*/ 256 h 258"/>
                <a:gd name="T8" fmla="*/ 324 w 386"/>
                <a:gd name="T9" fmla="*/ 258 h 258"/>
                <a:gd name="T10" fmla="*/ 301 w 386"/>
                <a:gd name="T11" fmla="*/ 256 h 258"/>
                <a:gd name="T12" fmla="*/ 275 w 386"/>
                <a:gd name="T13" fmla="*/ 254 h 258"/>
                <a:gd name="T14" fmla="*/ 245 w 386"/>
                <a:gd name="T15" fmla="*/ 248 h 258"/>
                <a:gd name="T16" fmla="*/ 216 w 386"/>
                <a:gd name="T17" fmla="*/ 238 h 258"/>
                <a:gd name="T18" fmla="*/ 185 w 386"/>
                <a:gd name="T19" fmla="*/ 224 h 258"/>
                <a:gd name="T20" fmla="*/ 152 w 386"/>
                <a:gd name="T21" fmla="*/ 204 h 258"/>
                <a:gd name="T22" fmla="*/ 136 w 386"/>
                <a:gd name="T23" fmla="*/ 192 h 258"/>
                <a:gd name="T24" fmla="*/ 120 w 386"/>
                <a:gd name="T25" fmla="*/ 178 h 258"/>
                <a:gd name="T26" fmla="*/ 105 w 386"/>
                <a:gd name="T27" fmla="*/ 164 h 258"/>
                <a:gd name="T28" fmla="*/ 89 w 386"/>
                <a:gd name="T29" fmla="*/ 146 h 258"/>
                <a:gd name="T30" fmla="*/ 73 w 386"/>
                <a:gd name="T31" fmla="*/ 128 h 258"/>
                <a:gd name="T32" fmla="*/ 58 w 386"/>
                <a:gd name="T33" fmla="*/ 106 h 258"/>
                <a:gd name="T34" fmla="*/ 42 w 386"/>
                <a:gd name="T35" fmla="*/ 84 h 258"/>
                <a:gd name="T36" fmla="*/ 29 w 386"/>
                <a:gd name="T37" fmla="*/ 58 h 258"/>
                <a:gd name="T38" fmla="*/ 13 w 386"/>
                <a:gd name="T39" fmla="*/ 30 h 258"/>
                <a:gd name="T40" fmla="*/ 0 w 386"/>
                <a:gd name="T41" fmla="*/ 0 h 258"/>
                <a:gd name="T42" fmla="*/ 0 w 386"/>
                <a:gd name="T43" fmla="*/ 0 h 258"/>
                <a:gd name="T44" fmla="*/ 6 w 386"/>
                <a:gd name="T45" fmla="*/ 10 h 258"/>
                <a:gd name="T46" fmla="*/ 24 w 386"/>
                <a:gd name="T47" fmla="*/ 38 h 258"/>
                <a:gd name="T48" fmla="*/ 51 w 386"/>
                <a:gd name="T49" fmla="*/ 76 h 258"/>
                <a:gd name="T50" fmla="*/ 71 w 386"/>
                <a:gd name="T51" fmla="*/ 96 h 258"/>
                <a:gd name="T52" fmla="*/ 91 w 386"/>
                <a:gd name="T53" fmla="*/ 118 h 258"/>
                <a:gd name="T54" fmla="*/ 116 w 386"/>
                <a:gd name="T55" fmla="*/ 140 h 258"/>
                <a:gd name="T56" fmla="*/ 143 w 386"/>
                <a:gd name="T57" fmla="*/ 160 h 258"/>
                <a:gd name="T58" fmla="*/ 174 w 386"/>
                <a:gd name="T59" fmla="*/ 178 h 258"/>
                <a:gd name="T60" fmla="*/ 205 w 386"/>
                <a:gd name="T61" fmla="*/ 194 h 258"/>
                <a:gd name="T62" fmla="*/ 241 w 386"/>
                <a:gd name="T63" fmla="*/ 208 h 258"/>
                <a:gd name="T64" fmla="*/ 259 w 386"/>
                <a:gd name="T65" fmla="*/ 212 h 258"/>
                <a:gd name="T66" fmla="*/ 277 w 386"/>
                <a:gd name="T67" fmla="*/ 216 h 258"/>
                <a:gd name="T68" fmla="*/ 297 w 386"/>
                <a:gd name="T69" fmla="*/ 218 h 258"/>
                <a:gd name="T70" fmla="*/ 317 w 386"/>
                <a:gd name="T71" fmla="*/ 220 h 258"/>
                <a:gd name="T72" fmla="*/ 339 w 386"/>
                <a:gd name="T73" fmla="*/ 220 h 258"/>
                <a:gd name="T74" fmla="*/ 362 w 386"/>
                <a:gd name="T75" fmla="*/ 220 h 258"/>
                <a:gd name="T76" fmla="*/ 362 w 386"/>
                <a:gd name="T77" fmla="*/ 220 h 258"/>
                <a:gd name="T78" fmla="*/ 366 w 386"/>
                <a:gd name="T79" fmla="*/ 218 h 258"/>
                <a:gd name="T80" fmla="*/ 371 w 386"/>
                <a:gd name="T81" fmla="*/ 218 h 258"/>
                <a:gd name="T82" fmla="*/ 377 w 386"/>
                <a:gd name="T83" fmla="*/ 220 h 258"/>
                <a:gd name="T84" fmla="*/ 382 w 386"/>
                <a:gd name="T85" fmla="*/ 222 h 258"/>
                <a:gd name="T86" fmla="*/ 386 w 386"/>
                <a:gd name="T87" fmla="*/ 228 h 258"/>
                <a:gd name="T88" fmla="*/ 386 w 386"/>
                <a:gd name="T89" fmla="*/ 236 h 258"/>
                <a:gd name="T90" fmla="*/ 384 w 386"/>
                <a:gd name="T91" fmla="*/ 248 h 258"/>
                <a:gd name="T92" fmla="*/ 384 w 386"/>
                <a:gd name="T93" fmla="*/ 24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86" h="258">
                  <a:moveTo>
                    <a:pt x="384" y="248"/>
                  </a:moveTo>
                  <a:lnTo>
                    <a:pt x="384" y="248"/>
                  </a:lnTo>
                  <a:lnTo>
                    <a:pt x="375" y="250"/>
                  </a:lnTo>
                  <a:lnTo>
                    <a:pt x="344" y="256"/>
                  </a:lnTo>
                  <a:lnTo>
                    <a:pt x="324" y="258"/>
                  </a:lnTo>
                  <a:lnTo>
                    <a:pt x="301" y="256"/>
                  </a:lnTo>
                  <a:lnTo>
                    <a:pt x="275" y="254"/>
                  </a:lnTo>
                  <a:lnTo>
                    <a:pt x="245" y="248"/>
                  </a:lnTo>
                  <a:lnTo>
                    <a:pt x="216" y="238"/>
                  </a:lnTo>
                  <a:lnTo>
                    <a:pt x="185" y="224"/>
                  </a:lnTo>
                  <a:lnTo>
                    <a:pt x="152" y="204"/>
                  </a:lnTo>
                  <a:lnTo>
                    <a:pt x="136" y="192"/>
                  </a:lnTo>
                  <a:lnTo>
                    <a:pt x="120" y="178"/>
                  </a:lnTo>
                  <a:lnTo>
                    <a:pt x="105" y="164"/>
                  </a:lnTo>
                  <a:lnTo>
                    <a:pt x="89" y="146"/>
                  </a:lnTo>
                  <a:lnTo>
                    <a:pt x="73" y="128"/>
                  </a:lnTo>
                  <a:lnTo>
                    <a:pt x="58" y="106"/>
                  </a:lnTo>
                  <a:lnTo>
                    <a:pt x="42" y="84"/>
                  </a:lnTo>
                  <a:lnTo>
                    <a:pt x="29" y="58"/>
                  </a:lnTo>
                  <a:lnTo>
                    <a:pt x="13" y="3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10"/>
                  </a:lnTo>
                  <a:lnTo>
                    <a:pt x="24" y="38"/>
                  </a:lnTo>
                  <a:lnTo>
                    <a:pt x="51" y="76"/>
                  </a:lnTo>
                  <a:lnTo>
                    <a:pt x="71" y="96"/>
                  </a:lnTo>
                  <a:lnTo>
                    <a:pt x="91" y="118"/>
                  </a:lnTo>
                  <a:lnTo>
                    <a:pt x="116" y="140"/>
                  </a:lnTo>
                  <a:lnTo>
                    <a:pt x="143" y="160"/>
                  </a:lnTo>
                  <a:lnTo>
                    <a:pt x="174" y="178"/>
                  </a:lnTo>
                  <a:lnTo>
                    <a:pt x="205" y="194"/>
                  </a:lnTo>
                  <a:lnTo>
                    <a:pt x="241" y="208"/>
                  </a:lnTo>
                  <a:lnTo>
                    <a:pt x="259" y="212"/>
                  </a:lnTo>
                  <a:lnTo>
                    <a:pt x="277" y="216"/>
                  </a:lnTo>
                  <a:lnTo>
                    <a:pt x="297" y="218"/>
                  </a:lnTo>
                  <a:lnTo>
                    <a:pt x="317" y="220"/>
                  </a:lnTo>
                  <a:lnTo>
                    <a:pt x="339" y="220"/>
                  </a:lnTo>
                  <a:lnTo>
                    <a:pt x="362" y="220"/>
                  </a:lnTo>
                  <a:lnTo>
                    <a:pt x="362" y="220"/>
                  </a:lnTo>
                  <a:lnTo>
                    <a:pt x="366" y="218"/>
                  </a:lnTo>
                  <a:lnTo>
                    <a:pt x="371" y="218"/>
                  </a:lnTo>
                  <a:lnTo>
                    <a:pt x="377" y="220"/>
                  </a:lnTo>
                  <a:lnTo>
                    <a:pt x="382" y="222"/>
                  </a:lnTo>
                  <a:lnTo>
                    <a:pt x="386" y="228"/>
                  </a:lnTo>
                  <a:lnTo>
                    <a:pt x="386" y="236"/>
                  </a:lnTo>
                  <a:lnTo>
                    <a:pt x="384" y="248"/>
                  </a:lnTo>
                  <a:lnTo>
                    <a:pt x="384" y="248"/>
                  </a:lnTo>
                  <a:close/>
                </a:path>
              </a:pathLst>
            </a:custGeom>
            <a:solidFill>
              <a:srgbClr val="FA61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1340" y="1227"/>
              <a:ext cx="398" cy="264"/>
            </a:xfrm>
            <a:custGeom>
              <a:avLst/>
              <a:gdLst>
                <a:gd name="T0" fmla="*/ 0 w 398"/>
                <a:gd name="T1" fmla="*/ 24 h 264"/>
                <a:gd name="T2" fmla="*/ 7 w 398"/>
                <a:gd name="T3" fmla="*/ 50 h 264"/>
                <a:gd name="T4" fmla="*/ 18 w 398"/>
                <a:gd name="T5" fmla="*/ 68 h 264"/>
                <a:gd name="T6" fmla="*/ 27 w 398"/>
                <a:gd name="T7" fmla="*/ 74 h 264"/>
                <a:gd name="T8" fmla="*/ 41 w 398"/>
                <a:gd name="T9" fmla="*/ 72 h 264"/>
                <a:gd name="T10" fmla="*/ 56 w 398"/>
                <a:gd name="T11" fmla="*/ 60 h 264"/>
                <a:gd name="T12" fmla="*/ 65 w 398"/>
                <a:gd name="T13" fmla="*/ 48 h 264"/>
                <a:gd name="T14" fmla="*/ 85 w 398"/>
                <a:gd name="T15" fmla="*/ 28 h 264"/>
                <a:gd name="T16" fmla="*/ 92 w 398"/>
                <a:gd name="T17" fmla="*/ 28 h 264"/>
                <a:gd name="T18" fmla="*/ 103 w 398"/>
                <a:gd name="T19" fmla="*/ 56 h 264"/>
                <a:gd name="T20" fmla="*/ 105 w 398"/>
                <a:gd name="T21" fmla="*/ 64 h 264"/>
                <a:gd name="T22" fmla="*/ 128 w 398"/>
                <a:gd name="T23" fmla="*/ 108 h 264"/>
                <a:gd name="T24" fmla="*/ 152 w 398"/>
                <a:gd name="T25" fmla="*/ 140 h 264"/>
                <a:gd name="T26" fmla="*/ 190 w 398"/>
                <a:gd name="T27" fmla="*/ 174 h 264"/>
                <a:gd name="T28" fmla="*/ 242 w 398"/>
                <a:gd name="T29" fmla="*/ 208 h 264"/>
                <a:gd name="T30" fmla="*/ 311 w 398"/>
                <a:gd name="T31" fmla="*/ 238 h 264"/>
                <a:gd name="T32" fmla="*/ 398 w 398"/>
                <a:gd name="T33" fmla="*/ 264 h 264"/>
                <a:gd name="T34" fmla="*/ 387 w 398"/>
                <a:gd name="T35" fmla="*/ 260 h 264"/>
                <a:gd name="T36" fmla="*/ 320 w 398"/>
                <a:gd name="T37" fmla="*/ 236 h 264"/>
                <a:gd name="T38" fmla="*/ 273 w 398"/>
                <a:gd name="T39" fmla="*/ 212 h 264"/>
                <a:gd name="T40" fmla="*/ 226 w 398"/>
                <a:gd name="T41" fmla="*/ 178 h 264"/>
                <a:gd name="T42" fmla="*/ 181 w 398"/>
                <a:gd name="T43" fmla="*/ 136 h 264"/>
                <a:gd name="T44" fmla="*/ 146 w 398"/>
                <a:gd name="T45" fmla="*/ 84 h 264"/>
                <a:gd name="T46" fmla="*/ 123 w 398"/>
                <a:gd name="T47" fmla="*/ 18 h 264"/>
                <a:gd name="T48" fmla="*/ 117 w 398"/>
                <a:gd name="T49" fmla="*/ 12 h 264"/>
                <a:gd name="T50" fmla="*/ 101 w 398"/>
                <a:gd name="T51" fmla="*/ 2 h 264"/>
                <a:gd name="T52" fmla="*/ 90 w 398"/>
                <a:gd name="T53" fmla="*/ 0 h 264"/>
                <a:gd name="T54" fmla="*/ 79 w 398"/>
                <a:gd name="T55" fmla="*/ 6 h 264"/>
                <a:gd name="T56" fmla="*/ 65 w 398"/>
                <a:gd name="T57" fmla="*/ 18 h 264"/>
                <a:gd name="T58" fmla="*/ 52 w 398"/>
                <a:gd name="T59" fmla="*/ 40 h 264"/>
                <a:gd name="T60" fmla="*/ 47 w 398"/>
                <a:gd name="T61" fmla="*/ 48 h 264"/>
                <a:gd name="T62" fmla="*/ 34 w 398"/>
                <a:gd name="T63" fmla="*/ 60 h 264"/>
                <a:gd name="T64" fmla="*/ 27 w 398"/>
                <a:gd name="T65" fmla="*/ 62 h 264"/>
                <a:gd name="T66" fmla="*/ 18 w 398"/>
                <a:gd name="T67" fmla="*/ 58 h 264"/>
                <a:gd name="T68" fmla="*/ 9 w 398"/>
                <a:gd name="T69" fmla="*/ 46 h 264"/>
                <a:gd name="T70" fmla="*/ 0 w 398"/>
                <a:gd name="T71" fmla="*/ 2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8" h="264">
                  <a:moveTo>
                    <a:pt x="0" y="24"/>
                  </a:moveTo>
                  <a:lnTo>
                    <a:pt x="0" y="24"/>
                  </a:lnTo>
                  <a:lnTo>
                    <a:pt x="3" y="38"/>
                  </a:lnTo>
                  <a:lnTo>
                    <a:pt x="7" y="50"/>
                  </a:lnTo>
                  <a:lnTo>
                    <a:pt x="14" y="62"/>
                  </a:lnTo>
                  <a:lnTo>
                    <a:pt x="18" y="68"/>
                  </a:lnTo>
                  <a:lnTo>
                    <a:pt x="23" y="70"/>
                  </a:lnTo>
                  <a:lnTo>
                    <a:pt x="27" y="74"/>
                  </a:lnTo>
                  <a:lnTo>
                    <a:pt x="34" y="74"/>
                  </a:lnTo>
                  <a:lnTo>
                    <a:pt x="41" y="72"/>
                  </a:lnTo>
                  <a:lnTo>
                    <a:pt x="47" y="68"/>
                  </a:lnTo>
                  <a:lnTo>
                    <a:pt x="56" y="60"/>
                  </a:lnTo>
                  <a:lnTo>
                    <a:pt x="65" y="48"/>
                  </a:lnTo>
                  <a:lnTo>
                    <a:pt x="65" y="48"/>
                  </a:lnTo>
                  <a:lnTo>
                    <a:pt x="79" y="32"/>
                  </a:lnTo>
                  <a:lnTo>
                    <a:pt x="85" y="28"/>
                  </a:lnTo>
                  <a:lnTo>
                    <a:pt x="88" y="26"/>
                  </a:lnTo>
                  <a:lnTo>
                    <a:pt x="92" y="28"/>
                  </a:lnTo>
                  <a:lnTo>
                    <a:pt x="96" y="34"/>
                  </a:lnTo>
                  <a:lnTo>
                    <a:pt x="103" y="56"/>
                  </a:lnTo>
                  <a:lnTo>
                    <a:pt x="103" y="56"/>
                  </a:lnTo>
                  <a:lnTo>
                    <a:pt x="105" y="64"/>
                  </a:lnTo>
                  <a:lnTo>
                    <a:pt x="112" y="82"/>
                  </a:lnTo>
                  <a:lnTo>
                    <a:pt x="128" y="108"/>
                  </a:lnTo>
                  <a:lnTo>
                    <a:pt x="139" y="124"/>
                  </a:lnTo>
                  <a:lnTo>
                    <a:pt x="152" y="140"/>
                  </a:lnTo>
                  <a:lnTo>
                    <a:pt x="170" y="156"/>
                  </a:lnTo>
                  <a:lnTo>
                    <a:pt x="190" y="174"/>
                  </a:lnTo>
                  <a:lnTo>
                    <a:pt x="215" y="192"/>
                  </a:lnTo>
                  <a:lnTo>
                    <a:pt x="242" y="208"/>
                  </a:lnTo>
                  <a:lnTo>
                    <a:pt x="273" y="224"/>
                  </a:lnTo>
                  <a:lnTo>
                    <a:pt x="311" y="238"/>
                  </a:lnTo>
                  <a:lnTo>
                    <a:pt x="351" y="252"/>
                  </a:lnTo>
                  <a:lnTo>
                    <a:pt x="398" y="264"/>
                  </a:lnTo>
                  <a:lnTo>
                    <a:pt x="398" y="264"/>
                  </a:lnTo>
                  <a:lnTo>
                    <a:pt x="387" y="260"/>
                  </a:lnTo>
                  <a:lnTo>
                    <a:pt x="360" y="252"/>
                  </a:lnTo>
                  <a:lnTo>
                    <a:pt x="320" y="236"/>
                  </a:lnTo>
                  <a:lnTo>
                    <a:pt x="298" y="224"/>
                  </a:lnTo>
                  <a:lnTo>
                    <a:pt x="273" y="212"/>
                  </a:lnTo>
                  <a:lnTo>
                    <a:pt x="251" y="196"/>
                  </a:lnTo>
                  <a:lnTo>
                    <a:pt x="226" y="178"/>
                  </a:lnTo>
                  <a:lnTo>
                    <a:pt x="204" y="160"/>
                  </a:lnTo>
                  <a:lnTo>
                    <a:pt x="181" y="136"/>
                  </a:lnTo>
                  <a:lnTo>
                    <a:pt x="163" y="112"/>
                  </a:lnTo>
                  <a:lnTo>
                    <a:pt x="146" y="84"/>
                  </a:lnTo>
                  <a:lnTo>
                    <a:pt x="132" y="52"/>
                  </a:lnTo>
                  <a:lnTo>
                    <a:pt x="123" y="18"/>
                  </a:lnTo>
                  <a:lnTo>
                    <a:pt x="123" y="18"/>
                  </a:lnTo>
                  <a:lnTo>
                    <a:pt x="117" y="12"/>
                  </a:lnTo>
                  <a:lnTo>
                    <a:pt x="110" y="6"/>
                  </a:lnTo>
                  <a:lnTo>
                    <a:pt x="101" y="2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85" y="2"/>
                  </a:lnTo>
                  <a:lnTo>
                    <a:pt x="79" y="6"/>
                  </a:lnTo>
                  <a:lnTo>
                    <a:pt x="72" y="10"/>
                  </a:lnTo>
                  <a:lnTo>
                    <a:pt x="65" y="18"/>
                  </a:lnTo>
                  <a:lnTo>
                    <a:pt x="58" y="28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47" y="48"/>
                  </a:lnTo>
                  <a:lnTo>
                    <a:pt x="41" y="54"/>
                  </a:lnTo>
                  <a:lnTo>
                    <a:pt x="34" y="60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23" y="60"/>
                  </a:lnTo>
                  <a:lnTo>
                    <a:pt x="18" y="58"/>
                  </a:lnTo>
                  <a:lnTo>
                    <a:pt x="14" y="52"/>
                  </a:lnTo>
                  <a:lnTo>
                    <a:pt x="9" y="46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A78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1278" y="1197"/>
              <a:ext cx="105" cy="42"/>
            </a:xfrm>
            <a:custGeom>
              <a:avLst/>
              <a:gdLst>
                <a:gd name="T0" fmla="*/ 105 w 105"/>
                <a:gd name="T1" fmla="*/ 0 h 42"/>
                <a:gd name="T2" fmla="*/ 105 w 105"/>
                <a:gd name="T3" fmla="*/ 0 h 42"/>
                <a:gd name="T4" fmla="*/ 96 w 105"/>
                <a:gd name="T5" fmla="*/ 12 h 42"/>
                <a:gd name="T6" fmla="*/ 85 w 105"/>
                <a:gd name="T7" fmla="*/ 22 h 42"/>
                <a:gd name="T8" fmla="*/ 71 w 105"/>
                <a:gd name="T9" fmla="*/ 34 h 42"/>
                <a:gd name="T10" fmla="*/ 62 w 105"/>
                <a:gd name="T11" fmla="*/ 38 h 42"/>
                <a:gd name="T12" fmla="*/ 56 w 105"/>
                <a:gd name="T13" fmla="*/ 40 h 42"/>
                <a:gd name="T14" fmla="*/ 47 w 105"/>
                <a:gd name="T15" fmla="*/ 42 h 42"/>
                <a:gd name="T16" fmla="*/ 38 w 105"/>
                <a:gd name="T17" fmla="*/ 42 h 42"/>
                <a:gd name="T18" fmla="*/ 29 w 105"/>
                <a:gd name="T19" fmla="*/ 38 h 42"/>
                <a:gd name="T20" fmla="*/ 18 w 105"/>
                <a:gd name="T21" fmla="*/ 34 h 42"/>
                <a:gd name="T22" fmla="*/ 9 w 105"/>
                <a:gd name="T23" fmla="*/ 24 h 42"/>
                <a:gd name="T24" fmla="*/ 0 w 105"/>
                <a:gd name="T25" fmla="*/ 12 h 42"/>
                <a:gd name="T26" fmla="*/ 0 w 105"/>
                <a:gd name="T27" fmla="*/ 12 h 42"/>
                <a:gd name="T28" fmla="*/ 9 w 105"/>
                <a:gd name="T29" fmla="*/ 16 h 42"/>
                <a:gd name="T30" fmla="*/ 18 w 105"/>
                <a:gd name="T31" fmla="*/ 20 h 42"/>
                <a:gd name="T32" fmla="*/ 31 w 105"/>
                <a:gd name="T33" fmla="*/ 22 h 42"/>
                <a:gd name="T34" fmla="*/ 47 w 105"/>
                <a:gd name="T35" fmla="*/ 24 h 42"/>
                <a:gd name="T36" fmla="*/ 65 w 105"/>
                <a:gd name="T37" fmla="*/ 20 h 42"/>
                <a:gd name="T38" fmla="*/ 85 w 105"/>
                <a:gd name="T39" fmla="*/ 12 h 42"/>
                <a:gd name="T40" fmla="*/ 96 w 105"/>
                <a:gd name="T41" fmla="*/ 6 h 42"/>
                <a:gd name="T42" fmla="*/ 105 w 105"/>
                <a:gd name="T43" fmla="*/ 0 h 42"/>
                <a:gd name="T44" fmla="*/ 105 w 105"/>
                <a:gd name="T4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42">
                  <a:moveTo>
                    <a:pt x="105" y="0"/>
                  </a:moveTo>
                  <a:lnTo>
                    <a:pt x="105" y="0"/>
                  </a:lnTo>
                  <a:lnTo>
                    <a:pt x="96" y="12"/>
                  </a:lnTo>
                  <a:lnTo>
                    <a:pt x="85" y="22"/>
                  </a:lnTo>
                  <a:lnTo>
                    <a:pt x="71" y="34"/>
                  </a:lnTo>
                  <a:lnTo>
                    <a:pt x="62" y="38"/>
                  </a:lnTo>
                  <a:lnTo>
                    <a:pt x="56" y="40"/>
                  </a:lnTo>
                  <a:lnTo>
                    <a:pt x="47" y="42"/>
                  </a:lnTo>
                  <a:lnTo>
                    <a:pt x="38" y="42"/>
                  </a:lnTo>
                  <a:lnTo>
                    <a:pt x="29" y="38"/>
                  </a:lnTo>
                  <a:lnTo>
                    <a:pt x="18" y="34"/>
                  </a:lnTo>
                  <a:lnTo>
                    <a:pt x="9" y="2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9" y="16"/>
                  </a:lnTo>
                  <a:lnTo>
                    <a:pt x="18" y="20"/>
                  </a:lnTo>
                  <a:lnTo>
                    <a:pt x="31" y="22"/>
                  </a:lnTo>
                  <a:lnTo>
                    <a:pt x="47" y="24"/>
                  </a:lnTo>
                  <a:lnTo>
                    <a:pt x="65" y="20"/>
                  </a:lnTo>
                  <a:lnTo>
                    <a:pt x="85" y="12"/>
                  </a:lnTo>
                  <a:lnTo>
                    <a:pt x="96" y="6"/>
                  </a:lnTo>
                  <a:lnTo>
                    <a:pt x="105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920" y="1323"/>
              <a:ext cx="380" cy="468"/>
            </a:xfrm>
            <a:custGeom>
              <a:avLst/>
              <a:gdLst>
                <a:gd name="T0" fmla="*/ 119 w 380"/>
                <a:gd name="T1" fmla="*/ 468 h 468"/>
                <a:gd name="T2" fmla="*/ 119 w 380"/>
                <a:gd name="T3" fmla="*/ 468 h 468"/>
                <a:gd name="T4" fmla="*/ 143 w 380"/>
                <a:gd name="T5" fmla="*/ 454 h 468"/>
                <a:gd name="T6" fmla="*/ 170 w 380"/>
                <a:gd name="T7" fmla="*/ 442 h 468"/>
                <a:gd name="T8" fmla="*/ 197 w 380"/>
                <a:gd name="T9" fmla="*/ 434 h 468"/>
                <a:gd name="T10" fmla="*/ 224 w 380"/>
                <a:gd name="T11" fmla="*/ 430 h 468"/>
                <a:gd name="T12" fmla="*/ 251 w 380"/>
                <a:gd name="T13" fmla="*/ 426 h 468"/>
                <a:gd name="T14" fmla="*/ 273 w 380"/>
                <a:gd name="T15" fmla="*/ 426 h 468"/>
                <a:gd name="T16" fmla="*/ 295 w 380"/>
                <a:gd name="T17" fmla="*/ 428 h 468"/>
                <a:gd name="T18" fmla="*/ 315 w 380"/>
                <a:gd name="T19" fmla="*/ 432 h 468"/>
                <a:gd name="T20" fmla="*/ 315 w 380"/>
                <a:gd name="T21" fmla="*/ 432 h 468"/>
                <a:gd name="T22" fmla="*/ 327 w 380"/>
                <a:gd name="T23" fmla="*/ 418 h 468"/>
                <a:gd name="T24" fmla="*/ 336 w 380"/>
                <a:gd name="T25" fmla="*/ 406 h 468"/>
                <a:gd name="T26" fmla="*/ 351 w 380"/>
                <a:gd name="T27" fmla="*/ 376 h 468"/>
                <a:gd name="T28" fmla="*/ 365 w 380"/>
                <a:gd name="T29" fmla="*/ 342 h 468"/>
                <a:gd name="T30" fmla="*/ 373 w 380"/>
                <a:gd name="T31" fmla="*/ 306 h 468"/>
                <a:gd name="T32" fmla="*/ 378 w 380"/>
                <a:gd name="T33" fmla="*/ 268 h 468"/>
                <a:gd name="T34" fmla="*/ 380 w 380"/>
                <a:gd name="T35" fmla="*/ 228 h 468"/>
                <a:gd name="T36" fmla="*/ 378 w 380"/>
                <a:gd name="T37" fmla="*/ 184 h 468"/>
                <a:gd name="T38" fmla="*/ 373 w 380"/>
                <a:gd name="T39" fmla="*/ 140 h 468"/>
                <a:gd name="T40" fmla="*/ 373 w 380"/>
                <a:gd name="T41" fmla="*/ 140 h 468"/>
                <a:gd name="T42" fmla="*/ 365 w 380"/>
                <a:gd name="T43" fmla="*/ 100 h 468"/>
                <a:gd name="T44" fmla="*/ 351 w 380"/>
                <a:gd name="T45" fmla="*/ 62 h 468"/>
                <a:gd name="T46" fmla="*/ 338 w 380"/>
                <a:gd name="T47" fmla="*/ 28 h 468"/>
                <a:gd name="T48" fmla="*/ 322 w 380"/>
                <a:gd name="T49" fmla="*/ 0 h 468"/>
                <a:gd name="T50" fmla="*/ 322 w 380"/>
                <a:gd name="T51" fmla="*/ 0 h 468"/>
                <a:gd name="T52" fmla="*/ 298 w 380"/>
                <a:gd name="T53" fmla="*/ 28 h 468"/>
                <a:gd name="T54" fmla="*/ 273 w 380"/>
                <a:gd name="T55" fmla="*/ 54 h 468"/>
                <a:gd name="T56" fmla="*/ 248 w 380"/>
                <a:gd name="T57" fmla="*/ 78 h 468"/>
                <a:gd name="T58" fmla="*/ 226 w 380"/>
                <a:gd name="T59" fmla="*/ 98 h 468"/>
                <a:gd name="T60" fmla="*/ 201 w 380"/>
                <a:gd name="T61" fmla="*/ 116 h 468"/>
                <a:gd name="T62" fmla="*/ 179 w 380"/>
                <a:gd name="T63" fmla="*/ 132 h 468"/>
                <a:gd name="T64" fmla="*/ 159 w 380"/>
                <a:gd name="T65" fmla="*/ 146 h 468"/>
                <a:gd name="T66" fmla="*/ 137 w 380"/>
                <a:gd name="T67" fmla="*/ 158 h 468"/>
                <a:gd name="T68" fmla="*/ 117 w 380"/>
                <a:gd name="T69" fmla="*/ 168 h 468"/>
                <a:gd name="T70" fmla="*/ 96 w 380"/>
                <a:gd name="T71" fmla="*/ 176 h 468"/>
                <a:gd name="T72" fmla="*/ 61 w 380"/>
                <a:gd name="T73" fmla="*/ 188 h 468"/>
                <a:gd name="T74" fmla="*/ 29 w 380"/>
                <a:gd name="T75" fmla="*/ 196 h 468"/>
                <a:gd name="T76" fmla="*/ 0 w 380"/>
                <a:gd name="T77" fmla="*/ 198 h 468"/>
                <a:gd name="T78" fmla="*/ 0 w 380"/>
                <a:gd name="T79" fmla="*/ 198 h 468"/>
                <a:gd name="T80" fmla="*/ 0 w 380"/>
                <a:gd name="T81" fmla="*/ 220 h 468"/>
                <a:gd name="T82" fmla="*/ 0 w 380"/>
                <a:gd name="T83" fmla="*/ 242 h 468"/>
                <a:gd name="T84" fmla="*/ 3 w 380"/>
                <a:gd name="T85" fmla="*/ 262 h 468"/>
                <a:gd name="T86" fmla="*/ 7 w 380"/>
                <a:gd name="T87" fmla="*/ 282 h 468"/>
                <a:gd name="T88" fmla="*/ 18 w 380"/>
                <a:gd name="T89" fmla="*/ 320 h 468"/>
                <a:gd name="T90" fmla="*/ 34 w 380"/>
                <a:gd name="T91" fmla="*/ 356 h 468"/>
                <a:gd name="T92" fmla="*/ 52 w 380"/>
                <a:gd name="T93" fmla="*/ 390 h 468"/>
                <a:gd name="T94" fmla="*/ 72 w 380"/>
                <a:gd name="T95" fmla="*/ 420 h 468"/>
                <a:gd name="T96" fmla="*/ 94 w 380"/>
                <a:gd name="T97" fmla="*/ 446 h 468"/>
                <a:gd name="T98" fmla="*/ 119 w 380"/>
                <a:gd name="T99" fmla="*/ 468 h 468"/>
                <a:gd name="T100" fmla="*/ 119 w 380"/>
                <a:gd name="T10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0" h="468">
                  <a:moveTo>
                    <a:pt x="119" y="468"/>
                  </a:moveTo>
                  <a:lnTo>
                    <a:pt x="119" y="468"/>
                  </a:lnTo>
                  <a:lnTo>
                    <a:pt x="143" y="454"/>
                  </a:lnTo>
                  <a:lnTo>
                    <a:pt x="170" y="442"/>
                  </a:lnTo>
                  <a:lnTo>
                    <a:pt x="197" y="434"/>
                  </a:lnTo>
                  <a:lnTo>
                    <a:pt x="224" y="430"/>
                  </a:lnTo>
                  <a:lnTo>
                    <a:pt x="251" y="426"/>
                  </a:lnTo>
                  <a:lnTo>
                    <a:pt x="273" y="426"/>
                  </a:lnTo>
                  <a:lnTo>
                    <a:pt x="295" y="428"/>
                  </a:lnTo>
                  <a:lnTo>
                    <a:pt x="315" y="432"/>
                  </a:lnTo>
                  <a:lnTo>
                    <a:pt x="315" y="432"/>
                  </a:lnTo>
                  <a:lnTo>
                    <a:pt x="327" y="418"/>
                  </a:lnTo>
                  <a:lnTo>
                    <a:pt x="336" y="406"/>
                  </a:lnTo>
                  <a:lnTo>
                    <a:pt x="351" y="376"/>
                  </a:lnTo>
                  <a:lnTo>
                    <a:pt x="365" y="342"/>
                  </a:lnTo>
                  <a:lnTo>
                    <a:pt x="373" y="306"/>
                  </a:lnTo>
                  <a:lnTo>
                    <a:pt x="378" y="268"/>
                  </a:lnTo>
                  <a:lnTo>
                    <a:pt x="380" y="228"/>
                  </a:lnTo>
                  <a:lnTo>
                    <a:pt x="378" y="184"/>
                  </a:lnTo>
                  <a:lnTo>
                    <a:pt x="373" y="140"/>
                  </a:lnTo>
                  <a:lnTo>
                    <a:pt x="373" y="140"/>
                  </a:lnTo>
                  <a:lnTo>
                    <a:pt x="365" y="100"/>
                  </a:lnTo>
                  <a:lnTo>
                    <a:pt x="351" y="62"/>
                  </a:lnTo>
                  <a:lnTo>
                    <a:pt x="338" y="28"/>
                  </a:lnTo>
                  <a:lnTo>
                    <a:pt x="322" y="0"/>
                  </a:lnTo>
                  <a:lnTo>
                    <a:pt x="322" y="0"/>
                  </a:lnTo>
                  <a:lnTo>
                    <a:pt x="298" y="28"/>
                  </a:lnTo>
                  <a:lnTo>
                    <a:pt x="273" y="54"/>
                  </a:lnTo>
                  <a:lnTo>
                    <a:pt x="248" y="78"/>
                  </a:lnTo>
                  <a:lnTo>
                    <a:pt x="226" y="98"/>
                  </a:lnTo>
                  <a:lnTo>
                    <a:pt x="201" y="116"/>
                  </a:lnTo>
                  <a:lnTo>
                    <a:pt x="179" y="132"/>
                  </a:lnTo>
                  <a:lnTo>
                    <a:pt x="159" y="146"/>
                  </a:lnTo>
                  <a:lnTo>
                    <a:pt x="137" y="158"/>
                  </a:lnTo>
                  <a:lnTo>
                    <a:pt x="117" y="168"/>
                  </a:lnTo>
                  <a:lnTo>
                    <a:pt x="96" y="176"/>
                  </a:lnTo>
                  <a:lnTo>
                    <a:pt x="61" y="188"/>
                  </a:lnTo>
                  <a:lnTo>
                    <a:pt x="29" y="196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0" y="220"/>
                  </a:lnTo>
                  <a:lnTo>
                    <a:pt x="0" y="242"/>
                  </a:lnTo>
                  <a:lnTo>
                    <a:pt x="3" y="262"/>
                  </a:lnTo>
                  <a:lnTo>
                    <a:pt x="7" y="282"/>
                  </a:lnTo>
                  <a:lnTo>
                    <a:pt x="18" y="320"/>
                  </a:lnTo>
                  <a:lnTo>
                    <a:pt x="34" y="356"/>
                  </a:lnTo>
                  <a:lnTo>
                    <a:pt x="52" y="390"/>
                  </a:lnTo>
                  <a:lnTo>
                    <a:pt x="72" y="420"/>
                  </a:lnTo>
                  <a:lnTo>
                    <a:pt x="94" y="446"/>
                  </a:lnTo>
                  <a:lnTo>
                    <a:pt x="119" y="468"/>
                  </a:lnTo>
                  <a:lnTo>
                    <a:pt x="119" y="468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927" y="1335"/>
              <a:ext cx="353" cy="436"/>
            </a:xfrm>
            <a:custGeom>
              <a:avLst/>
              <a:gdLst>
                <a:gd name="T0" fmla="*/ 304 w 353"/>
                <a:gd name="T1" fmla="*/ 0 h 436"/>
                <a:gd name="T2" fmla="*/ 304 w 353"/>
                <a:gd name="T3" fmla="*/ 0 h 436"/>
                <a:gd name="T4" fmla="*/ 322 w 353"/>
                <a:gd name="T5" fmla="*/ 34 h 436"/>
                <a:gd name="T6" fmla="*/ 335 w 353"/>
                <a:gd name="T7" fmla="*/ 72 h 436"/>
                <a:gd name="T8" fmla="*/ 346 w 353"/>
                <a:gd name="T9" fmla="*/ 114 h 436"/>
                <a:gd name="T10" fmla="*/ 353 w 353"/>
                <a:gd name="T11" fmla="*/ 156 h 436"/>
                <a:gd name="T12" fmla="*/ 353 w 353"/>
                <a:gd name="T13" fmla="*/ 156 h 436"/>
                <a:gd name="T14" fmla="*/ 353 w 353"/>
                <a:gd name="T15" fmla="*/ 198 h 436"/>
                <a:gd name="T16" fmla="*/ 351 w 353"/>
                <a:gd name="T17" fmla="*/ 238 h 436"/>
                <a:gd name="T18" fmla="*/ 346 w 353"/>
                <a:gd name="T19" fmla="*/ 276 h 436"/>
                <a:gd name="T20" fmla="*/ 335 w 353"/>
                <a:gd name="T21" fmla="*/ 312 h 436"/>
                <a:gd name="T22" fmla="*/ 324 w 353"/>
                <a:gd name="T23" fmla="*/ 344 h 436"/>
                <a:gd name="T24" fmla="*/ 308 w 353"/>
                <a:gd name="T25" fmla="*/ 372 h 436"/>
                <a:gd name="T26" fmla="*/ 288 w 353"/>
                <a:gd name="T27" fmla="*/ 398 h 436"/>
                <a:gd name="T28" fmla="*/ 279 w 353"/>
                <a:gd name="T29" fmla="*/ 408 h 436"/>
                <a:gd name="T30" fmla="*/ 268 w 353"/>
                <a:gd name="T31" fmla="*/ 418 h 436"/>
                <a:gd name="T32" fmla="*/ 268 w 353"/>
                <a:gd name="T33" fmla="*/ 418 h 436"/>
                <a:gd name="T34" fmla="*/ 239 w 353"/>
                <a:gd name="T35" fmla="*/ 416 h 436"/>
                <a:gd name="T36" fmla="*/ 208 w 353"/>
                <a:gd name="T37" fmla="*/ 418 h 436"/>
                <a:gd name="T38" fmla="*/ 192 w 353"/>
                <a:gd name="T39" fmla="*/ 420 h 436"/>
                <a:gd name="T40" fmla="*/ 174 w 353"/>
                <a:gd name="T41" fmla="*/ 424 h 436"/>
                <a:gd name="T42" fmla="*/ 159 w 353"/>
                <a:gd name="T43" fmla="*/ 430 h 436"/>
                <a:gd name="T44" fmla="*/ 141 w 353"/>
                <a:gd name="T45" fmla="*/ 436 h 436"/>
                <a:gd name="T46" fmla="*/ 141 w 353"/>
                <a:gd name="T47" fmla="*/ 436 h 436"/>
                <a:gd name="T48" fmla="*/ 127 w 353"/>
                <a:gd name="T49" fmla="*/ 430 h 436"/>
                <a:gd name="T50" fmla="*/ 114 w 353"/>
                <a:gd name="T51" fmla="*/ 422 h 436"/>
                <a:gd name="T52" fmla="*/ 103 w 353"/>
                <a:gd name="T53" fmla="*/ 412 h 436"/>
                <a:gd name="T54" fmla="*/ 89 w 353"/>
                <a:gd name="T55" fmla="*/ 400 h 436"/>
                <a:gd name="T56" fmla="*/ 67 w 353"/>
                <a:gd name="T57" fmla="*/ 376 h 436"/>
                <a:gd name="T58" fmla="*/ 47 w 353"/>
                <a:gd name="T59" fmla="*/ 346 h 436"/>
                <a:gd name="T60" fmla="*/ 31 w 353"/>
                <a:gd name="T61" fmla="*/ 312 h 436"/>
                <a:gd name="T62" fmla="*/ 16 w 353"/>
                <a:gd name="T63" fmla="*/ 274 h 436"/>
                <a:gd name="T64" fmla="*/ 7 w 353"/>
                <a:gd name="T65" fmla="*/ 234 h 436"/>
                <a:gd name="T66" fmla="*/ 0 w 353"/>
                <a:gd name="T67" fmla="*/ 190 h 436"/>
                <a:gd name="T68" fmla="*/ 0 w 353"/>
                <a:gd name="T69" fmla="*/ 190 h 436"/>
                <a:gd name="T70" fmla="*/ 0 w 353"/>
                <a:gd name="T71" fmla="*/ 186 h 436"/>
                <a:gd name="T72" fmla="*/ 0 w 353"/>
                <a:gd name="T73" fmla="*/ 186 h 436"/>
                <a:gd name="T74" fmla="*/ 27 w 353"/>
                <a:gd name="T75" fmla="*/ 182 h 436"/>
                <a:gd name="T76" fmla="*/ 58 w 353"/>
                <a:gd name="T77" fmla="*/ 176 h 436"/>
                <a:gd name="T78" fmla="*/ 92 w 353"/>
                <a:gd name="T79" fmla="*/ 164 h 436"/>
                <a:gd name="T80" fmla="*/ 130 w 353"/>
                <a:gd name="T81" fmla="*/ 146 h 436"/>
                <a:gd name="T82" fmla="*/ 170 w 353"/>
                <a:gd name="T83" fmla="*/ 122 h 436"/>
                <a:gd name="T84" fmla="*/ 192 w 353"/>
                <a:gd name="T85" fmla="*/ 106 h 436"/>
                <a:gd name="T86" fmla="*/ 212 w 353"/>
                <a:gd name="T87" fmla="*/ 90 h 436"/>
                <a:gd name="T88" fmla="*/ 235 w 353"/>
                <a:gd name="T89" fmla="*/ 72 h 436"/>
                <a:gd name="T90" fmla="*/ 257 w 353"/>
                <a:gd name="T91" fmla="*/ 50 h 436"/>
                <a:gd name="T92" fmla="*/ 279 w 353"/>
                <a:gd name="T93" fmla="*/ 26 h 436"/>
                <a:gd name="T94" fmla="*/ 304 w 353"/>
                <a:gd name="T95" fmla="*/ 0 h 436"/>
                <a:gd name="T96" fmla="*/ 304 w 353"/>
                <a:gd name="T9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3" h="436">
                  <a:moveTo>
                    <a:pt x="304" y="0"/>
                  </a:moveTo>
                  <a:lnTo>
                    <a:pt x="304" y="0"/>
                  </a:lnTo>
                  <a:lnTo>
                    <a:pt x="322" y="34"/>
                  </a:lnTo>
                  <a:lnTo>
                    <a:pt x="335" y="72"/>
                  </a:lnTo>
                  <a:lnTo>
                    <a:pt x="346" y="114"/>
                  </a:lnTo>
                  <a:lnTo>
                    <a:pt x="353" y="156"/>
                  </a:lnTo>
                  <a:lnTo>
                    <a:pt x="353" y="156"/>
                  </a:lnTo>
                  <a:lnTo>
                    <a:pt x="353" y="198"/>
                  </a:lnTo>
                  <a:lnTo>
                    <a:pt x="351" y="238"/>
                  </a:lnTo>
                  <a:lnTo>
                    <a:pt x="346" y="276"/>
                  </a:lnTo>
                  <a:lnTo>
                    <a:pt x="335" y="312"/>
                  </a:lnTo>
                  <a:lnTo>
                    <a:pt x="324" y="344"/>
                  </a:lnTo>
                  <a:lnTo>
                    <a:pt x="308" y="372"/>
                  </a:lnTo>
                  <a:lnTo>
                    <a:pt x="288" y="398"/>
                  </a:lnTo>
                  <a:lnTo>
                    <a:pt x="279" y="408"/>
                  </a:lnTo>
                  <a:lnTo>
                    <a:pt x="268" y="418"/>
                  </a:lnTo>
                  <a:lnTo>
                    <a:pt x="268" y="418"/>
                  </a:lnTo>
                  <a:lnTo>
                    <a:pt x="239" y="416"/>
                  </a:lnTo>
                  <a:lnTo>
                    <a:pt x="208" y="418"/>
                  </a:lnTo>
                  <a:lnTo>
                    <a:pt x="192" y="420"/>
                  </a:lnTo>
                  <a:lnTo>
                    <a:pt x="174" y="424"/>
                  </a:lnTo>
                  <a:lnTo>
                    <a:pt x="159" y="430"/>
                  </a:lnTo>
                  <a:lnTo>
                    <a:pt x="141" y="436"/>
                  </a:lnTo>
                  <a:lnTo>
                    <a:pt x="141" y="436"/>
                  </a:lnTo>
                  <a:lnTo>
                    <a:pt x="127" y="430"/>
                  </a:lnTo>
                  <a:lnTo>
                    <a:pt x="114" y="422"/>
                  </a:lnTo>
                  <a:lnTo>
                    <a:pt x="103" y="412"/>
                  </a:lnTo>
                  <a:lnTo>
                    <a:pt x="89" y="400"/>
                  </a:lnTo>
                  <a:lnTo>
                    <a:pt x="67" y="376"/>
                  </a:lnTo>
                  <a:lnTo>
                    <a:pt x="47" y="346"/>
                  </a:lnTo>
                  <a:lnTo>
                    <a:pt x="31" y="312"/>
                  </a:lnTo>
                  <a:lnTo>
                    <a:pt x="16" y="274"/>
                  </a:lnTo>
                  <a:lnTo>
                    <a:pt x="7" y="234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27" y="182"/>
                  </a:lnTo>
                  <a:lnTo>
                    <a:pt x="58" y="176"/>
                  </a:lnTo>
                  <a:lnTo>
                    <a:pt x="92" y="164"/>
                  </a:lnTo>
                  <a:lnTo>
                    <a:pt x="130" y="146"/>
                  </a:lnTo>
                  <a:lnTo>
                    <a:pt x="170" y="122"/>
                  </a:lnTo>
                  <a:lnTo>
                    <a:pt x="192" y="106"/>
                  </a:lnTo>
                  <a:lnTo>
                    <a:pt x="212" y="90"/>
                  </a:lnTo>
                  <a:lnTo>
                    <a:pt x="235" y="72"/>
                  </a:lnTo>
                  <a:lnTo>
                    <a:pt x="257" y="50"/>
                  </a:lnTo>
                  <a:lnTo>
                    <a:pt x="279" y="26"/>
                  </a:lnTo>
                  <a:lnTo>
                    <a:pt x="304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956" y="1743"/>
              <a:ext cx="313" cy="132"/>
            </a:xfrm>
            <a:custGeom>
              <a:avLst/>
              <a:gdLst>
                <a:gd name="T0" fmla="*/ 313 w 313"/>
                <a:gd name="T1" fmla="*/ 22 h 132"/>
                <a:gd name="T2" fmla="*/ 313 w 313"/>
                <a:gd name="T3" fmla="*/ 22 h 132"/>
                <a:gd name="T4" fmla="*/ 304 w 313"/>
                <a:gd name="T5" fmla="*/ 18 h 132"/>
                <a:gd name="T6" fmla="*/ 277 w 313"/>
                <a:gd name="T7" fmla="*/ 10 h 132"/>
                <a:gd name="T8" fmla="*/ 259 w 313"/>
                <a:gd name="T9" fmla="*/ 6 h 132"/>
                <a:gd name="T10" fmla="*/ 239 w 313"/>
                <a:gd name="T11" fmla="*/ 4 h 132"/>
                <a:gd name="T12" fmla="*/ 217 w 313"/>
                <a:gd name="T13" fmla="*/ 2 h 132"/>
                <a:gd name="T14" fmla="*/ 192 w 313"/>
                <a:gd name="T15" fmla="*/ 0 h 132"/>
                <a:gd name="T16" fmla="*/ 168 w 313"/>
                <a:gd name="T17" fmla="*/ 2 h 132"/>
                <a:gd name="T18" fmla="*/ 141 w 313"/>
                <a:gd name="T19" fmla="*/ 8 h 132"/>
                <a:gd name="T20" fmla="*/ 116 w 313"/>
                <a:gd name="T21" fmla="*/ 16 h 132"/>
                <a:gd name="T22" fmla="*/ 90 w 313"/>
                <a:gd name="T23" fmla="*/ 28 h 132"/>
                <a:gd name="T24" fmla="*/ 65 w 313"/>
                <a:gd name="T25" fmla="*/ 46 h 132"/>
                <a:gd name="T26" fmla="*/ 52 w 313"/>
                <a:gd name="T27" fmla="*/ 56 h 132"/>
                <a:gd name="T28" fmla="*/ 40 w 313"/>
                <a:gd name="T29" fmla="*/ 68 h 132"/>
                <a:gd name="T30" fmla="*/ 29 w 313"/>
                <a:gd name="T31" fmla="*/ 82 h 132"/>
                <a:gd name="T32" fmla="*/ 18 w 313"/>
                <a:gd name="T33" fmla="*/ 96 h 132"/>
                <a:gd name="T34" fmla="*/ 9 w 313"/>
                <a:gd name="T35" fmla="*/ 114 h 132"/>
                <a:gd name="T36" fmla="*/ 0 w 313"/>
                <a:gd name="T37" fmla="*/ 132 h 132"/>
                <a:gd name="T38" fmla="*/ 0 w 313"/>
                <a:gd name="T39" fmla="*/ 132 h 132"/>
                <a:gd name="T40" fmla="*/ 2 w 313"/>
                <a:gd name="T41" fmla="*/ 126 h 132"/>
                <a:gd name="T42" fmla="*/ 14 w 313"/>
                <a:gd name="T43" fmla="*/ 110 h 132"/>
                <a:gd name="T44" fmla="*/ 36 w 313"/>
                <a:gd name="T45" fmla="*/ 88 h 132"/>
                <a:gd name="T46" fmla="*/ 49 w 313"/>
                <a:gd name="T47" fmla="*/ 76 h 132"/>
                <a:gd name="T48" fmla="*/ 65 w 313"/>
                <a:gd name="T49" fmla="*/ 64 h 132"/>
                <a:gd name="T50" fmla="*/ 85 w 313"/>
                <a:gd name="T51" fmla="*/ 52 h 132"/>
                <a:gd name="T52" fmla="*/ 107 w 313"/>
                <a:gd name="T53" fmla="*/ 42 h 132"/>
                <a:gd name="T54" fmla="*/ 134 w 313"/>
                <a:gd name="T55" fmla="*/ 32 h 132"/>
                <a:gd name="T56" fmla="*/ 163 w 313"/>
                <a:gd name="T57" fmla="*/ 24 h 132"/>
                <a:gd name="T58" fmla="*/ 195 w 313"/>
                <a:gd name="T59" fmla="*/ 20 h 132"/>
                <a:gd name="T60" fmla="*/ 230 w 313"/>
                <a:gd name="T61" fmla="*/ 18 h 132"/>
                <a:gd name="T62" fmla="*/ 270 w 313"/>
                <a:gd name="T63" fmla="*/ 18 h 132"/>
                <a:gd name="T64" fmla="*/ 313 w 313"/>
                <a:gd name="T65" fmla="*/ 22 h 132"/>
                <a:gd name="T66" fmla="*/ 313 w 313"/>
                <a:gd name="T67" fmla="*/ 2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3" h="132">
                  <a:moveTo>
                    <a:pt x="313" y="22"/>
                  </a:moveTo>
                  <a:lnTo>
                    <a:pt x="313" y="22"/>
                  </a:lnTo>
                  <a:lnTo>
                    <a:pt x="304" y="18"/>
                  </a:lnTo>
                  <a:lnTo>
                    <a:pt x="277" y="10"/>
                  </a:lnTo>
                  <a:lnTo>
                    <a:pt x="259" y="6"/>
                  </a:lnTo>
                  <a:lnTo>
                    <a:pt x="239" y="4"/>
                  </a:lnTo>
                  <a:lnTo>
                    <a:pt x="217" y="2"/>
                  </a:lnTo>
                  <a:lnTo>
                    <a:pt x="192" y="0"/>
                  </a:lnTo>
                  <a:lnTo>
                    <a:pt x="168" y="2"/>
                  </a:lnTo>
                  <a:lnTo>
                    <a:pt x="141" y="8"/>
                  </a:lnTo>
                  <a:lnTo>
                    <a:pt x="116" y="16"/>
                  </a:lnTo>
                  <a:lnTo>
                    <a:pt x="90" y="28"/>
                  </a:lnTo>
                  <a:lnTo>
                    <a:pt x="65" y="46"/>
                  </a:lnTo>
                  <a:lnTo>
                    <a:pt x="52" y="56"/>
                  </a:lnTo>
                  <a:lnTo>
                    <a:pt x="40" y="68"/>
                  </a:lnTo>
                  <a:lnTo>
                    <a:pt x="29" y="82"/>
                  </a:lnTo>
                  <a:lnTo>
                    <a:pt x="18" y="96"/>
                  </a:lnTo>
                  <a:lnTo>
                    <a:pt x="9" y="114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2" y="126"/>
                  </a:lnTo>
                  <a:lnTo>
                    <a:pt x="14" y="110"/>
                  </a:lnTo>
                  <a:lnTo>
                    <a:pt x="36" y="88"/>
                  </a:lnTo>
                  <a:lnTo>
                    <a:pt x="49" y="76"/>
                  </a:lnTo>
                  <a:lnTo>
                    <a:pt x="65" y="64"/>
                  </a:lnTo>
                  <a:lnTo>
                    <a:pt x="85" y="52"/>
                  </a:lnTo>
                  <a:lnTo>
                    <a:pt x="107" y="42"/>
                  </a:lnTo>
                  <a:lnTo>
                    <a:pt x="134" y="32"/>
                  </a:lnTo>
                  <a:lnTo>
                    <a:pt x="163" y="24"/>
                  </a:lnTo>
                  <a:lnTo>
                    <a:pt x="195" y="20"/>
                  </a:lnTo>
                  <a:lnTo>
                    <a:pt x="230" y="18"/>
                  </a:lnTo>
                  <a:lnTo>
                    <a:pt x="270" y="18"/>
                  </a:lnTo>
                  <a:lnTo>
                    <a:pt x="313" y="22"/>
                  </a:lnTo>
                  <a:lnTo>
                    <a:pt x="313" y="22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967" y="1369"/>
              <a:ext cx="295" cy="344"/>
            </a:xfrm>
            <a:custGeom>
              <a:avLst/>
              <a:gdLst>
                <a:gd name="T0" fmla="*/ 233 w 295"/>
                <a:gd name="T1" fmla="*/ 0 h 344"/>
                <a:gd name="T2" fmla="*/ 233 w 295"/>
                <a:gd name="T3" fmla="*/ 0 h 344"/>
                <a:gd name="T4" fmla="*/ 246 w 295"/>
                <a:gd name="T5" fmla="*/ 14 h 344"/>
                <a:gd name="T6" fmla="*/ 259 w 295"/>
                <a:gd name="T7" fmla="*/ 30 h 344"/>
                <a:gd name="T8" fmla="*/ 268 w 295"/>
                <a:gd name="T9" fmla="*/ 46 h 344"/>
                <a:gd name="T10" fmla="*/ 277 w 295"/>
                <a:gd name="T11" fmla="*/ 66 h 344"/>
                <a:gd name="T12" fmla="*/ 286 w 295"/>
                <a:gd name="T13" fmla="*/ 86 h 344"/>
                <a:gd name="T14" fmla="*/ 291 w 295"/>
                <a:gd name="T15" fmla="*/ 108 h 344"/>
                <a:gd name="T16" fmla="*/ 293 w 295"/>
                <a:gd name="T17" fmla="*/ 130 h 344"/>
                <a:gd name="T18" fmla="*/ 295 w 295"/>
                <a:gd name="T19" fmla="*/ 154 h 344"/>
                <a:gd name="T20" fmla="*/ 295 w 295"/>
                <a:gd name="T21" fmla="*/ 154 h 344"/>
                <a:gd name="T22" fmla="*/ 295 w 295"/>
                <a:gd name="T23" fmla="*/ 174 h 344"/>
                <a:gd name="T24" fmla="*/ 293 w 295"/>
                <a:gd name="T25" fmla="*/ 192 h 344"/>
                <a:gd name="T26" fmla="*/ 289 w 295"/>
                <a:gd name="T27" fmla="*/ 210 h 344"/>
                <a:gd name="T28" fmla="*/ 284 w 295"/>
                <a:gd name="T29" fmla="*/ 228 h 344"/>
                <a:gd name="T30" fmla="*/ 277 w 295"/>
                <a:gd name="T31" fmla="*/ 244 h 344"/>
                <a:gd name="T32" fmla="*/ 271 w 295"/>
                <a:gd name="T33" fmla="*/ 260 h 344"/>
                <a:gd name="T34" fmla="*/ 262 w 295"/>
                <a:gd name="T35" fmla="*/ 276 h 344"/>
                <a:gd name="T36" fmla="*/ 253 w 295"/>
                <a:gd name="T37" fmla="*/ 288 h 344"/>
                <a:gd name="T38" fmla="*/ 242 w 295"/>
                <a:gd name="T39" fmla="*/ 300 h 344"/>
                <a:gd name="T40" fmla="*/ 230 w 295"/>
                <a:gd name="T41" fmla="*/ 312 h 344"/>
                <a:gd name="T42" fmla="*/ 219 w 295"/>
                <a:gd name="T43" fmla="*/ 322 h 344"/>
                <a:gd name="T44" fmla="*/ 206 w 295"/>
                <a:gd name="T45" fmla="*/ 330 h 344"/>
                <a:gd name="T46" fmla="*/ 192 w 295"/>
                <a:gd name="T47" fmla="*/ 336 h 344"/>
                <a:gd name="T48" fmla="*/ 179 w 295"/>
                <a:gd name="T49" fmla="*/ 340 h 344"/>
                <a:gd name="T50" fmla="*/ 163 w 295"/>
                <a:gd name="T51" fmla="*/ 344 h 344"/>
                <a:gd name="T52" fmla="*/ 148 w 295"/>
                <a:gd name="T53" fmla="*/ 344 h 344"/>
                <a:gd name="T54" fmla="*/ 148 w 295"/>
                <a:gd name="T55" fmla="*/ 344 h 344"/>
                <a:gd name="T56" fmla="*/ 134 w 295"/>
                <a:gd name="T57" fmla="*/ 344 h 344"/>
                <a:gd name="T58" fmla="*/ 119 w 295"/>
                <a:gd name="T59" fmla="*/ 340 h 344"/>
                <a:gd name="T60" fmla="*/ 105 w 295"/>
                <a:gd name="T61" fmla="*/ 336 h 344"/>
                <a:gd name="T62" fmla="*/ 92 w 295"/>
                <a:gd name="T63" fmla="*/ 330 h 344"/>
                <a:gd name="T64" fmla="*/ 79 w 295"/>
                <a:gd name="T65" fmla="*/ 322 h 344"/>
                <a:gd name="T66" fmla="*/ 67 w 295"/>
                <a:gd name="T67" fmla="*/ 312 h 344"/>
                <a:gd name="T68" fmla="*/ 54 w 295"/>
                <a:gd name="T69" fmla="*/ 302 h 344"/>
                <a:gd name="T70" fmla="*/ 45 w 295"/>
                <a:gd name="T71" fmla="*/ 290 h 344"/>
                <a:gd name="T72" fmla="*/ 36 w 295"/>
                <a:gd name="T73" fmla="*/ 276 h 344"/>
                <a:gd name="T74" fmla="*/ 27 w 295"/>
                <a:gd name="T75" fmla="*/ 260 h 344"/>
                <a:gd name="T76" fmla="*/ 18 w 295"/>
                <a:gd name="T77" fmla="*/ 246 h 344"/>
                <a:gd name="T78" fmla="*/ 14 w 295"/>
                <a:gd name="T79" fmla="*/ 228 h 344"/>
                <a:gd name="T80" fmla="*/ 7 w 295"/>
                <a:gd name="T81" fmla="*/ 212 h 344"/>
                <a:gd name="T82" fmla="*/ 5 w 295"/>
                <a:gd name="T83" fmla="*/ 192 h 344"/>
                <a:gd name="T84" fmla="*/ 3 w 295"/>
                <a:gd name="T85" fmla="*/ 174 h 344"/>
                <a:gd name="T86" fmla="*/ 0 w 295"/>
                <a:gd name="T87" fmla="*/ 154 h 344"/>
                <a:gd name="T88" fmla="*/ 0 w 295"/>
                <a:gd name="T89" fmla="*/ 154 h 344"/>
                <a:gd name="T90" fmla="*/ 3 w 295"/>
                <a:gd name="T91" fmla="*/ 146 h 344"/>
                <a:gd name="T92" fmla="*/ 3 w 295"/>
                <a:gd name="T93" fmla="*/ 146 h 344"/>
                <a:gd name="T94" fmla="*/ 25 w 295"/>
                <a:gd name="T95" fmla="*/ 138 h 344"/>
                <a:gd name="T96" fmla="*/ 52 w 295"/>
                <a:gd name="T97" fmla="*/ 130 h 344"/>
                <a:gd name="T98" fmla="*/ 79 w 295"/>
                <a:gd name="T99" fmla="*/ 118 h 344"/>
                <a:gd name="T100" fmla="*/ 108 w 295"/>
                <a:gd name="T101" fmla="*/ 102 h 344"/>
                <a:gd name="T102" fmla="*/ 137 w 295"/>
                <a:gd name="T103" fmla="*/ 84 h 344"/>
                <a:gd name="T104" fmla="*/ 168 w 295"/>
                <a:gd name="T105" fmla="*/ 60 h 344"/>
                <a:gd name="T106" fmla="*/ 201 w 295"/>
                <a:gd name="T107" fmla="*/ 32 h 344"/>
                <a:gd name="T108" fmla="*/ 233 w 295"/>
                <a:gd name="T109" fmla="*/ 0 h 344"/>
                <a:gd name="T110" fmla="*/ 233 w 295"/>
                <a:gd name="T11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5" h="344">
                  <a:moveTo>
                    <a:pt x="233" y="0"/>
                  </a:moveTo>
                  <a:lnTo>
                    <a:pt x="233" y="0"/>
                  </a:lnTo>
                  <a:lnTo>
                    <a:pt x="246" y="14"/>
                  </a:lnTo>
                  <a:lnTo>
                    <a:pt x="259" y="30"/>
                  </a:lnTo>
                  <a:lnTo>
                    <a:pt x="268" y="46"/>
                  </a:lnTo>
                  <a:lnTo>
                    <a:pt x="277" y="66"/>
                  </a:lnTo>
                  <a:lnTo>
                    <a:pt x="286" y="86"/>
                  </a:lnTo>
                  <a:lnTo>
                    <a:pt x="291" y="108"/>
                  </a:lnTo>
                  <a:lnTo>
                    <a:pt x="293" y="130"/>
                  </a:lnTo>
                  <a:lnTo>
                    <a:pt x="295" y="154"/>
                  </a:lnTo>
                  <a:lnTo>
                    <a:pt x="295" y="154"/>
                  </a:lnTo>
                  <a:lnTo>
                    <a:pt x="295" y="174"/>
                  </a:lnTo>
                  <a:lnTo>
                    <a:pt x="293" y="192"/>
                  </a:lnTo>
                  <a:lnTo>
                    <a:pt x="289" y="210"/>
                  </a:lnTo>
                  <a:lnTo>
                    <a:pt x="284" y="228"/>
                  </a:lnTo>
                  <a:lnTo>
                    <a:pt x="277" y="244"/>
                  </a:lnTo>
                  <a:lnTo>
                    <a:pt x="271" y="260"/>
                  </a:lnTo>
                  <a:lnTo>
                    <a:pt x="262" y="276"/>
                  </a:lnTo>
                  <a:lnTo>
                    <a:pt x="253" y="288"/>
                  </a:lnTo>
                  <a:lnTo>
                    <a:pt x="242" y="300"/>
                  </a:lnTo>
                  <a:lnTo>
                    <a:pt x="230" y="312"/>
                  </a:lnTo>
                  <a:lnTo>
                    <a:pt x="219" y="322"/>
                  </a:lnTo>
                  <a:lnTo>
                    <a:pt x="206" y="330"/>
                  </a:lnTo>
                  <a:lnTo>
                    <a:pt x="192" y="336"/>
                  </a:lnTo>
                  <a:lnTo>
                    <a:pt x="179" y="340"/>
                  </a:lnTo>
                  <a:lnTo>
                    <a:pt x="163" y="344"/>
                  </a:lnTo>
                  <a:lnTo>
                    <a:pt x="148" y="344"/>
                  </a:lnTo>
                  <a:lnTo>
                    <a:pt x="148" y="344"/>
                  </a:lnTo>
                  <a:lnTo>
                    <a:pt x="134" y="344"/>
                  </a:lnTo>
                  <a:lnTo>
                    <a:pt x="119" y="340"/>
                  </a:lnTo>
                  <a:lnTo>
                    <a:pt x="105" y="336"/>
                  </a:lnTo>
                  <a:lnTo>
                    <a:pt x="92" y="330"/>
                  </a:lnTo>
                  <a:lnTo>
                    <a:pt x="79" y="322"/>
                  </a:lnTo>
                  <a:lnTo>
                    <a:pt x="67" y="312"/>
                  </a:lnTo>
                  <a:lnTo>
                    <a:pt x="54" y="302"/>
                  </a:lnTo>
                  <a:lnTo>
                    <a:pt x="45" y="290"/>
                  </a:lnTo>
                  <a:lnTo>
                    <a:pt x="36" y="276"/>
                  </a:lnTo>
                  <a:lnTo>
                    <a:pt x="27" y="260"/>
                  </a:lnTo>
                  <a:lnTo>
                    <a:pt x="18" y="246"/>
                  </a:lnTo>
                  <a:lnTo>
                    <a:pt x="14" y="228"/>
                  </a:lnTo>
                  <a:lnTo>
                    <a:pt x="7" y="212"/>
                  </a:lnTo>
                  <a:lnTo>
                    <a:pt x="5" y="192"/>
                  </a:lnTo>
                  <a:lnTo>
                    <a:pt x="3" y="174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25" y="138"/>
                  </a:lnTo>
                  <a:lnTo>
                    <a:pt x="52" y="130"/>
                  </a:lnTo>
                  <a:lnTo>
                    <a:pt x="79" y="118"/>
                  </a:lnTo>
                  <a:lnTo>
                    <a:pt x="108" y="102"/>
                  </a:lnTo>
                  <a:lnTo>
                    <a:pt x="137" y="84"/>
                  </a:lnTo>
                  <a:lnTo>
                    <a:pt x="168" y="60"/>
                  </a:lnTo>
                  <a:lnTo>
                    <a:pt x="201" y="32"/>
                  </a:lnTo>
                  <a:lnTo>
                    <a:pt x="233" y="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203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990" y="1385"/>
              <a:ext cx="252" cy="306"/>
            </a:xfrm>
            <a:custGeom>
              <a:avLst/>
              <a:gdLst>
                <a:gd name="T0" fmla="*/ 196 w 252"/>
                <a:gd name="T1" fmla="*/ 0 h 306"/>
                <a:gd name="T2" fmla="*/ 196 w 252"/>
                <a:gd name="T3" fmla="*/ 0 h 306"/>
                <a:gd name="T4" fmla="*/ 207 w 252"/>
                <a:gd name="T5" fmla="*/ 12 h 306"/>
                <a:gd name="T6" fmla="*/ 219 w 252"/>
                <a:gd name="T7" fmla="*/ 26 h 306"/>
                <a:gd name="T8" fmla="*/ 228 w 252"/>
                <a:gd name="T9" fmla="*/ 42 h 306"/>
                <a:gd name="T10" fmla="*/ 236 w 252"/>
                <a:gd name="T11" fmla="*/ 58 h 306"/>
                <a:gd name="T12" fmla="*/ 243 w 252"/>
                <a:gd name="T13" fmla="*/ 76 h 306"/>
                <a:gd name="T14" fmla="*/ 248 w 252"/>
                <a:gd name="T15" fmla="*/ 96 h 306"/>
                <a:gd name="T16" fmla="*/ 250 w 252"/>
                <a:gd name="T17" fmla="*/ 116 h 306"/>
                <a:gd name="T18" fmla="*/ 252 w 252"/>
                <a:gd name="T19" fmla="*/ 138 h 306"/>
                <a:gd name="T20" fmla="*/ 252 w 252"/>
                <a:gd name="T21" fmla="*/ 138 h 306"/>
                <a:gd name="T22" fmla="*/ 250 w 252"/>
                <a:gd name="T23" fmla="*/ 172 h 306"/>
                <a:gd name="T24" fmla="*/ 241 w 252"/>
                <a:gd name="T25" fmla="*/ 204 h 306"/>
                <a:gd name="T26" fmla="*/ 230 w 252"/>
                <a:gd name="T27" fmla="*/ 232 h 306"/>
                <a:gd name="T28" fmla="*/ 214 w 252"/>
                <a:gd name="T29" fmla="*/ 256 h 306"/>
                <a:gd name="T30" fmla="*/ 205 w 252"/>
                <a:gd name="T31" fmla="*/ 268 h 306"/>
                <a:gd name="T32" fmla="*/ 196 w 252"/>
                <a:gd name="T33" fmla="*/ 276 h 306"/>
                <a:gd name="T34" fmla="*/ 185 w 252"/>
                <a:gd name="T35" fmla="*/ 286 h 306"/>
                <a:gd name="T36" fmla="*/ 174 w 252"/>
                <a:gd name="T37" fmla="*/ 292 h 306"/>
                <a:gd name="T38" fmla="*/ 163 w 252"/>
                <a:gd name="T39" fmla="*/ 298 h 306"/>
                <a:gd name="T40" fmla="*/ 152 w 252"/>
                <a:gd name="T41" fmla="*/ 302 h 306"/>
                <a:gd name="T42" fmla="*/ 138 w 252"/>
                <a:gd name="T43" fmla="*/ 304 h 306"/>
                <a:gd name="T44" fmla="*/ 125 w 252"/>
                <a:gd name="T45" fmla="*/ 306 h 306"/>
                <a:gd name="T46" fmla="*/ 125 w 252"/>
                <a:gd name="T47" fmla="*/ 306 h 306"/>
                <a:gd name="T48" fmla="*/ 114 w 252"/>
                <a:gd name="T49" fmla="*/ 304 h 306"/>
                <a:gd name="T50" fmla="*/ 100 w 252"/>
                <a:gd name="T51" fmla="*/ 302 h 306"/>
                <a:gd name="T52" fmla="*/ 89 w 252"/>
                <a:gd name="T53" fmla="*/ 298 h 306"/>
                <a:gd name="T54" fmla="*/ 76 w 252"/>
                <a:gd name="T55" fmla="*/ 292 h 306"/>
                <a:gd name="T56" fmla="*/ 64 w 252"/>
                <a:gd name="T57" fmla="*/ 286 h 306"/>
                <a:gd name="T58" fmla="*/ 56 w 252"/>
                <a:gd name="T59" fmla="*/ 278 h 306"/>
                <a:gd name="T60" fmla="*/ 44 w 252"/>
                <a:gd name="T61" fmla="*/ 268 h 306"/>
                <a:gd name="T62" fmla="*/ 35 w 252"/>
                <a:gd name="T63" fmla="*/ 256 h 306"/>
                <a:gd name="T64" fmla="*/ 20 w 252"/>
                <a:gd name="T65" fmla="*/ 232 h 306"/>
                <a:gd name="T66" fmla="*/ 9 w 252"/>
                <a:gd name="T67" fmla="*/ 204 h 306"/>
                <a:gd name="T68" fmla="*/ 2 w 252"/>
                <a:gd name="T69" fmla="*/ 172 h 306"/>
                <a:gd name="T70" fmla="*/ 0 w 252"/>
                <a:gd name="T71" fmla="*/ 138 h 306"/>
                <a:gd name="T72" fmla="*/ 0 w 252"/>
                <a:gd name="T73" fmla="*/ 138 h 306"/>
                <a:gd name="T74" fmla="*/ 0 w 252"/>
                <a:gd name="T75" fmla="*/ 124 h 306"/>
                <a:gd name="T76" fmla="*/ 0 w 252"/>
                <a:gd name="T77" fmla="*/ 124 h 306"/>
                <a:gd name="T78" fmla="*/ 20 w 252"/>
                <a:gd name="T79" fmla="*/ 116 h 306"/>
                <a:gd name="T80" fmla="*/ 42 w 252"/>
                <a:gd name="T81" fmla="*/ 108 h 306"/>
                <a:gd name="T82" fmla="*/ 67 w 252"/>
                <a:gd name="T83" fmla="*/ 96 h 306"/>
                <a:gd name="T84" fmla="*/ 91 w 252"/>
                <a:gd name="T85" fmla="*/ 82 h 306"/>
                <a:gd name="T86" fmla="*/ 116 w 252"/>
                <a:gd name="T87" fmla="*/ 66 h 306"/>
                <a:gd name="T88" fmla="*/ 140 w 252"/>
                <a:gd name="T89" fmla="*/ 46 h 306"/>
                <a:gd name="T90" fmla="*/ 167 w 252"/>
                <a:gd name="T91" fmla="*/ 24 h 306"/>
                <a:gd name="T92" fmla="*/ 196 w 252"/>
                <a:gd name="T93" fmla="*/ 0 h 306"/>
                <a:gd name="T94" fmla="*/ 196 w 252"/>
                <a:gd name="T95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52" h="306">
                  <a:moveTo>
                    <a:pt x="196" y="0"/>
                  </a:moveTo>
                  <a:lnTo>
                    <a:pt x="196" y="0"/>
                  </a:lnTo>
                  <a:lnTo>
                    <a:pt x="207" y="12"/>
                  </a:lnTo>
                  <a:lnTo>
                    <a:pt x="219" y="26"/>
                  </a:lnTo>
                  <a:lnTo>
                    <a:pt x="228" y="42"/>
                  </a:lnTo>
                  <a:lnTo>
                    <a:pt x="236" y="58"/>
                  </a:lnTo>
                  <a:lnTo>
                    <a:pt x="243" y="76"/>
                  </a:lnTo>
                  <a:lnTo>
                    <a:pt x="248" y="96"/>
                  </a:lnTo>
                  <a:lnTo>
                    <a:pt x="250" y="116"/>
                  </a:lnTo>
                  <a:lnTo>
                    <a:pt x="252" y="138"/>
                  </a:lnTo>
                  <a:lnTo>
                    <a:pt x="252" y="138"/>
                  </a:lnTo>
                  <a:lnTo>
                    <a:pt x="250" y="172"/>
                  </a:lnTo>
                  <a:lnTo>
                    <a:pt x="241" y="204"/>
                  </a:lnTo>
                  <a:lnTo>
                    <a:pt x="230" y="232"/>
                  </a:lnTo>
                  <a:lnTo>
                    <a:pt x="214" y="256"/>
                  </a:lnTo>
                  <a:lnTo>
                    <a:pt x="205" y="268"/>
                  </a:lnTo>
                  <a:lnTo>
                    <a:pt x="196" y="276"/>
                  </a:lnTo>
                  <a:lnTo>
                    <a:pt x="185" y="286"/>
                  </a:lnTo>
                  <a:lnTo>
                    <a:pt x="174" y="292"/>
                  </a:lnTo>
                  <a:lnTo>
                    <a:pt x="163" y="298"/>
                  </a:lnTo>
                  <a:lnTo>
                    <a:pt x="152" y="302"/>
                  </a:lnTo>
                  <a:lnTo>
                    <a:pt x="138" y="304"/>
                  </a:lnTo>
                  <a:lnTo>
                    <a:pt x="125" y="306"/>
                  </a:lnTo>
                  <a:lnTo>
                    <a:pt x="125" y="306"/>
                  </a:lnTo>
                  <a:lnTo>
                    <a:pt x="114" y="304"/>
                  </a:lnTo>
                  <a:lnTo>
                    <a:pt x="100" y="302"/>
                  </a:lnTo>
                  <a:lnTo>
                    <a:pt x="89" y="298"/>
                  </a:lnTo>
                  <a:lnTo>
                    <a:pt x="76" y="292"/>
                  </a:lnTo>
                  <a:lnTo>
                    <a:pt x="64" y="286"/>
                  </a:lnTo>
                  <a:lnTo>
                    <a:pt x="56" y="278"/>
                  </a:lnTo>
                  <a:lnTo>
                    <a:pt x="44" y="268"/>
                  </a:lnTo>
                  <a:lnTo>
                    <a:pt x="35" y="256"/>
                  </a:lnTo>
                  <a:lnTo>
                    <a:pt x="20" y="232"/>
                  </a:lnTo>
                  <a:lnTo>
                    <a:pt x="9" y="204"/>
                  </a:lnTo>
                  <a:lnTo>
                    <a:pt x="2" y="172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0" y="116"/>
                  </a:lnTo>
                  <a:lnTo>
                    <a:pt x="42" y="108"/>
                  </a:lnTo>
                  <a:lnTo>
                    <a:pt x="67" y="96"/>
                  </a:lnTo>
                  <a:lnTo>
                    <a:pt x="91" y="82"/>
                  </a:lnTo>
                  <a:lnTo>
                    <a:pt x="116" y="66"/>
                  </a:lnTo>
                  <a:lnTo>
                    <a:pt x="140" y="46"/>
                  </a:lnTo>
                  <a:lnTo>
                    <a:pt x="167" y="24"/>
                  </a:lnTo>
                  <a:lnTo>
                    <a:pt x="196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1106" y="1553"/>
              <a:ext cx="91" cy="136"/>
            </a:xfrm>
            <a:custGeom>
              <a:avLst/>
              <a:gdLst>
                <a:gd name="T0" fmla="*/ 0 w 91"/>
                <a:gd name="T1" fmla="*/ 2 h 136"/>
                <a:gd name="T2" fmla="*/ 4 w 91"/>
                <a:gd name="T3" fmla="*/ 2 h 136"/>
                <a:gd name="T4" fmla="*/ 20 w 91"/>
                <a:gd name="T5" fmla="*/ 136 h 136"/>
                <a:gd name="T6" fmla="*/ 20 w 91"/>
                <a:gd name="T7" fmla="*/ 136 h 136"/>
                <a:gd name="T8" fmla="*/ 40 w 91"/>
                <a:gd name="T9" fmla="*/ 132 h 136"/>
                <a:gd name="T10" fmla="*/ 58 w 91"/>
                <a:gd name="T11" fmla="*/ 124 h 136"/>
                <a:gd name="T12" fmla="*/ 76 w 91"/>
                <a:gd name="T13" fmla="*/ 112 h 136"/>
                <a:gd name="T14" fmla="*/ 91 w 91"/>
                <a:gd name="T15" fmla="*/ 98 h 136"/>
                <a:gd name="T16" fmla="*/ 36 w 91"/>
                <a:gd name="T17" fmla="*/ 0 h 136"/>
                <a:gd name="T18" fmla="*/ 0 w 91"/>
                <a:gd name="T19" fmla="*/ 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136">
                  <a:moveTo>
                    <a:pt x="0" y="2"/>
                  </a:moveTo>
                  <a:lnTo>
                    <a:pt x="4" y="2"/>
                  </a:lnTo>
                  <a:lnTo>
                    <a:pt x="20" y="136"/>
                  </a:lnTo>
                  <a:lnTo>
                    <a:pt x="20" y="136"/>
                  </a:lnTo>
                  <a:lnTo>
                    <a:pt x="40" y="132"/>
                  </a:lnTo>
                  <a:lnTo>
                    <a:pt x="58" y="124"/>
                  </a:lnTo>
                  <a:lnTo>
                    <a:pt x="76" y="112"/>
                  </a:lnTo>
                  <a:lnTo>
                    <a:pt x="91" y="98"/>
                  </a:lnTo>
                  <a:lnTo>
                    <a:pt x="3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4B7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1039" y="1437"/>
              <a:ext cx="154" cy="186"/>
            </a:xfrm>
            <a:custGeom>
              <a:avLst/>
              <a:gdLst>
                <a:gd name="T0" fmla="*/ 87 w 154"/>
                <a:gd name="T1" fmla="*/ 0 h 186"/>
                <a:gd name="T2" fmla="*/ 87 w 154"/>
                <a:gd name="T3" fmla="*/ 0 h 186"/>
                <a:gd name="T4" fmla="*/ 100 w 154"/>
                <a:gd name="T5" fmla="*/ 4 h 186"/>
                <a:gd name="T6" fmla="*/ 114 w 154"/>
                <a:gd name="T7" fmla="*/ 10 h 186"/>
                <a:gd name="T8" fmla="*/ 125 w 154"/>
                <a:gd name="T9" fmla="*/ 18 h 186"/>
                <a:gd name="T10" fmla="*/ 134 w 154"/>
                <a:gd name="T11" fmla="*/ 30 h 186"/>
                <a:gd name="T12" fmla="*/ 143 w 154"/>
                <a:gd name="T13" fmla="*/ 44 h 186"/>
                <a:gd name="T14" fmla="*/ 147 w 154"/>
                <a:gd name="T15" fmla="*/ 58 h 186"/>
                <a:gd name="T16" fmla="*/ 152 w 154"/>
                <a:gd name="T17" fmla="*/ 74 h 186"/>
                <a:gd name="T18" fmla="*/ 154 w 154"/>
                <a:gd name="T19" fmla="*/ 92 h 186"/>
                <a:gd name="T20" fmla="*/ 154 w 154"/>
                <a:gd name="T21" fmla="*/ 92 h 186"/>
                <a:gd name="T22" fmla="*/ 152 w 154"/>
                <a:gd name="T23" fmla="*/ 112 h 186"/>
                <a:gd name="T24" fmla="*/ 147 w 154"/>
                <a:gd name="T25" fmla="*/ 128 h 186"/>
                <a:gd name="T26" fmla="*/ 141 w 154"/>
                <a:gd name="T27" fmla="*/ 144 h 186"/>
                <a:gd name="T28" fmla="*/ 132 w 154"/>
                <a:gd name="T29" fmla="*/ 158 h 186"/>
                <a:gd name="T30" fmla="*/ 118 w 154"/>
                <a:gd name="T31" fmla="*/ 170 h 186"/>
                <a:gd name="T32" fmla="*/ 107 w 154"/>
                <a:gd name="T33" fmla="*/ 180 h 186"/>
                <a:gd name="T34" fmla="*/ 91 w 154"/>
                <a:gd name="T35" fmla="*/ 184 h 186"/>
                <a:gd name="T36" fmla="*/ 76 w 154"/>
                <a:gd name="T37" fmla="*/ 186 h 186"/>
                <a:gd name="T38" fmla="*/ 76 w 154"/>
                <a:gd name="T39" fmla="*/ 186 h 186"/>
                <a:gd name="T40" fmla="*/ 60 w 154"/>
                <a:gd name="T41" fmla="*/ 184 h 186"/>
                <a:gd name="T42" fmla="*/ 47 w 154"/>
                <a:gd name="T43" fmla="*/ 180 h 186"/>
                <a:gd name="T44" fmla="*/ 33 w 154"/>
                <a:gd name="T45" fmla="*/ 170 h 186"/>
                <a:gd name="T46" fmla="*/ 22 w 154"/>
                <a:gd name="T47" fmla="*/ 160 h 186"/>
                <a:gd name="T48" fmla="*/ 13 w 154"/>
                <a:gd name="T49" fmla="*/ 146 h 186"/>
                <a:gd name="T50" fmla="*/ 7 w 154"/>
                <a:gd name="T51" fmla="*/ 130 h 186"/>
                <a:gd name="T52" fmla="*/ 2 w 154"/>
                <a:gd name="T53" fmla="*/ 112 h 186"/>
                <a:gd name="T54" fmla="*/ 0 w 154"/>
                <a:gd name="T55" fmla="*/ 92 h 186"/>
                <a:gd name="T56" fmla="*/ 0 w 154"/>
                <a:gd name="T57" fmla="*/ 92 h 186"/>
                <a:gd name="T58" fmla="*/ 2 w 154"/>
                <a:gd name="T59" fmla="*/ 70 h 186"/>
                <a:gd name="T60" fmla="*/ 9 w 154"/>
                <a:gd name="T61" fmla="*/ 48 h 186"/>
                <a:gd name="T62" fmla="*/ 9 w 154"/>
                <a:gd name="T63" fmla="*/ 48 h 186"/>
                <a:gd name="T64" fmla="*/ 47 w 154"/>
                <a:gd name="T65" fmla="*/ 28 h 186"/>
                <a:gd name="T66" fmla="*/ 87 w 154"/>
                <a:gd name="T67" fmla="*/ 0 h 186"/>
                <a:gd name="T68" fmla="*/ 87 w 154"/>
                <a:gd name="T6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4" h="186">
                  <a:moveTo>
                    <a:pt x="87" y="0"/>
                  </a:moveTo>
                  <a:lnTo>
                    <a:pt x="87" y="0"/>
                  </a:lnTo>
                  <a:lnTo>
                    <a:pt x="100" y="4"/>
                  </a:lnTo>
                  <a:lnTo>
                    <a:pt x="114" y="10"/>
                  </a:lnTo>
                  <a:lnTo>
                    <a:pt x="125" y="18"/>
                  </a:lnTo>
                  <a:lnTo>
                    <a:pt x="134" y="30"/>
                  </a:lnTo>
                  <a:lnTo>
                    <a:pt x="143" y="44"/>
                  </a:lnTo>
                  <a:lnTo>
                    <a:pt x="147" y="58"/>
                  </a:lnTo>
                  <a:lnTo>
                    <a:pt x="152" y="74"/>
                  </a:lnTo>
                  <a:lnTo>
                    <a:pt x="154" y="92"/>
                  </a:lnTo>
                  <a:lnTo>
                    <a:pt x="154" y="92"/>
                  </a:lnTo>
                  <a:lnTo>
                    <a:pt x="152" y="112"/>
                  </a:lnTo>
                  <a:lnTo>
                    <a:pt x="147" y="128"/>
                  </a:lnTo>
                  <a:lnTo>
                    <a:pt x="141" y="144"/>
                  </a:lnTo>
                  <a:lnTo>
                    <a:pt x="132" y="158"/>
                  </a:lnTo>
                  <a:lnTo>
                    <a:pt x="118" y="170"/>
                  </a:lnTo>
                  <a:lnTo>
                    <a:pt x="107" y="180"/>
                  </a:lnTo>
                  <a:lnTo>
                    <a:pt x="91" y="184"/>
                  </a:lnTo>
                  <a:lnTo>
                    <a:pt x="76" y="186"/>
                  </a:lnTo>
                  <a:lnTo>
                    <a:pt x="76" y="186"/>
                  </a:lnTo>
                  <a:lnTo>
                    <a:pt x="60" y="184"/>
                  </a:lnTo>
                  <a:lnTo>
                    <a:pt x="47" y="180"/>
                  </a:lnTo>
                  <a:lnTo>
                    <a:pt x="33" y="170"/>
                  </a:lnTo>
                  <a:lnTo>
                    <a:pt x="22" y="160"/>
                  </a:lnTo>
                  <a:lnTo>
                    <a:pt x="13" y="146"/>
                  </a:lnTo>
                  <a:lnTo>
                    <a:pt x="7" y="130"/>
                  </a:lnTo>
                  <a:lnTo>
                    <a:pt x="2" y="112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2" y="7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47" y="28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1043" y="1575"/>
              <a:ext cx="38" cy="36"/>
            </a:xfrm>
            <a:custGeom>
              <a:avLst/>
              <a:gdLst>
                <a:gd name="T0" fmla="*/ 25 w 38"/>
                <a:gd name="T1" fmla="*/ 2 h 36"/>
                <a:gd name="T2" fmla="*/ 25 w 38"/>
                <a:gd name="T3" fmla="*/ 2 h 36"/>
                <a:gd name="T4" fmla="*/ 18 w 38"/>
                <a:gd name="T5" fmla="*/ 0 h 36"/>
                <a:gd name="T6" fmla="*/ 11 w 38"/>
                <a:gd name="T7" fmla="*/ 4 h 36"/>
                <a:gd name="T8" fmla="*/ 5 w 38"/>
                <a:gd name="T9" fmla="*/ 8 h 36"/>
                <a:gd name="T10" fmla="*/ 3 w 38"/>
                <a:gd name="T11" fmla="*/ 14 h 36"/>
                <a:gd name="T12" fmla="*/ 3 w 38"/>
                <a:gd name="T13" fmla="*/ 14 h 36"/>
                <a:gd name="T14" fmla="*/ 0 w 38"/>
                <a:gd name="T15" fmla="*/ 22 h 36"/>
                <a:gd name="T16" fmla="*/ 3 w 38"/>
                <a:gd name="T17" fmla="*/ 28 h 36"/>
                <a:gd name="T18" fmla="*/ 9 w 38"/>
                <a:gd name="T19" fmla="*/ 34 h 36"/>
                <a:gd name="T20" fmla="*/ 16 w 38"/>
                <a:gd name="T21" fmla="*/ 36 h 36"/>
                <a:gd name="T22" fmla="*/ 16 w 38"/>
                <a:gd name="T23" fmla="*/ 36 h 36"/>
                <a:gd name="T24" fmla="*/ 23 w 38"/>
                <a:gd name="T25" fmla="*/ 36 h 36"/>
                <a:gd name="T26" fmla="*/ 29 w 38"/>
                <a:gd name="T27" fmla="*/ 34 h 36"/>
                <a:gd name="T28" fmla="*/ 34 w 38"/>
                <a:gd name="T29" fmla="*/ 30 h 36"/>
                <a:gd name="T30" fmla="*/ 38 w 38"/>
                <a:gd name="T31" fmla="*/ 24 h 36"/>
                <a:gd name="T32" fmla="*/ 38 w 38"/>
                <a:gd name="T33" fmla="*/ 24 h 36"/>
                <a:gd name="T34" fmla="*/ 38 w 38"/>
                <a:gd name="T35" fmla="*/ 16 h 36"/>
                <a:gd name="T36" fmla="*/ 36 w 38"/>
                <a:gd name="T37" fmla="*/ 10 h 36"/>
                <a:gd name="T38" fmla="*/ 32 w 38"/>
                <a:gd name="T39" fmla="*/ 4 h 36"/>
                <a:gd name="T40" fmla="*/ 25 w 38"/>
                <a:gd name="T41" fmla="*/ 2 h 36"/>
                <a:gd name="T42" fmla="*/ 25 w 38"/>
                <a:gd name="T43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36">
                  <a:moveTo>
                    <a:pt x="25" y="2"/>
                  </a:moveTo>
                  <a:lnTo>
                    <a:pt x="25" y="2"/>
                  </a:lnTo>
                  <a:lnTo>
                    <a:pt x="18" y="0"/>
                  </a:lnTo>
                  <a:lnTo>
                    <a:pt x="11" y="4"/>
                  </a:lnTo>
                  <a:lnTo>
                    <a:pt x="5" y="8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0" y="22"/>
                  </a:lnTo>
                  <a:lnTo>
                    <a:pt x="3" y="28"/>
                  </a:lnTo>
                  <a:lnTo>
                    <a:pt x="9" y="34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23" y="36"/>
                  </a:lnTo>
                  <a:lnTo>
                    <a:pt x="29" y="34"/>
                  </a:lnTo>
                  <a:lnTo>
                    <a:pt x="34" y="30"/>
                  </a:lnTo>
                  <a:lnTo>
                    <a:pt x="38" y="24"/>
                  </a:lnTo>
                  <a:lnTo>
                    <a:pt x="38" y="24"/>
                  </a:lnTo>
                  <a:lnTo>
                    <a:pt x="38" y="16"/>
                  </a:lnTo>
                  <a:lnTo>
                    <a:pt x="36" y="10"/>
                  </a:lnTo>
                  <a:lnTo>
                    <a:pt x="32" y="4"/>
                  </a:lnTo>
                  <a:lnTo>
                    <a:pt x="25" y="2"/>
                  </a:lnTo>
                  <a:lnTo>
                    <a:pt x="25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1148" y="1441"/>
              <a:ext cx="67" cy="62"/>
            </a:xfrm>
            <a:custGeom>
              <a:avLst/>
              <a:gdLst>
                <a:gd name="T0" fmla="*/ 67 w 67"/>
                <a:gd name="T1" fmla="*/ 30 h 62"/>
                <a:gd name="T2" fmla="*/ 67 w 67"/>
                <a:gd name="T3" fmla="*/ 30 h 62"/>
                <a:gd name="T4" fmla="*/ 67 w 67"/>
                <a:gd name="T5" fmla="*/ 38 h 62"/>
                <a:gd name="T6" fmla="*/ 65 w 67"/>
                <a:gd name="T7" fmla="*/ 42 h 62"/>
                <a:gd name="T8" fmla="*/ 58 w 67"/>
                <a:gd name="T9" fmla="*/ 52 h 62"/>
                <a:gd name="T10" fmla="*/ 47 w 67"/>
                <a:gd name="T11" fmla="*/ 60 h 62"/>
                <a:gd name="T12" fmla="*/ 40 w 67"/>
                <a:gd name="T13" fmla="*/ 60 h 62"/>
                <a:gd name="T14" fmla="*/ 34 w 67"/>
                <a:gd name="T15" fmla="*/ 62 h 62"/>
                <a:gd name="T16" fmla="*/ 34 w 67"/>
                <a:gd name="T17" fmla="*/ 62 h 62"/>
                <a:gd name="T18" fmla="*/ 27 w 67"/>
                <a:gd name="T19" fmla="*/ 60 h 62"/>
                <a:gd name="T20" fmla="*/ 20 w 67"/>
                <a:gd name="T21" fmla="*/ 60 h 62"/>
                <a:gd name="T22" fmla="*/ 9 w 67"/>
                <a:gd name="T23" fmla="*/ 52 h 62"/>
                <a:gd name="T24" fmla="*/ 3 w 67"/>
                <a:gd name="T25" fmla="*/ 42 h 62"/>
                <a:gd name="T26" fmla="*/ 0 w 67"/>
                <a:gd name="T27" fmla="*/ 38 h 62"/>
                <a:gd name="T28" fmla="*/ 0 w 67"/>
                <a:gd name="T29" fmla="*/ 30 h 62"/>
                <a:gd name="T30" fmla="*/ 0 w 67"/>
                <a:gd name="T31" fmla="*/ 30 h 62"/>
                <a:gd name="T32" fmla="*/ 0 w 67"/>
                <a:gd name="T33" fmla="*/ 24 h 62"/>
                <a:gd name="T34" fmla="*/ 3 w 67"/>
                <a:gd name="T35" fmla="*/ 20 h 62"/>
                <a:gd name="T36" fmla="*/ 9 w 67"/>
                <a:gd name="T37" fmla="*/ 10 h 62"/>
                <a:gd name="T38" fmla="*/ 20 w 67"/>
                <a:gd name="T39" fmla="*/ 2 h 62"/>
                <a:gd name="T40" fmla="*/ 27 w 67"/>
                <a:gd name="T41" fmla="*/ 2 h 62"/>
                <a:gd name="T42" fmla="*/ 34 w 67"/>
                <a:gd name="T43" fmla="*/ 0 h 62"/>
                <a:gd name="T44" fmla="*/ 34 w 67"/>
                <a:gd name="T45" fmla="*/ 0 h 62"/>
                <a:gd name="T46" fmla="*/ 40 w 67"/>
                <a:gd name="T47" fmla="*/ 2 h 62"/>
                <a:gd name="T48" fmla="*/ 47 w 67"/>
                <a:gd name="T49" fmla="*/ 2 h 62"/>
                <a:gd name="T50" fmla="*/ 58 w 67"/>
                <a:gd name="T51" fmla="*/ 10 h 62"/>
                <a:gd name="T52" fmla="*/ 65 w 67"/>
                <a:gd name="T53" fmla="*/ 20 h 62"/>
                <a:gd name="T54" fmla="*/ 67 w 67"/>
                <a:gd name="T55" fmla="*/ 24 h 62"/>
                <a:gd name="T56" fmla="*/ 67 w 67"/>
                <a:gd name="T57" fmla="*/ 30 h 62"/>
                <a:gd name="T58" fmla="*/ 67 w 67"/>
                <a:gd name="T59" fmla="*/ 3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" h="62">
                  <a:moveTo>
                    <a:pt x="67" y="30"/>
                  </a:moveTo>
                  <a:lnTo>
                    <a:pt x="67" y="30"/>
                  </a:lnTo>
                  <a:lnTo>
                    <a:pt x="67" y="38"/>
                  </a:lnTo>
                  <a:lnTo>
                    <a:pt x="65" y="42"/>
                  </a:lnTo>
                  <a:lnTo>
                    <a:pt x="58" y="52"/>
                  </a:lnTo>
                  <a:lnTo>
                    <a:pt x="47" y="60"/>
                  </a:lnTo>
                  <a:lnTo>
                    <a:pt x="40" y="60"/>
                  </a:lnTo>
                  <a:lnTo>
                    <a:pt x="34" y="62"/>
                  </a:lnTo>
                  <a:lnTo>
                    <a:pt x="34" y="62"/>
                  </a:lnTo>
                  <a:lnTo>
                    <a:pt x="27" y="60"/>
                  </a:lnTo>
                  <a:lnTo>
                    <a:pt x="20" y="60"/>
                  </a:lnTo>
                  <a:lnTo>
                    <a:pt x="9" y="52"/>
                  </a:lnTo>
                  <a:lnTo>
                    <a:pt x="3" y="42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3" y="20"/>
                  </a:lnTo>
                  <a:lnTo>
                    <a:pt x="9" y="10"/>
                  </a:lnTo>
                  <a:lnTo>
                    <a:pt x="20" y="2"/>
                  </a:lnTo>
                  <a:lnTo>
                    <a:pt x="27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7" y="2"/>
                  </a:lnTo>
                  <a:lnTo>
                    <a:pt x="58" y="10"/>
                  </a:lnTo>
                  <a:lnTo>
                    <a:pt x="65" y="20"/>
                  </a:lnTo>
                  <a:lnTo>
                    <a:pt x="67" y="24"/>
                  </a:lnTo>
                  <a:lnTo>
                    <a:pt x="67" y="30"/>
                  </a:lnTo>
                  <a:lnTo>
                    <a:pt x="67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8"/>
            <p:cNvSpPr>
              <a:spLocks/>
            </p:cNvSpPr>
            <p:nvPr/>
          </p:nvSpPr>
          <p:spPr bwMode="auto">
            <a:xfrm>
              <a:off x="1173" y="1539"/>
              <a:ext cx="33" cy="30"/>
            </a:xfrm>
            <a:custGeom>
              <a:avLst/>
              <a:gdLst>
                <a:gd name="T0" fmla="*/ 33 w 33"/>
                <a:gd name="T1" fmla="*/ 14 h 30"/>
                <a:gd name="T2" fmla="*/ 33 w 33"/>
                <a:gd name="T3" fmla="*/ 14 h 30"/>
                <a:gd name="T4" fmla="*/ 33 w 33"/>
                <a:gd name="T5" fmla="*/ 20 h 30"/>
                <a:gd name="T6" fmla="*/ 29 w 33"/>
                <a:gd name="T7" fmla="*/ 24 h 30"/>
                <a:gd name="T8" fmla="*/ 24 w 33"/>
                <a:gd name="T9" fmla="*/ 28 h 30"/>
                <a:gd name="T10" fmla="*/ 18 w 33"/>
                <a:gd name="T11" fmla="*/ 30 h 30"/>
                <a:gd name="T12" fmla="*/ 18 w 33"/>
                <a:gd name="T13" fmla="*/ 30 h 30"/>
                <a:gd name="T14" fmla="*/ 11 w 33"/>
                <a:gd name="T15" fmla="*/ 28 h 30"/>
                <a:gd name="T16" fmla="*/ 4 w 33"/>
                <a:gd name="T17" fmla="*/ 24 h 30"/>
                <a:gd name="T18" fmla="*/ 2 w 33"/>
                <a:gd name="T19" fmla="*/ 20 h 30"/>
                <a:gd name="T20" fmla="*/ 0 w 33"/>
                <a:gd name="T21" fmla="*/ 14 h 30"/>
                <a:gd name="T22" fmla="*/ 0 w 33"/>
                <a:gd name="T23" fmla="*/ 14 h 30"/>
                <a:gd name="T24" fmla="*/ 2 w 33"/>
                <a:gd name="T25" fmla="*/ 8 h 30"/>
                <a:gd name="T26" fmla="*/ 4 w 33"/>
                <a:gd name="T27" fmla="*/ 4 h 30"/>
                <a:gd name="T28" fmla="*/ 11 w 33"/>
                <a:gd name="T29" fmla="*/ 0 h 30"/>
                <a:gd name="T30" fmla="*/ 18 w 33"/>
                <a:gd name="T31" fmla="*/ 0 h 30"/>
                <a:gd name="T32" fmla="*/ 18 w 33"/>
                <a:gd name="T33" fmla="*/ 0 h 30"/>
                <a:gd name="T34" fmla="*/ 24 w 33"/>
                <a:gd name="T35" fmla="*/ 0 h 30"/>
                <a:gd name="T36" fmla="*/ 29 w 33"/>
                <a:gd name="T37" fmla="*/ 4 h 30"/>
                <a:gd name="T38" fmla="*/ 33 w 33"/>
                <a:gd name="T39" fmla="*/ 8 h 30"/>
                <a:gd name="T40" fmla="*/ 33 w 33"/>
                <a:gd name="T41" fmla="*/ 14 h 30"/>
                <a:gd name="T42" fmla="*/ 33 w 33"/>
                <a:gd name="T43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30">
                  <a:moveTo>
                    <a:pt x="33" y="14"/>
                  </a:moveTo>
                  <a:lnTo>
                    <a:pt x="33" y="14"/>
                  </a:lnTo>
                  <a:lnTo>
                    <a:pt x="33" y="20"/>
                  </a:lnTo>
                  <a:lnTo>
                    <a:pt x="29" y="24"/>
                  </a:lnTo>
                  <a:lnTo>
                    <a:pt x="24" y="28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1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11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9" y="4"/>
                  </a:lnTo>
                  <a:lnTo>
                    <a:pt x="33" y="8"/>
                  </a:lnTo>
                  <a:lnTo>
                    <a:pt x="33" y="14"/>
                  </a:lnTo>
                  <a:lnTo>
                    <a:pt x="33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9"/>
            <p:cNvSpPr>
              <a:spLocks/>
            </p:cNvSpPr>
            <p:nvPr/>
          </p:nvSpPr>
          <p:spPr bwMode="auto">
            <a:xfrm>
              <a:off x="880" y="1275"/>
              <a:ext cx="387" cy="258"/>
            </a:xfrm>
            <a:custGeom>
              <a:avLst/>
              <a:gdLst>
                <a:gd name="T0" fmla="*/ 0 w 387"/>
                <a:gd name="T1" fmla="*/ 248 h 258"/>
                <a:gd name="T2" fmla="*/ 0 w 387"/>
                <a:gd name="T3" fmla="*/ 248 h 258"/>
                <a:gd name="T4" fmla="*/ 11 w 387"/>
                <a:gd name="T5" fmla="*/ 250 h 258"/>
                <a:gd name="T6" fmla="*/ 40 w 387"/>
                <a:gd name="T7" fmla="*/ 256 h 258"/>
                <a:gd name="T8" fmla="*/ 63 w 387"/>
                <a:gd name="T9" fmla="*/ 258 h 258"/>
                <a:gd name="T10" fmla="*/ 85 w 387"/>
                <a:gd name="T11" fmla="*/ 256 h 258"/>
                <a:gd name="T12" fmla="*/ 112 w 387"/>
                <a:gd name="T13" fmla="*/ 254 h 258"/>
                <a:gd name="T14" fmla="*/ 141 w 387"/>
                <a:gd name="T15" fmla="*/ 248 h 258"/>
                <a:gd name="T16" fmla="*/ 170 w 387"/>
                <a:gd name="T17" fmla="*/ 238 h 258"/>
                <a:gd name="T18" fmla="*/ 201 w 387"/>
                <a:gd name="T19" fmla="*/ 224 h 258"/>
                <a:gd name="T20" fmla="*/ 233 w 387"/>
                <a:gd name="T21" fmla="*/ 204 h 258"/>
                <a:gd name="T22" fmla="*/ 250 w 387"/>
                <a:gd name="T23" fmla="*/ 192 h 258"/>
                <a:gd name="T24" fmla="*/ 266 w 387"/>
                <a:gd name="T25" fmla="*/ 178 h 258"/>
                <a:gd name="T26" fmla="*/ 282 w 387"/>
                <a:gd name="T27" fmla="*/ 164 h 258"/>
                <a:gd name="T28" fmla="*/ 297 w 387"/>
                <a:gd name="T29" fmla="*/ 146 h 258"/>
                <a:gd name="T30" fmla="*/ 313 w 387"/>
                <a:gd name="T31" fmla="*/ 128 h 258"/>
                <a:gd name="T32" fmla="*/ 329 w 387"/>
                <a:gd name="T33" fmla="*/ 106 h 258"/>
                <a:gd name="T34" fmla="*/ 344 w 387"/>
                <a:gd name="T35" fmla="*/ 84 h 258"/>
                <a:gd name="T36" fmla="*/ 358 w 387"/>
                <a:gd name="T37" fmla="*/ 58 h 258"/>
                <a:gd name="T38" fmla="*/ 373 w 387"/>
                <a:gd name="T39" fmla="*/ 30 h 258"/>
                <a:gd name="T40" fmla="*/ 387 w 387"/>
                <a:gd name="T41" fmla="*/ 0 h 258"/>
                <a:gd name="T42" fmla="*/ 387 w 387"/>
                <a:gd name="T43" fmla="*/ 0 h 258"/>
                <a:gd name="T44" fmla="*/ 380 w 387"/>
                <a:gd name="T45" fmla="*/ 10 h 258"/>
                <a:gd name="T46" fmla="*/ 362 w 387"/>
                <a:gd name="T47" fmla="*/ 38 h 258"/>
                <a:gd name="T48" fmla="*/ 333 w 387"/>
                <a:gd name="T49" fmla="*/ 76 h 258"/>
                <a:gd name="T50" fmla="*/ 315 w 387"/>
                <a:gd name="T51" fmla="*/ 96 h 258"/>
                <a:gd name="T52" fmla="*/ 293 w 387"/>
                <a:gd name="T53" fmla="*/ 118 h 258"/>
                <a:gd name="T54" fmla="*/ 271 w 387"/>
                <a:gd name="T55" fmla="*/ 140 h 258"/>
                <a:gd name="T56" fmla="*/ 244 w 387"/>
                <a:gd name="T57" fmla="*/ 160 h 258"/>
                <a:gd name="T58" fmla="*/ 212 w 387"/>
                <a:gd name="T59" fmla="*/ 178 h 258"/>
                <a:gd name="T60" fmla="*/ 181 w 387"/>
                <a:gd name="T61" fmla="*/ 194 h 258"/>
                <a:gd name="T62" fmla="*/ 145 w 387"/>
                <a:gd name="T63" fmla="*/ 208 h 258"/>
                <a:gd name="T64" fmla="*/ 128 w 387"/>
                <a:gd name="T65" fmla="*/ 212 h 258"/>
                <a:gd name="T66" fmla="*/ 107 w 387"/>
                <a:gd name="T67" fmla="*/ 216 h 258"/>
                <a:gd name="T68" fmla="*/ 90 w 387"/>
                <a:gd name="T69" fmla="*/ 218 h 258"/>
                <a:gd name="T70" fmla="*/ 67 w 387"/>
                <a:gd name="T71" fmla="*/ 220 h 258"/>
                <a:gd name="T72" fmla="*/ 47 w 387"/>
                <a:gd name="T73" fmla="*/ 220 h 258"/>
                <a:gd name="T74" fmla="*/ 25 w 387"/>
                <a:gd name="T75" fmla="*/ 220 h 258"/>
                <a:gd name="T76" fmla="*/ 25 w 387"/>
                <a:gd name="T77" fmla="*/ 220 h 258"/>
                <a:gd name="T78" fmla="*/ 20 w 387"/>
                <a:gd name="T79" fmla="*/ 218 h 258"/>
                <a:gd name="T80" fmla="*/ 16 w 387"/>
                <a:gd name="T81" fmla="*/ 218 h 258"/>
                <a:gd name="T82" fmla="*/ 9 w 387"/>
                <a:gd name="T83" fmla="*/ 220 h 258"/>
                <a:gd name="T84" fmla="*/ 5 w 387"/>
                <a:gd name="T85" fmla="*/ 222 h 258"/>
                <a:gd name="T86" fmla="*/ 0 w 387"/>
                <a:gd name="T87" fmla="*/ 228 h 258"/>
                <a:gd name="T88" fmla="*/ 0 w 387"/>
                <a:gd name="T89" fmla="*/ 236 h 258"/>
                <a:gd name="T90" fmla="*/ 0 w 387"/>
                <a:gd name="T91" fmla="*/ 248 h 258"/>
                <a:gd name="T92" fmla="*/ 0 w 387"/>
                <a:gd name="T93" fmla="*/ 24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87" h="258">
                  <a:moveTo>
                    <a:pt x="0" y="248"/>
                  </a:moveTo>
                  <a:lnTo>
                    <a:pt x="0" y="248"/>
                  </a:lnTo>
                  <a:lnTo>
                    <a:pt x="11" y="250"/>
                  </a:lnTo>
                  <a:lnTo>
                    <a:pt x="40" y="256"/>
                  </a:lnTo>
                  <a:lnTo>
                    <a:pt x="63" y="258"/>
                  </a:lnTo>
                  <a:lnTo>
                    <a:pt x="85" y="256"/>
                  </a:lnTo>
                  <a:lnTo>
                    <a:pt x="112" y="254"/>
                  </a:lnTo>
                  <a:lnTo>
                    <a:pt x="141" y="248"/>
                  </a:lnTo>
                  <a:lnTo>
                    <a:pt x="170" y="238"/>
                  </a:lnTo>
                  <a:lnTo>
                    <a:pt x="201" y="224"/>
                  </a:lnTo>
                  <a:lnTo>
                    <a:pt x="233" y="204"/>
                  </a:lnTo>
                  <a:lnTo>
                    <a:pt x="250" y="192"/>
                  </a:lnTo>
                  <a:lnTo>
                    <a:pt x="266" y="178"/>
                  </a:lnTo>
                  <a:lnTo>
                    <a:pt x="282" y="164"/>
                  </a:lnTo>
                  <a:lnTo>
                    <a:pt x="297" y="146"/>
                  </a:lnTo>
                  <a:lnTo>
                    <a:pt x="313" y="128"/>
                  </a:lnTo>
                  <a:lnTo>
                    <a:pt x="329" y="106"/>
                  </a:lnTo>
                  <a:lnTo>
                    <a:pt x="344" y="84"/>
                  </a:lnTo>
                  <a:lnTo>
                    <a:pt x="358" y="58"/>
                  </a:lnTo>
                  <a:lnTo>
                    <a:pt x="373" y="30"/>
                  </a:lnTo>
                  <a:lnTo>
                    <a:pt x="387" y="0"/>
                  </a:lnTo>
                  <a:lnTo>
                    <a:pt x="387" y="0"/>
                  </a:lnTo>
                  <a:lnTo>
                    <a:pt x="380" y="10"/>
                  </a:lnTo>
                  <a:lnTo>
                    <a:pt x="362" y="38"/>
                  </a:lnTo>
                  <a:lnTo>
                    <a:pt x="333" y="76"/>
                  </a:lnTo>
                  <a:lnTo>
                    <a:pt x="315" y="96"/>
                  </a:lnTo>
                  <a:lnTo>
                    <a:pt x="293" y="118"/>
                  </a:lnTo>
                  <a:lnTo>
                    <a:pt x="271" y="140"/>
                  </a:lnTo>
                  <a:lnTo>
                    <a:pt x="244" y="160"/>
                  </a:lnTo>
                  <a:lnTo>
                    <a:pt x="212" y="178"/>
                  </a:lnTo>
                  <a:lnTo>
                    <a:pt x="181" y="194"/>
                  </a:lnTo>
                  <a:lnTo>
                    <a:pt x="145" y="208"/>
                  </a:lnTo>
                  <a:lnTo>
                    <a:pt x="128" y="212"/>
                  </a:lnTo>
                  <a:lnTo>
                    <a:pt x="107" y="216"/>
                  </a:lnTo>
                  <a:lnTo>
                    <a:pt x="90" y="218"/>
                  </a:lnTo>
                  <a:lnTo>
                    <a:pt x="67" y="220"/>
                  </a:lnTo>
                  <a:lnTo>
                    <a:pt x="47" y="220"/>
                  </a:lnTo>
                  <a:lnTo>
                    <a:pt x="25" y="220"/>
                  </a:lnTo>
                  <a:lnTo>
                    <a:pt x="25" y="220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9" y="220"/>
                  </a:lnTo>
                  <a:lnTo>
                    <a:pt x="5" y="222"/>
                  </a:lnTo>
                  <a:lnTo>
                    <a:pt x="0" y="228"/>
                  </a:lnTo>
                  <a:lnTo>
                    <a:pt x="0" y="236"/>
                  </a:lnTo>
                  <a:lnTo>
                    <a:pt x="0" y="248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FA61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929" y="1227"/>
              <a:ext cx="398" cy="264"/>
            </a:xfrm>
            <a:custGeom>
              <a:avLst/>
              <a:gdLst>
                <a:gd name="T0" fmla="*/ 398 w 398"/>
                <a:gd name="T1" fmla="*/ 24 h 264"/>
                <a:gd name="T2" fmla="*/ 391 w 398"/>
                <a:gd name="T3" fmla="*/ 50 h 264"/>
                <a:gd name="T4" fmla="*/ 380 w 398"/>
                <a:gd name="T5" fmla="*/ 68 h 264"/>
                <a:gd name="T6" fmla="*/ 371 w 398"/>
                <a:gd name="T7" fmla="*/ 74 h 264"/>
                <a:gd name="T8" fmla="*/ 358 w 398"/>
                <a:gd name="T9" fmla="*/ 72 h 264"/>
                <a:gd name="T10" fmla="*/ 342 w 398"/>
                <a:gd name="T11" fmla="*/ 60 h 264"/>
                <a:gd name="T12" fmla="*/ 333 w 398"/>
                <a:gd name="T13" fmla="*/ 48 h 264"/>
                <a:gd name="T14" fmla="*/ 313 w 398"/>
                <a:gd name="T15" fmla="*/ 28 h 264"/>
                <a:gd name="T16" fmla="*/ 306 w 398"/>
                <a:gd name="T17" fmla="*/ 28 h 264"/>
                <a:gd name="T18" fmla="*/ 295 w 398"/>
                <a:gd name="T19" fmla="*/ 56 h 264"/>
                <a:gd name="T20" fmla="*/ 293 w 398"/>
                <a:gd name="T21" fmla="*/ 64 h 264"/>
                <a:gd name="T22" fmla="*/ 271 w 398"/>
                <a:gd name="T23" fmla="*/ 108 h 264"/>
                <a:gd name="T24" fmla="*/ 246 w 398"/>
                <a:gd name="T25" fmla="*/ 140 h 264"/>
                <a:gd name="T26" fmla="*/ 208 w 398"/>
                <a:gd name="T27" fmla="*/ 174 h 264"/>
                <a:gd name="T28" fmla="*/ 157 w 398"/>
                <a:gd name="T29" fmla="*/ 208 h 264"/>
                <a:gd name="T30" fmla="*/ 87 w 398"/>
                <a:gd name="T31" fmla="*/ 238 h 264"/>
                <a:gd name="T32" fmla="*/ 0 w 398"/>
                <a:gd name="T33" fmla="*/ 264 h 264"/>
                <a:gd name="T34" fmla="*/ 12 w 398"/>
                <a:gd name="T35" fmla="*/ 260 h 264"/>
                <a:gd name="T36" fmla="*/ 79 w 398"/>
                <a:gd name="T37" fmla="*/ 236 h 264"/>
                <a:gd name="T38" fmla="*/ 123 w 398"/>
                <a:gd name="T39" fmla="*/ 212 h 264"/>
                <a:gd name="T40" fmla="*/ 172 w 398"/>
                <a:gd name="T41" fmla="*/ 178 h 264"/>
                <a:gd name="T42" fmla="*/ 217 w 398"/>
                <a:gd name="T43" fmla="*/ 136 h 264"/>
                <a:gd name="T44" fmla="*/ 253 w 398"/>
                <a:gd name="T45" fmla="*/ 84 h 264"/>
                <a:gd name="T46" fmla="*/ 275 w 398"/>
                <a:gd name="T47" fmla="*/ 18 h 264"/>
                <a:gd name="T48" fmla="*/ 280 w 398"/>
                <a:gd name="T49" fmla="*/ 12 h 264"/>
                <a:gd name="T50" fmla="*/ 297 w 398"/>
                <a:gd name="T51" fmla="*/ 2 h 264"/>
                <a:gd name="T52" fmla="*/ 309 w 398"/>
                <a:gd name="T53" fmla="*/ 0 h 264"/>
                <a:gd name="T54" fmla="*/ 320 w 398"/>
                <a:gd name="T55" fmla="*/ 6 h 264"/>
                <a:gd name="T56" fmla="*/ 333 w 398"/>
                <a:gd name="T57" fmla="*/ 18 h 264"/>
                <a:gd name="T58" fmla="*/ 347 w 398"/>
                <a:gd name="T59" fmla="*/ 40 h 264"/>
                <a:gd name="T60" fmla="*/ 351 w 398"/>
                <a:gd name="T61" fmla="*/ 48 h 264"/>
                <a:gd name="T62" fmla="*/ 364 w 398"/>
                <a:gd name="T63" fmla="*/ 60 h 264"/>
                <a:gd name="T64" fmla="*/ 371 w 398"/>
                <a:gd name="T65" fmla="*/ 62 h 264"/>
                <a:gd name="T66" fmla="*/ 380 w 398"/>
                <a:gd name="T67" fmla="*/ 58 h 264"/>
                <a:gd name="T68" fmla="*/ 389 w 398"/>
                <a:gd name="T69" fmla="*/ 46 h 264"/>
                <a:gd name="T70" fmla="*/ 398 w 398"/>
                <a:gd name="T71" fmla="*/ 2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8" h="264">
                  <a:moveTo>
                    <a:pt x="398" y="24"/>
                  </a:moveTo>
                  <a:lnTo>
                    <a:pt x="398" y="24"/>
                  </a:lnTo>
                  <a:lnTo>
                    <a:pt x="394" y="38"/>
                  </a:lnTo>
                  <a:lnTo>
                    <a:pt x="391" y="50"/>
                  </a:lnTo>
                  <a:lnTo>
                    <a:pt x="385" y="62"/>
                  </a:lnTo>
                  <a:lnTo>
                    <a:pt x="380" y="68"/>
                  </a:lnTo>
                  <a:lnTo>
                    <a:pt x="376" y="70"/>
                  </a:lnTo>
                  <a:lnTo>
                    <a:pt x="371" y="74"/>
                  </a:lnTo>
                  <a:lnTo>
                    <a:pt x="364" y="74"/>
                  </a:lnTo>
                  <a:lnTo>
                    <a:pt x="358" y="72"/>
                  </a:lnTo>
                  <a:lnTo>
                    <a:pt x="351" y="68"/>
                  </a:lnTo>
                  <a:lnTo>
                    <a:pt x="342" y="60"/>
                  </a:lnTo>
                  <a:lnTo>
                    <a:pt x="333" y="48"/>
                  </a:lnTo>
                  <a:lnTo>
                    <a:pt x="333" y="48"/>
                  </a:lnTo>
                  <a:lnTo>
                    <a:pt x="320" y="32"/>
                  </a:lnTo>
                  <a:lnTo>
                    <a:pt x="313" y="28"/>
                  </a:lnTo>
                  <a:lnTo>
                    <a:pt x="309" y="26"/>
                  </a:lnTo>
                  <a:lnTo>
                    <a:pt x="306" y="28"/>
                  </a:lnTo>
                  <a:lnTo>
                    <a:pt x="302" y="34"/>
                  </a:lnTo>
                  <a:lnTo>
                    <a:pt x="295" y="56"/>
                  </a:lnTo>
                  <a:lnTo>
                    <a:pt x="295" y="56"/>
                  </a:lnTo>
                  <a:lnTo>
                    <a:pt x="293" y="64"/>
                  </a:lnTo>
                  <a:lnTo>
                    <a:pt x="286" y="82"/>
                  </a:lnTo>
                  <a:lnTo>
                    <a:pt x="271" y="108"/>
                  </a:lnTo>
                  <a:lnTo>
                    <a:pt x="259" y="124"/>
                  </a:lnTo>
                  <a:lnTo>
                    <a:pt x="246" y="140"/>
                  </a:lnTo>
                  <a:lnTo>
                    <a:pt x="228" y="156"/>
                  </a:lnTo>
                  <a:lnTo>
                    <a:pt x="208" y="174"/>
                  </a:lnTo>
                  <a:lnTo>
                    <a:pt x="184" y="192"/>
                  </a:lnTo>
                  <a:lnTo>
                    <a:pt x="157" y="208"/>
                  </a:lnTo>
                  <a:lnTo>
                    <a:pt x="123" y="224"/>
                  </a:lnTo>
                  <a:lnTo>
                    <a:pt x="87" y="238"/>
                  </a:lnTo>
                  <a:lnTo>
                    <a:pt x="47" y="252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12" y="260"/>
                  </a:lnTo>
                  <a:lnTo>
                    <a:pt x="38" y="252"/>
                  </a:lnTo>
                  <a:lnTo>
                    <a:pt x="79" y="236"/>
                  </a:lnTo>
                  <a:lnTo>
                    <a:pt x="101" y="224"/>
                  </a:lnTo>
                  <a:lnTo>
                    <a:pt x="123" y="212"/>
                  </a:lnTo>
                  <a:lnTo>
                    <a:pt x="148" y="196"/>
                  </a:lnTo>
                  <a:lnTo>
                    <a:pt x="172" y="178"/>
                  </a:lnTo>
                  <a:lnTo>
                    <a:pt x="195" y="160"/>
                  </a:lnTo>
                  <a:lnTo>
                    <a:pt x="217" y="136"/>
                  </a:lnTo>
                  <a:lnTo>
                    <a:pt x="235" y="112"/>
                  </a:lnTo>
                  <a:lnTo>
                    <a:pt x="253" y="84"/>
                  </a:lnTo>
                  <a:lnTo>
                    <a:pt x="266" y="52"/>
                  </a:lnTo>
                  <a:lnTo>
                    <a:pt x="275" y="18"/>
                  </a:lnTo>
                  <a:lnTo>
                    <a:pt x="275" y="18"/>
                  </a:lnTo>
                  <a:lnTo>
                    <a:pt x="280" y="12"/>
                  </a:lnTo>
                  <a:lnTo>
                    <a:pt x="289" y="6"/>
                  </a:lnTo>
                  <a:lnTo>
                    <a:pt x="297" y="2"/>
                  </a:lnTo>
                  <a:lnTo>
                    <a:pt x="302" y="0"/>
                  </a:lnTo>
                  <a:lnTo>
                    <a:pt x="309" y="0"/>
                  </a:lnTo>
                  <a:lnTo>
                    <a:pt x="313" y="2"/>
                  </a:lnTo>
                  <a:lnTo>
                    <a:pt x="320" y="6"/>
                  </a:lnTo>
                  <a:lnTo>
                    <a:pt x="327" y="10"/>
                  </a:lnTo>
                  <a:lnTo>
                    <a:pt x="333" y="18"/>
                  </a:lnTo>
                  <a:lnTo>
                    <a:pt x="340" y="28"/>
                  </a:lnTo>
                  <a:lnTo>
                    <a:pt x="347" y="40"/>
                  </a:lnTo>
                  <a:lnTo>
                    <a:pt x="347" y="40"/>
                  </a:lnTo>
                  <a:lnTo>
                    <a:pt x="351" y="48"/>
                  </a:lnTo>
                  <a:lnTo>
                    <a:pt x="358" y="54"/>
                  </a:lnTo>
                  <a:lnTo>
                    <a:pt x="364" y="60"/>
                  </a:lnTo>
                  <a:lnTo>
                    <a:pt x="369" y="60"/>
                  </a:lnTo>
                  <a:lnTo>
                    <a:pt x="371" y="62"/>
                  </a:lnTo>
                  <a:lnTo>
                    <a:pt x="376" y="60"/>
                  </a:lnTo>
                  <a:lnTo>
                    <a:pt x="380" y="58"/>
                  </a:lnTo>
                  <a:lnTo>
                    <a:pt x="385" y="52"/>
                  </a:lnTo>
                  <a:lnTo>
                    <a:pt x="389" y="46"/>
                  </a:lnTo>
                  <a:lnTo>
                    <a:pt x="398" y="24"/>
                  </a:lnTo>
                  <a:lnTo>
                    <a:pt x="398" y="24"/>
                  </a:lnTo>
                  <a:close/>
                </a:path>
              </a:pathLst>
            </a:custGeom>
            <a:solidFill>
              <a:srgbClr val="FA78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1"/>
            <p:cNvSpPr>
              <a:spLocks/>
            </p:cNvSpPr>
            <p:nvPr/>
          </p:nvSpPr>
          <p:spPr bwMode="auto">
            <a:xfrm>
              <a:off x="1130" y="1799"/>
              <a:ext cx="373" cy="216"/>
            </a:xfrm>
            <a:custGeom>
              <a:avLst/>
              <a:gdLst>
                <a:gd name="T0" fmla="*/ 0 w 373"/>
                <a:gd name="T1" fmla="*/ 216 h 216"/>
                <a:gd name="T2" fmla="*/ 0 w 373"/>
                <a:gd name="T3" fmla="*/ 216 h 216"/>
                <a:gd name="T4" fmla="*/ 9 w 373"/>
                <a:gd name="T5" fmla="*/ 196 h 216"/>
                <a:gd name="T6" fmla="*/ 36 w 373"/>
                <a:gd name="T7" fmla="*/ 148 h 216"/>
                <a:gd name="T8" fmla="*/ 54 w 373"/>
                <a:gd name="T9" fmla="*/ 118 h 216"/>
                <a:gd name="T10" fmla="*/ 74 w 373"/>
                <a:gd name="T11" fmla="*/ 88 h 216"/>
                <a:gd name="T12" fmla="*/ 99 w 373"/>
                <a:gd name="T13" fmla="*/ 58 h 216"/>
                <a:gd name="T14" fmla="*/ 126 w 373"/>
                <a:gd name="T15" fmla="*/ 34 h 216"/>
                <a:gd name="T16" fmla="*/ 139 w 373"/>
                <a:gd name="T17" fmla="*/ 22 h 216"/>
                <a:gd name="T18" fmla="*/ 155 w 373"/>
                <a:gd name="T19" fmla="*/ 14 h 216"/>
                <a:gd name="T20" fmla="*/ 168 w 373"/>
                <a:gd name="T21" fmla="*/ 6 h 216"/>
                <a:gd name="T22" fmla="*/ 184 w 373"/>
                <a:gd name="T23" fmla="*/ 2 h 216"/>
                <a:gd name="T24" fmla="*/ 199 w 373"/>
                <a:gd name="T25" fmla="*/ 0 h 216"/>
                <a:gd name="T26" fmla="*/ 215 w 373"/>
                <a:gd name="T27" fmla="*/ 0 h 216"/>
                <a:gd name="T28" fmla="*/ 231 w 373"/>
                <a:gd name="T29" fmla="*/ 2 h 216"/>
                <a:gd name="T30" fmla="*/ 246 w 373"/>
                <a:gd name="T31" fmla="*/ 10 h 216"/>
                <a:gd name="T32" fmla="*/ 262 w 373"/>
                <a:gd name="T33" fmla="*/ 20 h 216"/>
                <a:gd name="T34" fmla="*/ 277 w 373"/>
                <a:gd name="T35" fmla="*/ 34 h 216"/>
                <a:gd name="T36" fmla="*/ 295 w 373"/>
                <a:gd name="T37" fmla="*/ 52 h 216"/>
                <a:gd name="T38" fmla="*/ 311 w 373"/>
                <a:gd name="T39" fmla="*/ 74 h 216"/>
                <a:gd name="T40" fmla="*/ 327 w 373"/>
                <a:gd name="T41" fmla="*/ 102 h 216"/>
                <a:gd name="T42" fmla="*/ 342 w 373"/>
                <a:gd name="T43" fmla="*/ 134 h 216"/>
                <a:gd name="T44" fmla="*/ 358 w 373"/>
                <a:gd name="T45" fmla="*/ 172 h 216"/>
                <a:gd name="T46" fmla="*/ 373 w 373"/>
                <a:gd name="T47" fmla="*/ 214 h 216"/>
                <a:gd name="T48" fmla="*/ 373 w 373"/>
                <a:gd name="T49" fmla="*/ 214 h 216"/>
                <a:gd name="T50" fmla="*/ 369 w 373"/>
                <a:gd name="T51" fmla="*/ 198 h 216"/>
                <a:gd name="T52" fmla="*/ 351 w 373"/>
                <a:gd name="T53" fmla="*/ 156 h 216"/>
                <a:gd name="T54" fmla="*/ 338 w 373"/>
                <a:gd name="T55" fmla="*/ 130 h 216"/>
                <a:gd name="T56" fmla="*/ 322 w 373"/>
                <a:gd name="T57" fmla="*/ 106 h 216"/>
                <a:gd name="T58" fmla="*/ 302 w 373"/>
                <a:gd name="T59" fmla="*/ 80 h 216"/>
                <a:gd name="T60" fmla="*/ 293 w 373"/>
                <a:gd name="T61" fmla="*/ 70 h 216"/>
                <a:gd name="T62" fmla="*/ 280 w 373"/>
                <a:gd name="T63" fmla="*/ 60 h 216"/>
                <a:gd name="T64" fmla="*/ 268 w 373"/>
                <a:gd name="T65" fmla="*/ 50 h 216"/>
                <a:gd name="T66" fmla="*/ 255 w 373"/>
                <a:gd name="T67" fmla="*/ 42 h 216"/>
                <a:gd name="T68" fmla="*/ 242 w 373"/>
                <a:gd name="T69" fmla="*/ 38 h 216"/>
                <a:gd name="T70" fmla="*/ 228 w 373"/>
                <a:gd name="T71" fmla="*/ 34 h 216"/>
                <a:gd name="T72" fmla="*/ 213 w 373"/>
                <a:gd name="T73" fmla="*/ 32 h 216"/>
                <a:gd name="T74" fmla="*/ 197 w 373"/>
                <a:gd name="T75" fmla="*/ 32 h 216"/>
                <a:gd name="T76" fmla="*/ 181 w 373"/>
                <a:gd name="T77" fmla="*/ 34 h 216"/>
                <a:gd name="T78" fmla="*/ 163 w 373"/>
                <a:gd name="T79" fmla="*/ 40 h 216"/>
                <a:gd name="T80" fmla="*/ 146 w 373"/>
                <a:gd name="T81" fmla="*/ 50 h 216"/>
                <a:gd name="T82" fmla="*/ 128 w 373"/>
                <a:gd name="T83" fmla="*/ 62 h 216"/>
                <a:gd name="T84" fmla="*/ 108 w 373"/>
                <a:gd name="T85" fmla="*/ 78 h 216"/>
                <a:gd name="T86" fmla="*/ 88 w 373"/>
                <a:gd name="T87" fmla="*/ 98 h 216"/>
                <a:gd name="T88" fmla="*/ 67 w 373"/>
                <a:gd name="T89" fmla="*/ 120 h 216"/>
                <a:gd name="T90" fmla="*/ 45 w 373"/>
                <a:gd name="T91" fmla="*/ 148 h 216"/>
                <a:gd name="T92" fmla="*/ 23 w 373"/>
                <a:gd name="T93" fmla="*/ 180 h 216"/>
                <a:gd name="T94" fmla="*/ 0 w 373"/>
                <a:gd name="T95" fmla="*/ 216 h 216"/>
                <a:gd name="T96" fmla="*/ 0 w 373"/>
                <a:gd name="T9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3" h="216">
                  <a:moveTo>
                    <a:pt x="0" y="216"/>
                  </a:moveTo>
                  <a:lnTo>
                    <a:pt x="0" y="216"/>
                  </a:lnTo>
                  <a:lnTo>
                    <a:pt x="9" y="196"/>
                  </a:lnTo>
                  <a:lnTo>
                    <a:pt x="36" y="148"/>
                  </a:lnTo>
                  <a:lnTo>
                    <a:pt x="54" y="118"/>
                  </a:lnTo>
                  <a:lnTo>
                    <a:pt x="74" y="88"/>
                  </a:lnTo>
                  <a:lnTo>
                    <a:pt x="99" y="58"/>
                  </a:lnTo>
                  <a:lnTo>
                    <a:pt x="126" y="34"/>
                  </a:lnTo>
                  <a:lnTo>
                    <a:pt x="139" y="22"/>
                  </a:lnTo>
                  <a:lnTo>
                    <a:pt x="155" y="14"/>
                  </a:lnTo>
                  <a:lnTo>
                    <a:pt x="168" y="6"/>
                  </a:lnTo>
                  <a:lnTo>
                    <a:pt x="184" y="2"/>
                  </a:lnTo>
                  <a:lnTo>
                    <a:pt x="199" y="0"/>
                  </a:lnTo>
                  <a:lnTo>
                    <a:pt x="215" y="0"/>
                  </a:lnTo>
                  <a:lnTo>
                    <a:pt x="231" y="2"/>
                  </a:lnTo>
                  <a:lnTo>
                    <a:pt x="246" y="10"/>
                  </a:lnTo>
                  <a:lnTo>
                    <a:pt x="262" y="20"/>
                  </a:lnTo>
                  <a:lnTo>
                    <a:pt x="277" y="34"/>
                  </a:lnTo>
                  <a:lnTo>
                    <a:pt x="295" y="52"/>
                  </a:lnTo>
                  <a:lnTo>
                    <a:pt x="311" y="74"/>
                  </a:lnTo>
                  <a:lnTo>
                    <a:pt x="327" y="102"/>
                  </a:lnTo>
                  <a:lnTo>
                    <a:pt x="342" y="134"/>
                  </a:lnTo>
                  <a:lnTo>
                    <a:pt x="358" y="172"/>
                  </a:lnTo>
                  <a:lnTo>
                    <a:pt x="373" y="214"/>
                  </a:lnTo>
                  <a:lnTo>
                    <a:pt x="373" y="214"/>
                  </a:lnTo>
                  <a:lnTo>
                    <a:pt x="369" y="198"/>
                  </a:lnTo>
                  <a:lnTo>
                    <a:pt x="351" y="156"/>
                  </a:lnTo>
                  <a:lnTo>
                    <a:pt x="338" y="130"/>
                  </a:lnTo>
                  <a:lnTo>
                    <a:pt x="322" y="106"/>
                  </a:lnTo>
                  <a:lnTo>
                    <a:pt x="302" y="80"/>
                  </a:lnTo>
                  <a:lnTo>
                    <a:pt x="293" y="70"/>
                  </a:lnTo>
                  <a:lnTo>
                    <a:pt x="280" y="60"/>
                  </a:lnTo>
                  <a:lnTo>
                    <a:pt x="268" y="50"/>
                  </a:lnTo>
                  <a:lnTo>
                    <a:pt x="255" y="42"/>
                  </a:lnTo>
                  <a:lnTo>
                    <a:pt x="242" y="38"/>
                  </a:lnTo>
                  <a:lnTo>
                    <a:pt x="228" y="34"/>
                  </a:lnTo>
                  <a:lnTo>
                    <a:pt x="213" y="32"/>
                  </a:lnTo>
                  <a:lnTo>
                    <a:pt x="197" y="32"/>
                  </a:lnTo>
                  <a:lnTo>
                    <a:pt x="181" y="34"/>
                  </a:lnTo>
                  <a:lnTo>
                    <a:pt x="163" y="40"/>
                  </a:lnTo>
                  <a:lnTo>
                    <a:pt x="146" y="50"/>
                  </a:lnTo>
                  <a:lnTo>
                    <a:pt x="128" y="62"/>
                  </a:lnTo>
                  <a:lnTo>
                    <a:pt x="108" y="78"/>
                  </a:lnTo>
                  <a:lnTo>
                    <a:pt x="88" y="98"/>
                  </a:lnTo>
                  <a:lnTo>
                    <a:pt x="67" y="120"/>
                  </a:lnTo>
                  <a:lnTo>
                    <a:pt x="45" y="148"/>
                  </a:lnTo>
                  <a:lnTo>
                    <a:pt x="23" y="180"/>
                  </a:lnTo>
                  <a:lnTo>
                    <a:pt x="0" y="21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2"/>
            <p:cNvSpPr>
              <a:spLocks/>
            </p:cNvSpPr>
            <p:nvPr/>
          </p:nvSpPr>
          <p:spPr bwMode="auto">
            <a:xfrm>
              <a:off x="1488" y="1887"/>
              <a:ext cx="33" cy="152"/>
            </a:xfrm>
            <a:custGeom>
              <a:avLst/>
              <a:gdLst>
                <a:gd name="T0" fmla="*/ 0 w 33"/>
                <a:gd name="T1" fmla="*/ 0 h 152"/>
                <a:gd name="T2" fmla="*/ 0 w 33"/>
                <a:gd name="T3" fmla="*/ 0 h 152"/>
                <a:gd name="T4" fmla="*/ 11 w 33"/>
                <a:gd name="T5" fmla="*/ 14 h 152"/>
                <a:gd name="T6" fmla="*/ 20 w 33"/>
                <a:gd name="T7" fmla="*/ 30 h 152"/>
                <a:gd name="T8" fmla="*/ 29 w 33"/>
                <a:gd name="T9" fmla="*/ 50 h 152"/>
                <a:gd name="T10" fmla="*/ 31 w 33"/>
                <a:gd name="T11" fmla="*/ 62 h 152"/>
                <a:gd name="T12" fmla="*/ 33 w 33"/>
                <a:gd name="T13" fmla="*/ 74 h 152"/>
                <a:gd name="T14" fmla="*/ 33 w 33"/>
                <a:gd name="T15" fmla="*/ 88 h 152"/>
                <a:gd name="T16" fmla="*/ 33 w 33"/>
                <a:gd name="T17" fmla="*/ 100 h 152"/>
                <a:gd name="T18" fmla="*/ 29 w 33"/>
                <a:gd name="T19" fmla="*/ 112 h 152"/>
                <a:gd name="T20" fmla="*/ 22 w 33"/>
                <a:gd name="T21" fmla="*/ 126 h 152"/>
                <a:gd name="T22" fmla="*/ 13 w 33"/>
                <a:gd name="T23" fmla="*/ 138 h 152"/>
                <a:gd name="T24" fmla="*/ 2 w 33"/>
                <a:gd name="T25" fmla="*/ 152 h 152"/>
                <a:gd name="T26" fmla="*/ 2 w 33"/>
                <a:gd name="T27" fmla="*/ 152 h 152"/>
                <a:gd name="T28" fmla="*/ 9 w 33"/>
                <a:gd name="T29" fmla="*/ 140 h 152"/>
                <a:gd name="T30" fmla="*/ 13 w 33"/>
                <a:gd name="T31" fmla="*/ 126 h 152"/>
                <a:gd name="T32" fmla="*/ 20 w 33"/>
                <a:gd name="T33" fmla="*/ 108 h 152"/>
                <a:gd name="T34" fmla="*/ 22 w 33"/>
                <a:gd name="T35" fmla="*/ 86 h 152"/>
                <a:gd name="T36" fmla="*/ 20 w 33"/>
                <a:gd name="T37" fmla="*/ 60 h 152"/>
                <a:gd name="T38" fmla="*/ 18 w 33"/>
                <a:gd name="T39" fmla="*/ 46 h 152"/>
                <a:gd name="T40" fmla="*/ 15 w 33"/>
                <a:gd name="T41" fmla="*/ 32 h 152"/>
                <a:gd name="T42" fmla="*/ 9 w 33"/>
                <a:gd name="T43" fmla="*/ 16 h 152"/>
                <a:gd name="T44" fmla="*/ 0 w 33"/>
                <a:gd name="T45" fmla="*/ 0 h 152"/>
                <a:gd name="T46" fmla="*/ 0 w 33"/>
                <a:gd name="T4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152">
                  <a:moveTo>
                    <a:pt x="0" y="0"/>
                  </a:moveTo>
                  <a:lnTo>
                    <a:pt x="0" y="0"/>
                  </a:lnTo>
                  <a:lnTo>
                    <a:pt x="11" y="14"/>
                  </a:lnTo>
                  <a:lnTo>
                    <a:pt x="20" y="30"/>
                  </a:lnTo>
                  <a:lnTo>
                    <a:pt x="29" y="50"/>
                  </a:lnTo>
                  <a:lnTo>
                    <a:pt x="31" y="62"/>
                  </a:lnTo>
                  <a:lnTo>
                    <a:pt x="33" y="74"/>
                  </a:lnTo>
                  <a:lnTo>
                    <a:pt x="33" y="88"/>
                  </a:lnTo>
                  <a:lnTo>
                    <a:pt x="33" y="100"/>
                  </a:lnTo>
                  <a:lnTo>
                    <a:pt x="29" y="112"/>
                  </a:lnTo>
                  <a:lnTo>
                    <a:pt x="22" y="126"/>
                  </a:lnTo>
                  <a:lnTo>
                    <a:pt x="13" y="138"/>
                  </a:lnTo>
                  <a:lnTo>
                    <a:pt x="2" y="152"/>
                  </a:lnTo>
                  <a:lnTo>
                    <a:pt x="2" y="152"/>
                  </a:lnTo>
                  <a:lnTo>
                    <a:pt x="9" y="140"/>
                  </a:lnTo>
                  <a:lnTo>
                    <a:pt x="13" y="126"/>
                  </a:lnTo>
                  <a:lnTo>
                    <a:pt x="20" y="108"/>
                  </a:lnTo>
                  <a:lnTo>
                    <a:pt x="22" y="86"/>
                  </a:lnTo>
                  <a:lnTo>
                    <a:pt x="20" y="60"/>
                  </a:lnTo>
                  <a:lnTo>
                    <a:pt x="18" y="46"/>
                  </a:lnTo>
                  <a:lnTo>
                    <a:pt x="15" y="32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1293" y="1873"/>
              <a:ext cx="85" cy="42"/>
            </a:xfrm>
            <a:custGeom>
              <a:avLst/>
              <a:gdLst>
                <a:gd name="T0" fmla="*/ 0 w 85"/>
                <a:gd name="T1" fmla="*/ 10 h 42"/>
                <a:gd name="T2" fmla="*/ 0 w 85"/>
                <a:gd name="T3" fmla="*/ 10 h 42"/>
                <a:gd name="T4" fmla="*/ 9 w 85"/>
                <a:gd name="T5" fmla="*/ 14 h 42"/>
                <a:gd name="T6" fmla="*/ 21 w 85"/>
                <a:gd name="T7" fmla="*/ 16 h 42"/>
                <a:gd name="T8" fmla="*/ 32 w 85"/>
                <a:gd name="T9" fmla="*/ 20 h 42"/>
                <a:gd name="T10" fmla="*/ 45 w 85"/>
                <a:gd name="T11" fmla="*/ 20 h 42"/>
                <a:gd name="T12" fmla="*/ 61 w 85"/>
                <a:gd name="T13" fmla="*/ 18 h 42"/>
                <a:gd name="T14" fmla="*/ 68 w 85"/>
                <a:gd name="T15" fmla="*/ 16 h 42"/>
                <a:gd name="T16" fmla="*/ 74 w 85"/>
                <a:gd name="T17" fmla="*/ 12 h 42"/>
                <a:gd name="T18" fmla="*/ 79 w 85"/>
                <a:gd name="T19" fmla="*/ 8 h 42"/>
                <a:gd name="T20" fmla="*/ 85 w 85"/>
                <a:gd name="T21" fmla="*/ 0 h 42"/>
                <a:gd name="T22" fmla="*/ 85 w 85"/>
                <a:gd name="T23" fmla="*/ 0 h 42"/>
                <a:gd name="T24" fmla="*/ 85 w 85"/>
                <a:gd name="T25" fmla="*/ 14 h 42"/>
                <a:gd name="T26" fmla="*/ 83 w 85"/>
                <a:gd name="T27" fmla="*/ 24 h 42"/>
                <a:gd name="T28" fmla="*/ 76 w 85"/>
                <a:gd name="T29" fmla="*/ 36 h 42"/>
                <a:gd name="T30" fmla="*/ 72 w 85"/>
                <a:gd name="T31" fmla="*/ 40 h 42"/>
                <a:gd name="T32" fmla="*/ 68 w 85"/>
                <a:gd name="T33" fmla="*/ 42 h 42"/>
                <a:gd name="T34" fmla="*/ 61 w 85"/>
                <a:gd name="T35" fmla="*/ 42 h 42"/>
                <a:gd name="T36" fmla="*/ 52 w 85"/>
                <a:gd name="T37" fmla="*/ 42 h 42"/>
                <a:gd name="T38" fmla="*/ 41 w 85"/>
                <a:gd name="T39" fmla="*/ 38 h 42"/>
                <a:gd name="T40" fmla="*/ 30 w 85"/>
                <a:gd name="T41" fmla="*/ 32 h 42"/>
                <a:gd name="T42" fmla="*/ 16 w 85"/>
                <a:gd name="T43" fmla="*/ 22 h 42"/>
                <a:gd name="T44" fmla="*/ 0 w 85"/>
                <a:gd name="T45" fmla="*/ 10 h 42"/>
                <a:gd name="T46" fmla="*/ 0 w 85"/>
                <a:gd name="T47" fmla="*/ 1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5" h="42">
                  <a:moveTo>
                    <a:pt x="0" y="10"/>
                  </a:moveTo>
                  <a:lnTo>
                    <a:pt x="0" y="10"/>
                  </a:lnTo>
                  <a:lnTo>
                    <a:pt x="9" y="14"/>
                  </a:lnTo>
                  <a:lnTo>
                    <a:pt x="21" y="16"/>
                  </a:lnTo>
                  <a:lnTo>
                    <a:pt x="32" y="20"/>
                  </a:lnTo>
                  <a:lnTo>
                    <a:pt x="45" y="20"/>
                  </a:lnTo>
                  <a:lnTo>
                    <a:pt x="61" y="18"/>
                  </a:lnTo>
                  <a:lnTo>
                    <a:pt x="68" y="16"/>
                  </a:lnTo>
                  <a:lnTo>
                    <a:pt x="74" y="12"/>
                  </a:lnTo>
                  <a:lnTo>
                    <a:pt x="79" y="8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5" y="14"/>
                  </a:lnTo>
                  <a:lnTo>
                    <a:pt x="83" y="24"/>
                  </a:lnTo>
                  <a:lnTo>
                    <a:pt x="76" y="36"/>
                  </a:lnTo>
                  <a:lnTo>
                    <a:pt x="72" y="40"/>
                  </a:lnTo>
                  <a:lnTo>
                    <a:pt x="68" y="42"/>
                  </a:lnTo>
                  <a:lnTo>
                    <a:pt x="61" y="42"/>
                  </a:lnTo>
                  <a:lnTo>
                    <a:pt x="52" y="42"/>
                  </a:lnTo>
                  <a:lnTo>
                    <a:pt x="41" y="38"/>
                  </a:lnTo>
                  <a:lnTo>
                    <a:pt x="30" y="32"/>
                  </a:lnTo>
                  <a:lnTo>
                    <a:pt x="16" y="22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4"/>
            <p:cNvSpPr>
              <a:spLocks/>
            </p:cNvSpPr>
            <p:nvPr/>
          </p:nvSpPr>
          <p:spPr bwMode="auto">
            <a:xfrm>
              <a:off x="1110" y="1911"/>
              <a:ext cx="41" cy="122"/>
            </a:xfrm>
            <a:custGeom>
              <a:avLst/>
              <a:gdLst>
                <a:gd name="T0" fmla="*/ 41 w 41"/>
                <a:gd name="T1" fmla="*/ 0 h 122"/>
                <a:gd name="T2" fmla="*/ 41 w 41"/>
                <a:gd name="T3" fmla="*/ 0 h 122"/>
                <a:gd name="T4" fmla="*/ 29 w 41"/>
                <a:gd name="T5" fmla="*/ 14 h 122"/>
                <a:gd name="T6" fmla="*/ 18 w 41"/>
                <a:gd name="T7" fmla="*/ 30 h 122"/>
                <a:gd name="T8" fmla="*/ 7 w 41"/>
                <a:gd name="T9" fmla="*/ 48 h 122"/>
                <a:gd name="T10" fmla="*/ 5 w 41"/>
                <a:gd name="T11" fmla="*/ 60 h 122"/>
                <a:gd name="T12" fmla="*/ 0 w 41"/>
                <a:gd name="T13" fmla="*/ 70 h 122"/>
                <a:gd name="T14" fmla="*/ 0 w 41"/>
                <a:gd name="T15" fmla="*/ 80 h 122"/>
                <a:gd name="T16" fmla="*/ 3 w 41"/>
                <a:gd name="T17" fmla="*/ 90 h 122"/>
                <a:gd name="T18" fmla="*/ 5 w 41"/>
                <a:gd name="T19" fmla="*/ 100 h 122"/>
                <a:gd name="T20" fmla="*/ 11 w 41"/>
                <a:gd name="T21" fmla="*/ 108 h 122"/>
                <a:gd name="T22" fmla="*/ 20 w 41"/>
                <a:gd name="T23" fmla="*/ 116 h 122"/>
                <a:gd name="T24" fmla="*/ 34 w 41"/>
                <a:gd name="T25" fmla="*/ 122 h 122"/>
                <a:gd name="T26" fmla="*/ 34 w 41"/>
                <a:gd name="T27" fmla="*/ 122 h 122"/>
                <a:gd name="T28" fmla="*/ 32 w 41"/>
                <a:gd name="T29" fmla="*/ 114 h 122"/>
                <a:gd name="T30" fmla="*/ 27 w 41"/>
                <a:gd name="T31" fmla="*/ 104 h 122"/>
                <a:gd name="T32" fmla="*/ 25 w 41"/>
                <a:gd name="T33" fmla="*/ 88 h 122"/>
                <a:gd name="T34" fmla="*/ 25 w 41"/>
                <a:gd name="T35" fmla="*/ 70 h 122"/>
                <a:gd name="T36" fmla="*/ 27 w 41"/>
                <a:gd name="T37" fmla="*/ 50 h 122"/>
                <a:gd name="T38" fmla="*/ 32 w 41"/>
                <a:gd name="T39" fmla="*/ 26 h 122"/>
                <a:gd name="T40" fmla="*/ 41 w 41"/>
                <a:gd name="T41" fmla="*/ 0 h 122"/>
                <a:gd name="T42" fmla="*/ 41 w 41"/>
                <a:gd name="T4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122">
                  <a:moveTo>
                    <a:pt x="41" y="0"/>
                  </a:moveTo>
                  <a:lnTo>
                    <a:pt x="41" y="0"/>
                  </a:lnTo>
                  <a:lnTo>
                    <a:pt x="29" y="14"/>
                  </a:lnTo>
                  <a:lnTo>
                    <a:pt x="18" y="30"/>
                  </a:lnTo>
                  <a:lnTo>
                    <a:pt x="7" y="48"/>
                  </a:lnTo>
                  <a:lnTo>
                    <a:pt x="5" y="60"/>
                  </a:lnTo>
                  <a:lnTo>
                    <a:pt x="0" y="70"/>
                  </a:lnTo>
                  <a:lnTo>
                    <a:pt x="0" y="80"/>
                  </a:lnTo>
                  <a:lnTo>
                    <a:pt x="3" y="90"/>
                  </a:lnTo>
                  <a:lnTo>
                    <a:pt x="5" y="100"/>
                  </a:lnTo>
                  <a:lnTo>
                    <a:pt x="11" y="108"/>
                  </a:lnTo>
                  <a:lnTo>
                    <a:pt x="20" y="116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32" y="114"/>
                  </a:lnTo>
                  <a:lnTo>
                    <a:pt x="27" y="104"/>
                  </a:lnTo>
                  <a:lnTo>
                    <a:pt x="25" y="88"/>
                  </a:lnTo>
                  <a:lnTo>
                    <a:pt x="25" y="70"/>
                  </a:lnTo>
                  <a:lnTo>
                    <a:pt x="27" y="50"/>
                  </a:lnTo>
                  <a:lnTo>
                    <a:pt x="32" y="26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07" name="Picture 7" descr="j042577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66838" y="1393619"/>
            <a:ext cx="2060575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08" name="Picture 31" descr="j042574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28" y="35170"/>
            <a:ext cx="1308920" cy="1531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" name="Picture 21" descr="j04258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05" y="1724120"/>
            <a:ext cx="1284170" cy="156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0" name="Picture 19" descr="j04258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05" y="3649741"/>
            <a:ext cx="1460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1" name="Picture 23" descr="j042578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50" y="4925606"/>
            <a:ext cx="8794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83" name="Group 982"/>
          <p:cNvGrpSpPr/>
          <p:nvPr/>
        </p:nvGrpSpPr>
        <p:grpSpPr>
          <a:xfrm>
            <a:off x="4332987" y="2015116"/>
            <a:ext cx="1269193" cy="1737142"/>
            <a:chOff x="9392856" y="1631967"/>
            <a:chExt cx="885584" cy="1435100"/>
          </a:xfrm>
        </p:grpSpPr>
        <p:sp>
          <p:nvSpPr>
            <p:cNvPr id="900" name="Freeform 893"/>
            <p:cNvSpPr>
              <a:spLocks/>
            </p:cNvSpPr>
            <p:nvPr/>
          </p:nvSpPr>
          <p:spPr bwMode="auto">
            <a:xfrm>
              <a:off x="9445768" y="2060592"/>
              <a:ext cx="824317" cy="990600"/>
            </a:xfrm>
            <a:custGeom>
              <a:avLst/>
              <a:gdLst>
                <a:gd name="T0" fmla="*/ 296 w 592"/>
                <a:gd name="T1" fmla="*/ 0 h 624"/>
                <a:gd name="T2" fmla="*/ 356 w 592"/>
                <a:gd name="T3" fmla="*/ 6 h 624"/>
                <a:gd name="T4" fmla="*/ 412 w 592"/>
                <a:gd name="T5" fmla="*/ 24 h 624"/>
                <a:gd name="T6" fmla="*/ 462 w 592"/>
                <a:gd name="T7" fmla="*/ 52 h 624"/>
                <a:gd name="T8" fmla="*/ 506 w 592"/>
                <a:gd name="T9" fmla="*/ 92 h 624"/>
                <a:gd name="T10" fmla="*/ 542 w 592"/>
                <a:gd name="T11" fmla="*/ 138 h 624"/>
                <a:gd name="T12" fmla="*/ 568 w 592"/>
                <a:gd name="T13" fmla="*/ 190 h 624"/>
                <a:gd name="T14" fmla="*/ 586 w 592"/>
                <a:gd name="T15" fmla="*/ 250 h 624"/>
                <a:gd name="T16" fmla="*/ 592 w 592"/>
                <a:gd name="T17" fmla="*/ 312 h 624"/>
                <a:gd name="T18" fmla="*/ 590 w 592"/>
                <a:gd name="T19" fmla="*/ 344 h 624"/>
                <a:gd name="T20" fmla="*/ 578 w 592"/>
                <a:gd name="T21" fmla="*/ 404 h 624"/>
                <a:gd name="T22" fmla="*/ 556 w 592"/>
                <a:gd name="T23" fmla="*/ 460 h 624"/>
                <a:gd name="T24" fmla="*/ 524 w 592"/>
                <a:gd name="T25" fmla="*/ 510 h 624"/>
                <a:gd name="T26" fmla="*/ 484 w 592"/>
                <a:gd name="T27" fmla="*/ 552 h 624"/>
                <a:gd name="T28" fmla="*/ 436 w 592"/>
                <a:gd name="T29" fmla="*/ 586 h 624"/>
                <a:gd name="T30" fmla="*/ 384 w 592"/>
                <a:gd name="T31" fmla="*/ 610 h 624"/>
                <a:gd name="T32" fmla="*/ 326 w 592"/>
                <a:gd name="T33" fmla="*/ 622 h 624"/>
                <a:gd name="T34" fmla="*/ 296 w 592"/>
                <a:gd name="T35" fmla="*/ 624 h 624"/>
                <a:gd name="T36" fmla="*/ 236 w 592"/>
                <a:gd name="T37" fmla="*/ 618 h 624"/>
                <a:gd name="T38" fmla="*/ 182 w 592"/>
                <a:gd name="T39" fmla="*/ 600 h 624"/>
                <a:gd name="T40" fmla="*/ 132 w 592"/>
                <a:gd name="T41" fmla="*/ 570 h 624"/>
                <a:gd name="T42" fmla="*/ 88 w 592"/>
                <a:gd name="T43" fmla="*/ 532 h 624"/>
                <a:gd name="T44" fmla="*/ 52 w 592"/>
                <a:gd name="T45" fmla="*/ 486 h 624"/>
                <a:gd name="T46" fmla="*/ 24 w 592"/>
                <a:gd name="T47" fmla="*/ 434 h 624"/>
                <a:gd name="T48" fmla="*/ 6 w 592"/>
                <a:gd name="T49" fmla="*/ 374 h 624"/>
                <a:gd name="T50" fmla="*/ 0 w 592"/>
                <a:gd name="T51" fmla="*/ 312 h 624"/>
                <a:gd name="T52" fmla="*/ 2 w 592"/>
                <a:gd name="T53" fmla="*/ 280 h 624"/>
                <a:gd name="T54" fmla="*/ 14 w 592"/>
                <a:gd name="T55" fmla="*/ 220 h 624"/>
                <a:gd name="T56" fmla="*/ 36 w 592"/>
                <a:gd name="T57" fmla="*/ 164 h 624"/>
                <a:gd name="T58" fmla="*/ 68 w 592"/>
                <a:gd name="T59" fmla="*/ 114 h 624"/>
                <a:gd name="T60" fmla="*/ 108 w 592"/>
                <a:gd name="T61" fmla="*/ 70 h 624"/>
                <a:gd name="T62" fmla="*/ 156 w 592"/>
                <a:gd name="T63" fmla="*/ 38 h 624"/>
                <a:gd name="T64" fmla="*/ 208 w 592"/>
                <a:gd name="T65" fmla="*/ 14 h 624"/>
                <a:gd name="T66" fmla="*/ 266 w 592"/>
                <a:gd name="T67" fmla="*/ 2 h 624"/>
                <a:gd name="T68" fmla="*/ 296 w 592"/>
                <a:gd name="T69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2" h="624">
                  <a:moveTo>
                    <a:pt x="296" y="0"/>
                  </a:moveTo>
                  <a:lnTo>
                    <a:pt x="296" y="0"/>
                  </a:lnTo>
                  <a:lnTo>
                    <a:pt x="326" y="2"/>
                  </a:lnTo>
                  <a:lnTo>
                    <a:pt x="356" y="6"/>
                  </a:lnTo>
                  <a:lnTo>
                    <a:pt x="384" y="14"/>
                  </a:lnTo>
                  <a:lnTo>
                    <a:pt x="412" y="24"/>
                  </a:lnTo>
                  <a:lnTo>
                    <a:pt x="436" y="38"/>
                  </a:lnTo>
                  <a:lnTo>
                    <a:pt x="462" y="52"/>
                  </a:lnTo>
                  <a:lnTo>
                    <a:pt x="484" y="70"/>
                  </a:lnTo>
                  <a:lnTo>
                    <a:pt x="506" y="92"/>
                  </a:lnTo>
                  <a:lnTo>
                    <a:pt x="524" y="114"/>
                  </a:lnTo>
                  <a:lnTo>
                    <a:pt x="542" y="138"/>
                  </a:lnTo>
                  <a:lnTo>
                    <a:pt x="556" y="164"/>
                  </a:lnTo>
                  <a:lnTo>
                    <a:pt x="568" y="190"/>
                  </a:lnTo>
                  <a:lnTo>
                    <a:pt x="578" y="220"/>
                  </a:lnTo>
                  <a:lnTo>
                    <a:pt x="586" y="250"/>
                  </a:lnTo>
                  <a:lnTo>
                    <a:pt x="590" y="280"/>
                  </a:lnTo>
                  <a:lnTo>
                    <a:pt x="592" y="312"/>
                  </a:lnTo>
                  <a:lnTo>
                    <a:pt x="592" y="312"/>
                  </a:lnTo>
                  <a:lnTo>
                    <a:pt x="590" y="344"/>
                  </a:lnTo>
                  <a:lnTo>
                    <a:pt x="586" y="374"/>
                  </a:lnTo>
                  <a:lnTo>
                    <a:pt x="578" y="404"/>
                  </a:lnTo>
                  <a:lnTo>
                    <a:pt x="568" y="434"/>
                  </a:lnTo>
                  <a:lnTo>
                    <a:pt x="556" y="460"/>
                  </a:lnTo>
                  <a:lnTo>
                    <a:pt x="542" y="486"/>
                  </a:lnTo>
                  <a:lnTo>
                    <a:pt x="524" y="510"/>
                  </a:lnTo>
                  <a:lnTo>
                    <a:pt x="506" y="532"/>
                  </a:lnTo>
                  <a:lnTo>
                    <a:pt x="484" y="552"/>
                  </a:lnTo>
                  <a:lnTo>
                    <a:pt x="462" y="570"/>
                  </a:lnTo>
                  <a:lnTo>
                    <a:pt x="436" y="586"/>
                  </a:lnTo>
                  <a:lnTo>
                    <a:pt x="412" y="600"/>
                  </a:lnTo>
                  <a:lnTo>
                    <a:pt x="384" y="610"/>
                  </a:lnTo>
                  <a:lnTo>
                    <a:pt x="356" y="618"/>
                  </a:lnTo>
                  <a:lnTo>
                    <a:pt x="326" y="622"/>
                  </a:lnTo>
                  <a:lnTo>
                    <a:pt x="296" y="624"/>
                  </a:lnTo>
                  <a:lnTo>
                    <a:pt x="296" y="624"/>
                  </a:lnTo>
                  <a:lnTo>
                    <a:pt x="266" y="622"/>
                  </a:lnTo>
                  <a:lnTo>
                    <a:pt x="236" y="618"/>
                  </a:lnTo>
                  <a:lnTo>
                    <a:pt x="208" y="610"/>
                  </a:lnTo>
                  <a:lnTo>
                    <a:pt x="182" y="600"/>
                  </a:lnTo>
                  <a:lnTo>
                    <a:pt x="156" y="586"/>
                  </a:lnTo>
                  <a:lnTo>
                    <a:pt x="132" y="570"/>
                  </a:lnTo>
                  <a:lnTo>
                    <a:pt x="108" y="552"/>
                  </a:lnTo>
                  <a:lnTo>
                    <a:pt x="88" y="532"/>
                  </a:lnTo>
                  <a:lnTo>
                    <a:pt x="68" y="510"/>
                  </a:lnTo>
                  <a:lnTo>
                    <a:pt x="52" y="486"/>
                  </a:lnTo>
                  <a:lnTo>
                    <a:pt x="36" y="460"/>
                  </a:lnTo>
                  <a:lnTo>
                    <a:pt x="24" y="434"/>
                  </a:lnTo>
                  <a:lnTo>
                    <a:pt x="14" y="404"/>
                  </a:lnTo>
                  <a:lnTo>
                    <a:pt x="6" y="374"/>
                  </a:lnTo>
                  <a:lnTo>
                    <a:pt x="2" y="344"/>
                  </a:lnTo>
                  <a:lnTo>
                    <a:pt x="0" y="312"/>
                  </a:lnTo>
                  <a:lnTo>
                    <a:pt x="0" y="312"/>
                  </a:lnTo>
                  <a:lnTo>
                    <a:pt x="2" y="280"/>
                  </a:lnTo>
                  <a:lnTo>
                    <a:pt x="6" y="250"/>
                  </a:lnTo>
                  <a:lnTo>
                    <a:pt x="14" y="220"/>
                  </a:lnTo>
                  <a:lnTo>
                    <a:pt x="24" y="190"/>
                  </a:lnTo>
                  <a:lnTo>
                    <a:pt x="36" y="164"/>
                  </a:lnTo>
                  <a:lnTo>
                    <a:pt x="52" y="138"/>
                  </a:lnTo>
                  <a:lnTo>
                    <a:pt x="68" y="114"/>
                  </a:lnTo>
                  <a:lnTo>
                    <a:pt x="88" y="92"/>
                  </a:lnTo>
                  <a:lnTo>
                    <a:pt x="108" y="70"/>
                  </a:lnTo>
                  <a:lnTo>
                    <a:pt x="132" y="52"/>
                  </a:lnTo>
                  <a:lnTo>
                    <a:pt x="156" y="38"/>
                  </a:lnTo>
                  <a:lnTo>
                    <a:pt x="182" y="24"/>
                  </a:lnTo>
                  <a:lnTo>
                    <a:pt x="208" y="14"/>
                  </a:lnTo>
                  <a:lnTo>
                    <a:pt x="236" y="6"/>
                  </a:lnTo>
                  <a:lnTo>
                    <a:pt x="266" y="2"/>
                  </a:lnTo>
                  <a:lnTo>
                    <a:pt x="296" y="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" name="Freeform 894"/>
            <p:cNvSpPr>
              <a:spLocks/>
            </p:cNvSpPr>
            <p:nvPr/>
          </p:nvSpPr>
          <p:spPr bwMode="auto">
            <a:xfrm>
              <a:off x="9442983" y="2057417"/>
              <a:ext cx="827102" cy="993775"/>
            </a:xfrm>
            <a:custGeom>
              <a:avLst/>
              <a:gdLst>
                <a:gd name="T0" fmla="*/ 298 w 594"/>
                <a:gd name="T1" fmla="*/ 0 h 626"/>
                <a:gd name="T2" fmla="*/ 356 w 594"/>
                <a:gd name="T3" fmla="*/ 6 h 626"/>
                <a:gd name="T4" fmla="*/ 412 w 594"/>
                <a:gd name="T5" fmla="*/ 24 h 626"/>
                <a:gd name="T6" fmla="*/ 464 w 594"/>
                <a:gd name="T7" fmla="*/ 52 h 626"/>
                <a:gd name="T8" fmla="*/ 508 w 594"/>
                <a:gd name="T9" fmla="*/ 92 h 626"/>
                <a:gd name="T10" fmla="*/ 544 w 594"/>
                <a:gd name="T11" fmla="*/ 138 h 626"/>
                <a:gd name="T12" fmla="*/ 570 w 594"/>
                <a:gd name="T13" fmla="*/ 190 h 626"/>
                <a:gd name="T14" fmla="*/ 588 w 594"/>
                <a:gd name="T15" fmla="*/ 250 h 626"/>
                <a:gd name="T16" fmla="*/ 594 w 594"/>
                <a:gd name="T17" fmla="*/ 312 h 626"/>
                <a:gd name="T18" fmla="*/ 592 w 594"/>
                <a:gd name="T19" fmla="*/ 344 h 626"/>
                <a:gd name="T20" fmla="*/ 580 w 594"/>
                <a:gd name="T21" fmla="*/ 406 h 626"/>
                <a:gd name="T22" fmla="*/ 558 w 594"/>
                <a:gd name="T23" fmla="*/ 462 h 626"/>
                <a:gd name="T24" fmla="*/ 526 w 594"/>
                <a:gd name="T25" fmla="*/ 512 h 626"/>
                <a:gd name="T26" fmla="*/ 486 w 594"/>
                <a:gd name="T27" fmla="*/ 554 h 626"/>
                <a:gd name="T28" fmla="*/ 438 w 594"/>
                <a:gd name="T29" fmla="*/ 588 h 626"/>
                <a:gd name="T30" fmla="*/ 386 w 594"/>
                <a:gd name="T31" fmla="*/ 612 h 626"/>
                <a:gd name="T32" fmla="*/ 328 w 594"/>
                <a:gd name="T33" fmla="*/ 626 h 626"/>
                <a:gd name="T34" fmla="*/ 298 w 594"/>
                <a:gd name="T35" fmla="*/ 626 h 626"/>
                <a:gd name="T36" fmla="*/ 238 w 594"/>
                <a:gd name="T37" fmla="*/ 620 h 626"/>
                <a:gd name="T38" fmla="*/ 182 w 594"/>
                <a:gd name="T39" fmla="*/ 602 h 626"/>
                <a:gd name="T40" fmla="*/ 132 w 594"/>
                <a:gd name="T41" fmla="*/ 572 h 626"/>
                <a:gd name="T42" fmla="*/ 88 w 594"/>
                <a:gd name="T43" fmla="*/ 534 h 626"/>
                <a:gd name="T44" fmla="*/ 52 w 594"/>
                <a:gd name="T45" fmla="*/ 488 h 626"/>
                <a:gd name="T46" fmla="*/ 24 w 594"/>
                <a:gd name="T47" fmla="*/ 434 h 626"/>
                <a:gd name="T48" fmla="*/ 6 w 594"/>
                <a:gd name="T49" fmla="*/ 376 h 626"/>
                <a:gd name="T50" fmla="*/ 0 w 594"/>
                <a:gd name="T51" fmla="*/ 312 h 626"/>
                <a:gd name="T52" fmla="*/ 2 w 594"/>
                <a:gd name="T53" fmla="*/ 280 h 626"/>
                <a:gd name="T54" fmla="*/ 14 w 594"/>
                <a:gd name="T55" fmla="*/ 220 h 626"/>
                <a:gd name="T56" fmla="*/ 36 w 594"/>
                <a:gd name="T57" fmla="*/ 164 h 626"/>
                <a:gd name="T58" fmla="*/ 68 w 594"/>
                <a:gd name="T59" fmla="*/ 114 h 626"/>
                <a:gd name="T60" fmla="*/ 108 w 594"/>
                <a:gd name="T61" fmla="*/ 70 h 626"/>
                <a:gd name="T62" fmla="*/ 156 w 594"/>
                <a:gd name="T63" fmla="*/ 38 h 626"/>
                <a:gd name="T64" fmla="*/ 210 w 594"/>
                <a:gd name="T65" fmla="*/ 14 h 626"/>
                <a:gd name="T66" fmla="*/ 266 w 594"/>
                <a:gd name="T67" fmla="*/ 0 h 626"/>
                <a:gd name="T68" fmla="*/ 298 w 594"/>
                <a:gd name="T69" fmla="*/ 0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4" h="626">
                  <a:moveTo>
                    <a:pt x="298" y="0"/>
                  </a:moveTo>
                  <a:lnTo>
                    <a:pt x="298" y="0"/>
                  </a:lnTo>
                  <a:lnTo>
                    <a:pt x="328" y="0"/>
                  </a:lnTo>
                  <a:lnTo>
                    <a:pt x="356" y="6"/>
                  </a:lnTo>
                  <a:lnTo>
                    <a:pt x="386" y="14"/>
                  </a:lnTo>
                  <a:lnTo>
                    <a:pt x="412" y="24"/>
                  </a:lnTo>
                  <a:lnTo>
                    <a:pt x="438" y="38"/>
                  </a:lnTo>
                  <a:lnTo>
                    <a:pt x="464" y="52"/>
                  </a:lnTo>
                  <a:lnTo>
                    <a:pt x="486" y="70"/>
                  </a:lnTo>
                  <a:lnTo>
                    <a:pt x="508" y="92"/>
                  </a:lnTo>
                  <a:lnTo>
                    <a:pt x="526" y="114"/>
                  </a:lnTo>
                  <a:lnTo>
                    <a:pt x="544" y="138"/>
                  </a:lnTo>
                  <a:lnTo>
                    <a:pt x="558" y="164"/>
                  </a:lnTo>
                  <a:lnTo>
                    <a:pt x="570" y="190"/>
                  </a:lnTo>
                  <a:lnTo>
                    <a:pt x="580" y="220"/>
                  </a:lnTo>
                  <a:lnTo>
                    <a:pt x="588" y="250"/>
                  </a:lnTo>
                  <a:lnTo>
                    <a:pt x="592" y="280"/>
                  </a:lnTo>
                  <a:lnTo>
                    <a:pt x="594" y="312"/>
                  </a:lnTo>
                  <a:lnTo>
                    <a:pt x="594" y="312"/>
                  </a:lnTo>
                  <a:lnTo>
                    <a:pt x="592" y="344"/>
                  </a:lnTo>
                  <a:lnTo>
                    <a:pt x="588" y="376"/>
                  </a:lnTo>
                  <a:lnTo>
                    <a:pt x="580" y="406"/>
                  </a:lnTo>
                  <a:lnTo>
                    <a:pt x="570" y="434"/>
                  </a:lnTo>
                  <a:lnTo>
                    <a:pt x="558" y="462"/>
                  </a:lnTo>
                  <a:lnTo>
                    <a:pt x="544" y="488"/>
                  </a:lnTo>
                  <a:lnTo>
                    <a:pt x="526" y="512"/>
                  </a:lnTo>
                  <a:lnTo>
                    <a:pt x="508" y="534"/>
                  </a:lnTo>
                  <a:lnTo>
                    <a:pt x="486" y="554"/>
                  </a:lnTo>
                  <a:lnTo>
                    <a:pt x="464" y="572"/>
                  </a:lnTo>
                  <a:lnTo>
                    <a:pt x="438" y="588"/>
                  </a:lnTo>
                  <a:lnTo>
                    <a:pt x="412" y="602"/>
                  </a:lnTo>
                  <a:lnTo>
                    <a:pt x="386" y="612"/>
                  </a:lnTo>
                  <a:lnTo>
                    <a:pt x="356" y="620"/>
                  </a:lnTo>
                  <a:lnTo>
                    <a:pt x="328" y="626"/>
                  </a:lnTo>
                  <a:lnTo>
                    <a:pt x="298" y="626"/>
                  </a:lnTo>
                  <a:lnTo>
                    <a:pt x="298" y="626"/>
                  </a:lnTo>
                  <a:lnTo>
                    <a:pt x="266" y="626"/>
                  </a:lnTo>
                  <a:lnTo>
                    <a:pt x="238" y="620"/>
                  </a:lnTo>
                  <a:lnTo>
                    <a:pt x="210" y="612"/>
                  </a:lnTo>
                  <a:lnTo>
                    <a:pt x="182" y="602"/>
                  </a:lnTo>
                  <a:lnTo>
                    <a:pt x="156" y="588"/>
                  </a:lnTo>
                  <a:lnTo>
                    <a:pt x="132" y="572"/>
                  </a:lnTo>
                  <a:lnTo>
                    <a:pt x="108" y="554"/>
                  </a:lnTo>
                  <a:lnTo>
                    <a:pt x="88" y="534"/>
                  </a:lnTo>
                  <a:lnTo>
                    <a:pt x="68" y="512"/>
                  </a:lnTo>
                  <a:lnTo>
                    <a:pt x="52" y="488"/>
                  </a:lnTo>
                  <a:lnTo>
                    <a:pt x="36" y="462"/>
                  </a:lnTo>
                  <a:lnTo>
                    <a:pt x="24" y="434"/>
                  </a:lnTo>
                  <a:lnTo>
                    <a:pt x="14" y="406"/>
                  </a:lnTo>
                  <a:lnTo>
                    <a:pt x="6" y="376"/>
                  </a:lnTo>
                  <a:lnTo>
                    <a:pt x="2" y="344"/>
                  </a:lnTo>
                  <a:lnTo>
                    <a:pt x="0" y="312"/>
                  </a:lnTo>
                  <a:lnTo>
                    <a:pt x="0" y="312"/>
                  </a:lnTo>
                  <a:lnTo>
                    <a:pt x="2" y="280"/>
                  </a:lnTo>
                  <a:lnTo>
                    <a:pt x="6" y="250"/>
                  </a:lnTo>
                  <a:lnTo>
                    <a:pt x="14" y="220"/>
                  </a:lnTo>
                  <a:lnTo>
                    <a:pt x="24" y="190"/>
                  </a:lnTo>
                  <a:lnTo>
                    <a:pt x="36" y="164"/>
                  </a:lnTo>
                  <a:lnTo>
                    <a:pt x="52" y="138"/>
                  </a:lnTo>
                  <a:lnTo>
                    <a:pt x="68" y="114"/>
                  </a:lnTo>
                  <a:lnTo>
                    <a:pt x="88" y="92"/>
                  </a:lnTo>
                  <a:lnTo>
                    <a:pt x="108" y="70"/>
                  </a:lnTo>
                  <a:lnTo>
                    <a:pt x="132" y="52"/>
                  </a:lnTo>
                  <a:lnTo>
                    <a:pt x="156" y="38"/>
                  </a:lnTo>
                  <a:lnTo>
                    <a:pt x="182" y="24"/>
                  </a:lnTo>
                  <a:lnTo>
                    <a:pt x="210" y="14"/>
                  </a:lnTo>
                  <a:lnTo>
                    <a:pt x="238" y="6"/>
                  </a:lnTo>
                  <a:lnTo>
                    <a:pt x="266" y="0"/>
                  </a:lnTo>
                  <a:lnTo>
                    <a:pt x="298" y="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F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2" name="Freeform 895"/>
            <p:cNvSpPr>
              <a:spLocks/>
            </p:cNvSpPr>
            <p:nvPr/>
          </p:nvSpPr>
          <p:spPr bwMode="auto">
            <a:xfrm>
              <a:off x="9440198" y="2051067"/>
              <a:ext cx="829887" cy="1003300"/>
            </a:xfrm>
            <a:custGeom>
              <a:avLst/>
              <a:gdLst>
                <a:gd name="T0" fmla="*/ 298 w 596"/>
                <a:gd name="T1" fmla="*/ 0 h 632"/>
                <a:gd name="T2" fmla="*/ 358 w 596"/>
                <a:gd name="T3" fmla="*/ 8 h 632"/>
                <a:gd name="T4" fmla="*/ 414 w 596"/>
                <a:gd name="T5" fmla="*/ 26 h 632"/>
                <a:gd name="T6" fmla="*/ 464 w 596"/>
                <a:gd name="T7" fmla="*/ 54 h 632"/>
                <a:gd name="T8" fmla="*/ 510 w 596"/>
                <a:gd name="T9" fmla="*/ 94 h 632"/>
                <a:gd name="T10" fmla="*/ 546 w 596"/>
                <a:gd name="T11" fmla="*/ 140 h 632"/>
                <a:gd name="T12" fmla="*/ 574 w 596"/>
                <a:gd name="T13" fmla="*/ 194 h 632"/>
                <a:gd name="T14" fmla="*/ 590 w 596"/>
                <a:gd name="T15" fmla="*/ 252 h 632"/>
                <a:gd name="T16" fmla="*/ 596 w 596"/>
                <a:gd name="T17" fmla="*/ 316 h 632"/>
                <a:gd name="T18" fmla="*/ 596 w 596"/>
                <a:gd name="T19" fmla="*/ 348 h 632"/>
                <a:gd name="T20" fmla="*/ 584 w 596"/>
                <a:gd name="T21" fmla="*/ 410 h 632"/>
                <a:gd name="T22" fmla="*/ 560 w 596"/>
                <a:gd name="T23" fmla="*/ 466 h 632"/>
                <a:gd name="T24" fmla="*/ 528 w 596"/>
                <a:gd name="T25" fmla="*/ 516 h 632"/>
                <a:gd name="T26" fmla="*/ 488 w 596"/>
                <a:gd name="T27" fmla="*/ 560 h 632"/>
                <a:gd name="T28" fmla="*/ 440 w 596"/>
                <a:gd name="T29" fmla="*/ 594 h 632"/>
                <a:gd name="T30" fmla="*/ 386 w 596"/>
                <a:gd name="T31" fmla="*/ 618 h 632"/>
                <a:gd name="T32" fmla="*/ 328 w 596"/>
                <a:gd name="T33" fmla="*/ 630 h 632"/>
                <a:gd name="T34" fmla="*/ 298 w 596"/>
                <a:gd name="T35" fmla="*/ 632 h 632"/>
                <a:gd name="T36" fmla="*/ 238 w 596"/>
                <a:gd name="T37" fmla="*/ 624 h 632"/>
                <a:gd name="T38" fmla="*/ 182 w 596"/>
                <a:gd name="T39" fmla="*/ 606 h 632"/>
                <a:gd name="T40" fmla="*/ 132 w 596"/>
                <a:gd name="T41" fmla="*/ 578 h 632"/>
                <a:gd name="T42" fmla="*/ 88 w 596"/>
                <a:gd name="T43" fmla="*/ 538 h 632"/>
                <a:gd name="T44" fmla="*/ 50 w 596"/>
                <a:gd name="T45" fmla="*/ 492 h 632"/>
                <a:gd name="T46" fmla="*/ 24 w 596"/>
                <a:gd name="T47" fmla="*/ 438 h 632"/>
                <a:gd name="T48" fmla="*/ 6 w 596"/>
                <a:gd name="T49" fmla="*/ 380 h 632"/>
                <a:gd name="T50" fmla="*/ 0 w 596"/>
                <a:gd name="T51" fmla="*/ 316 h 632"/>
                <a:gd name="T52" fmla="*/ 2 w 596"/>
                <a:gd name="T53" fmla="*/ 284 h 632"/>
                <a:gd name="T54" fmla="*/ 14 w 596"/>
                <a:gd name="T55" fmla="*/ 222 h 632"/>
                <a:gd name="T56" fmla="*/ 36 w 596"/>
                <a:gd name="T57" fmla="*/ 166 h 632"/>
                <a:gd name="T58" fmla="*/ 68 w 596"/>
                <a:gd name="T59" fmla="*/ 116 h 632"/>
                <a:gd name="T60" fmla="*/ 108 w 596"/>
                <a:gd name="T61" fmla="*/ 72 h 632"/>
                <a:gd name="T62" fmla="*/ 156 w 596"/>
                <a:gd name="T63" fmla="*/ 38 h 632"/>
                <a:gd name="T64" fmla="*/ 210 w 596"/>
                <a:gd name="T65" fmla="*/ 14 h 632"/>
                <a:gd name="T66" fmla="*/ 268 w 596"/>
                <a:gd name="T67" fmla="*/ 2 h 632"/>
                <a:gd name="T68" fmla="*/ 298 w 596"/>
                <a:gd name="T6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6" h="632">
                  <a:moveTo>
                    <a:pt x="298" y="0"/>
                  </a:moveTo>
                  <a:lnTo>
                    <a:pt x="298" y="0"/>
                  </a:lnTo>
                  <a:lnTo>
                    <a:pt x="328" y="2"/>
                  </a:lnTo>
                  <a:lnTo>
                    <a:pt x="358" y="8"/>
                  </a:lnTo>
                  <a:lnTo>
                    <a:pt x="386" y="14"/>
                  </a:lnTo>
                  <a:lnTo>
                    <a:pt x="414" y="26"/>
                  </a:lnTo>
                  <a:lnTo>
                    <a:pt x="440" y="38"/>
                  </a:lnTo>
                  <a:lnTo>
                    <a:pt x="464" y="54"/>
                  </a:lnTo>
                  <a:lnTo>
                    <a:pt x="488" y="72"/>
                  </a:lnTo>
                  <a:lnTo>
                    <a:pt x="510" y="94"/>
                  </a:lnTo>
                  <a:lnTo>
                    <a:pt x="528" y="116"/>
                  </a:lnTo>
                  <a:lnTo>
                    <a:pt x="546" y="140"/>
                  </a:lnTo>
                  <a:lnTo>
                    <a:pt x="560" y="166"/>
                  </a:lnTo>
                  <a:lnTo>
                    <a:pt x="574" y="194"/>
                  </a:lnTo>
                  <a:lnTo>
                    <a:pt x="584" y="222"/>
                  </a:lnTo>
                  <a:lnTo>
                    <a:pt x="590" y="252"/>
                  </a:lnTo>
                  <a:lnTo>
                    <a:pt x="596" y="284"/>
                  </a:lnTo>
                  <a:lnTo>
                    <a:pt x="596" y="316"/>
                  </a:lnTo>
                  <a:lnTo>
                    <a:pt x="596" y="316"/>
                  </a:lnTo>
                  <a:lnTo>
                    <a:pt x="596" y="348"/>
                  </a:lnTo>
                  <a:lnTo>
                    <a:pt x="590" y="380"/>
                  </a:lnTo>
                  <a:lnTo>
                    <a:pt x="584" y="410"/>
                  </a:lnTo>
                  <a:lnTo>
                    <a:pt x="574" y="438"/>
                  </a:lnTo>
                  <a:lnTo>
                    <a:pt x="560" y="466"/>
                  </a:lnTo>
                  <a:lnTo>
                    <a:pt x="546" y="492"/>
                  </a:lnTo>
                  <a:lnTo>
                    <a:pt x="528" y="516"/>
                  </a:lnTo>
                  <a:lnTo>
                    <a:pt x="510" y="538"/>
                  </a:lnTo>
                  <a:lnTo>
                    <a:pt x="488" y="560"/>
                  </a:lnTo>
                  <a:lnTo>
                    <a:pt x="464" y="578"/>
                  </a:lnTo>
                  <a:lnTo>
                    <a:pt x="440" y="594"/>
                  </a:lnTo>
                  <a:lnTo>
                    <a:pt x="414" y="606"/>
                  </a:lnTo>
                  <a:lnTo>
                    <a:pt x="386" y="618"/>
                  </a:lnTo>
                  <a:lnTo>
                    <a:pt x="358" y="624"/>
                  </a:lnTo>
                  <a:lnTo>
                    <a:pt x="328" y="630"/>
                  </a:lnTo>
                  <a:lnTo>
                    <a:pt x="298" y="632"/>
                  </a:lnTo>
                  <a:lnTo>
                    <a:pt x="298" y="632"/>
                  </a:lnTo>
                  <a:lnTo>
                    <a:pt x="268" y="630"/>
                  </a:lnTo>
                  <a:lnTo>
                    <a:pt x="238" y="624"/>
                  </a:lnTo>
                  <a:lnTo>
                    <a:pt x="210" y="618"/>
                  </a:lnTo>
                  <a:lnTo>
                    <a:pt x="182" y="606"/>
                  </a:lnTo>
                  <a:lnTo>
                    <a:pt x="156" y="594"/>
                  </a:lnTo>
                  <a:lnTo>
                    <a:pt x="132" y="578"/>
                  </a:lnTo>
                  <a:lnTo>
                    <a:pt x="108" y="560"/>
                  </a:lnTo>
                  <a:lnTo>
                    <a:pt x="88" y="538"/>
                  </a:lnTo>
                  <a:lnTo>
                    <a:pt x="68" y="516"/>
                  </a:lnTo>
                  <a:lnTo>
                    <a:pt x="50" y="492"/>
                  </a:lnTo>
                  <a:lnTo>
                    <a:pt x="36" y="466"/>
                  </a:lnTo>
                  <a:lnTo>
                    <a:pt x="24" y="438"/>
                  </a:lnTo>
                  <a:lnTo>
                    <a:pt x="14" y="410"/>
                  </a:lnTo>
                  <a:lnTo>
                    <a:pt x="6" y="380"/>
                  </a:lnTo>
                  <a:lnTo>
                    <a:pt x="2" y="348"/>
                  </a:lnTo>
                  <a:lnTo>
                    <a:pt x="0" y="316"/>
                  </a:lnTo>
                  <a:lnTo>
                    <a:pt x="0" y="316"/>
                  </a:lnTo>
                  <a:lnTo>
                    <a:pt x="2" y="284"/>
                  </a:lnTo>
                  <a:lnTo>
                    <a:pt x="6" y="252"/>
                  </a:lnTo>
                  <a:lnTo>
                    <a:pt x="14" y="222"/>
                  </a:lnTo>
                  <a:lnTo>
                    <a:pt x="24" y="194"/>
                  </a:lnTo>
                  <a:lnTo>
                    <a:pt x="36" y="166"/>
                  </a:lnTo>
                  <a:lnTo>
                    <a:pt x="50" y="140"/>
                  </a:lnTo>
                  <a:lnTo>
                    <a:pt x="68" y="116"/>
                  </a:lnTo>
                  <a:lnTo>
                    <a:pt x="88" y="94"/>
                  </a:lnTo>
                  <a:lnTo>
                    <a:pt x="108" y="72"/>
                  </a:lnTo>
                  <a:lnTo>
                    <a:pt x="132" y="54"/>
                  </a:lnTo>
                  <a:lnTo>
                    <a:pt x="156" y="38"/>
                  </a:lnTo>
                  <a:lnTo>
                    <a:pt x="182" y="26"/>
                  </a:lnTo>
                  <a:lnTo>
                    <a:pt x="210" y="14"/>
                  </a:lnTo>
                  <a:lnTo>
                    <a:pt x="238" y="8"/>
                  </a:lnTo>
                  <a:lnTo>
                    <a:pt x="268" y="2"/>
                  </a:lnTo>
                  <a:lnTo>
                    <a:pt x="298" y="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" name="Freeform 896"/>
            <p:cNvSpPr>
              <a:spLocks/>
            </p:cNvSpPr>
            <p:nvPr/>
          </p:nvSpPr>
          <p:spPr bwMode="auto">
            <a:xfrm>
              <a:off x="9437413" y="2047892"/>
              <a:ext cx="832671" cy="1006475"/>
            </a:xfrm>
            <a:custGeom>
              <a:avLst/>
              <a:gdLst>
                <a:gd name="T0" fmla="*/ 300 w 598"/>
                <a:gd name="T1" fmla="*/ 0 h 634"/>
                <a:gd name="T2" fmla="*/ 360 w 598"/>
                <a:gd name="T3" fmla="*/ 6 h 634"/>
                <a:gd name="T4" fmla="*/ 416 w 598"/>
                <a:gd name="T5" fmla="*/ 26 h 634"/>
                <a:gd name="T6" fmla="*/ 466 w 598"/>
                <a:gd name="T7" fmla="*/ 54 h 634"/>
                <a:gd name="T8" fmla="*/ 510 w 598"/>
                <a:gd name="T9" fmla="*/ 94 h 634"/>
                <a:gd name="T10" fmla="*/ 548 w 598"/>
                <a:gd name="T11" fmla="*/ 140 h 634"/>
                <a:gd name="T12" fmla="*/ 576 w 598"/>
                <a:gd name="T13" fmla="*/ 194 h 634"/>
                <a:gd name="T14" fmla="*/ 592 w 598"/>
                <a:gd name="T15" fmla="*/ 254 h 634"/>
                <a:gd name="T16" fmla="*/ 598 w 598"/>
                <a:gd name="T17" fmla="*/ 318 h 634"/>
                <a:gd name="T18" fmla="*/ 598 w 598"/>
                <a:gd name="T19" fmla="*/ 350 h 634"/>
                <a:gd name="T20" fmla="*/ 586 w 598"/>
                <a:gd name="T21" fmla="*/ 412 h 634"/>
                <a:gd name="T22" fmla="*/ 562 w 598"/>
                <a:gd name="T23" fmla="*/ 468 h 634"/>
                <a:gd name="T24" fmla="*/ 530 w 598"/>
                <a:gd name="T25" fmla="*/ 518 h 634"/>
                <a:gd name="T26" fmla="*/ 490 w 598"/>
                <a:gd name="T27" fmla="*/ 562 h 634"/>
                <a:gd name="T28" fmla="*/ 442 w 598"/>
                <a:gd name="T29" fmla="*/ 596 h 634"/>
                <a:gd name="T30" fmla="*/ 388 w 598"/>
                <a:gd name="T31" fmla="*/ 620 h 634"/>
                <a:gd name="T32" fmla="*/ 330 w 598"/>
                <a:gd name="T33" fmla="*/ 632 h 634"/>
                <a:gd name="T34" fmla="*/ 300 w 598"/>
                <a:gd name="T35" fmla="*/ 634 h 634"/>
                <a:gd name="T36" fmla="*/ 238 w 598"/>
                <a:gd name="T37" fmla="*/ 628 h 634"/>
                <a:gd name="T38" fmla="*/ 182 w 598"/>
                <a:gd name="T39" fmla="*/ 610 h 634"/>
                <a:gd name="T40" fmla="*/ 132 w 598"/>
                <a:gd name="T41" fmla="*/ 580 h 634"/>
                <a:gd name="T42" fmla="*/ 88 w 598"/>
                <a:gd name="T43" fmla="*/ 542 h 634"/>
                <a:gd name="T44" fmla="*/ 50 w 598"/>
                <a:gd name="T45" fmla="*/ 494 h 634"/>
                <a:gd name="T46" fmla="*/ 22 w 598"/>
                <a:gd name="T47" fmla="*/ 440 h 634"/>
                <a:gd name="T48" fmla="*/ 6 w 598"/>
                <a:gd name="T49" fmla="*/ 380 h 634"/>
                <a:gd name="T50" fmla="*/ 0 w 598"/>
                <a:gd name="T51" fmla="*/ 318 h 634"/>
                <a:gd name="T52" fmla="*/ 0 w 598"/>
                <a:gd name="T53" fmla="*/ 284 h 634"/>
                <a:gd name="T54" fmla="*/ 12 w 598"/>
                <a:gd name="T55" fmla="*/ 224 h 634"/>
                <a:gd name="T56" fmla="*/ 36 w 598"/>
                <a:gd name="T57" fmla="*/ 166 h 634"/>
                <a:gd name="T58" fmla="*/ 68 w 598"/>
                <a:gd name="T59" fmla="*/ 116 h 634"/>
                <a:gd name="T60" fmla="*/ 108 w 598"/>
                <a:gd name="T61" fmla="*/ 72 h 634"/>
                <a:gd name="T62" fmla="*/ 156 w 598"/>
                <a:gd name="T63" fmla="*/ 38 h 634"/>
                <a:gd name="T64" fmla="*/ 210 w 598"/>
                <a:gd name="T65" fmla="*/ 14 h 634"/>
                <a:gd name="T66" fmla="*/ 268 w 598"/>
                <a:gd name="T67" fmla="*/ 2 h 634"/>
                <a:gd name="T68" fmla="*/ 300 w 598"/>
                <a:gd name="T69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8" h="634">
                  <a:moveTo>
                    <a:pt x="300" y="0"/>
                  </a:moveTo>
                  <a:lnTo>
                    <a:pt x="300" y="0"/>
                  </a:lnTo>
                  <a:lnTo>
                    <a:pt x="330" y="2"/>
                  </a:lnTo>
                  <a:lnTo>
                    <a:pt x="360" y="6"/>
                  </a:lnTo>
                  <a:lnTo>
                    <a:pt x="388" y="14"/>
                  </a:lnTo>
                  <a:lnTo>
                    <a:pt x="416" y="26"/>
                  </a:lnTo>
                  <a:lnTo>
                    <a:pt x="442" y="38"/>
                  </a:lnTo>
                  <a:lnTo>
                    <a:pt x="466" y="54"/>
                  </a:lnTo>
                  <a:lnTo>
                    <a:pt x="490" y="72"/>
                  </a:lnTo>
                  <a:lnTo>
                    <a:pt x="510" y="94"/>
                  </a:lnTo>
                  <a:lnTo>
                    <a:pt x="530" y="116"/>
                  </a:lnTo>
                  <a:lnTo>
                    <a:pt x="548" y="140"/>
                  </a:lnTo>
                  <a:lnTo>
                    <a:pt x="562" y="166"/>
                  </a:lnTo>
                  <a:lnTo>
                    <a:pt x="576" y="194"/>
                  </a:lnTo>
                  <a:lnTo>
                    <a:pt x="586" y="224"/>
                  </a:lnTo>
                  <a:lnTo>
                    <a:pt x="592" y="254"/>
                  </a:lnTo>
                  <a:lnTo>
                    <a:pt x="598" y="284"/>
                  </a:lnTo>
                  <a:lnTo>
                    <a:pt x="598" y="318"/>
                  </a:lnTo>
                  <a:lnTo>
                    <a:pt x="598" y="318"/>
                  </a:lnTo>
                  <a:lnTo>
                    <a:pt x="598" y="350"/>
                  </a:lnTo>
                  <a:lnTo>
                    <a:pt x="592" y="380"/>
                  </a:lnTo>
                  <a:lnTo>
                    <a:pt x="586" y="412"/>
                  </a:lnTo>
                  <a:lnTo>
                    <a:pt x="576" y="440"/>
                  </a:lnTo>
                  <a:lnTo>
                    <a:pt x="562" y="468"/>
                  </a:lnTo>
                  <a:lnTo>
                    <a:pt x="548" y="494"/>
                  </a:lnTo>
                  <a:lnTo>
                    <a:pt x="530" y="518"/>
                  </a:lnTo>
                  <a:lnTo>
                    <a:pt x="510" y="542"/>
                  </a:lnTo>
                  <a:lnTo>
                    <a:pt x="490" y="562"/>
                  </a:lnTo>
                  <a:lnTo>
                    <a:pt x="466" y="580"/>
                  </a:lnTo>
                  <a:lnTo>
                    <a:pt x="442" y="596"/>
                  </a:lnTo>
                  <a:lnTo>
                    <a:pt x="416" y="610"/>
                  </a:lnTo>
                  <a:lnTo>
                    <a:pt x="388" y="620"/>
                  </a:lnTo>
                  <a:lnTo>
                    <a:pt x="360" y="628"/>
                  </a:lnTo>
                  <a:lnTo>
                    <a:pt x="330" y="632"/>
                  </a:lnTo>
                  <a:lnTo>
                    <a:pt x="300" y="634"/>
                  </a:lnTo>
                  <a:lnTo>
                    <a:pt x="300" y="634"/>
                  </a:lnTo>
                  <a:lnTo>
                    <a:pt x="268" y="632"/>
                  </a:lnTo>
                  <a:lnTo>
                    <a:pt x="238" y="628"/>
                  </a:lnTo>
                  <a:lnTo>
                    <a:pt x="210" y="620"/>
                  </a:lnTo>
                  <a:lnTo>
                    <a:pt x="182" y="610"/>
                  </a:lnTo>
                  <a:lnTo>
                    <a:pt x="156" y="596"/>
                  </a:lnTo>
                  <a:lnTo>
                    <a:pt x="132" y="580"/>
                  </a:lnTo>
                  <a:lnTo>
                    <a:pt x="108" y="562"/>
                  </a:lnTo>
                  <a:lnTo>
                    <a:pt x="88" y="542"/>
                  </a:lnTo>
                  <a:lnTo>
                    <a:pt x="68" y="518"/>
                  </a:lnTo>
                  <a:lnTo>
                    <a:pt x="50" y="494"/>
                  </a:lnTo>
                  <a:lnTo>
                    <a:pt x="36" y="468"/>
                  </a:lnTo>
                  <a:lnTo>
                    <a:pt x="22" y="440"/>
                  </a:lnTo>
                  <a:lnTo>
                    <a:pt x="12" y="412"/>
                  </a:lnTo>
                  <a:lnTo>
                    <a:pt x="6" y="380"/>
                  </a:lnTo>
                  <a:lnTo>
                    <a:pt x="0" y="350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284"/>
                  </a:lnTo>
                  <a:lnTo>
                    <a:pt x="6" y="254"/>
                  </a:lnTo>
                  <a:lnTo>
                    <a:pt x="12" y="224"/>
                  </a:lnTo>
                  <a:lnTo>
                    <a:pt x="22" y="194"/>
                  </a:lnTo>
                  <a:lnTo>
                    <a:pt x="36" y="166"/>
                  </a:lnTo>
                  <a:lnTo>
                    <a:pt x="50" y="140"/>
                  </a:lnTo>
                  <a:lnTo>
                    <a:pt x="68" y="116"/>
                  </a:lnTo>
                  <a:lnTo>
                    <a:pt x="88" y="94"/>
                  </a:lnTo>
                  <a:lnTo>
                    <a:pt x="108" y="72"/>
                  </a:lnTo>
                  <a:lnTo>
                    <a:pt x="132" y="54"/>
                  </a:lnTo>
                  <a:lnTo>
                    <a:pt x="156" y="38"/>
                  </a:lnTo>
                  <a:lnTo>
                    <a:pt x="182" y="26"/>
                  </a:lnTo>
                  <a:lnTo>
                    <a:pt x="210" y="14"/>
                  </a:lnTo>
                  <a:lnTo>
                    <a:pt x="238" y="6"/>
                  </a:lnTo>
                  <a:lnTo>
                    <a:pt x="268" y="2"/>
                  </a:lnTo>
                  <a:lnTo>
                    <a:pt x="300" y="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4" name="Freeform 897"/>
            <p:cNvSpPr>
              <a:spLocks/>
            </p:cNvSpPr>
            <p:nvPr/>
          </p:nvSpPr>
          <p:spPr bwMode="auto">
            <a:xfrm>
              <a:off x="9431844" y="2044717"/>
              <a:ext cx="841026" cy="1009650"/>
            </a:xfrm>
            <a:custGeom>
              <a:avLst/>
              <a:gdLst>
                <a:gd name="T0" fmla="*/ 302 w 604"/>
                <a:gd name="T1" fmla="*/ 0 h 636"/>
                <a:gd name="T2" fmla="*/ 362 w 604"/>
                <a:gd name="T3" fmla="*/ 6 h 636"/>
                <a:gd name="T4" fmla="*/ 420 w 604"/>
                <a:gd name="T5" fmla="*/ 26 h 636"/>
                <a:gd name="T6" fmla="*/ 470 w 604"/>
                <a:gd name="T7" fmla="*/ 54 h 636"/>
                <a:gd name="T8" fmla="*/ 514 w 604"/>
                <a:gd name="T9" fmla="*/ 94 h 636"/>
                <a:gd name="T10" fmla="*/ 552 w 604"/>
                <a:gd name="T11" fmla="*/ 140 h 636"/>
                <a:gd name="T12" fmla="*/ 580 w 604"/>
                <a:gd name="T13" fmla="*/ 194 h 636"/>
                <a:gd name="T14" fmla="*/ 598 w 604"/>
                <a:gd name="T15" fmla="*/ 254 h 636"/>
                <a:gd name="T16" fmla="*/ 604 w 604"/>
                <a:gd name="T17" fmla="*/ 318 h 636"/>
                <a:gd name="T18" fmla="*/ 602 w 604"/>
                <a:gd name="T19" fmla="*/ 350 h 636"/>
                <a:gd name="T20" fmla="*/ 590 w 604"/>
                <a:gd name="T21" fmla="*/ 412 h 636"/>
                <a:gd name="T22" fmla="*/ 566 w 604"/>
                <a:gd name="T23" fmla="*/ 470 h 636"/>
                <a:gd name="T24" fmla="*/ 534 w 604"/>
                <a:gd name="T25" fmla="*/ 520 h 636"/>
                <a:gd name="T26" fmla="*/ 494 w 604"/>
                <a:gd name="T27" fmla="*/ 564 h 636"/>
                <a:gd name="T28" fmla="*/ 446 w 604"/>
                <a:gd name="T29" fmla="*/ 598 h 636"/>
                <a:gd name="T30" fmla="*/ 392 w 604"/>
                <a:gd name="T31" fmla="*/ 622 h 636"/>
                <a:gd name="T32" fmla="*/ 332 w 604"/>
                <a:gd name="T33" fmla="*/ 634 h 636"/>
                <a:gd name="T34" fmla="*/ 302 w 604"/>
                <a:gd name="T35" fmla="*/ 636 h 636"/>
                <a:gd name="T36" fmla="*/ 242 w 604"/>
                <a:gd name="T37" fmla="*/ 630 h 636"/>
                <a:gd name="T38" fmla="*/ 186 w 604"/>
                <a:gd name="T39" fmla="*/ 612 h 636"/>
                <a:gd name="T40" fmla="*/ 134 w 604"/>
                <a:gd name="T41" fmla="*/ 582 h 636"/>
                <a:gd name="T42" fmla="*/ 90 w 604"/>
                <a:gd name="T43" fmla="*/ 544 h 636"/>
                <a:gd name="T44" fmla="*/ 52 w 604"/>
                <a:gd name="T45" fmla="*/ 496 h 636"/>
                <a:gd name="T46" fmla="*/ 24 w 604"/>
                <a:gd name="T47" fmla="*/ 442 h 636"/>
                <a:gd name="T48" fmla="*/ 8 w 604"/>
                <a:gd name="T49" fmla="*/ 382 h 636"/>
                <a:gd name="T50" fmla="*/ 0 w 604"/>
                <a:gd name="T51" fmla="*/ 318 h 636"/>
                <a:gd name="T52" fmla="*/ 2 w 604"/>
                <a:gd name="T53" fmla="*/ 286 h 636"/>
                <a:gd name="T54" fmla="*/ 14 w 604"/>
                <a:gd name="T55" fmla="*/ 224 h 636"/>
                <a:gd name="T56" fmla="*/ 38 w 604"/>
                <a:gd name="T57" fmla="*/ 166 h 636"/>
                <a:gd name="T58" fmla="*/ 70 w 604"/>
                <a:gd name="T59" fmla="*/ 116 h 636"/>
                <a:gd name="T60" fmla="*/ 110 w 604"/>
                <a:gd name="T61" fmla="*/ 72 h 636"/>
                <a:gd name="T62" fmla="*/ 158 w 604"/>
                <a:gd name="T63" fmla="*/ 38 h 636"/>
                <a:gd name="T64" fmla="*/ 212 w 604"/>
                <a:gd name="T65" fmla="*/ 14 h 636"/>
                <a:gd name="T66" fmla="*/ 272 w 604"/>
                <a:gd name="T67" fmla="*/ 2 h 636"/>
                <a:gd name="T68" fmla="*/ 302 w 604"/>
                <a:gd name="T6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636">
                  <a:moveTo>
                    <a:pt x="302" y="0"/>
                  </a:moveTo>
                  <a:lnTo>
                    <a:pt x="302" y="0"/>
                  </a:lnTo>
                  <a:lnTo>
                    <a:pt x="332" y="2"/>
                  </a:lnTo>
                  <a:lnTo>
                    <a:pt x="362" y="6"/>
                  </a:lnTo>
                  <a:lnTo>
                    <a:pt x="392" y="14"/>
                  </a:lnTo>
                  <a:lnTo>
                    <a:pt x="420" y="26"/>
                  </a:lnTo>
                  <a:lnTo>
                    <a:pt x="446" y="38"/>
                  </a:lnTo>
                  <a:lnTo>
                    <a:pt x="470" y="54"/>
                  </a:lnTo>
                  <a:lnTo>
                    <a:pt x="494" y="72"/>
                  </a:lnTo>
                  <a:lnTo>
                    <a:pt x="514" y="94"/>
                  </a:lnTo>
                  <a:lnTo>
                    <a:pt x="534" y="116"/>
                  </a:lnTo>
                  <a:lnTo>
                    <a:pt x="552" y="140"/>
                  </a:lnTo>
                  <a:lnTo>
                    <a:pt x="566" y="166"/>
                  </a:lnTo>
                  <a:lnTo>
                    <a:pt x="580" y="194"/>
                  </a:lnTo>
                  <a:lnTo>
                    <a:pt x="590" y="224"/>
                  </a:lnTo>
                  <a:lnTo>
                    <a:pt x="598" y="254"/>
                  </a:lnTo>
                  <a:lnTo>
                    <a:pt x="602" y="286"/>
                  </a:lnTo>
                  <a:lnTo>
                    <a:pt x="604" y="318"/>
                  </a:lnTo>
                  <a:lnTo>
                    <a:pt x="604" y="318"/>
                  </a:lnTo>
                  <a:lnTo>
                    <a:pt x="602" y="350"/>
                  </a:lnTo>
                  <a:lnTo>
                    <a:pt x="598" y="382"/>
                  </a:lnTo>
                  <a:lnTo>
                    <a:pt x="590" y="412"/>
                  </a:lnTo>
                  <a:lnTo>
                    <a:pt x="580" y="442"/>
                  </a:lnTo>
                  <a:lnTo>
                    <a:pt x="566" y="470"/>
                  </a:lnTo>
                  <a:lnTo>
                    <a:pt x="552" y="496"/>
                  </a:lnTo>
                  <a:lnTo>
                    <a:pt x="534" y="520"/>
                  </a:lnTo>
                  <a:lnTo>
                    <a:pt x="514" y="544"/>
                  </a:lnTo>
                  <a:lnTo>
                    <a:pt x="494" y="564"/>
                  </a:lnTo>
                  <a:lnTo>
                    <a:pt x="470" y="582"/>
                  </a:lnTo>
                  <a:lnTo>
                    <a:pt x="446" y="598"/>
                  </a:lnTo>
                  <a:lnTo>
                    <a:pt x="420" y="612"/>
                  </a:lnTo>
                  <a:lnTo>
                    <a:pt x="392" y="622"/>
                  </a:lnTo>
                  <a:lnTo>
                    <a:pt x="362" y="630"/>
                  </a:lnTo>
                  <a:lnTo>
                    <a:pt x="332" y="634"/>
                  </a:lnTo>
                  <a:lnTo>
                    <a:pt x="302" y="636"/>
                  </a:lnTo>
                  <a:lnTo>
                    <a:pt x="302" y="636"/>
                  </a:lnTo>
                  <a:lnTo>
                    <a:pt x="272" y="634"/>
                  </a:lnTo>
                  <a:lnTo>
                    <a:pt x="242" y="630"/>
                  </a:lnTo>
                  <a:lnTo>
                    <a:pt x="212" y="622"/>
                  </a:lnTo>
                  <a:lnTo>
                    <a:pt x="186" y="612"/>
                  </a:lnTo>
                  <a:lnTo>
                    <a:pt x="158" y="598"/>
                  </a:lnTo>
                  <a:lnTo>
                    <a:pt x="134" y="582"/>
                  </a:lnTo>
                  <a:lnTo>
                    <a:pt x="110" y="564"/>
                  </a:lnTo>
                  <a:lnTo>
                    <a:pt x="90" y="544"/>
                  </a:lnTo>
                  <a:lnTo>
                    <a:pt x="70" y="520"/>
                  </a:lnTo>
                  <a:lnTo>
                    <a:pt x="52" y="496"/>
                  </a:lnTo>
                  <a:lnTo>
                    <a:pt x="38" y="470"/>
                  </a:lnTo>
                  <a:lnTo>
                    <a:pt x="24" y="442"/>
                  </a:lnTo>
                  <a:lnTo>
                    <a:pt x="14" y="412"/>
                  </a:lnTo>
                  <a:lnTo>
                    <a:pt x="8" y="382"/>
                  </a:lnTo>
                  <a:lnTo>
                    <a:pt x="2" y="350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2" y="286"/>
                  </a:lnTo>
                  <a:lnTo>
                    <a:pt x="8" y="254"/>
                  </a:lnTo>
                  <a:lnTo>
                    <a:pt x="14" y="224"/>
                  </a:lnTo>
                  <a:lnTo>
                    <a:pt x="24" y="194"/>
                  </a:lnTo>
                  <a:lnTo>
                    <a:pt x="38" y="166"/>
                  </a:lnTo>
                  <a:lnTo>
                    <a:pt x="52" y="140"/>
                  </a:lnTo>
                  <a:lnTo>
                    <a:pt x="70" y="116"/>
                  </a:lnTo>
                  <a:lnTo>
                    <a:pt x="90" y="94"/>
                  </a:lnTo>
                  <a:lnTo>
                    <a:pt x="110" y="72"/>
                  </a:lnTo>
                  <a:lnTo>
                    <a:pt x="134" y="54"/>
                  </a:lnTo>
                  <a:lnTo>
                    <a:pt x="158" y="38"/>
                  </a:lnTo>
                  <a:lnTo>
                    <a:pt x="186" y="26"/>
                  </a:lnTo>
                  <a:lnTo>
                    <a:pt x="212" y="14"/>
                  </a:lnTo>
                  <a:lnTo>
                    <a:pt x="242" y="6"/>
                  </a:lnTo>
                  <a:lnTo>
                    <a:pt x="272" y="2"/>
                  </a:lnTo>
                  <a:lnTo>
                    <a:pt x="302" y="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" name="Freeform 898"/>
            <p:cNvSpPr>
              <a:spLocks/>
            </p:cNvSpPr>
            <p:nvPr/>
          </p:nvSpPr>
          <p:spPr bwMode="auto">
            <a:xfrm>
              <a:off x="9429059" y="2041542"/>
              <a:ext cx="843811" cy="1016000"/>
            </a:xfrm>
            <a:custGeom>
              <a:avLst/>
              <a:gdLst>
                <a:gd name="T0" fmla="*/ 304 w 606"/>
                <a:gd name="T1" fmla="*/ 0 h 640"/>
                <a:gd name="T2" fmla="*/ 364 w 606"/>
                <a:gd name="T3" fmla="*/ 6 h 640"/>
                <a:gd name="T4" fmla="*/ 420 w 606"/>
                <a:gd name="T5" fmla="*/ 24 h 640"/>
                <a:gd name="T6" fmla="*/ 472 w 606"/>
                <a:gd name="T7" fmla="*/ 54 h 640"/>
                <a:gd name="T8" fmla="*/ 516 w 606"/>
                <a:gd name="T9" fmla="*/ 94 h 640"/>
                <a:gd name="T10" fmla="*/ 554 w 606"/>
                <a:gd name="T11" fmla="*/ 140 h 640"/>
                <a:gd name="T12" fmla="*/ 582 w 606"/>
                <a:gd name="T13" fmla="*/ 196 h 640"/>
                <a:gd name="T14" fmla="*/ 600 w 606"/>
                <a:gd name="T15" fmla="*/ 256 h 640"/>
                <a:gd name="T16" fmla="*/ 606 w 606"/>
                <a:gd name="T17" fmla="*/ 320 h 640"/>
                <a:gd name="T18" fmla="*/ 604 w 606"/>
                <a:gd name="T19" fmla="*/ 352 h 640"/>
                <a:gd name="T20" fmla="*/ 592 w 606"/>
                <a:gd name="T21" fmla="*/ 414 h 640"/>
                <a:gd name="T22" fmla="*/ 570 w 606"/>
                <a:gd name="T23" fmla="*/ 472 h 640"/>
                <a:gd name="T24" fmla="*/ 536 w 606"/>
                <a:gd name="T25" fmla="*/ 522 h 640"/>
                <a:gd name="T26" fmla="*/ 496 w 606"/>
                <a:gd name="T27" fmla="*/ 566 h 640"/>
                <a:gd name="T28" fmla="*/ 448 w 606"/>
                <a:gd name="T29" fmla="*/ 600 h 640"/>
                <a:gd name="T30" fmla="*/ 392 w 606"/>
                <a:gd name="T31" fmla="*/ 624 h 640"/>
                <a:gd name="T32" fmla="*/ 334 w 606"/>
                <a:gd name="T33" fmla="*/ 638 h 640"/>
                <a:gd name="T34" fmla="*/ 304 w 606"/>
                <a:gd name="T35" fmla="*/ 640 h 640"/>
                <a:gd name="T36" fmla="*/ 242 w 606"/>
                <a:gd name="T37" fmla="*/ 632 h 640"/>
                <a:gd name="T38" fmla="*/ 186 w 606"/>
                <a:gd name="T39" fmla="*/ 614 h 640"/>
                <a:gd name="T40" fmla="*/ 134 w 606"/>
                <a:gd name="T41" fmla="*/ 584 h 640"/>
                <a:gd name="T42" fmla="*/ 90 w 606"/>
                <a:gd name="T43" fmla="*/ 546 h 640"/>
                <a:gd name="T44" fmla="*/ 52 w 606"/>
                <a:gd name="T45" fmla="*/ 498 h 640"/>
                <a:gd name="T46" fmla="*/ 24 w 606"/>
                <a:gd name="T47" fmla="*/ 444 h 640"/>
                <a:gd name="T48" fmla="*/ 6 w 606"/>
                <a:gd name="T49" fmla="*/ 384 h 640"/>
                <a:gd name="T50" fmla="*/ 0 w 606"/>
                <a:gd name="T51" fmla="*/ 320 h 640"/>
                <a:gd name="T52" fmla="*/ 2 w 606"/>
                <a:gd name="T53" fmla="*/ 286 h 640"/>
                <a:gd name="T54" fmla="*/ 14 w 606"/>
                <a:gd name="T55" fmla="*/ 224 h 640"/>
                <a:gd name="T56" fmla="*/ 38 w 606"/>
                <a:gd name="T57" fmla="*/ 168 h 640"/>
                <a:gd name="T58" fmla="*/ 70 w 606"/>
                <a:gd name="T59" fmla="*/ 116 h 640"/>
                <a:gd name="T60" fmla="*/ 110 w 606"/>
                <a:gd name="T61" fmla="*/ 72 h 640"/>
                <a:gd name="T62" fmla="*/ 160 w 606"/>
                <a:gd name="T63" fmla="*/ 38 h 640"/>
                <a:gd name="T64" fmla="*/ 214 w 606"/>
                <a:gd name="T65" fmla="*/ 14 h 640"/>
                <a:gd name="T66" fmla="*/ 272 w 606"/>
                <a:gd name="T67" fmla="*/ 2 h 640"/>
                <a:gd name="T68" fmla="*/ 304 w 606"/>
                <a:gd name="T69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6" h="640">
                  <a:moveTo>
                    <a:pt x="304" y="0"/>
                  </a:moveTo>
                  <a:lnTo>
                    <a:pt x="304" y="0"/>
                  </a:lnTo>
                  <a:lnTo>
                    <a:pt x="334" y="2"/>
                  </a:lnTo>
                  <a:lnTo>
                    <a:pt x="364" y="6"/>
                  </a:lnTo>
                  <a:lnTo>
                    <a:pt x="392" y="14"/>
                  </a:lnTo>
                  <a:lnTo>
                    <a:pt x="420" y="24"/>
                  </a:lnTo>
                  <a:lnTo>
                    <a:pt x="448" y="38"/>
                  </a:lnTo>
                  <a:lnTo>
                    <a:pt x="472" y="54"/>
                  </a:lnTo>
                  <a:lnTo>
                    <a:pt x="496" y="72"/>
                  </a:lnTo>
                  <a:lnTo>
                    <a:pt x="516" y="94"/>
                  </a:lnTo>
                  <a:lnTo>
                    <a:pt x="536" y="116"/>
                  </a:lnTo>
                  <a:lnTo>
                    <a:pt x="554" y="140"/>
                  </a:lnTo>
                  <a:lnTo>
                    <a:pt x="570" y="168"/>
                  </a:lnTo>
                  <a:lnTo>
                    <a:pt x="582" y="196"/>
                  </a:lnTo>
                  <a:lnTo>
                    <a:pt x="592" y="224"/>
                  </a:lnTo>
                  <a:lnTo>
                    <a:pt x="600" y="256"/>
                  </a:lnTo>
                  <a:lnTo>
                    <a:pt x="604" y="286"/>
                  </a:lnTo>
                  <a:lnTo>
                    <a:pt x="606" y="320"/>
                  </a:lnTo>
                  <a:lnTo>
                    <a:pt x="606" y="320"/>
                  </a:lnTo>
                  <a:lnTo>
                    <a:pt x="604" y="352"/>
                  </a:lnTo>
                  <a:lnTo>
                    <a:pt x="600" y="384"/>
                  </a:lnTo>
                  <a:lnTo>
                    <a:pt x="592" y="414"/>
                  </a:lnTo>
                  <a:lnTo>
                    <a:pt x="582" y="444"/>
                  </a:lnTo>
                  <a:lnTo>
                    <a:pt x="570" y="472"/>
                  </a:lnTo>
                  <a:lnTo>
                    <a:pt x="554" y="498"/>
                  </a:lnTo>
                  <a:lnTo>
                    <a:pt x="536" y="522"/>
                  </a:lnTo>
                  <a:lnTo>
                    <a:pt x="516" y="546"/>
                  </a:lnTo>
                  <a:lnTo>
                    <a:pt x="496" y="566"/>
                  </a:lnTo>
                  <a:lnTo>
                    <a:pt x="472" y="584"/>
                  </a:lnTo>
                  <a:lnTo>
                    <a:pt x="448" y="600"/>
                  </a:lnTo>
                  <a:lnTo>
                    <a:pt x="420" y="614"/>
                  </a:lnTo>
                  <a:lnTo>
                    <a:pt x="392" y="624"/>
                  </a:lnTo>
                  <a:lnTo>
                    <a:pt x="364" y="632"/>
                  </a:lnTo>
                  <a:lnTo>
                    <a:pt x="334" y="638"/>
                  </a:lnTo>
                  <a:lnTo>
                    <a:pt x="304" y="640"/>
                  </a:lnTo>
                  <a:lnTo>
                    <a:pt x="304" y="640"/>
                  </a:lnTo>
                  <a:lnTo>
                    <a:pt x="272" y="638"/>
                  </a:lnTo>
                  <a:lnTo>
                    <a:pt x="242" y="632"/>
                  </a:lnTo>
                  <a:lnTo>
                    <a:pt x="214" y="624"/>
                  </a:lnTo>
                  <a:lnTo>
                    <a:pt x="186" y="614"/>
                  </a:lnTo>
                  <a:lnTo>
                    <a:pt x="160" y="600"/>
                  </a:lnTo>
                  <a:lnTo>
                    <a:pt x="134" y="584"/>
                  </a:lnTo>
                  <a:lnTo>
                    <a:pt x="110" y="566"/>
                  </a:lnTo>
                  <a:lnTo>
                    <a:pt x="90" y="546"/>
                  </a:lnTo>
                  <a:lnTo>
                    <a:pt x="70" y="522"/>
                  </a:lnTo>
                  <a:lnTo>
                    <a:pt x="52" y="498"/>
                  </a:lnTo>
                  <a:lnTo>
                    <a:pt x="38" y="472"/>
                  </a:lnTo>
                  <a:lnTo>
                    <a:pt x="24" y="444"/>
                  </a:lnTo>
                  <a:lnTo>
                    <a:pt x="14" y="414"/>
                  </a:lnTo>
                  <a:lnTo>
                    <a:pt x="6" y="384"/>
                  </a:lnTo>
                  <a:lnTo>
                    <a:pt x="2" y="352"/>
                  </a:lnTo>
                  <a:lnTo>
                    <a:pt x="0" y="320"/>
                  </a:lnTo>
                  <a:lnTo>
                    <a:pt x="0" y="320"/>
                  </a:lnTo>
                  <a:lnTo>
                    <a:pt x="2" y="286"/>
                  </a:lnTo>
                  <a:lnTo>
                    <a:pt x="6" y="256"/>
                  </a:lnTo>
                  <a:lnTo>
                    <a:pt x="14" y="224"/>
                  </a:lnTo>
                  <a:lnTo>
                    <a:pt x="24" y="196"/>
                  </a:lnTo>
                  <a:lnTo>
                    <a:pt x="38" y="168"/>
                  </a:lnTo>
                  <a:lnTo>
                    <a:pt x="52" y="140"/>
                  </a:lnTo>
                  <a:lnTo>
                    <a:pt x="70" y="116"/>
                  </a:lnTo>
                  <a:lnTo>
                    <a:pt x="90" y="94"/>
                  </a:lnTo>
                  <a:lnTo>
                    <a:pt x="110" y="72"/>
                  </a:lnTo>
                  <a:lnTo>
                    <a:pt x="134" y="54"/>
                  </a:lnTo>
                  <a:lnTo>
                    <a:pt x="160" y="38"/>
                  </a:lnTo>
                  <a:lnTo>
                    <a:pt x="186" y="24"/>
                  </a:lnTo>
                  <a:lnTo>
                    <a:pt x="214" y="14"/>
                  </a:lnTo>
                  <a:lnTo>
                    <a:pt x="242" y="6"/>
                  </a:lnTo>
                  <a:lnTo>
                    <a:pt x="272" y="2"/>
                  </a:lnTo>
                  <a:lnTo>
                    <a:pt x="304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6" name="Freeform 899"/>
            <p:cNvSpPr>
              <a:spLocks/>
            </p:cNvSpPr>
            <p:nvPr/>
          </p:nvSpPr>
          <p:spPr bwMode="auto">
            <a:xfrm>
              <a:off x="9426274" y="2038367"/>
              <a:ext cx="846596" cy="1019175"/>
            </a:xfrm>
            <a:custGeom>
              <a:avLst/>
              <a:gdLst>
                <a:gd name="T0" fmla="*/ 304 w 608"/>
                <a:gd name="T1" fmla="*/ 0 h 642"/>
                <a:gd name="T2" fmla="*/ 366 w 608"/>
                <a:gd name="T3" fmla="*/ 6 h 642"/>
                <a:gd name="T4" fmla="*/ 422 w 608"/>
                <a:gd name="T5" fmla="*/ 24 h 642"/>
                <a:gd name="T6" fmla="*/ 474 w 608"/>
                <a:gd name="T7" fmla="*/ 54 h 642"/>
                <a:gd name="T8" fmla="*/ 518 w 608"/>
                <a:gd name="T9" fmla="*/ 94 h 642"/>
                <a:gd name="T10" fmla="*/ 556 w 608"/>
                <a:gd name="T11" fmla="*/ 142 h 642"/>
                <a:gd name="T12" fmla="*/ 584 w 608"/>
                <a:gd name="T13" fmla="*/ 196 h 642"/>
                <a:gd name="T14" fmla="*/ 602 w 608"/>
                <a:gd name="T15" fmla="*/ 256 h 642"/>
                <a:gd name="T16" fmla="*/ 608 w 608"/>
                <a:gd name="T17" fmla="*/ 320 h 642"/>
                <a:gd name="T18" fmla="*/ 606 w 608"/>
                <a:gd name="T19" fmla="*/ 354 h 642"/>
                <a:gd name="T20" fmla="*/ 594 w 608"/>
                <a:gd name="T21" fmla="*/ 416 h 642"/>
                <a:gd name="T22" fmla="*/ 572 w 608"/>
                <a:gd name="T23" fmla="*/ 474 h 642"/>
                <a:gd name="T24" fmla="*/ 538 w 608"/>
                <a:gd name="T25" fmla="*/ 524 h 642"/>
                <a:gd name="T26" fmla="*/ 498 w 608"/>
                <a:gd name="T27" fmla="*/ 568 h 642"/>
                <a:gd name="T28" fmla="*/ 448 w 608"/>
                <a:gd name="T29" fmla="*/ 604 h 642"/>
                <a:gd name="T30" fmla="*/ 394 w 608"/>
                <a:gd name="T31" fmla="*/ 628 h 642"/>
                <a:gd name="T32" fmla="*/ 336 w 608"/>
                <a:gd name="T33" fmla="*/ 640 h 642"/>
                <a:gd name="T34" fmla="*/ 304 w 608"/>
                <a:gd name="T35" fmla="*/ 642 h 642"/>
                <a:gd name="T36" fmla="*/ 242 w 608"/>
                <a:gd name="T37" fmla="*/ 636 h 642"/>
                <a:gd name="T38" fmla="*/ 186 w 608"/>
                <a:gd name="T39" fmla="*/ 616 h 642"/>
                <a:gd name="T40" fmla="*/ 134 w 608"/>
                <a:gd name="T41" fmla="*/ 586 h 642"/>
                <a:gd name="T42" fmla="*/ 90 w 608"/>
                <a:gd name="T43" fmla="*/ 548 h 642"/>
                <a:gd name="T44" fmla="*/ 52 w 608"/>
                <a:gd name="T45" fmla="*/ 500 h 642"/>
                <a:gd name="T46" fmla="*/ 24 w 608"/>
                <a:gd name="T47" fmla="*/ 446 h 642"/>
                <a:gd name="T48" fmla="*/ 6 w 608"/>
                <a:gd name="T49" fmla="*/ 386 h 642"/>
                <a:gd name="T50" fmla="*/ 0 w 608"/>
                <a:gd name="T51" fmla="*/ 320 h 642"/>
                <a:gd name="T52" fmla="*/ 2 w 608"/>
                <a:gd name="T53" fmla="*/ 288 h 642"/>
                <a:gd name="T54" fmla="*/ 14 w 608"/>
                <a:gd name="T55" fmla="*/ 226 h 642"/>
                <a:gd name="T56" fmla="*/ 36 w 608"/>
                <a:gd name="T57" fmla="*/ 168 h 642"/>
                <a:gd name="T58" fmla="*/ 70 w 608"/>
                <a:gd name="T59" fmla="*/ 116 h 642"/>
                <a:gd name="T60" fmla="*/ 110 w 608"/>
                <a:gd name="T61" fmla="*/ 72 h 642"/>
                <a:gd name="T62" fmla="*/ 160 w 608"/>
                <a:gd name="T63" fmla="*/ 38 h 642"/>
                <a:gd name="T64" fmla="*/ 214 w 608"/>
                <a:gd name="T65" fmla="*/ 14 h 642"/>
                <a:gd name="T66" fmla="*/ 274 w 608"/>
                <a:gd name="T67" fmla="*/ 0 h 642"/>
                <a:gd name="T68" fmla="*/ 304 w 608"/>
                <a:gd name="T69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8" h="642">
                  <a:moveTo>
                    <a:pt x="304" y="0"/>
                  </a:moveTo>
                  <a:lnTo>
                    <a:pt x="304" y="0"/>
                  </a:lnTo>
                  <a:lnTo>
                    <a:pt x="336" y="0"/>
                  </a:lnTo>
                  <a:lnTo>
                    <a:pt x="366" y="6"/>
                  </a:lnTo>
                  <a:lnTo>
                    <a:pt x="394" y="14"/>
                  </a:lnTo>
                  <a:lnTo>
                    <a:pt x="422" y="24"/>
                  </a:lnTo>
                  <a:lnTo>
                    <a:pt x="448" y="38"/>
                  </a:lnTo>
                  <a:lnTo>
                    <a:pt x="474" y="54"/>
                  </a:lnTo>
                  <a:lnTo>
                    <a:pt x="498" y="72"/>
                  </a:lnTo>
                  <a:lnTo>
                    <a:pt x="518" y="94"/>
                  </a:lnTo>
                  <a:lnTo>
                    <a:pt x="538" y="116"/>
                  </a:lnTo>
                  <a:lnTo>
                    <a:pt x="556" y="142"/>
                  </a:lnTo>
                  <a:lnTo>
                    <a:pt x="572" y="168"/>
                  </a:lnTo>
                  <a:lnTo>
                    <a:pt x="584" y="196"/>
                  </a:lnTo>
                  <a:lnTo>
                    <a:pt x="594" y="226"/>
                  </a:lnTo>
                  <a:lnTo>
                    <a:pt x="602" y="256"/>
                  </a:lnTo>
                  <a:lnTo>
                    <a:pt x="606" y="288"/>
                  </a:lnTo>
                  <a:lnTo>
                    <a:pt x="608" y="320"/>
                  </a:lnTo>
                  <a:lnTo>
                    <a:pt x="608" y="320"/>
                  </a:lnTo>
                  <a:lnTo>
                    <a:pt x="606" y="354"/>
                  </a:lnTo>
                  <a:lnTo>
                    <a:pt x="602" y="386"/>
                  </a:lnTo>
                  <a:lnTo>
                    <a:pt x="594" y="416"/>
                  </a:lnTo>
                  <a:lnTo>
                    <a:pt x="584" y="446"/>
                  </a:lnTo>
                  <a:lnTo>
                    <a:pt x="572" y="474"/>
                  </a:lnTo>
                  <a:lnTo>
                    <a:pt x="556" y="500"/>
                  </a:lnTo>
                  <a:lnTo>
                    <a:pt x="538" y="524"/>
                  </a:lnTo>
                  <a:lnTo>
                    <a:pt x="518" y="548"/>
                  </a:lnTo>
                  <a:lnTo>
                    <a:pt x="498" y="568"/>
                  </a:lnTo>
                  <a:lnTo>
                    <a:pt x="474" y="586"/>
                  </a:lnTo>
                  <a:lnTo>
                    <a:pt x="448" y="604"/>
                  </a:lnTo>
                  <a:lnTo>
                    <a:pt x="422" y="616"/>
                  </a:lnTo>
                  <a:lnTo>
                    <a:pt x="394" y="628"/>
                  </a:lnTo>
                  <a:lnTo>
                    <a:pt x="366" y="636"/>
                  </a:lnTo>
                  <a:lnTo>
                    <a:pt x="336" y="640"/>
                  </a:lnTo>
                  <a:lnTo>
                    <a:pt x="304" y="642"/>
                  </a:lnTo>
                  <a:lnTo>
                    <a:pt x="304" y="642"/>
                  </a:lnTo>
                  <a:lnTo>
                    <a:pt x="274" y="640"/>
                  </a:lnTo>
                  <a:lnTo>
                    <a:pt x="242" y="636"/>
                  </a:lnTo>
                  <a:lnTo>
                    <a:pt x="214" y="628"/>
                  </a:lnTo>
                  <a:lnTo>
                    <a:pt x="186" y="616"/>
                  </a:lnTo>
                  <a:lnTo>
                    <a:pt x="160" y="604"/>
                  </a:lnTo>
                  <a:lnTo>
                    <a:pt x="134" y="586"/>
                  </a:lnTo>
                  <a:lnTo>
                    <a:pt x="110" y="568"/>
                  </a:lnTo>
                  <a:lnTo>
                    <a:pt x="90" y="548"/>
                  </a:lnTo>
                  <a:lnTo>
                    <a:pt x="70" y="524"/>
                  </a:lnTo>
                  <a:lnTo>
                    <a:pt x="52" y="500"/>
                  </a:lnTo>
                  <a:lnTo>
                    <a:pt x="36" y="474"/>
                  </a:lnTo>
                  <a:lnTo>
                    <a:pt x="24" y="446"/>
                  </a:lnTo>
                  <a:lnTo>
                    <a:pt x="14" y="416"/>
                  </a:lnTo>
                  <a:lnTo>
                    <a:pt x="6" y="386"/>
                  </a:lnTo>
                  <a:lnTo>
                    <a:pt x="2" y="354"/>
                  </a:lnTo>
                  <a:lnTo>
                    <a:pt x="0" y="320"/>
                  </a:lnTo>
                  <a:lnTo>
                    <a:pt x="0" y="320"/>
                  </a:lnTo>
                  <a:lnTo>
                    <a:pt x="2" y="288"/>
                  </a:lnTo>
                  <a:lnTo>
                    <a:pt x="6" y="256"/>
                  </a:lnTo>
                  <a:lnTo>
                    <a:pt x="14" y="226"/>
                  </a:lnTo>
                  <a:lnTo>
                    <a:pt x="24" y="196"/>
                  </a:lnTo>
                  <a:lnTo>
                    <a:pt x="36" y="168"/>
                  </a:lnTo>
                  <a:lnTo>
                    <a:pt x="52" y="142"/>
                  </a:lnTo>
                  <a:lnTo>
                    <a:pt x="70" y="116"/>
                  </a:lnTo>
                  <a:lnTo>
                    <a:pt x="90" y="94"/>
                  </a:lnTo>
                  <a:lnTo>
                    <a:pt x="110" y="72"/>
                  </a:lnTo>
                  <a:lnTo>
                    <a:pt x="134" y="54"/>
                  </a:lnTo>
                  <a:lnTo>
                    <a:pt x="160" y="38"/>
                  </a:lnTo>
                  <a:lnTo>
                    <a:pt x="186" y="24"/>
                  </a:lnTo>
                  <a:lnTo>
                    <a:pt x="214" y="14"/>
                  </a:lnTo>
                  <a:lnTo>
                    <a:pt x="242" y="6"/>
                  </a:lnTo>
                  <a:lnTo>
                    <a:pt x="274" y="0"/>
                  </a:lnTo>
                  <a:lnTo>
                    <a:pt x="304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Freeform 900"/>
            <p:cNvSpPr>
              <a:spLocks/>
            </p:cNvSpPr>
            <p:nvPr/>
          </p:nvSpPr>
          <p:spPr bwMode="auto">
            <a:xfrm>
              <a:off x="9423489" y="2032017"/>
              <a:ext cx="849380" cy="1025525"/>
            </a:xfrm>
            <a:custGeom>
              <a:avLst/>
              <a:gdLst>
                <a:gd name="T0" fmla="*/ 306 w 610"/>
                <a:gd name="T1" fmla="*/ 0 h 646"/>
                <a:gd name="T2" fmla="*/ 366 w 610"/>
                <a:gd name="T3" fmla="*/ 8 h 646"/>
                <a:gd name="T4" fmla="*/ 424 w 610"/>
                <a:gd name="T5" fmla="*/ 26 h 646"/>
                <a:gd name="T6" fmla="*/ 476 w 610"/>
                <a:gd name="T7" fmla="*/ 56 h 646"/>
                <a:gd name="T8" fmla="*/ 520 w 610"/>
                <a:gd name="T9" fmla="*/ 96 h 646"/>
                <a:gd name="T10" fmla="*/ 558 w 610"/>
                <a:gd name="T11" fmla="*/ 144 h 646"/>
                <a:gd name="T12" fmla="*/ 586 w 610"/>
                <a:gd name="T13" fmla="*/ 198 h 646"/>
                <a:gd name="T14" fmla="*/ 604 w 610"/>
                <a:gd name="T15" fmla="*/ 258 h 646"/>
                <a:gd name="T16" fmla="*/ 610 w 610"/>
                <a:gd name="T17" fmla="*/ 324 h 646"/>
                <a:gd name="T18" fmla="*/ 608 w 610"/>
                <a:gd name="T19" fmla="*/ 356 h 646"/>
                <a:gd name="T20" fmla="*/ 596 w 610"/>
                <a:gd name="T21" fmla="*/ 420 h 646"/>
                <a:gd name="T22" fmla="*/ 574 w 610"/>
                <a:gd name="T23" fmla="*/ 478 h 646"/>
                <a:gd name="T24" fmla="*/ 540 w 610"/>
                <a:gd name="T25" fmla="*/ 528 h 646"/>
                <a:gd name="T26" fmla="*/ 500 w 610"/>
                <a:gd name="T27" fmla="*/ 572 h 646"/>
                <a:gd name="T28" fmla="*/ 450 w 610"/>
                <a:gd name="T29" fmla="*/ 608 h 646"/>
                <a:gd name="T30" fmla="*/ 396 w 610"/>
                <a:gd name="T31" fmla="*/ 632 h 646"/>
                <a:gd name="T32" fmla="*/ 336 w 610"/>
                <a:gd name="T33" fmla="*/ 644 h 646"/>
                <a:gd name="T34" fmla="*/ 306 w 610"/>
                <a:gd name="T35" fmla="*/ 646 h 646"/>
                <a:gd name="T36" fmla="*/ 244 w 610"/>
                <a:gd name="T37" fmla="*/ 640 h 646"/>
                <a:gd name="T38" fmla="*/ 186 w 610"/>
                <a:gd name="T39" fmla="*/ 622 h 646"/>
                <a:gd name="T40" fmla="*/ 134 w 610"/>
                <a:gd name="T41" fmla="*/ 592 h 646"/>
                <a:gd name="T42" fmla="*/ 90 w 610"/>
                <a:gd name="T43" fmla="*/ 552 h 646"/>
                <a:gd name="T44" fmla="*/ 52 w 610"/>
                <a:gd name="T45" fmla="*/ 504 h 646"/>
                <a:gd name="T46" fmla="*/ 24 w 610"/>
                <a:gd name="T47" fmla="*/ 450 h 646"/>
                <a:gd name="T48" fmla="*/ 6 w 610"/>
                <a:gd name="T49" fmla="*/ 388 h 646"/>
                <a:gd name="T50" fmla="*/ 0 w 610"/>
                <a:gd name="T51" fmla="*/ 324 h 646"/>
                <a:gd name="T52" fmla="*/ 2 w 610"/>
                <a:gd name="T53" fmla="*/ 290 h 646"/>
                <a:gd name="T54" fmla="*/ 14 w 610"/>
                <a:gd name="T55" fmla="*/ 228 h 646"/>
                <a:gd name="T56" fmla="*/ 36 w 610"/>
                <a:gd name="T57" fmla="*/ 170 h 646"/>
                <a:gd name="T58" fmla="*/ 70 w 610"/>
                <a:gd name="T59" fmla="*/ 118 h 646"/>
                <a:gd name="T60" fmla="*/ 110 w 610"/>
                <a:gd name="T61" fmla="*/ 74 h 646"/>
                <a:gd name="T62" fmla="*/ 160 w 610"/>
                <a:gd name="T63" fmla="*/ 40 h 646"/>
                <a:gd name="T64" fmla="*/ 214 w 610"/>
                <a:gd name="T65" fmla="*/ 16 h 646"/>
                <a:gd name="T66" fmla="*/ 274 w 610"/>
                <a:gd name="T67" fmla="*/ 2 h 646"/>
                <a:gd name="T68" fmla="*/ 306 w 610"/>
                <a:gd name="T69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10" h="646">
                  <a:moveTo>
                    <a:pt x="306" y="0"/>
                  </a:moveTo>
                  <a:lnTo>
                    <a:pt x="306" y="0"/>
                  </a:lnTo>
                  <a:lnTo>
                    <a:pt x="336" y="2"/>
                  </a:lnTo>
                  <a:lnTo>
                    <a:pt x="366" y="8"/>
                  </a:lnTo>
                  <a:lnTo>
                    <a:pt x="396" y="16"/>
                  </a:lnTo>
                  <a:lnTo>
                    <a:pt x="424" y="26"/>
                  </a:lnTo>
                  <a:lnTo>
                    <a:pt x="450" y="40"/>
                  </a:lnTo>
                  <a:lnTo>
                    <a:pt x="476" y="56"/>
                  </a:lnTo>
                  <a:lnTo>
                    <a:pt x="500" y="74"/>
                  </a:lnTo>
                  <a:lnTo>
                    <a:pt x="520" y="96"/>
                  </a:lnTo>
                  <a:lnTo>
                    <a:pt x="540" y="118"/>
                  </a:lnTo>
                  <a:lnTo>
                    <a:pt x="558" y="144"/>
                  </a:lnTo>
                  <a:lnTo>
                    <a:pt x="574" y="170"/>
                  </a:lnTo>
                  <a:lnTo>
                    <a:pt x="586" y="198"/>
                  </a:lnTo>
                  <a:lnTo>
                    <a:pt x="596" y="228"/>
                  </a:lnTo>
                  <a:lnTo>
                    <a:pt x="604" y="258"/>
                  </a:lnTo>
                  <a:lnTo>
                    <a:pt x="608" y="290"/>
                  </a:lnTo>
                  <a:lnTo>
                    <a:pt x="610" y="324"/>
                  </a:lnTo>
                  <a:lnTo>
                    <a:pt x="610" y="324"/>
                  </a:lnTo>
                  <a:lnTo>
                    <a:pt x="608" y="356"/>
                  </a:lnTo>
                  <a:lnTo>
                    <a:pt x="604" y="388"/>
                  </a:lnTo>
                  <a:lnTo>
                    <a:pt x="596" y="420"/>
                  </a:lnTo>
                  <a:lnTo>
                    <a:pt x="586" y="450"/>
                  </a:lnTo>
                  <a:lnTo>
                    <a:pt x="574" y="478"/>
                  </a:lnTo>
                  <a:lnTo>
                    <a:pt x="558" y="504"/>
                  </a:lnTo>
                  <a:lnTo>
                    <a:pt x="540" y="528"/>
                  </a:lnTo>
                  <a:lnTo>
                    <a:pt x="520" y="552"/>
                  </a:lnTo>
                  <a:lnTo>
                    <a:pt x="500" y="572"/>
                  </a:lnTo>
                  <a:lnTo>
                    <a:pt x="476" y="592"/>
                  </a:lnTo>
                  <a:lnTo>
                    <a:pt x="450" y="608"/>
                  </a:lnTo>
                  <a:lnTo>
                    <a:pt x="424" y="622"/>
                  </a:lnTo>
                  <a:lnTo>
                    <a:pt x="396" y="632"/>
                  </a:lnTo>
                  <a:lnTo>
                    <a:pt x="366" y="640"/>
                  </a:lnTo>
                  <a:lnTo>
                    <a:pt x="336" y="644"/>
                  </a:lnTo>
                  <a:lnTo>
                    <a:pt x="306" y="646"/>
                  </a:lnTo>
                  <a:lnTo>
                    <a:pt x="306" y="646"/>
                  </a:lnTo>
                  <a:lnTo>
                    <a:pt x="274" y="644"/>
                  </a:lnTo>
                  <a:lnTo>
                    <a:pt x="244" y="640"/>
                  </a:lnTo>
                  <a:lnTo>
                    <a:pt x="214" y="632"/>
                  </a:lnTo>
                  <a:lnTo>
                    <a:pt x="186" y="622"/>
                  </a:lnTo>
                  <a:lnTo>
                    <a:pt x="160" y="608"/>
                  </a:lnTo>
                  <a:lnTo>
                    <a:pt x="134" y="592"/>
                  </a:lnTo>
                  <a:lnTo>
                    <a:pt x="110" y="572"/>
                  </a:lnTo>
                  <a:lnTo>
                    <a:pt x="90" y="552"/>
                  </a:lnTo>
                  <a:lnTo>
                    <a:pt x="70" y="528"/>
                  </a:lnTo>
                  <a:lnTo>
                    <a:pt x="52" y="504"/>
                  </a:lnTo>
                  <a:lnTo>
                    <a:pt x="36" y="478"/>
                  </a:lnTo>
                  <a:lnTo>
                    <a:pt x="24" y="450"/>
                  </a:lnTo>
                  <a:lnTo>
                    <a:pt x="14" y="420"/>
                  </a:lnTo>
                  <a:lnTo>
                    <a:pt x="6" y="388"/>
                  </a:lnTo>
                  <a:lnTo>
                    <a:pt x="2" y="356"/>
                  </a:lnTo>
                  <a:lnTo>
                    <a:pt x="0" y="324"/>
                  </a:lnTo>
                  <a:lnTo>
                    <a:pt x="0" y="324"/>
                  </a:lnTo>
                  <a:lnTo>
                    <a:pt x="2" y="290"/>
                  </a:lnTo>
                  <a:lnTo>
                    <a:pt x="6" y="258"/>
                  </a:lnTo>
                  <a:lnTo>
                    <a:pt x="14" y="228"/>
                  </a:lnTo>
                  <a:lnTo>
                    <a:pt x="24" y="198"/>
                  </a:lnTo>
                  <a:lnTo>
                    <a:pt x="36" y="170"/>
                  </a:lnTo>
                  <a:lnTo>
                    <a:pt x="52" y="144"/>
                  </a:lnTo>
                  <a:lnTo>
                    <a:pt x="70" y="118"/>
                  </a:lnTo>
                  <a:lnTo>
                    <a:pt x="90" y="96"/>
                  </a:lnTo>
                  <a:lnTo>
                    <a:pt x="110" y="74"/>
                  </a:lnTo>
                  <a:lnTo>
                    <a:pt x="134" y="56"/>
                  </a:lnTo>
                  <a:lnTo>
                    <a:pt x="160" y="40"/>
                  </a:lnTo>
                  <a:lnTo>
                    <a:pt x="186" y="26"/>
                  </a:lnTo>
                  <a:lnTo>
                    <a:pt x="214" y="16"/>
                  </a:lnTo>
                  <a:lnTo>
                    <a:pt x="244" y="8"/>
                  </a:lnTo>
                  <a:lnTo>
                    <a:pt x="274" y="2"/>
                  </a:lnTo>
                  <a:lnTo>
                    <a:pt x="306" y="0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Freeform 901"/>
            <p:cNvSpPr>
              <a:spLocks/>
            </p:cNvSpPr>
            <p:nvPr/>
          </p:nvSpPr>
          <p:spPr bwMode="auto">
            <a:xfrm>
              <a:off x="9420704" y="2028842"/>
              <a:ext cx="852165" cy="1031875"/>
            </a:xfrm>
            <a:custGeom>
              <a:avLst/>
              <a:gdLst>
                <a:gd name="T0" fmla="*/ 306 w 612"/>
                <a:gd name="T1" fmla="*/ 0 h 650"/>
                <a:gd name="T2" fmla="*/ 368 w 612"/>
                <a:gd name="T3" fmla="*/ 8 h 650"/>
                <a:gd name="T4" fmla="*/ 426 w 612"/>
                <a:gd name="T5" fmla="*/ 26 h 650"/>
                <a:gd name="T6" fmla="*/ 478 w 612"/>
                <a:gd name="T7" fmla="*/ 56 h 650"/>
                <a:gd name="T8" fmla="*/ 522 w 612"/>
                <a:gd name="T9" fmla="*/ 96 h 650"/>
                <a:gd name="T10" fmla="*/ 560 w 612"/>
                <a:gd name="T11" fmla="*/ 144 h 650"/>
                <a:gd name="T12" fmla="*/ 588 w 612"/>
                <a:gd name="T13" fmla="*/ 198 h 650"/>
                <a:gd name="T14" fmla="*/ 606 w 612"/>
                <a:gd name="T15" fmla="*/ 260 h 650"/>
                <a:gd name="T16" fmla="*/ 612 w 612"/>
                <a:gd name="T17" fmla="*/ 324 h 650"/>
                <a:gd name="T18" fmla="*/ 612 w 612"/>
                <a:gd name="T19" fmla="*/ 358 h 650"/>
                <a:gd name="T20" fmla="*/ 600 w 612"/>
                <a:gd name="T21" fmla="*/ 422 h 650"/>
                <a:gd name="T22" fmla="*/ 576 w 612"/>
                <a:gd name="T23" fmla="*/ 480 h 650"/>
                <a:gd name="T24" fmla="*/ 542 w 612"/>
                <a:gd name="T25" fmla="*/ 530 h 650"/>
                <a:gd name="T26" fmla="*/ 502 w 612"/>
                <a:gd name="T27" fmla="*/ 574 h 650"/>
                <a:gd name="T28" fmla="*/ 452 w 612"/>
                <a:gd name="T29" fmla="*/ 610 h 650"/>
                <a:gd name="T30" fmla="*/ 398 w 612"/>
                <a:gd name="T31" fmla="*/ 634 h 650"/>
                <a:gd name="T32" fmla="*/ 338 w 612"/>
                <a:gd name="T33" fmla="*/ 648 h 650"/>
                <a:gd name="T34" fmla="*/ 306 w 612"/>
                <a:gd name="T35" fmla="*/ 650 h 650"/>
                <a:gd name="T36" fmla="*/ 244 w 612"/>
                <a:gd name="T37" fmla="*/ 642 h 650"/>
                <a:gd name="T38" fmla="*/ 186 w 612"/>
                <a:gd name="T39" fmla="*/ 624 h 650"/>
                <a:gd name="T40" fmla="*/ 134 w 612"/>
                <a:gd name="T41" fmla="*/ 594 h 650"/>
                <a:gd name="T42" fmla="*/ 90 w 612"/>
                <a:gd name="T43" fmla="*/ 554 h 650"/>
                <a:gd name="T44" fmla="*/ 52 w 612"/>
                <a:gd name="T45" fmla="*/ 506 h 650"/>
                <a:gd name="T46" fmla="*/ 24 w 612"/>
                <a:gd name="T47" fmla="*/ 450 h 650"/>
                <a:gd name="T48" fmla="*/ 6 w 612"/>
                <a:gd name="T49" fmla="*/ 390 h 650"/>
                <a:gd name="T50" fmla="*/ 0 w 612"/>
                <a:gd name="T51" fmla="*/ 324 h 650"/>
                <a:gd name="T52" fmla="*/ 0 w 612"/>
                <a:gd name="T53" fmla="*/ 292 h 650"/>
                <a:gd name="T54" fmla="*/ 12 w 612"/>
                <a:gd name="T55" fmla="*/ 228 h 650"/>
                <a:gd name="T56" fmla="*/ 36 w 612"/>
                <a:gd name="T57" fmla="*/ 170 h 650"/>
                <a:gd name="T58" fmla="*/ 70 w 612"/>
                <a:gd name="T59" fmla="*/ 118 h 650"/>
                <a:gd name="T60" fmla="*/ 110 w 612"/>
                <a:gd name="T61" fmla="*/ 74 h 650"/>
                <a:gd name="T62" fmla="*/ 160 w 612"/>
                <a:gd name="T63" fmla="*/ 40 h 650"/>
                <a:gd name="T64" fmla="*/ 214 w 612"/>
                <a:gd name="T65" fmla="*/ 16 h 650"/>
                <a:gd name="T66" fmla="*/ 274 w 612"/>
                <a:gd name="T67" fmla="*/ 2 h 650"/>
                <a:gd name="T68" fmla="*/ 306 w 612"/>
                <a:gd name="T69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12" h="650">
                  <a:moveTo>
                    <a:pt x="306" y="0"/>
                  </a:moveTo>
                  <a:lnTo>
                    <a:pt x="306" y="0"/>
                  </a:lnTo>
                  <a:lnTo>
                    <a:pt x="338" y="2"/>
                  </a:lnTo>
                  <a:lnTo>
                    <a:pt x="368" y="8"/>
                  </a:lnTo>
                  <a:lnTo>
                    <a:pt x="398" y="16"/>
                  </a:lnTo>
                  <a:lnTo>
                    <a:pt x="426" y="26"/>
                  </a:lnTo>
                  <a:lnTo>
                    <a:pt x="452" y="40"/>
                  </a:lnTo>
                  <a:lnTo>
                    <a:pt x="478" y="56"/>
                  </a:lnTo>
                  <a:lnTo>
                    <a:pt x="502" y="74"/>
                  </a:lnTo>
                  <a:lnTo>
                    <a:pt x="522" y="96"/>
                  </a:lnTo>
                  <a:lnTo>
                    <a:pt x="542" y="118"/>
                  </a:lnTo>
                  <a:lnTo>
                    <a:pt x="560" y="144"/>
                  </a:lnTo>
                  <a:lnTo>
                    <a:pt x="576" y="170"/>
                  </a:lnTo>
                  <a:lnTo>
                    <a:pt x="588" y="198"/>
                  </a:lnTo>
                  <a:lnTo>
                    <a:pt x="600" y="228"/>
                  </a:lnTo>
                  <a:lnTo>
                    <a:pt x="606" y="260"/>
                  </a:lnTo>
                  <a:lnTo>
                    <a:pt x="612" y="292"/>
                  </a:lnTo>
                  <a:lnTo>
                    <a:pt x="612" y="324"/>
                  </a:lnTo>
                  <a:lnTo>
                    <a:pt x="612" y="324"/>
                  </a:lnTo>
                  <a:lnTo>
                    <a:pt x="612" y="358"/>
                  </a:lnTo>
                  <a:lnTo>
                    <a:pt x="606" y="390"/>
                  </a:lnTo>
                  <a:lnTo>
                    <a:pt x="600" y="422"/>
                  </a:lnTo>
                  <a:lnTo>
                    <a:pt x="588" y="450"/>
                  </a:lnTo>
                  <a:lnTo>
                    <a:pt x="576" y="480"/>
                  </a:lnTo>
                  <a:lnTo>
                    <a:pt x="560" y="506"/>
                  </a:lnTo>
                  <a:lnTo>
                    <a:pt x="542" y="530"/>
                  </a:lnTo>
                  <a:lnTo>
                    <a:pt x="522" y="554"/>
                  </a:lnTo>
                  <a:lnTo>
                    <a:pt x="502" y="574"/>
                  </a:lnTo>
                  <a:lnTo>
                    <a:pt x="478" y="594"/>
                  </a:lnTo>
                  <a:lnTo>
                    <a:pt x="452" y="610"/>
                  </a:lnTo>
                  <a:lnTo>
                    <a:pt x="426" y="624"/>
                  </a:lnTo>
                  <a:lnTo>
                    <a:pt x="398" y="634"/>
                  </a:lnTo>
                  <a:lnTo>
                    <a:pt x="368" y="642"/>
                  </a:lnTo>
                  <a:lnTo>
                    <a:pt x="338" y="648"/>
                  </a:lnTo>
                  <a:lnTo>
                    <a:pt x="306" y="650"/>
                  </a:lnTo>
                  <a:lnTo>
                    <a:pt x="306" y="650"/>
                  </a:lnTo>
                  <a:lnTo>
                    <a:pt x="274" y="648"/>
                  </a:lnTo>
                  <a:lnTo>
                    <a:pt x="244" y="642"/>
                  </a:lnTo>
                  <a:lnTo>
                    <a:pt x="214" y="634"/>
                  </a:lnTo>
                  <a:lnTo>
                    <a:pt x="186" y="624"/>
                  </a:lnTo>
                  <a:lnTo>
                    <a:pt x="160" y="610"/>
                  </a:lnTo>
                  <a:lnTo>
                    <a:pt x="134" y="594"/>
                  </a:lnTo>
                  <a:lnTo>
                    <a:pt x="110" y="574"/>
                  </a:lnTo>
                  <a:lnTo>
                    <a:pt x="90" y="554"/>
                  </a:lnTo>
                  <a:lnTo>
                    <a:pt x="70" y="530"/>
                  </a:lnTo>
                  <a:lnTo>
                    <a:pt x="52" y="506"/>
                  </a:lnTo>
                  <a:lnTo>
                    <a:pt x="36" y="480"/>
                  </a:lnTo>
                  <a:lnTo>
                    <a:pt x="24" y="450"/>
                  </a:lnTo>
                  <a:lnTo>
                    <a:pt x="12" y="422"/>
                  </a:lnTo>
                  <a:lnTo>
                    <a:pt x="6" y="390"/>
                  </a:lnTo>
                  <a:lnTo>
                    <a:pt x="0" y="358"/>
                  </a:lnTo>
                  <a:lnTo>
                    <a:pt x="0" y="324"/>
                  </a:lnTo>
                  <a:lnTo>
                    <a:pt x="0" y="324"/>
                  </a:lnTo>
                  <a:lnTo>
                    <a:pt x="0" y="292"/>
                  </a:lnTo>
                  <a:lnTo>
                    <a:pt x="6" y="260"/>
                  </a:lnTo>
                  <a:lnTo>
                    <a:pt x="12" y="228"/>
                  </a:lnTo>
                  <a:lnTo>
                    <a:pt x="24" y="198"/>
                  </a:lnTo>
                  <a:lnTo>
                    <a:pt x="36" y="170"/>
                  </a:lnTo>
                  <a:lnTo>
                    <a:pt x="52" y="144"/>
                  </a:lnTo>
                  <a:lnTo>
                    <a:pt x="70" y="118"/>
                  </a:lnTo>
                  <a:lnTo>
                    <a:pt x="90" y="96"/>
                  </a:lnTo>
                  <a:lnTo>
                    <a:pt x="110" y="74"/>
                  </a:lnTo>
                  <a:lnTo>
                    <a:pt x="134" y="56"/>
                  </a:lnTo>
                  <a:lnTo>
                    <a:pt x="160" y="40"/>
                  </a:lnTo>
                  <a:lnTo>
                    <a:pt x="186" y="26"/>
                  </a:lnTo>
                  <a:lnTo>
                    <a:pt x="214" y="16"/>
                  </a:lnTo>
                  <a:lnTo>
                    <a:pt x="244" y="8"/>
                  </a:lnTo>
                  <a:lnTo>
                    <a:pt x="274" y="2"/>
                  </a:lnTo>
                  <a:lnTo>
                    <a:pt x="306" y="0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Freeform 902"/>
            <p:cNvSpPr>
              <a:spLocks/>
            </p:cNvSpPr>
            <p:nvPr/>
          </p:nvSpPr>
          <p:spPr bwMode="auto">
            <a:xfrm>
              <a:off x="9415135" y="2025667"/>
              <a:ext cx="860520" cy="1035050"/>
            </a:xfrm>
            <a:custGeom>
              <a:avLst/>
              <a:gdLst>
                <a:gd name="T0" fmla="*/ 308 w 618"/>
                <a:gd name="T1" fmla="*/ 0 h 652"/>
                <a:gd name="T2" fmla="*/ 370 w 618"/>
                <a:gd name="T3" fmla="*/ 6 h 652"/>
                <a:gd name="T4" fmla="*/ 428 w 618"/>
                <a:gd name="T5" fmla="*/ 26 h 652"/>
                <a:gd name="T6" fmla="*/ 482 w 618"/>
                <a:gd name="T7" fmla="*/ 56 h 652"/>
                <a:gd name="T8" fmla="*/ 526 w 618"/>
                <a:gd name="T9" fmla="*/ 96 h 652"/>
                <a:gd name="T10" fmla="*/ 564 w 618"/>
                <a:gd name="T11" fmla="*/ 144 h 652"/>
                <a:gd name="T12" fmla="*/ 594 w 618"/>
                <a:gd name="T13" fmla="*/ 200 h 652"/>
                <a:gd name="T14" fmla="*/ 612 w 618"/>
                <a:gd name="T15" fmla="*/ 260 h 652"/>
                <a:gd name="T16" fmla="*/ 618 w 618"/>
                <a:gd name="T17" fmla="*/ 326 h 652"/>
                <a:gd name="T18" fmla="*/ 616 w 618"/>
                <a:gd name="T19" fmla="*/ 360 h 652"/>
                <a:gd name="T20" fmla="*/ 604 w 618"/>
                <a:gd name="T21" fmla="*/ 422 h 652"/>
                <a:gd name="T22" fmla="*/ 580 w 618"/>
                <a:gd name="T23" fmla="*/ 482 h 652"/>
                <a:gd name="T24" fmla="*/ 546 w 618"/>
                <a:gd name="T25" fmla="*/ 534 h 652"/>
                <a:gd name="T26" fmla="*/ 504 w 618"/>
                <a:gd name="T27" fmla="*/ 578 h 652"/>
                <a:gd name="T28" fmla="*/ 456 w 618"/>
                <a:gd name="T29" fmla="*/ 612 h 652"/>
                <a:gd name="T30" fmla="*/ 400 w 618"/>
                <a:gd name="T31" fmla="*/ 638 h 652"/>
                <a:gd name="T32" fmla="*/ 340 w 618"/>
                <a:gd name="T33" fmla="*/ 650 h 652"/>
                <a:gd name="T34" fmla="*/ 308 w 618"/>
                <a:gd name="T35" fmla="*/ 652 h 652"/>
                <a:gd name="T36" fmla="*/ 246 w 618"/>
                <a:gd name="T37" fmla="*/ 646 h 652"/>
                <a:gd name="T38" fmla="*/ 190 w 618"/>
                <a:gd name="T39" fmla="*/ 626 h 652"/>
                <a:gd name="T40" fmla="*/ 136 w 618"/>
                <a:gd name="T41" fmla="*/ 596 h 652"/>
                <a:gd name="T42" fmla="*/ 92 w 618"/>
                <a:gd name="T43" fmla="*/ 556 h 652"/>
                <a:gd name="T44" fmla="*/ 54 w 618"/>
                <a:gd name="T45" fmla="*/ 508 h 652"/>
                <a:gd name="T46" fmla="*/ 24 w 618"/>
                <a:gd name="T47" fmla="*/ 452 h 652"/>
                <a:gd name="T48" fmla="*/ 6 w 618"/>
                <a:gd name="T49" fmla="*/ 392 h 652"/>
                <a:gd name="T50" fmla="*/ 0 w 618"/>
                <a:gd name="T51" fmla="*/ 326 h 652"/>
                <a:gd name="T52" fmla="*/ 2 w 618"/>
                <a:gd name="T53" fmla="*/ 292 h 652"/>
                <a:gd name="T54" fmla="*/ 14 w 618"/>
                <a:gd name="T55" fmla="*/ 230 h 652"/>
                <a:gd name="T56" fmla="*/ 38 w 618"/>
                <a:gd name="T57" fmla="*/ 170 h 652"/>
                <a:gd name="T58" fmla="*/ 72 w 618"/>
                <a:gd name="T59" fmla="*/ 118 h 652"/>
                <a:gd name="T60" fmla="*/ 112 w 618"/>
                <a:gd name="T61" fmla="*/ 74 h 652"/>
                <a:gd name="T62" fmla="*/ 162 w 618"/>
                <a:gd name="T63" fmla="*/ 40 h 652"/>
                <a:gd name="T64" fmla="*/ 218 w 618"/>
                <a:gd name="T65" fmla="*/ 14 h 652"/>
                <a:gd name="T66" fmla="*/ 278 w 618"/>
                <a:gd name="T67" fmla="*/ 2 h 652"/>
                <a:gd name="T68" fmla="*/ 308 w 618"/>
                <a:gd name="T69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18" h="652">
                  <a:moveTo>
                    <a:pt x="308" y="0"/>
                  </a:moveTo>
                  <a:lnTo>
                    <a:pt x="308" y="0"/>
                  </a:lnTo>
                  <a:lnTo>
                    <a:pt x="340" y="2"/>
                  </a:lnTo>
                  <a:lnTo>
                    <a:pt x="370" y="6"/>
                  </a:lnTo>
                  <a:lnTo>
                    <a:pt x="400" y="14"/>
                  </a:lnTo>
                  <a:lnTo>
                    <a:pt x="428" y="26"/>
                  </a:lnTo>
                  <a:lnTo>
                    <a:pt x="456" y="40"/>
                  </a:lnTo>
                  <a:lnTo>
                    <a:pt x="482" y="56"/>
                  </a:lnTo>
                  <a:lnTo>
                    <a:pt x="504" y="74"/>
                  </a:lnTo>
                  <a:lnTo>
                    <a:pt x="526" y="96"/>
                  </a:lnTo>
                  <a:lnTo>
                    <a:pt x="546" y="118"/>
                  </a:lnTo>
                  <a:lnTo>
                    <a:pt x="564" y="144"/>
                  </a:lnTo>
                  <a:lnTo>
                    <a:pt x="580" y="170"/>
                  </a:lnTo>
                  <a:lnTo>
                    <a:pt x="594" y="200"/>
                  </a:lnTo>
                  <a:lnTo>
                    <a:pt x="604" y="230"/>
                  </a:lnTo>
                  <a:lnTo>
                    <a:pt x="612" y="260"/>
                  </a:lnTo>
                  <a:lnTo>
                    <a:pt x="616" y="292"/>
                  </a:lnTo>
                  <a:lnTo>
                    <a:pt x="618" y="326"/>
                  </a:lnTo>
                  <a:lnTo>
                    <a:pt x="618" y="326"/>
                  </a:lnTo>
                  <a:lnTo>
                    <a:pt x="616" y="360"/>
                  </a:lnTo>
                  <a:lnTo>
                    <a:pt x="612" y="392"/>
                  </a:lnTo>
                  <a:lnTo>
                    <a:pt x="604" y="422"/>
                  </a:lnTo>
                  <a:lnTo>
                    <a:pt x="594" y="452"/>
                  </a:lnTo>
                  <a:lnTo>
                    <a:pt x="580" y="482"/>
                  </a:lnTo>
                  <a:lnTo>
                    <a:pt x="564" y="508"/>
                  </a:lnTo>
                  <a:lnTo>
                    <a:pt x="546" y="534"/>
                  </a:lnTo>
                  <a:lnTo>
                    <a:pt x="526" y="556"/>
                  </a:lnTo>
                  <a:lnTo>
                    <a:pt x="504" y="578"/>
                  </a:lnTo>
                  <a:lnTo>
                    <a:pt x="482" y="596"/>
                  </a:lnTo>
                  <a:lnTo>
                    <a:pt x="456" y="612"/>
                  </a:lnTo>
                  <a:lnTo>
                    <a:pt x="428" y="626"/>
                  </a:lnTo>
                  <a:lnTo>
                    <a:pt x="400" y="638"/>
                  </a:lnTo>
                  <a:lnTo>
                    <a:pt x="370" y="646"/>
                  </a:lnTo>
                  <a:lnTo>
                    <a:pt x="340" y="650"/>
                  </a:lnTo>
                  <a:lnTo>
                    <a:pt x="308" y="652"/>
                  </a:lnTo>
                  <a:lnTo>
                    <a:pt x="308" y="652"/>
                  </a:lnTo>
                  <a:lnTo>
                    <a:pt x="278" y="650"/>
                  </a:lnTo>
                  <a:lnTo>
                    <a:pt x="246" y="646"/>
                  </a:lnTo>
                  <a:lnTo>
                    <a:pt x="218" y="638"/>
                  </a:lnTo>
                  <a:lnTo>
                    <a:pt x="190" y="626"/>
                  </a:lnTo>
                  <a:lnTo>
                    <a:pt x="162" y="612"/>
                  </a:lnTo>
                  <a:lnTo>
                    <a:pt x="136" y="596"/>
                  </a:lnTo>
                  <a:lnTo>
                    <a:pt x="112" y="578"/>
                  </a:lnTo>
                  <a:lnTo>
                    <a:pt x="92" y="556"/>
                  </a:lnTo>
                  <a:lnTo>
                    <a:pt x="72" y="534"/>
                  </a:lnTo>
                  <a:lnTo>
                    <a:pt x="54" y="508"/>
                  </a:lnTo>
                  <a:lnTo>
                    <a:pt x="38" y="482"/>
                  </a:lnTo>
                  <a:lnTo>
                    <a:pt x="24" y="452"/>
                  </a:lnTo>
                  <a:lnTo>
                    <a:pt x="14" y="422"/>
                  </a:lnTo>
                  <a:lnTo>
                    <a:pt x="6" y="392"/>
                  </a:lnTo>
                  <a:lnTo>
                    <a:pt x="2" y="360"/>
                  </a:lnTo>
                  <a:lnTo>
                    <a:pt x="0" y="326"/>
                  </a:lnTo>
                  <a:lnTo>
                    <a:pt x="0" y="326"/>
                  </a:lnTo>
                  <a:lnTo>
                    <a:pt x="2" y="292"/>
                  </a:lnTo>
                  <a:lnTo>
                    <a:pt x="6" y="260"/>
                  </a:lnTo>
                  <a:lnTo>
                    <a:pt x="14" y="230"/>
                  </a:lnTo>
                  <a:lnTo>
                    <a:pt x="24" y="200"/>
                  </a:lnTo>
                  <a:lnTo>
                    <a:pt x="38" y="170"/>
                  </a:lnTo>
                  <a:lnTo>
                    <a:pt x="54" y="144"/>
                  </a:lnTo>
                  <a:lnTo>
                    <a:pt x="72" y="118"/>
                  </a:lnTo>
                  <a:lnTo>
                    <a:pt x="92" y="96"/>
                  </a:lnTo>
                  <a:lnTo>
                    <a:pt x="112" y="74"/>
                  </a:lnTo>
                  <a:lnTo>
                    <a:pt x="136" y="56"/>
                  </a:lnTo>
                  <a:lnTo>
                    <a:pt x="162" y="40"/>
                  </a:lnTo>
                  <a:lnTo>
                    <a:pt x="190" y="26"/>
                  </a:lnTo>
                  <a:lnTo>
                    <a:pt x="218" y="14"/>
                  </a:lnTo>
                  <a:lnTo>
                    <a:pt x="246" y="6"/>
                  </a:lnTo>
                  <a:lnTo>
                    <a:pt x="278" y="2"/>
                  </a:lnTo>
                  <a:lnTo>
                    <a:pt x="308" y="0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Freeform 903"/>
            <p:cNvSpPr>
              <a:spLocks/>
            </p:cNvSpPr>
            <p:nvPr/>
          </p:nvSpPr>
          <p:spPr bwMode="auto">
            <a:xfrm>
              <a:off x="9412350" y="2022492"/>
              <a:ext cx="863305" cy="1038225"/>
            </a:xfrm>
            <a:custGeom>
              <a:avLst/>
              <a:gdLst>
                <a:gd name="T0" fmla="*/ 310 w 620"/>
                <a:gd name="T1" fmla="*/ 0 h 654"/>
                <a:gd name="T2" fmla="*/ 372 w 620"/>
                <a:gd name="T3" fmla="*/ 6 h 654"/>
                <a:gd name="T4" fmla="*/ 430 w 620"/>
                <a:gd name="T5" fmla="*/ 26 h 654"/>
                <a:gd name="T6" fmla="*/ 482 w 620"/>
                <a:gd name="T7" fmla="*/ 56 h 654"/>
                <a:gd name="T8" fmla="*/ 528 w 620"/>
                <a:gd name="T9" fmla="*/ 96 h 654"/>
                <a:gd name="T10" fmla="*/ 566 w 620"/>
                <a:gd name="T11" fmla="*/ 144 h 654"/>
                <a:gd name="T12" fmla="*/ 596 w 620"/>
                <a:gd name="T13" fmla="*/ 200 h 654"/>
                <a:gd name="T14" fmla="*/ 614 w 620"/>
                <a:gd name="T15" fmla="*/ 262 h 654"/>
                <a:gd name="T16" fmla="*/ 620 w 620"/>
                <a:gd name="T17" fmla="*/ 328 h 654"/>
                <a:gd name="T18" fmla="*/ 618 w 620"/>
                <a:gd name="T19" fmla="*/ 360 h 654"/>
                <a:gd name="T20" fmla="*/ 606 w 620"/>
                <a:gd name="T21" fmla="*/ 424 h 654"/>
                <a:gd name="T22" fmla="*/ 582 w 620"/>
                <a:gd name="T23" fmla="*/ 482 h 654"/>
                <a:gd name="T24" fmla="*/ 548 w 620"/>
                <a:gd name="T25" fmla="*/ 536 h 654"/>
                <a:gd name="T26" fmla="*/ 506 w 620"/>
                <a:gd name="T27" fmla="*/ 580 h 654"/>
                <a:gd name="T28" fmla="*/ 458 w 620"/>
                <a:gd name="T29" fmla="*/ 614 h 654"/>
                <a:gd name="T30" fmla="*/ 402 w 620"/>
                <a:gd name="T31" fmla="*/ 640 h 654"/>
                <a:gd name="T32" fmla="*/ 342 w 620"/>
                <a:gd name="T33" fmla="*/ 652 h 654"/>
                <a:gd name="T34" fmla="*/ 310 w 620"/>
                <a:gd name="T35" fmla="*/ 654 h 654"/>
                <a:gd name="T36" fmla="*/ 248 w 620"/>
                <a:gd name="T37" fmla="*/ 648 h 654"/>
                <a:gd name="T38" fmla="*/ 190 w 620"/>
                <a:gd name="T39" fmla="*/ 628 h 654"/>
                <a:gd name="T40" fmla="*/ 136 w 620"/>
                <a:gd name="T41" fmla="*/ 598 h 654"/>
                <a:gd name="T42" fmla="*/ 92 w 620"/>
                <a:gd name="T43" fmla="*/ 558 h 654"/>
                <a:gd name="T44" fmla="*/ 54 w 620"/>
                <a:gd name="T45" fmla="*/ 510 h 654"/>
                <a:gd name="T46" fmla="*/ 24 w 620"/>
                <a:gd name="T47" fmla="*/ 454 h 654"/>
                <a:gd name="T48" fmla="*/ 6 w 620"/>
                <a:gd name="T49" fmla="*/ 392 h 654"/>
                <a:gd name="T50" fmla="*/ 0 w 620"/>
                <a:gd name="T51" fmla="*/ 328 h 654"/>
                <a:gd name="T52" fmla="*/ 2 w 620"/>
                <a:gd name="T53" fmla="*/ 294 h 654"/>
                <a:gd name="T54" fmla="*/ 14 w 620"/>
                <a:gd name="T55" fmla="*/ 230 h 654"/>
                <a:gd name="T56" fmla="*/ 38 w 620"/>
                <a:gd name="T57" fmla="*/ 172 h 654"/>
                <a:gd name="T58" fmla="*/ 70 w 620"/>
                <a:gd name="T59" fmla="*/ 120 h 654"/>
                <a:gd name="T60" fmla="*/ 114 w 620"/>
                <a:gd name="T61" fmla="*/ 74 h 654"/>
                <a:gd name="T62" fmla="*/ 162 w 620"/>
                <a:gd name="T63" fmla="*/ 40 h 654"/>
                <a:gd name="T64" fmla="*/ 218 w 620"/>
                <a:gd name="T65" fmla="*/ 14 h 654"/>
                <a:gd name="T66" fmla="*/ 278 w 620"/>
                <a:gd name="T67" fmla="*/ 2 h 654"/>
                <a:gd name="T68" fmla="*/ 310 w 620"/>
                <a:gd name="T69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0" h="654">
                  <a:moveTo>
                    <a:pt x="310" y="0"/>
                  </a:moveTo>
                  <a:lnTo>
                    <a:pt x="310" y="0"/>
                  </a:lnTo>
                  <a:lnTo>
                    <a:pt x="342" y="2"/>
                  </a:lnTo>
                  <a:lnTo>
                    <a:pt x="372" y="6"/>
                  </a:lnTo>
                  <a:lnTo>
                    <a:pt x="402" y="14"/>
                  </a:lnTo>
                  <a:lnTo>
                    <a:pt x="430" y="26"/>
                  </a:lnTo>
                  <a:lnTo>
                    <a:pt x="458" y="40"/>
                  </a:lnTo>
                  <a:lnTo>
                    <a:pt x="482" y="56"/>
                  </a:lnTo>
                  <a:lnTo>
                    <a:pt x="506" y="74"/>
                  </a:lnTo>
                  <a:lnTo>
                    <a:pt x="528" y="96"/>
                  </a:lnTo>
                  <a:lnTo>
                    <a:pt x="548" y="120"/>
                  </a:lnTo>
                  <a:lnTo>
                    <a:pt x="566" y="144"/>
                  </a:lnTo>
                  <a:lnTo>
                    <a:pt x="582" y="172"/>
                  </a:lnTo>
                  <a:lnTo>
                    <a:pt x="596" y="200"/>
                  </a:lnTo>
                  <a:lnTo>
                    <a:pt x="606" y="230"/>
                  </a:lnTo>
                  <a:lnTo>
                    <a:pt x="614" y="262"/>
                  </a:lnTo>
                  <a:lnTo>
                    <a:pt x="618" y="294"/>
                  </a:lnTo>
                  <a:lnTo>
                    <a:pt x="620" y="328"/>
                  </a:lnTo>
                  <a:lnTo>
                    <a:pt x="620" y="328"/>
                  </a:lnTo>
                  <a:lnTo>
                    <a:pt x="618" y="360"/>
                  </a:lnTo>
                  <a:lnTo>
                    <a:pt x="614" y="392"/>
                  </a:lnTo>
                  <a:lnTo>
                    <a:pt x="606" y="424"/>
                  </a:lnTo>
                  <a:lnTo>
                    <a:pt x="596" y="454"/>
                  </a:lnTo>
                  <a:lnTo>
                    <a:pt x="582" y="482"/>
                  </a:lnTo>
                  <a:lnTo>
                    <a:pt x="566" y="510"/>
                  </a:lnTo>
                  <a:lnTo>
                    <a:pt x="548" y="536"/>
                  </a:lnTo>
                  <a:lnTo>
                    <a:pt x="528" y="558"/>
                  </a:lnTo>
                  <a:lnTo>
                    <a:pt x="506" y="580"/>
                  </a:lnTo>
                  <a:lnTo>
                    <a:pt x="482" y="598"/>
                  </a:lnTo>
                  <a:lnTo>
                    <a:pt x="458" y="614"/>
                  </a:lnTo>
                  <a:lnTo>
                    <a:pt x="430" y="628"/>
                  </a:lnTo>
                  <a:lnTo>
                    <a:pt x="402" y="640"/>
                  </a:lnTo>
                  <a:lnTo>
                    <a:pt x="372" y="648"/>
                  </a:lnTo>
                  <a:lnTo>
                    <a:pt x="342" y="652"/>
                  </a:lnTo>
                  <a:lnTo>
                    <a:pt x="310" y="654"/>
                  </a:lnTo>
                  <a:lnTo>
                    <a:pt x="310" y="654"/>
                  </a:lnTo>
                  <a:lnTo>
                    <a:pt x="278" y="652"/>
                  </a:lnTo>
                  <a:lnTo>
                    <a:pt x="248" y="648"/>
                  </a:lnTo>
                  <a:lnTo>
                    <a:pt x="218" y="640"/>
                  </a:lnTo>
                  <a:lnTo>
                    <a:pt x="190" y="628"/>
                  </a:lnTo>
                  <a:lnTo>
                    <a:pt x="162" y="614"/>
                  </a:lnTo>
                  <a:lnTo>
                    <a:pt x="136" y="598"/>
                  </a:lnTo>
                  <a:lnTo>
                    <a:pt x="114" y="580"/>
                  </a:lnTo>
                  <a:lnTo>
                    <a:pt x="92" y="558"/>
                  </a:lnTo>
                  <a:lnTo>
                    <a:pt x="70" y="536"/>
                  </a:lnTo>
                  <a:lnTo>
                    <a:pt x="54" y="510"/>
                  </a:lnTo>
                  <a:lnTo>
                    <a:pt x="38" y="482"/>
                  </a:lnTo>
                  <a:lnTo>
                    <a:pt x="24" y="454"/>
                  </a:lnTo>
                  <a:lnTo>
                    <a:pt x="14" y="424"/>
                  </a:lnTo>
                  <a:lnTo>
                    <a:pt x="6" y="392"/>
                  </a:lnTo>
                  <a:lnTo>
                    <a:pt x="2" y="360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294"/>
                  </a:lnTo>
                  <a:lnTo>
                    <a:pt x="6" y="262"/>
                  </a:lnTo>
                  <a:lnTo>
                    <a:pt x="14" y="230"/>
                  </a:lnTo>
                  <a:lnTo>
                    <a:pt x="24" y="200"/>
                  </a:lnTo>
                  <a:lnTo>
                    <a:pt x="38" y="172"/>
                  </a:lnTo>
                  <a:lnTo>
                    <a:pt x="54" y="144"/>
                  </a:lnTo>
                  <a:lnTo>
                    <a:pt x="70" y="120"/>
                  </a:lnTo>
                  <a:lnTo>
                    <a:pt x="92" y="96"/>
                  </a:lnTo>
                  <a:lnTo>
                    <a:pt x="114" y="74"/>
                  </a:lnTo>
                  <a:lnTo>
                    <a:pt x="136" y="56"/>
                  </a:lnTo>
                  <a:lnTo>
                    <a:pt x="162" y="40"/>
                  </a:lnTo>
                  <a:lnTo>
                    <a:pt x="190" y="26"/>
                  </a:lnTo>
                  <a:lnTo>
                    <a:pt x="218" y="14"/>
                  </a:lnTo>
                  <a:lnTo>
                    <a:pt x="248" y="6"/>
                  </a:lnTo>
                  <a:lnTo>
                    <a:pt x="278" y="2"/>
                  </a:lnTo>
                  <a:lnTo>
                    <a:pt x="310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Freeform 904"/>
            <p:cNvSpPr>
              <a:spLocks/>
            </p:cNvSpPr>
            <p:nvPr/>
          </p:nvSpPr>
          <p:spPr bwMode="auto">
            <a:xfrm>
              <a:off x="9409565" y="2019317"/>
              <a:ext cx="866090" cy="1044575"/>
            </a:xfrm>
            <a:custGeom>
              <a:avLst/>
              <a:gdLst>
                <a:gd name="T0" fmla="*/ 310 w 622"/>
                <a:gd name="T1" fmla="*/ 0 h 658"/>
                <a:gd name="T2" fmla="*/ 374 w 622"/>
                <a:gd name="T3" fmla="*/ 6 h 658"/>
                <a:gd name="T4" fmla="*/ 432 w 622"/>
                <a:gd name="T5" fmla="*/ 26 h 658"/>
                <a:gd name="T6" fmla="*/ 484 w 622"/>
                <a:gd name="T7" fmla="*/ 56 h 658"/>
                <a:gd name="T8" fmla="*/ 530 w 622"/>
                <a:gd name="T9" fmla="*/ 96 h 658"/>
                <a:gd name="T10" fmla="*/ 568 w 622"/>
                <a:gd name="T11" fmla="*/ 144 h 658"/>
                <a:gd name="T12" fmla="*/ 598 w 622"/>
                <a:gd name="T13" fmla="*/ 200 h 658"/>
                <a:gd name="T14" fmla="*/ 616 w 622"/>
                <a:gd name="T15" fmla="*/ 262 h 658"/>
                <a:gd name="T16" fmla="*/ 622 w 622"/>
                <a:gd name="T17" fmla="*/ 328 h 658"/>
                <a:gd name="T18" fmla="*/ 620 w 622"/>
                <a:gd name="T19" fmla="*/ 362 h 658"/>
                <a:gd name="T20" fmla="*/ 608 w 622"/>
                <a:gd name="T21" fmla="*/ 426 h 658"/>
                <a:gd name="T22" fmla="*/ 584 w 622"/>
                <a:gd name="T23" fmla="*/ 484 h 658"/>
                <a:gd name="T24" fmla="*/ 550 w 622"/>
                <a:gd name="T25" fmla="*/ 538 h 658"/>
                <a:gd name="T26" fmla="*/ 508 w 622"/>
                <a:gd name="T27" fmla="*/ 582 h 658"/>
                <a:gd name="T28" fmla="*/ 460 w 622"/>
                <a:gd name="T29" fmla="*/ 618 h 658"/>
                <a:gd name="T30" fmla="*/ 404 w 622"/>
                <a:gd name="T31" fmla="*/ 642 h 658"/>
                <a:gd name="T32" fmla="*/ 342 w 622"/>
                <a:gd name="T33" fmla="*/ 656 h 658"/>
                <a:gd name="T34" fmla="*/ 310 w 622"/>
                <a:gd name="T35" fmla="*/ 658 h 658"/>
                <a:gd name="T36" fmla="*/ 248 w 622"/>
                <a:gd name="T37" fmla="*/ 650 h 658"/>
                <a:gd name="T38" fmla="*/ 190 w 622"/>
                <a:gd name="T39" fmla="*/ 632 h 658"/>
                <a:gd name="T40" fmla="*/ 138 w 622"/>
                <a:gd name="T41" fmla="*/ 600 h 658"/>
                <a:gd name="T42" fmla="*/ 90 w 622"/>
                <a:gd name="T43" fmla="*/ 560 h 658"/>
                <a:gd name="T44" fmla="*/ 52 w 622"/>
                <a:gd name="T45" fmla="*/ 512 h 658"/>
                <a:gd name="T46" fmla="*/ 24 w 622"/>
                <a:gd name="T47" fmla="*/ 456 h 658"/>
                <a:gd name="T48" fmla="*/ 6 w 622"/>
                <a:gd name="T49" fmla="*/ 394 h 658"/>
                <a:gd name="T50" fmla="*/ 0 w 622"/>
                <a:gd name="T51" fmla="*/ 328 h 658"/>
                <a:gd name="T52" fmla="*/ 2 w 622"/>
                <a:gd name="T53" fmla="*/ 294 h 658"/>
                <a:gd name="T54" fmla="*/ 14 w 622"/>
                <a:gd name="T55" fmla="*/ 230 h 658"/>
                <a:gd name="T56" fmla="*/ 38 w 622"/>
                <a:gd name="T57" fmla="*/ 172 h 658"/>
                <a:gd name="T58" fmla="*/ 70 w 622"/>
                <a:gd name="T59" fmla="*/ 120 h 658"/>
                <a:gd name="T60" fmla="*/ 114 w 622"/>
                <a:gd name="T61" fmla="*/ 74 h 658"/>
                <a:gd name="T62" fmla="*/ 162 w 622"/>
                <a:gd name="T63" fmla="*/ 40 h 658"/>
                <a:gd name="T64" fmla="*/ 218 w 622"/>
                <a:gd name="T65" fmla="*/ 14 h 658"/>
                <a:gd name="T66" fmla="*/ 280 w 622"/>
                <a:gd name="T67" fmla="*/ 0 h 658"/>
                <a:gd name="T68" fmla="*/ 310 w 622"/>
                <a:gd name="T69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2" h="658">
                  <a:moveTo>
                    <a:pt x="310" y="0"/>
                  </a:moveTo>
                  <a:lnTo>
                    <a:pt x="310" y="0"/>
                  </a:lnTo>
                  <a:lnTo>
                    <a:pt x="342" y="0"/>
                  </a:lnTo>
                  <a:lnTo>
                    <a:pt x="374" y="6"/>
                  </a:lnTo>
                  <a:lnTo>
                    <a:pt x="404" y="14"/>
                  </a:lnTo>
                  <a:lnTo>
                    <a:pt x="432" y="26"/>
                  </a:lnTo>
                  <a:lnTo>
                    <a:pt x="460" y="40"/>
                  </a:lnTo>
                  <a:lnTo>
                    <a:pt x="484" y="56"/>
                  </a:lnTo>
                  <a:lnTo>
                    <a:pt x="508" y="74"/>
                  </a:lnTo>
                  <a:lnTo>
                    <a:pt x="530" y="96"/>
                  </a:lnTo>
                  <a:lnTo>
                    <a:pt x="550" y="120"/>
                  </a:lnTo>
                  <a:lnTo>
                    <a:pt x="568" y="144"/>
                  </a:lnTo>
                  <a:lnTo>
                    <a:pt x="584" y="172"/>
                  </a:lnTo>
                  <a:lnTo>
                    <a:pt x="598" y="200"/>
                  </a:lnTo>
                  <a:lnTo>
                    <a:pt x="608" y="230"/>
                  </a:lnTo>
                  <a:lnTo>
                    <a:pt x="616" y="262"/>
                  </a:lnTo>
                  <a:lnTo>
                    <a:pt x="620" y="294"/>
                  </a:lnTo>
                  <a:lnTo>
                    <a:pt x="622" y="328"/>
                  </a:lnTo>
                  <a:lnTo>
                    <a:pt x="622" y="328"/>
                  </a:lnTo>
                  <a:lnTo>
                    <a:pt x="620" y="362"/>
                  </a:lnTo>
                  <a:lnTo>
                    <a:pt x="616" y="394"/>
                  </a:lnTo>
                  <a:lnTo>
                    <a:pt x="608" y="426"/>
                  </a:lnTo>
                  <a:lnTo>
                    <a:pt x="598" y="456"/>
                  </a:lnTo>
                  <a:lnTo>
                    <a:pt x="584" y="484"/>
                  </a:lnTo>
                  <a:lnTo>
                    <a:pt x="568" y="512"/>
                  </a:lnTo>
                  <a:lnTo>
                    <a:pt x="550" y="538"/>
                  </a:lnTo>
                  <a:lnTo>
                    <a:pt x="530" y="560"/>
                  </a:lnTo>
                  <a:lnTo>
                    <a:pt x="508" y="582"/>
                  </a:lnTo>
                  <a:lnTo>
                    <a:pt x="484" y="600"/>
                  </a:lnTo>
                  <a:lnTo>
                    <a:pt x="460" y="618"/>
                  </a:lnTo>
                  <a:lnTo>
                    <a:pt x="432" y="632"/>
                  </a:lnTo>
                  <a:lnTo>
                    <a:pt x="404" y="642"/>
                  </a:lnTo>
                  <a:lnTo>
                    <a:pt x="374" y="650"/>
                  </a:lnTo>
                  <a:lnTo>
                    <a:pt x="342" y="656"/>
                  </a:lnTo>
                  <a:lnTo>
                    <a:pt x="310" y="658"/>
                  </a:lnTo>
                  <a:lnTo>
                    <a:pt x="310" y="658"/>
                  </a:lnTo>
                  <a:lnTo>
                    <a:pt x="280" y="656"/>
                  </a:lnTo>
                  <a:lnTo>
                    <a:pt x="248" y="650"/>
                  </a:lnTo>
                  <a:lnTo>
                    <a:pt x="218" y="642"/>
                  </a:lnTo>
                  <a:lnTo>
                    <a:pt x="190" y="632"/>
                  </a:lnTo>
                  <a:lnTo>
                    <a:pt x="162" y="618"/>
                  </a:lnTo>
                  <a:lnTo>
                    <a:pt x="138" y="600"/>
                  </a:lnTo>
                  <a:lnTo>
                    <a:pt x="114" y="582"/>
                  </a:lnTo>
                  <a:lnTo>
                    <a:pt x="90" y="560"/>
                  </a:lnTo>
                  <a:lnTo>
                    <a:pt x="70" y="538"/>
                  </a:lnTo>
                  <a:lnTo>
                    <a:pt x="52" y="512"/>
                  </a:lnTo>
                  <a:lnTo>
                    <a:pt x="38" y="484"/>
                  </a:lnTo>
                  <a:lnTo>
                    <a:pt x="24" y="456"/>
                  </a:lnTo>
                  <a:lnTo>
                    <a:pt x="14" y="426"/>
                  </a:lnTo>
                  <a:lnTo>
                    <a:pt x="6" y="394"/>
                  </a:lnTo>
                  <a:lnTo>
                    <a:pt x="2" y="362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294"/>
                  </a:lnTo>
                  <a:lnTo>
                    <a:pt x="6" y="262"/>
                  </a:lnTo>
                  <a:lnTo>
                    <a:pt x="14" y="230"/>
                  </a:lnTo>
                  <a:lnTo>
                    <a:pt x="24" y="200"/>
                  </a:lnTo>
                  <a:lnTo>
                    <a:pt x="38" y="172"/>
                  </a:lnTo>
                  <a:lnTo>
                    <a:pt x="52" y="144"/>
                  </a:lnTo>
                  <a:lnTo>
                    <a:pt x="70" y="120"/>
                  </a:lnTo>
                  <a:lnTo>
                    <a:pt x="90" y="96"/>
                  </a:lnTo>
                  <a:lnTo>
                    <a:pt x="114" y="74"/>
                  </a:lnTo>
                  <a:lnTo>
                    <a:pt x="138" y="56"/>
                  </a:lnTo>
                  <a:lnTo>
                    <a:pt x="162" y="40"/>
                  </a:lnTo>
                  <a:lnTo>
                    <a:pt x="190" y="26"/>
                  </a:lnTo>
                  <a:lnTo>
                    <a:pt x="218" y="14"/>
                  </a:lnTo>
                  <a:lnTo>
                    <a:pt x="248" y="6"/>
                  </a:lnTo>
                  <a:lnTo>
                    <a:pt x="280" y="0"/>
                  </a:lnTo>
                  <a:lnTo>
                    <a:pt x="310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FFC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Freeform 905"/>
            <p:cNvSpPr>
              <a:spLocks/>
            </p:cNvSpPr>
            <p:nvPr/>
          </p:nvSpPr>
          <p:spPr bwMode="auto">
            <a:xfrm>
              <a:off x="9406780" y="2012967"/>
              <a:ext cx="868874" cy="1050925"/>
            </a:xfrm>
            <a:custGeom>
              <a:avLst/>
              <a:gdLst>
                <a:gd name="T0" fmla="*/ 312 w 624"/>
                <a:gd name="T1" fmla="*/ 0 h 662"/>
                <a:gd name="T2" fmla="*/ 374 w 624"/>
                <a:gd name="T3" fmla="*/ 8 h 662"/>
                <a:gd name="T4" fmla="*/ 434 w 624"/>
                <a:gd name="T5" fmla="*/ 26 h 662"/>
                <a:gd name="T6" fmla="*/ 486 w 624"/>
                <a:gd name="T7" fmla="*/ 58 h 662"/>
                <a:gd name="T8" fmla="*/ 532 w 624"/>
                <a:gd name="T9" fmla="*/ 98 h 662"/>
                <a:gd name="T10" fmla="*/ 572 w 624"/>
                <a:gd name="T11" fmla="*/ 146 h 662"/>
                <a:gd name="T12" fmla="*/ 600 w 624"/>
                <a:gd name="T13" fmla="*/ 202 h 662"/>
                <a:gd name="T14" fmla="*/ 618 w 624"/>
                <a:gd name="T15" fmla="*/ 264 h 662"/>
                <a:gd name="T16" fmla="*/ 624 w 624"/>
                <a:gd name="T17" fmla="*/ 332 h 662"/>
                <a:gd name="T18" fmla="*/ 622 w 624"/>
                <a:gd name="T19" fmla="*/ 366 h 662"/>
                <a:gd name="T20" fmla="*/ 610 w 624"/>
                <a:gd name="T21" fmla="*/ 430 h 662"/>
                <a:gd name="T22" fmla="*/ 586 w 624"/>
                <a:gd name="T23" fmla="*/ 488 h 662"/>
                <a:gd name="T24" fmla="*/ 554 w 624"/>
                <a:gd name="T25" fmla="*/ 542 h 662"/>
                <a:gd name="T26" fmla="*/ 510 w 624"/>
                <a:gd name="T27" fmla="*/ 586 h 662"/>
                <a:gd name="T28" fmla="*/ 460 w 624"/>
                <a:gd name="T29" fmla="*/ 622 h 662"/>
                <a:gd name="T30" fmla="*/ 404 w 624"/>
                <a:gd name="T31" fmla="*/ 646 h 662"/>
                <a:gd name="T32" fmla="*/ 344 w 624"/>
                <a:gd name="T33" fmla="*/ 660 h 662"/>
                <a:gd name="T34" fmla="*/ 312 w 624"/>
                <a:gd name="T35" fmla="*/ 662 h 662"/>
                <a:gd name="T36" fmla="*/ 248 w 624"/>
                <a:gd name="T37" fmla="*/ 656 h 662"/>
                <a:gd name="T38" fmla="*/ 190 w 624"/>
                <a:gd name="T39" fmla="*/ 636 h 662"/>
                <a:gd name="T40" fmla="*/ 138 w 624"/>
                <a:gd name="T41" fmla="*/ 606 h 662"/>
                <a:gd name="T42" fmla="*/ 90 w 624"/>
                <a:gd name="T43" fmla="*/ 564 h 662"/>
                <a:gd name="T44" fmla="*/ 52 w 624"/>
                <a:gd name="T45" fmla="*/ 516 h 662"/>
                <a:gd name="T46" fmla="*/ 24 w 624"/>
                <a:gd name="T47" fmla="*/ 460 h 662"/>
                <a:gd name="T48" fmla="*/ 6 w 624"/>
                <a:gd name="T49" fmla="*/ 398 h 662"/>
                <a:gd name="T50" fmla="*/ 0 w 624"/>
                <a:gd name="T51" fmla="*/ 332 h 662"/>
                <a:gd name="T52" fmla="*/ 0 w 624"/>
                <a:gd name="T53" fmla="*/ 298 h 662"/>
                <a:gd name="T54" fmla="*/ 14 w 624"/>
                <a:gd name="T55" fmla="*/ 234 h 662"/>
                <a:gd name="T56" fmla="*/ 36 w 624"/>
                <a:gd name="T57" fmla="*/ 174 h 662"/>
                <a:gd name="T58" fmla="*/ 70 w 624"/>
                <a:gd name="T59" fmla="*/ 122 h 662"/>
                <a:gd name="T60" fmla="*/ 114 w 624"/>
                <a:gd name="T61" fmla="*/ 76 h 662"/>
                <a:gd name="T62" fmla="*/ 164 w 624"/>
                <a:gd name="T63" fmla="*/ 40 h 662"/>
                <a:gd name="T64" fmla="*/ 220 w 624"/>
                <a:gd name="T65" fmla="*/ 16 h 662"/>
                <a:gd name="T66" fmla="*/ 280 w 624"/>
                <a:gd name="T67" fmla="*/ 2 h 662"/>
                <a:gd name="T68" fmla="*/ 312 w 624"/>
                <a:gd name="T69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4" h="662">
                  <a:moveTo>
                    <a:pt x="312" y="0"/>
                  </a:moveTo>
                  <a:lnTo>
                    <a:pt x="312" y="0"/>
                  </a:lnTo>
                  <a:lnTo>
                    <a:pt x="344" y="2"/>
                  </a:lnTo>
                  <a:lnTo>
                    <a:pt x="374" y="8"/>
                  </a:lnTo>
                  <a:lnTo>
                    <a:pt x="404" y="16"/>
                  </a:lnTo>
                  <a:lnTo>
                    <a:pt x="434" y="26"/>
                  </a:lnTo>
                  <a:lnTo>
                    <a:pt x="460" y="40"/>
                  </a:lnTo>
                  <a:lnTo>
                    <a:pt x="486" y="58"/>
                  </a:lnTo>
                  <a:lnTo>
                    <a:pt x="510" y="76"/>
                  </a:lnTo>
                  <a:lnTo>
                    <a:pt x="532" y="98"/>
                  </a:lnTo>
                  <a:lnTo>
                    <a:pt x="554" y="122"/>
                  </a:lnTo>
                  <a:lnTo>
                    <a:pt x="572" y="146"/>
                  </a:lnTo>
                  <a:lnTo>
                    <a:pt x="586" y="174"/>
                  </a:lnTo>
                  <a:lnTo>
                    <a:pt x="600" y="202"/>
                  </a:lnTo>
                  <a:lnTo>
                    <a:pt x="610" y="234"/>
                  </a:lnTo>
                  <a:lnTo>
                    <a:pt x="618" y="264"/>
                  </a:lnTo>
                  <a:lnTo>
                    <a:pt x="622" y="298"/>
                  </a:lnTo>
                  <a:lnTo>
                    <a:pt x="624" y="332"/>
                  </a:lnTo>
                  <a:lnTo>
                    <a:pt x="624" y="332"/>
                  </a:lnTo>
                  <a:lnTo>
                    <a:pt x="622" y="366"/>
                  </a:lnTo>
                  <a:lnTo>
                    <a:pt x="618" y="398"/>
                  </a:lnTo>
                  <a:lnTo>
                    <a:pt x="610" y="430"/>
                  </a:lnTo>
                  <a:lnTo>
                    <a:pt x="600" y="460"/>
                  </a:lnTo>
                  <a:lnTo>
                    <a:pt x="586" y="488"/>
                  </a:lnTo>
                  <a:lnTo>
                    <a:pt x="572" y="516"/>
                  </a:lnTo>
                  <a:lnTo>
                    <a:pt x="554" y="542"/>
                  </a:lnTo>
                  <a:lnTo>
                    <a:pt x="532" y="564"/>
                  </a:lnTo>
                  <a:lnTo>
                    <a:pt x="510" y="586"/>
                  </a:lnTo>
                  <a:lnTo>
                    <a:pt x="486" y="606"/>
                  </a:lnTo>
                  <a:lnTo>
                    <a:pt x="460" y="622"/>
                  </a:lnTo>
                  <a:lnTo>
                    <a:pt x="434" y="636"/>
                  </a:lnTo>
                  <a:lnTo>
                    <a:pt x="404" y="646"/>
                  </a:lnTo>
                  <a:lnTo>
                    <a:pt x="374" y="656"/>
                  </a:lnTo>
                  <a:lnTo>
                    <a:pt x="344" y="660"/>
                  </a:lnTo>
                  <a:lnTo>
                    <a:pt x="312" y="662"/>
                  </a:lnTo>
                  <a:lnTo>
                    <a:pt x="312" y="662"/>
                  </a:lnTo>
                  <a:lnTo>
                    <a:pt x="280" y="660"/>
                  </a:lnTo>
                  <a:lnTo>
                    <a:pt x="248" y="656"/>
                  </a:lnTo>
                  <a:lnTo>
                    <a:pt x="220" y="646"/>
                  </a:lnTo>
                  <a:lnTo>
                    <a:pt x="190" y="636"/>
                  </a:lnTo>
                  <a:lnTo>
                    <a:pt x="164" y="622"/>
                  </a:lnTo>
                  <a:lnTo>
                    <a:pt x="138" y="606"/>
                  </a:lnTo>
                  <a:lnTo>
                    <a:pt x="114" y="586"/>
                  </a:lnTo>
                  <a:lnTo>
                    <a:pt x="90" y="564"/>
                  </a:lnTo>
                  <a:lnTo>
                    <a:pt x="70" y="542"/>
                  </a:lnTo>
                  <a:lnTo>
                    <a:pt x="52" y="516"/>
                  </a:lnTo>
                  <a:lnTo>
                    <a:pt x="36" y="488"/>
                  </a:lnTo>
                  <a:lnTo>
                    <a:pt x="24" y="460"/>
                  </a:lnTo>
                  <a:lnTo>
                    <a:pt x="14" y="430"/>
                  </a:lnTo>
                  <a:lnTo>
                    <a:pt x="6" y="398"/>
                  </a:lnTo>
                  <a:lnTo>
                    <a:pt x="0" y="366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298"/>
                  </a:lnTo>
                  <a:lnTo>
                    <a:pt x="6" y="264"/>
                  </a:lnTo>
                  <a:lnTo>
                    <a:pt x="14" y="234"/>
                  </a:lnTo>
                  <a:lnTo>
                    <a:pt x="24" y="202"/>
                  </a:lnTo>
                  <a:lnTo>
                    <a:pt x="36" y="174"/>
                  </a:lnTo>
                  <a:lnTo>
                    <a:pt x="52" y="146"/>
                  </a:lnTo>
                  <a:lnTo>
                    <a:pt x="70" y="122"/>
                  </a:lnTo>
                  <a:lnTo>
                    <a:pt x="90" y="98"/>
                  </a:lnTo>
                  <a:lnTo>
                    <a:pt x="114" y="76"/>
                  </a:lnTo>
                  <a:lnTo>
                    <a:pt x="138" y="58"/>
                  </a:lnTo>
                  <a:lnTo>
                    <a:pt x="164" y="40"/>
                  </a:lnTo>
                  <a:lnTo>
                    <a:pt x="190" y="26"/>
                  </a:lnTo>
                  <a:lnTo>
                    <a:pt x="220" y="16"/>
                  </a:lnTo>
                  <a:lnTo>
                    <a:pt x="248" y="8"/>
                  </a:lnTo>
                  <a:lnTo>
                    <a:pt x="280" y="2"/>
                  </a:lnTo>
                  <a:lnTo>
                    <a:pt x="312" y="0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FFB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3" name="Freeform 906"/>
            <p:cNvSpPr>
              <a:spLocks/>
            </p:cNvSpPr>
            <p:nvPr/>
          </p:nvSpPr>
          <p:spPr bwMode="auto">
            <a:xfrm>
              <a:off x="9401210" y="2009792"/>
              <a:ext cx="874444" cy="1054100"/>
            </a:xfrm>
            <a:custGeom>
              <a:avLst/>
              <a:gdLst>
                <a:gd name="T0" fmla="*/ 314 w 628"/>
                <a:gd name="T1" fmla="*/ 0 h 664"/>
                <a:gd name="T2" fmla="*/ 378 w 628"/>
                <a:gd name="T3" fmla="*/ 8 h 664"/>
                <a:gd name="T4" fmla="*/ 436 w 628"/>
                <a:gd name="T5" fmla="*/ 26 h 664"/>
                <a:gd name="T6" fmla="*/ 490 w 628"/>
                <a:gd name="T7" fmla="*/ 58 h 664"/>
                <a:gd name="T8" fmla="*/ 536 w 628"/>
                <a:gd name="T9" fmla="*/ 98 h 664"/>
                <a:gd name="T10" fmla="*/ 576 w 628"/>
                <a:gd name="T11" fmla="*/ 148 h 664"/>
                <a:gd name="T12" fmla="*/ 604 w 628"/>
                <a:gd name="T13" fmla="*/ 204 h 664"/>
                <a:gd name="T14" fmla="*/ 622 w 628"/>
                <a:gd name="T15" fmla="*/ 266 h 664"/>
                <a:gd name="T16" fmla="*/ 628 w 628"/>
                <a:gd name="T17" fmla="*/ 332 h 664"/>
                <a:gd name="T18" fmla="*/ 628 w 628"/>
                <a:gd name="T19" fmla="*/ 366 h 664"/>
                <a:gd name="T20" fmla="*/ 614 w 628"/>
                <a:gd name="T21" fmla="*/ 430 h 664"/>
                <a:gd name="T22" fmla="*/ 590 w 628"/>
                <a:gd name="T23" fmla="*/ 490 h 664"/>
                <a:gd name="T24" fmla="*/ 558 w 628"/>
                <a:gd name="T25" fmla="*/ 544 h 664"/>
                <a:gd name="T26" fmla="*/ 514 w 628"/>
                <a:gd name="T27" fmla="*/ 588 h 664"/>
                <a:gd name="T28" fmla="*/ 464 w 628"/>
                <a:gd name="T29" fmla="*/ 624 h 664"/>
                <a:gd name="T30" fmla="*/ 408 w 628"/>
                <a:gd name="T31" fmla="*/ 650 h 664"/>
                <a:gd name="T32" fmla="*/ 346 w 628"/>
                <a:gd name="T33" fmla="*/ 662 h 664"/>
                <a:gd name="T34" fmla="*/ 314 w 628"/>
                <a:gd name="T35" fmla="*/ 664 h 664"/>
                <a:gd name="T36" fmla="*/ 252 w 628"/>
                <a:gd name="T37" fmla="*/ 658 h 664"/>
                <a:gd name="T38" fmla="*/ 192 w 628"/>
                <a:gd name="T39" fmla="*/ 638 h 664"/>
                <a:gd name="T40" fmla="*/ 140 w 628"/>
                <a:gd name="T41" fmla="*/ 608 h 664"/>
                <a:gd name="T42" fmla="*/ 92 w 628"/>
                <a:gd name="T43" fmla="*/ 566 h 664"/>
                <a:gd name="T44" fmla="*/ 54 w 628"/>
                <a:gd name="T45" fmla="*/ 518 h 664"/>
                <a:gd name="T46" fmla="*/ 26 w 628"/>
                <a:gd name="T47" fmla="*/ 462 h 664"/>
                <a:gd name="T48" fmla="*/ 8 w 628"/>
                <a:gd name="T49" fmla="*/ 400 h 664"/>
                <a:gd name="T50" fmla="*/ 0 w 628"/>
                <a:gd name="T51" fmla="*/ 332 h 664"/>
                <a:gd name="T52" fmla="*/ 2 w 628"/>
                <a:gd name="T53" fmla="*/ 298 h 664"/>
                <a:gd name="T54" fmla="*/ 14 w 628"/>
                <a:gd name="T55" fmla="*/ 234 h 664"/>
                <a:gd name="T56" fmla="*/ 38 w 628"/>
                <a:gd name="T57" fmla="*/ 174 h 664"/>
                <a:gd name="T58" fmla="*/ 72 w 628"/>
                <a:gd name="T59" fmla="*/ 122 h 664"/>
                <a:gd name="T60" fmla="*/ 116 w 628"/>
                <a:gd name="T61" fmla="*/ 76 h 664"/>
                <a:gd name="T62" fmla="*/ 166 w 628"/>
                <a:gd name="T63" fmla="*/ 40 h 664"/>
                <a:gd name="T64" fmla="*/ 222 w 628"/>
                <a:gd name="T65" fmla="*/ 16 h 664"/>
                <a:gd name="T66" fmla="*/ 282 w 628"/>
                <a:gd name="T67" fmla="*/ 2 h 664"/>
                <a:gd name="T68" fmla="*/ 314 w 628"/>
                <a:gd name="T69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8" h="664">
                  <a:moveTo>
                    <a:pt x="314" y="0"/>
                  </a:moveTo>
                  <a:lnTo>
                    <a:pt x="314" y="0"/>
                  </a:lnTo>
                  <a:lnTo>
                    <a:pt x="346" y="2"/>
                  </a:lnTo>
                  <a:lnTo>
                    <a:pt x="378" y="8"/>
                  </a:lnTo>
                  <a:lnTo>
                    <a:pt x="408" y="16"/>
                  </a:lnTo>
                  <a:lnTo>
                    <a:pt x="436" y="26"/>
                  </a:lnTo>
                  <a:lnTo>
                    <a:pt x="464" y="40"/>
                  </a:lnTo>
                  <a:lnTo>
                    <a:pt x="490" y="58"/>
                  </a:lnTo>
                  <a:lnTo>
                    <a:pt x="514" y="76"/>
                  </a:lnTo>
                  <a:lnTo>
                    <a:pt x="536" y="98"/>
                  </a:lnTo>
                  <a:lnTo>
                    <a:pt x="558" y="122"/>
                  </a:lnTo>
                  <a:lnTo>
                    <a:pt x="576" y="148"/>
                  </a:lnTo>
                  <a:lnTo>
                    <a:pt x="590" y="174"/>
                  </a:lnTo>
                  <a:lnTo>
                    <a:pt x="604" y="204"/>
                  </a:lnTo>
                  <a:lnTo>
                    <a:pt x="614" y="234"/>
                  </a:lnTo>
                  <a:lnTo>
                    <a:pt x="622" y="266"/>
                  </a:lnTo>
                  <a:lnTo>
                    <a:pt x="628" y="298"/>
                  </a:lnTo>
                  <a:lnTo>
                    <a:pt x="628" y="332"/>
                  </a:lnTo>
                  <a:lnTo>
                    <a:pt x="628" y="332"/>
                  </a:lnTo>
                  <a:lnTo>
                    <a:pt x="628" y="366"/>
                  </a:lnTo>
                  <a:lnTo>
                    <a:pt x="622" y="400"/>
                  </a:lnTo>
                  <a:lnTo>
                    <a:pt x="614" y="430"/>
                  </a:lnTo>
                  <a:lnTo>
                    <a:pt x="604" y="462"/>
                  </a:lnTo>
                  <a:lnTo>
                    <a:pt x="590" y="490"/>
                  </a:lnTo>
                  <a:lnTo>
                    <a:pt x="576" y="518"/>
                  </a:lnTo>
                  <a:lnTo>
                    <a:pt x="558" y="544"/>
                  </a:lnTo>
                  <a:lnTo>
                    <a:pt x="536" y="566"/>
                  </a:lnTo>
                  <a:lnTo>
                    <a:pt x="514" y="588"/>
                  </a:lnTo>
                  <a:lnTo>
                    <a:pt x="490" y="608"/>
                  </a:lnTo>
                  <a:lnTo>
                    <a:pt x="464" y="624"/>
                  </a:lnTo>
                  <a:lnTo>
                    <a:pt x="436" y="638"/>
                  </a:lnTo>
                  <a:lnTo>
                    <a:pt x="408" y="650"/>
                  </a:lnTo>
                  <a:lnTo>
                    <a:pt x="378" y="658"/>
                  </a:lnTo>
                  <a:lnTo>
                    <a:pt x="346" y="662"/>
                  </a:lnTo>
                  <a:lnTo>
                    <a:pt x="314" y="664"/>
                  </a:lnTo>
                  <a:lnTo>
                    <a:pt x="314" y="664"/>
                  </a:lnTo>
                  <a:lnTo>
                    <a:pt x="282" y="662"/>
                  </a:lnTo>
                  <a:lnTo>
                    <a:pt x="252" y="658"/>
                  </a:lnTo>
                  <a:lnTo>
                    <a:pt x="222" y="650"/>
                  </a:lnTo>
                  <a:lnTo>
                    <a:pt x="192" y="638"/>
                  </a:lnTo>
                  <a:lnTo>
                    <a:pt x="166" y="624"/>
                  </a:lnTo>
                  <a:lnTo>
                    <a:pt x="140" y="608"/>
                  </a:lnTo>
                  <a:lnTo>
                    <a:pt x="116" y="588"/>
                  </a:lnTo>
                  <a:lnTo>
                    <a:pt x="92" y="566"/>
                  </a:lnTo>
                  <a:lnTo>
                    <a:pt x="72" y="544"/>
                  </a:lnTo>
                  <a:lnTo>
                    <a:pt x="54" y="518"/>
                  </a:lnTo>
                  <a:lnTo>
                    <a:pt x="38" y="490"/>
                  </a:lnTo>
                  <a:lnTo>
                    <a:pt x="26" y="462"/>
                  </a:lnTo>
                  <a:lnTo>
                    <a:pt x="14" y="430"/>
                  </a:lnTo>
                  <a:lnTo>
                    <a:pt x="8" y="400"/>
                  </a:lnTo>
                  <a:lnTo>
                    <a:pt x="2" y="366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2" y="298"/>
                  </a:lnTo>
                  <a:lnTo>
                    <a:pt x="8" y="266"/>
                  </a:lnTo>
                  <a:lnTo>
                    <a:pt x="14" y="234"/>
                  </a:lnTo>
                  <a:lnTo>
                    <a:pt x="26" y="204"/>
                  </a:lnTo>
                  <a:lnTo>
                    <a:pt x="38" y="174"/>
                  </a:lnTo>
                  <a:lnTo>
                    <a:pt x="54" y="148"/>
                  </a:lnTo>
                  <a:lnTo>
                    <a:pt x="72" y="122"/>
                  </a:lnTo>
                  <a:lnTo>
                    <a:pt x="92" y="98"/>
                  </a:lnTo>
                  <a:lnTo>
                    <a:pt x="116" y="76"/>
                  </a:lnTo>
                  <a:lnTo>
                    <a:pt x="140" y="58"/>
                  </a:lnTo>
                  <a:lnTo>
                    <a:pt x="166" y="40"/>
                  </a:lnTo>
                  <a:lnTo>
                    <a:pt x="192" y="26"/>
                  </a:lnTo>
                  <a:lnTo>
                    <a:pt x="222" y="16"/>
                  </a:lnTo>
                  <a:lnTo>
                    <a:pt x="252" y="8"/>
                  </a:lnTo>
                  <a:lnTo>
                    <a:pt x="282" y="2"/>
                  </a:lnTo>
                  <a:lnTo>
                    <a:pt x="314" y="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F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4" name="Freeform 907"/>
            <p:cNvSpPr>
              <a:spLocks/>
            </p:cNvSpPr>
            <p:nvPr/>
          </p:nvSpPr>
          <p:spPr bwMode="auto">
            <a:xfrm>
              <a:off x="9398425" y="2006617"/>
              <a:ext cx="880014" cy="1060450"/>
            </a:xfrm>
            <a:custGeom>
              <a:avLst/>
              <a:gdLst>
                <a:gd name="T0" fmla="*/ 316 w 632"/>
                <a:gd name="T1" fmla="*/ 0 h 668"/>
                <a:gd name="T2" fmla="*/ 380 w 632"/>
                <a:gd name="T3" fmla="*/ 6 h 668"/>
                <a:gd name="T4" fmla="*/ 438 w 632"/>
                <a:gd name="T5" fmla="*/ 26 h 668"/>
                <a:gd name="T6" fmla="*/ 492 w 632"/>
                <a:gd name="T7" fmla="*/ 58 h 668"/>
                <a:gd name="T8" fmla="*/ 538 w 632"/>
                <a:gd name="T9" fmla="*/ 98 h 668"/>
                <a:gd name="T10" fmla="*/ 578 w 632"/>
                <a:gd name="T11" fmla="*/ 148 h 668"/>
                <a:gd name="T12" fmla="*/ 606 w 632"/>
                <a:gd name="T13" fmla="*/ 204 h 668"/>
                <a:gd name="T14" fmla="*/ 624 w 632"/>
                <a:gd name="T15" fmla="*/ 266 h 668"/>
                <a:gd name="T16" fmla="*/ 632 w 632"/>
                <a:gd name="T17" fmla="*/ 334 h 668"/>
                <a:gd name="T18" fmla="*/ 630 w 632"/>
                <a:gd name="T19" fmla="*/ 368 h 668"/>
                <a:gd name="T20" fmla="*/ 618 w 632"/>
                <a:gd name="T21" fmla="*/ 432 h 668"/>
                <a:gd name="T22" fmla="*/ 594 w 632"/>
                <a:gd name="T23" fmla="*/ 492 h 668"/>
                <a:gd name="T24" fmla="*/ 560 w 632"/>
                <a:gd name="T25" fmla="*/ 546 h 668"/>
                <a:gd name="T26" fmla="*/ 516 w 632"/>
                <a:gd name="T27" fmla="*/ 590 h 668"/>
                <a:gd name="T28" fmla="*/ 466 w 632"/>
                <a:gd name="T29" fmla="*/ 626 h 668"/>
                <a:gd name="T30" fmla="*/ 410 w 632"/>
                <a:gd name="T31" fmla="*/ 652 h 668"/>
                <a:gd name="T32" fmla="*/ 348 w 632"/>
                <a:gd name="T33" fmla="*/ 666 h 668"/>
                <a:gd name="T34" fmla="*/ 316 w 632"/>
                <a:gd name="T35" fmla="*/ 668 h 668"/>
                <a:gd name="T36" fmla="*/ 252 w 632"/>
                <a:gd name="T37" fmla="*/ 660 h 668"/>
                <a:gd name="T38" fmla="*/ 194 w 632"/>
                <a:gd name="T39" fmla="*/ 640 h 668"/>
                <a:gd name="T40" fmla="*/ 140 w 632"/>
                <a:gd name="T41" fmla="*/ 610 h 668"/>
                <a:gd name="T42" fmla="*/ 92 w 632"/>
                <a:gd name="T43" fmla="*/ 570 h 668"/>
                <a:gd name="T44" fmla="*/ 54 w 632"/>
                <a:gd name="T45" fmla="*/ 520 h 668"/>
                <a:gd name="T46" fmla="*/ 26 w 632"/>
                <a:gd name="T47" fmla="*/ 464 h 668"/>
                <a:gd name="T48" fmla="*/ 6 w 632"/>
                <a:gd name="T49" fmla="*/ 400 h 668"/>
                <a:gd name="T50" fmla="*/ 0 w 632"/>
                <a:gd name="T51" fmla="*/ 334 h 668"/>
                <a:gd name="T52" fmla="*/ 2 w 632"/>
                <a:gd name="T53" fmla="*/ 300 h 668"/>
                <a:gd name="T54" fmla="*/ 14 w 632"/>
                <a:gd name="T55" fmla="*/ 234 h 668"/>
                <a:gd name="T56" fmla="*/ 38 w 632"/>
                <a:gd name="T57" fmla="*/ 174 h 668"/>
                <a:gd name="T58" fmla="*/ 72 w 632"/>
                <a:gd name="T59" fmla="*/ 122 h 668"/>
                <a:gd name="T60" fmla="*/ 116 w 632"/>
                <a:gd name="T61" fmla="*/ 76 h 668"/>
                <a:gd name="T62" fmla="*/ 166 w 632"/>
                <a:gd name="T63" fmla="*/ 40 h 668"/>
                <a:gd name="T64" fmla="*/ 222 w 632"/>
                <a:gd name="T65" fmla="*/ 16 h 668"/>
                <a:gd name="T66" fmla="*/ 284 w 632"/>
                <a:gd name="T67" fmla="*/ 2 h 668"/>
                <a:gd name="T68" fmla="*/ 316 w 632"/>
                <a:gd name="T69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2" h="668">
                  <a:moveTo>
                    <a:pt x="316" y="0"/>
                  </a:moveTo>
                  <a:lnTo>
                    <a:pt x="316" y="0"/>
                  </a:lnTo>
                  <a:lnTo>
                    <a:pt x="348" y="2"/>
                  </a:lnTo>
                  <a:lnTo>
                    <a:pt x="380" y="6"/>
                  </a:lnTo>
                  <a:lnTo>
                    <a:pt x="410" y="16"/>
                  </a:lnTo>
                  <a:lnTo>
                    <a:pt x="438" y="26"/>
                  </a:lnTo>
                  <a:lnTo>
                    <a:pt x="466" y="40"/>
                  </a:lnTo>
                  <a:lnTo>
                    <a:pt x="492" y="58"/>
                  </a:lnTo>
                  <a:lnTo>
                    <a:pt x="516" y="76"/>
                  </a:lnTo>
                  <a:lnTo>
                    <a:pt x="538" y="98"/>
                  </a:lnTo>
                  <a:lnTo>
                    <a:pt x="560" y="122"/>
                  </a:lnTo>
                  <a:lnTo>
                    <a:pt x="578" y="148"/>
                  </a:lnTo>
                  <a:lnTo>
                    <a:pt x="594" y="174"/>
                  </a:lnTo>
                  <a:lnTo>
                    <a:pt x="606" y="204"/>
                  </a:lnTo>
                  <a:lnTo>
                    <a:pt x="618" y="234"/>
                  </a:lnTo>
                  <a:lnTo>
                    <a:pt x="624" y="266"/>
                  </a:lnTo>
                  <a:lnTo>
                    <a:pt x="630" y="300"/>
                  </a:lnTo>
                  <a:lnTo>
                    <a:pt x="632" y="334"/>
                  </a:lnTo>
                  <a:lnTo>
                    <a:pt x="632" y="334"/>
                  </a:lnTo>
                  <a:lnTo>
                    <a:pt x="630" y="368"/>
                  </a:lnTo>
                  <a:lnTo>
                    <a:pt x="624" y="400"/>
                  </a:lnTo>
                  <a:lnTo>
                    <a:pt x="618" y="432"/>
                  </a:lnTo>
                  <a:lnTo>
                    <a:pt x="606" y="464"/>
                  </a:lnTo>
                  <a:lnTo>
                    <a:pt x="594" y="492"/>
                  </a:lnTo>
                  <a:lnTo>
                    <a:pt x="578" y="520"/>
                  </a:lnTo>
                  <a:lnTo>
                    <a:pt x="560" y="546"/>
                  </a:lnTo>
                  <a:lnTo>
                    <a:pt x="538" y="570"/>
                  </a:lnTo>
                  <a:lnTo>
                    <a:pt x="516" y="590"/>
                  </a:lnTo>
                  <a:lnTo>
                    <a:pt x="492" y="610"/>
                  </a:lnTo>
                  <a:lnTo>
                    <a:pt x="466" y="626"/>
                  </a:lnTo>
                  <a:lnTo>
                    <a:pt x="438" y="640"/>
                  </a:lnTo>
                  <a:lnTo>
                    <a:pt x="410" y="652"/>
                  </a:lnTo>
                  <a:lnTo>
                    <a:pt x="380" y="660"/>
                  </a:lnTo>
                  <a:lnTo>
                    <a:pt x="348" y="666"/>
                  </a:lnTo>
                  <a:lnTo>
                    <a:pt x="316" y="668"/>
                  </a:lnTo>
                  <a:lnTo>
                    <a:pt x="316" y="668"/>
                  </a:lnTo>
                  <a:lnTo>
                    <a:pt x="284" y="666"/>
                  </a:lnTo>
                  <a:lnTo>
                    <a:pt x="252" y="660"/>
                  </a:lnTo>
                  <a:lnTo>
                    <a:pt x="222" y="652"/>
                  </a:lnTo>
                  <a:lnTo>
                    <a:pt x="194" y="640"/>
                  </a:lnTo>
                  <a:lnTo>
                    <a:pt x="166" y="626"/>
                  </a:lnTo>
                  <a:lnTo>
                    <a:pt x="140" y="610"/>
                  </a:lnTo>
                  <a:lnTo>
                    <a:pt x="116" y="590"/>
                  </a:lnTo>
                  <a:lnTo>
                    <a:pt x="92" y="570"/>
                  </a:lnTo>
                  <a:lnTo>
                    <a:pt x="72" y="546"/>
                  </a:lnTo>
                  <a:lnTo>
                    <a:pt x="54" y="520"/>
                  </a:lnTo>
                  <a:lnTo>
                    <a:pt x="38" y="492"/>
                  </a:lnTo>
                  <a:lnTo>
                    <a:pt x="26" y="464"/>
                  </a:lnTo>
                  <a:lnTo>
                    <a:pt x="14" y="432"/>
                  </a:lnTo>
                  <a:lnTo>
                    <a:pt x="6" y="400"/>
                  </a:lnTo>
                  <a:lnTo>
                    <a:pt x="2" y="368"/>
                  </a:lnTo>
                  <a:lnTo>
                    <a:pt x="0" y="334"/>
                  </a:lnTo>
                  <a:lnTo>
                    <a:pt x="0" y="334"/>
                  </a:lnTo>
                  <a:lnTo>
                    <a:pt x="2" y="300"/>
                  </a:lnTo>
                  <a:lnTo>
                    <a:pt x="6" y="266"/>
                  </a:lnTo>
                  <a:lnTo>
                    <a:pt x="14" y="234"/>
                  </a:lnTo>
                  <a:lnTo>
                    <a:pt x="26" y="204"/>
                  </a:lnTo>
                  <a:lnTo>
                    <a:pt x="38" y="174"/>
                  </a:lnTo>
                  <a:lnTo>
                    <a:pt x="54" y="148"/>
                  </a:lnTo>
                  <a:lnTo>
                    <a:pt x="72" y="122"/>
                  </a:lnTo>
                  <a:lnTo>
                    <a:pt x="92" y="98"/>
                  </a:lnTo>
                  <a:lnTo>
                    <a:pt x="116" y="76"/>
                  </a:lnTo>
                  <a:lnTo>
                    <a:pt x="140" y="58"/>
                  </a:lnTo>
                  <a:lnTo>
                    <a:pt x="166" y="40"/>
                  </a:lnTo>
                  <a:lnTo>
                    <a:pt x="194" y="26"/>
                  </a:lnTo>
                  <a:lnTo>
                    <a:pt x="222" y="16"/>
                  </a:lnTo>
                  <a:lnTo>
                    <a:pt x="252" y="6"/>
                  </a:lnTo>
                  <a:lnTo>
                    <a:pt x="284" y="2"/>
                  </a:lnTo>
                  <a:lnTo>
                    <a:pt x="316" y="0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5" name="Freeform 908"/>
            <p:cNvSpPr>
              <a:spLocks/>
            </p:cNvSpPr>
            <p:nvPr/>
          </p:nvSpPr>
          <p:spPr bwMode="auto">
            <a:xfrm>
              <a:off x="9395641" y="2003442"/>
              <a:ext cx="882799" cy="1063625"/>
            </a:xfrm>
            <a:custGeom>
              <a:avLst/>
              <a:gdLst>
                <a:gd name="T0" fmla="*/ 316 w 634"/>
                <a:gd name="T1" fmla="*/ 0 h 670"/>
                <a:gd name="T2" fmla="*/ 380 w 634"/>
                <a:gd name="T3" fmla="*/ 6 h 670"/>
                <a:gd name="T4" fmla="*/ 440 w 634"/>
                <a:gd name="T5" fmla="*/ 26 h 670"/>
                <a:gd name="T6" fmla="*/ 494 w 634"/>
                <a:gd name="T7" fmla="*/ 58 h 670"/>
                <a:gd name="T8" fmla="*/ 540 w 634"/>
                <a:gd name="T9" fmla="*/ 98 h 670"/>
                <a:gd name="T10" fmla="*/ 580 w 634"/>
                <a:gd name="T11" fmla="*/ 148 h 670"/>
                <a:gd name="T12" fmla="*/ 608 w 634"/>
                <a:gd name="T13" fmla="*/ 204 h 670"/>
                <a:gd name="T14" fmla="*/ 628 w 634"/>
                <a:gd name="T15" fmla="*/ 268 h 670"/>
                <a:gd name="T16" fmla="*/ 634 w 634"/>
                <a:gd name="T17" fmla="*/ 334 h 670"/>
                <a:gd name="T18" fmla="*/ 632 w 634"/>
                <a:gd name="T19" fmla="*/ 368 h 670"/>
                <a:gd name="T20" fmla="*/ 620 w 634"/>
                <a:gd name="T21" fmla="*/ 434 h 670"/>
                <a:gd name="T22" fmla="*/ 596 w 634"/>
                <a:gd name="T23" fmla="*/ 494 h 670"/>
                <a:gd name="T24" fmla="*/ 562 w 634"/>
                <a:gd name="T25" fmla="*/ 548 h 670"/>
                <a:gd name="T26" fmla="*/ 518 w 634"/>
                <a:gd name="T27" fmla="*/ 594 h 670"/>
                <a:gd name="T28" fmla="*/ 468 w 634"/>
                <a:gd name="T29" fmla="*/ 630 h 670"/>
                <a:gd name="T30" fmla="*/ 410 w 634"/>
                <a:gd name="T31" fmla="*/ 654 h 670"/>
                <a:gd name="T32" fmla="*/ 350 w 634"/>
                <a:gd name="T33" fmla="*/ 668 h 670"/>
                <a:gd name="T34" fmla="*/ 316 w 634"/>
                <a:gd name="T35" fmla="*/ 670 h 670"/>
                <a:gd name="T36" fmla="*/ 254 w 634"/>
                <a:gd name="T37" fmla="*/ 662 h 670"/>
                <a:gd name="T38" fmla="*/ 194 w 634"/>
                <a:gd name="T39" fmla="*/ 644 h 670"/>
                <a:gd name="T40" fmla="*/ 140 w 634"/>
                <a:gd name="T41" fmla="*/ 612 h 670"/>
                <a:gd name="T42" fmla="*/ 92 w 634"/>
                <a:gd name="T43" fmla="*/ 572 h 670"/>
                <a:gd name="T44" fmla="*/ 54 w 634"/>
                <a:gd name="T45" fmla="*/ 522 h 670"/>
                <a:gd name="T46" fmla="*/ 24 w 634"/>
                <a:gd name="T47" fmla="*/ 464 h 670"/>
                <a:gd name="T48" fmla="*/ 6 w 634"/>
                <a:gd name="T49" fmla="*/ 402 h 670"/>
                <a:gd name="T50" fmla="*/ 0 w 634"/>
                <a:gd name="T51" fmla="*/ 334 h 670"/>
                <a:gd name="T52" fmla="*/ 2 w 634"/>
                <a:gd name="T53" fmla="*/ 300 h 670"/>
                <a:gd name="T54" fmla="*/ 14 w 634"/>
                <a:gd name="T55" fmla="*/ 236 h 670"/>
                <a:gd name="T56" fmla="*/ 38 w 634"/>
                <a:gd name="T57" fmla="*/ 176 h 670"/>
                <a:gd name="T58" fmla="*/ 72 w 634"/>
                <a:gd name="T59" fmla="*/ 122 h 670"/>
                <a:gd name="T60" fmla="*/ 116 w 634"/>
                <a:gd name="T61" fmla="*/ 76 h 670"/>
                <a:gd name="T62" fmla="*/ 166 w 634"/>
                <a:gd name="T63" fmla="*/ 40 h 670"/>
                <a:gd name="T64" fmla="*/ 222 w 634"/>
                <a:gd name="T65" fmla="*/ 14 h 670"/>
                <a:gd name="T66" fmla="*/ 284 w 634"/>
                <a:gd name="T67" fmla="*/ 2 h 670"/>
                <a:gd name="T68" fmla="*/ 316 w 634"/>
                <a:gd name="T69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4" h="670">
                  <a:moveTo>
                    <a:pt x="316" y="0"/>
                  </a:moveTo>
                  <a:lnTo>
                    <a:pt x="316" y="0"/>
                  </a:lnTo>
                  <a:lnTo>
                    <a:pt x="350" y="2"/>
                  </a:lnTo>
                  <a:lnTo>
                    <a:pt x="380" y="6"/>
                  </a:lnTo>
                  <a:lnTo>
                    <a:pt x="410" y="14"/>
                  </a:lnTo>
                  <a:lnTo>
                    <a:pt x="440" y="26"/>
                  </a:lnTo>
                  <a:lnTo>
                    <a:pt x="468" y="40"/>
                  </a:lnTo>
                  <a:lnTo>
                    <a:pt x="494" y="58"/>
                  </a:lnTo>
                  <a:lnTo>
                    <a:pt x="518" y="76"/>
                  </a:lnTo>
                  <a:lnTo>
                    <a:pt x="540" y="98"/>
                  </a:lnTo>
                  <a:lnTo>
                    <a:pt x="562" y="122"/>
                  </a:lnTo>
                  <a:lnTo>
                    <a:pt x="580" y="148"/>
                  </a:lnTo>
                  <a:lnTo>
                    <a:pt x="596" y="176"/>
                  </a:lnTo>
                  <a:lnTo>
                    <a:pt x="608" y="204"/>
                  </a:lnTo>
                  <a:lnTo>
                    <a:pt x="620" y="236"/>
                  </a:lnTo>
                  <a:lnTo>
                    <a:pt x="628" y="268"/>
                  </a:lnTo>
                  <a:lnTo>
                    <a:pt x="632" y="300"/>
                  </a:lnTo>
                  <a:lnTo>
                    <a:pt x="634" y="334"/>
                  </a:lnTo>
                  <a:lnTo>
                    <a:pt x="634" y="334"/>
                  </a:lnTo>
                  <a:lnTo>
                    <a:pt x="632" y="368"/>
                  </a:lnTo>
                  <a:lnTo>
                    <a:pt x="628" y="402"/>
                  </a:lnTo>
                  <a:lnTo>
                    <a:pt x="620" y="434"/>
                  </a:lnTo>
                  <a:lnTo>
                    <a:pt x="608" y="464"/>
                  </a:lnTo>
                  <a:lnTo>
                    <a:pt x="596" y="494"/>
                  </a:lnTo>
                  <a:lnTo>
                    <a:pt x="580" y="522"/>
                  </a:lnTo>
                  <a:lnTo>
                    <a:pt x="562" y="548"/>
                  </a:lnTo>
                  <a:lnTo>
                    <a:pt x="540" y="572"/>
                  </a:lnTo>
                  <a:lnTo>
                    <a:pt x="518" y="594"/>
                  </a:lnTo>
                  <a:lnTo>
                    <a:pt x="494" y="612"/>
                  </a:lnTo>
                  <a:lnTo>
                    <a:pt x="468" y="630"/>
                  </a:lnTo>
                  <a:lnTo>
                    <a:pt x="440" y="644"/>
                  </a:lnTo>
                  <a:lnTo>
                    <a:pt x="410" y="654"/>
                  </a:lnTo>
                  <a:lnTo>
                    <a:pt x="380" y="662"/>
                  </a:lnTo>
                  <a:lnTo>
                    <a:pt x="350" y="668"/>
                  </a:lnTo>
                  <a:lnTo>
                    <a:pt x="316" y="670"/>
                  </a:lnTo>
                  <a:lnTo>
                    <a:pt x="316" y="670"/>
                  </a:lnTo>
                  <a:lnTo>
                    <a:pt x="284" y="668"/>
                  </a:lnTo>
                  <a:lnTo>
                    <a:pt x="254" y="662"/>
                  </a:lnTo>
                  <a:lnTo>
                    <a:pt x="222" y="654"/>
                  </a:lnTo>
                  <a:lnTo>
                    <a:pt x="194" y="644"/>
                  </a:lnTo>
                  <a:lnTo>
                    <a:pt x="166" y="630"/>
                  </a:lnTo>
                  <a:lnTo>
                    <a:pt x="140" y="612"/>
                  </a:lnTo>
                  <a:lnTo>
                    <a:pt x="116" y="594"/>
                  </a:lnTo>
                  <a:lnTo>
                    <a:pt x="92" y="572"/>
                  </a:lnTo>
                  <a:lnTo>
                    <a:pt x="72" y="548"/>
                  </a:lnTo>
                  <a:lnTo>
                    <a:pt x="54" y="522"/>
                  </a:lnTo>
                  <a:lnTo>
                    <a:pt x="38" y="494"/>
                  </a:lnTo>
                  <a:lnTo>
                    <a:pt x="24" y="464"/>
                  </a:lnTo>
                  <a:lnTo>
                    <a:pt x="14" y="434"/>
                  </a:lnTo>
                  <a:lnTo>
                    <a:pt x="6" y="402"/>
                  </a:lnTo>
                  <a:lnTo>
                    <a:pt x="2" y="368"/>
                  </a:lnTo>
                  <a:lnTo>
                    <a:pt x="0" y="334"/>
                  </a:lnTo>
                  <a:lnTo>
                    <a:pt x="0" y="334"/>
                  </a:lnTo>
                  <a:lnTo>
                    <a:pt x="2" y="300"/>
                  </a:lnTo>
                  <a:lnTo>
                    <a:pt x="6" y="268"/>
                  </a:lnTo>
                  <a:lnTo>
                    <a:pt x="14" y="236"/>
                  </a:lnTo>
                  <a:lnTo>
                    <a:pt x="24" y="204"/>
                  </a:lnTo>
                  <a:lnTo>
                    <a:pt x="38" y="176"/>
                  </a:lnTo>
                  <a:lnTo>
                    <a:pt x="54" y="148"/>
                  </a:lnTo>
                  <a:lnTo>
                    <a:pt x="72" y="122"/>
                  </a:lnTo>
                  <a:lnTo>
                    <a:pt x="92" y="98"/>
                  </a:lnTo>
                  <a:lnTo>
                    <a:pt x="116" y="76"/>
                  </a:lnTo>
                  <a:lnTo>
                    <a:pt x="140" y="58"/>
                  </a:lnTo>
                  <a:lnTo>
                    <a:pt x="166" y="40"/>
                  </a:lnTo>
                  <a:lnTo>
                    <a:pt x="194" y="26"/>
                  </a:lnTo>
                  <a:lnTo>
                    <a:pt x="222" y="14"/>
                  </a:lnTo>
                  <a:lnTo>
                    <a:pt x="254" y="6"/>
                  </a:lnTo>
                  <a:lnTo>
                    <a:pt x="284" y="2"/>
                  </a:lnTo>
                  <a:lnTo>
                    <a:pt x="316" y="0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6" name="Freeform 909"/>
            <p:cNvSpPr>
              <a:spLocks/>
            </p:cNvSpPr>
            <p:nvPr/>
          </p:nvSpPr>
          <p:spPr bwMode="auto">
            <a:xfrm>
              <a:off x="9392856" y="2000267"/>
              <a:ext cx="885584" cy="1066800"/>
            </a:xfrm>
            <a:custGeom>
              <a:avLst/>
              <a:gdLst>
                <a:gd name="T0" fmla="*/ 318 w 636"/>
                <a:gd name="T1" fmla="*/ 0 h 672"/>
                <a:gd name="T2" fmla="*/ 382 w 636"/>
                <a:gd name="T3" fmla="*/ 6 h 672"/>
                <a:gd name="T4" fmla="*/ 442 w 636"/>
                <a:gd name="T5" fmla="*/ 26 h 672"/>
                <a:gd name="T6" fmla="*/ 496 w 636"/>
                <a:gd name="T7" fmla="*/ 56 h 672"/>
                <a:gd name="T8" fmla="*/ 542 w 636"/>
                <a:gd name="T9" fmla="*/ 98 h 672"/>
                <a:gd name="T10" fmla="*/ 582 w 636"/>
                <a:gd name="T11" fmla="*/ 148 h 672"/>
                <a:gd name="T12" fmla="*/ 612 w 636"/>
                <a:gd name="T13" fmla="*/ 206 h 672"/>
                <a:gd name="T14" fmla="*/ 630 w 636"/>
                <a:gd name="T15" fmla="*/ 268 h 672"/>
                <a:gd name="T16" fmla="*/ 636 w 636"/>
                <a:gd name="T17" fmla="*/ 336 h 672"/>
                <a:gd name="T18" fmla="*/ 634 w 636"/>
                <a:gd name="T19" fmla="*/ 370 h 672"/>
                <a:gd name="T20" fmla="*/ 622 w 636"/>
                <a:gd name="T21" fmla="*/ 436 h 672"/>
                <a:gd name="T22" fmla="*/ 598 w 636"/>
                <a:gd name="T23" fmla="*/ 496 h 672"/>
                <a:gd name="T24" fmla="*/ 564 w 636"/>
                <a:gd name="T25" fmla="*/ 550 h 672"/>
                <a:gd name="T26" fmla="*/ 520 w 636"/>
                <a:gd name="T27" fmla="*/ 596 h 672"/>
                <a:gd name="T28" fmla="*/ 470 w 636"/>
                <a:gd name="T29" fmla="*/ 632 h 672"/>
                <a:gd name="T30" fmla="*/ 412 w 636"/>
                <a:gd name="T31" fmla="*/ 658 h 672"/>
                <a:gd name="T32" fmla="*/ 350 w 636"/>
                <a:gd name="T33" fmla="*/ 670 h 672"/>
                <a:gd name="T34" fmla="*/ 318 w 636"/>
                <a:gd name="T35" fmla="*/ 672 h 672"/>
                <a:gd name="T36" fmla="*/ 254 w 636"/>
                <a:gd name="T37" fmla="*/ 666 h 672"/>
                <a:gd name="T38" fmla="*/ 194 w 636"/>
                <a:gd name="T39" fmla="*/ 646 h 672"/>
                <a:gd name="T40" fmla="*/ 140 w 636"/>
                <a:gd name="T41" fmla="*/ 614 h 672"/>
                <a:gd name="T42" fmla="*/ 92 w 636"/>
                <a:gd name="T43" fmla="*/ 574 h 672"/>
                <a:gd name="T44" fmla="*/ 54 w 636"/>
                <a:gd name="T45" fmla="*/ 524 h 672"/>
                <a:gd name="T46" fmla="*/ 24 w 636"/>
                <a:gd name="T47" fmla="*/ 466 h 672"/>
                <a:gd name="T48" fmla="*/ 6 w 636"/>
                <a:gd name="T49" fmla="*/ 404 h 672"/>
                <a:gd name="T50" fmla="*/ 0 w 636"/>
                <a:gd name="T51" fmla="*/ 336 h 672"/>
                <a:gd name="T52" fmla="*/ 0 w 636"/>
                <a:gd name="T53" fmla="*/ 302 h 672"/>
                <a:gd name="T54" fmla="*/ 14 w 636"/>
                <a:gd name="T55" fmla="*/ 236 h 672"/>
                <a:gd name="T56" fmla="*/ 38 w 636"/>
                <a:gd name="T57" fmla="*/ 176 h 672"/>
                <a:gd name="T58" fmla="*/ 72 w 636"/>
                <a:gd name="T59" fmla="*/ 122 h 672"/>
                <a:gd name="T60" fmla="*/ 116 w 636"/>
                <a:gd name="T61" fmla="*/ 76 h 672"/>
                <a:gd name="T62" fmla="*/ 166 w 636"/>
                <a:gd name="T63" fmla="*/ 40 h 672"/>
                <a:gd name="T64" fmla="*/ 224 w 636"/>
                <a:gd name="T65" fmla="*/ 14 h 672"/>
                <a:gd name="T66" fmla="*/ 286 w 636"/>
                <a:gd name="T67" fmla="*/ 2 h 672"/>
                <a:gd name="T68" fmla="*/ 318 w 636"/>
                <a:gd name="T6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6" h="672">
                  <a:moveTo>
                    <a:pt x="318" y="0"/>
                  </a:moveTo>
                  <a:lnTo>
                    <a:pt x="318" y="0"/>
                  </a:lnTo>
                  <a:lnTo>
                    <a:pt x="350" y="2"/>
                  </a:lnTo>
                  <a:lnTo>
                    <a:pt x="382" y="6"/>
                  </a:lnTo>
                  <a:lnTo>
                    <a:pt x="412" y="14"/>
                  </a:lnTo>
                  <a:lnTo>
                    <a:pt x="442" y="26"/>
                  </a:lnTo>
                  <a:lnTo>
                    <a:pt x="470" y="40"/>
                  </a:lnTo>
                  <a:lnTo>
                    <a:pt x="496" y="56"/>
                  </a:lnTo>
                  <a:lnTo>
                    <a:pt x="520" y="76"/>
                  </a:lnTo>
                  <a:lnTo>
                    <a:pt x="542" y="98"/>
                  </a:lnTo>
                  <a:lnTo>
                    <a:pt x="564" y="122"/>
                  </a:lnTo>
                  <a:lnTo>
                    <a:pt x="582" y="148"/>
                  </a:lnTo>
                  <a:lnTo>
                    <a:pt x="598" y="176"/>
                  </a:lnTo>
                  <a:lnTo>
                    <a:pt x="612" y="206"/>
                  </a:lnTo>
                  <a:lnTo>
                    <a:pt x="622" y="236"/>
                  </a:lnTo>
                  <a:lnTo>
                    <a:pt x="630" y="268"/>
                  </a:lnTo>
                  <a:lnTo>
                    <a:pt x="634" y="302"/>
                  </a:lnTo>
                  <a:lnTo>
                    <a:pt x="636" y="336"/>
                  </a:lnTo>
                  <a:lnTo>
                    <a:pt x="636" y="336"/>
                  </a:lnTo>
                  <a:lnTo>
                    <a:pt x="634" y="370"/>
                  </a:lnTo>
                  <a:lnTo>
                    <a:pt x="630" y="404"/>
                  </a:lnTo>
                  <a:lnTo>
                    <a:pt x="622" y="436"/>
                  </a:lnTo>
                  <a:lnTo>
                    <a:pt x="612" y="466"/>
                  </a:lnTo>
                  <a:lnTo>
                    <a:pt x="598" y="496"/>
                  </a:lnTo>
                  <a:lnTo>
                    <a:pt x="582" y="524"/>
                  </a:lnTo>
                  <a:lnTo>
                    <a:pt x="564" y="550"/>
                  </a:lnTo>
                  <a:lnTo>
                    <a:pt x="542" y="574"/>
                  </a:lnTo>
                  <a:lnTo>
                    <a:pt x="520" y="596"/>
                  </a:lnTo>
                  <a:lnTo>
                    <a:pt x="496" y="614"/>
                  </a:lnTo>
                  <a:lnTo>
                    <a:pt x="470" y="632"/>
                  </a:lnTo>
                  <a:lnTo>
                    <a:pt x="442" y="646"/>
                  </a:lnTo>
                  <a:lnTo>
                    <a:pt x="412" y="658"/>
                  </a:lnTo>
                  <a:lnTo>
                    <a:pt x="382" y="666"/>
                  </a:lnTo>
                  <a:lnTo>
                    <a:pt x="350" y="670"/>
                  </a:lnTo>
                  <a:lnTo>
                    <a:pt x="318" y="672"/>
                  </a:lnTo>
                  <a:lnTo>
                    <a:pt x="318" y="672"/>
                  </a:lnTo>
                  <a:lnTo>
                    <a:pt x="286" y="670"/>
                  </a:lnTo>
                  <a:lnTo>
                    <a:pt x="254" y="666"/>
                  </a:lnTo>
                  <a:lnTo>
                    <a:pt x="224" y="658"/>
                  </a:lnTo>
                  <a:lnTo>
                    <a:pt x="194" y="646"/>
                  </a:lnTo>
                  <a:lnTo>
                    <a:pt x="166" y="632"/>
                  </a:lnTo>
                  <a:lnTo>
                    <a:pt x="140" y="614"/>
                  </a:lnTo>
                  <a:lnTo>
                    <a:pt x="116" y="596"/>
                  </a:lnTo>
                  <a:lnTo>
                    <a:pt x="92" y="574"/>
                  </a:lnTo>
                  <a:lnTo>
                    <a:pt x="72" y="550"/>
                  </a:lnTo>
                  <a:lnTo>
                    <a:pt x="54" y="524"/>
                  </a:lnTo>
                  <a:lnTo>
                    <a:pt x="38" y="496"/>
                  </a:lnTo>
                  <a:lnTo>
                    <a:pt x="24" y="466"/>
                  </a:lnTo>
                  <a:lnTo>
                    <a:pt x="14" y="436"/>
                  </a:lnTo>
                  <a:lnTo>
                    <a:pt x="6" y="404"/>
                  </a:lnTo>
                  <a:lnTo>
                    <a:pt x="0" y="370"/>
                  </a:lnTo>
                  <a:lnTo>
                    <a:pt x="0" y="336"/>
                  </a:lnTo>
                  <a:lnTo>
                    <a:pt x="0" y="336"/>
                  </a:lnTo>
                  <a:lnTo>
                    <a:pt x="0" y="302"/>
                  </a:lnTo>
                  <a:lnTo>
                    <a:pt x="6" y="268"/>
                  </a:lnTo>
                  <a:lnTo>
                    <a:pt x="14" y="236"/>
                  </a:lnTo>
                  <a:lnTo>
                    <a:pt x="24" y="206"/>
                  </a:lnTo>
                  <a:lnTo>
                    <a:pt x="38" y="176"/>
                  </a:lnTo>
                  <a:lnTo>
                    <a:pt x="54" y="148"/>
                  </a:lnTo>
                  <a:lnTo>
                    <a:pt x="72" y="122"/>
                  </a:lnTo>
                  <a:lnTo>
                    <a:pt x="92" y="98"/>
                  </a:lnTo>
                  <a:lnTo>
                    <a:pt x="116" y="76"/>
                  </a:lnTo>
                  <a:lnTo>
                    <a:pt x="140" y="56"/>
                  </a:lnTo>
                  <a:lnTo>
                    <a:pt x="166" y="40"/>
                  </a:lnTo>
                  <a:lnTo>
                    <a:pt x="194" y="26"/>
                  </a:lnTo>
                  <a:lnTo>
                    <a:pt x="224" y="14"/>
                  </a:lnTo>
                  <a:lnTo>
                    <a:pt x="254" y="6"/>
                  </a:lnTo>
                  <a:lnTo>
                    <a:pt x="286" y="2"/>
                  </a:lnTo>
                  <a:lnTo>
                    <a:pt x="318" y="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7" name="Freeform 910"/>
            <p:cNvSpPr>
              <a:spLocks/>
            </p:cNvSpPr>
            <p:nvPr/>
          </p:nvSpPr>
          <p:spPr bwMode="auto">
            <a:xfrm>
              <a:off x="9417919" y="2016142"/>
              <a:ext cx="846596" cy="1031875"/>
            </a:xfrm>
            <a:custGeom>
              <a:avLst/>
              <a:gdLst>
                <a:gd name="T0" fmla="*/ 304 w 608"/>
                <a:gd name="T1" fmla="*/ 0 h 650"/>
                <a:gd name="T2" fmla="*/ 366 w 608"/>
                <a:gd name="T3" fmla="*/ 8 h 650"/>
                <a:gd name="T4" fmla="*/ 422 w 608"/>
                <a:gd name="T5" fmla="*/ 26 h 650"/>
                <a:gd name="T6" fmla="*/ 474 w 608"/>
                <a:gd name="T7" fmla="*/ 56 h 650"/>
                <a:gd name="T8" fmla="*/ 518 w 608"/>
                <a:gd name="T9" fmla="*/ 96 h 650"/>
                <a:gd name="T10" fmla="*/ 556 w 608"/>
                <a:gd name="T11" fmla="*/ 144 h 650"/>
                <a:gd name="T12" fmla="*/ 584 w 608"/>
                <a:gd name="T13" fmla="*/ 200 h 650"/>
                <a:gd name="T14" fmla="*/ 602 w 608"/>
                <a:gd name="T15" fmla="*/ 260 h 650"/>
                <a:gd name="T16" fmla="*/ 608 w 608"/>
                <a:gd name="T17" fmla="*/ 326 h 650"/>
                <a:gd name="T18" fmla="*/ 606 w 608"/>
                <a:gd name="T19" fmla="*/ 358 h 650"/>
                <a:gd name="T20" fmla="*/ 594 w 608"/>
                <a:gd name="T21" fmla="*/ 422 h 650"/>
                <a:gd name="T22" fmla="*/ 570 w 608"/>
                <a:gd name="T23" fmla="*/ 480 h 650"/>
                <a:gd name="T24" fmla="*/ 538 w 608"/>
                <a:gd name="T25" fmla="*/ 532 h 650"/>
                <a:gd name="T26" fmla="*/ 496 w 608"/>
                <a:gd name="T27" fmla="*/ 576 h 650"/>
                <a:gd name="T28" fmla="*/ 448 w 608"/>
                <a:gd name="T29" fmla="*/ 610 h 650"/>
                <a:gd name="T30" fmla="*/ 394 w 608"/>
                <a:gd name="T31" fmla="*/ 636 h 650"/>
                <a:gd name="T32" fmla="*/ 334 w 608"/>
                <a:gd name="T33" fmla="*/ 648 h 650"/>
                <a:gd name="T34" fmla="*/ 304 w 608"/>
                <a:gd name="T35" fmla="*/ 650 h 650"/>
                <a:gd name="T36" fmla="*/ 244 w 608"/>
                <a:gd name="T37" fmla="*/ 644 h 650"/>
                <a:gd name="T38" fmla="*/ 186 w 608"/>
                <a:gd name="T39" fmla="*/ 624 h 650"/>
                <a:gd name="T40" fmla="*/ 134 w 608"/>
                <a:gd name="T41" fmla="*/ 594 h 650"/>
                <a:gd name="T42" fmla="*/ 90 w 608"/>
                <a:gd name="T43" fmla="*/ 554 h 650"/>
                <a:gd name="T44" fmla="*/ 52 w 608"/>
                <a:gd name="T45" fmla="*/ 506 h 650"/>
                <a:gd name="T46" fmla="*/ 24 w 608"/>
                <a:gd name="T47" fmla="*/ 452 h 650"/>
                <a:gd name="T48" fmla="*/ 6 w 608"/>
                <a:gd name="T49" fmla="*/ 390 h 650"/>
                <a:gd name="T50" fmla="*/ 0 w 608"/>
                <a:gd name="T51" fmla="*/ 326 h 650"/>
                <a:gd name="T52" fmla="*/ 2 w 608"/>
                <a:gd name="T53" fmla="*/ 292 h 650"/>
                <a:gd name="T54" fmla="*/ 14 w 608"/>
                <a:gd name="T55" fmla="*/ 230 h 650"/>
                <a:gd name="T56" fmla="*/ 38 w 608"/>
                <a:gd name="T57" fmla="*/ 170 h 650"/>
                <a:gd name="T58" fmla="*/ 70 w 608"/>
                <a:gd name="T59" fmla="*/ 120 h 650"/>
                <a:gd name="T60" fmla="*/ 112 w 608"/>
                <a:gd name="T61" fmla="*/ 74 h 650"/>
                <a:gd name="T62" fmla="*/ 160 w 608"/>
                <a:gd name="T63" fmla="*/ 40 h 650"/>
                <a:gd name="T64" fmla="*/ 214 w 608"/>
                <a:gd name="T65" fmla="*/ 16 h 650"/>
                <a:gd name="T66" fmla="*/ 274 w 608"/>
                <a:gd name="T67" fmla="*/ 2 h 650"/>
                <a:gd name="T68" fmla="*/ 304 w 608"/>
                <a:gd name="T69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8" h="650">
                  <a:moveTo>
                    <a:pt x="304" y="0"/>
                  </a:moveTo>
                  <a:lnTo>
                    <a:pt x="304" y="0"/>
                  </a:lnTo>
                  <a:lnTo>
                    <a:pt x="334" y="2"/>
                  </a:lnTo>
                  <a:lnTo>
                    <a:pt x="366" y="8"/>
                  </a:lnTo>
                  <a:lnTo>
                    <a:pt x="394" y="16"/>
                  </a:lnTo>
                  <a:lnTo>
                    <a:pt x="422" y="26"/>
                  </a:lnTo>
                  <a:lnTo>
                    <a:pt x="448" y="40"/>
                  </a:lnTo>
                  <a:lnTo>
                    <a:pt x="474" y="56"/>
                  </a:lnTo>
                  <a:lnTo>
                    <a:pt x="496" y="74"/>
                  </a:lnTo>
                  <a:lnTo>
                    <a:pt x="518" y="96"/>
                  </a:lnTo>
                  <a:lnTo>
                    <a:pt x="538" y="120"/>
                  </a:lnTo>
                  <a:lnTo>
                    <a:pt x="556" y="144"/>
                  </a:lnTo>
                  <a:lnTo>
                    <a:pt x="570" y="170"/>
                  </a:lnTo>
                  <a:lnTo>
                    <a:pt x="584" y="200"/>
                  </a:lnTo>
                  <a:lnTo>
                    <a:pt x="594" y="230"/>
                  </a:lnTo>
                  <a:lnTo>
                    <a:pt x="602" y="260"/>
                  </a:lnTo>
                  <a:lnTo>
                    <a:pt x="606" y="292"/>
                  </a:lnTo>
                  <a:lnTo>
                    <a:pt x="608" y="326"/>
                  </a:lnTo>
                  <a:lnTo>
                    <a:pt x="608" y="326"/>
                  </a:lnTo>
                  <a:lnTo>
                    <a:pt x="606" y="358"/>
                  </a:lnTo>
                  <a:lnTo>
                    <a:pt x="602" y="390"/>
                  </a:lnTo>
                  <a:lnTo>
                    <a:pt x="594" y="422"/>
                  </a:lnTo>
                  <a:lnTo>
                    <a:pt x="584" y="452"/>
                  </a:lnTo>
                  <a:lnTo>
                    <a:pt x="570" y="480"/>
                  </a:lnTo>
                  <a:lnTo>
                    <a:pt x="556" y="506"/>
                  </a:lnTo>
                  <a:lnTo>
                    <a:pt x="538" y="532"/>
                  </a:lnTo>
                  <a:lnTo>
                    <a:pt x="518" y="554"/>
                  </a:lnTo>
                  <a:lnTo>
                    <a:pt x="496" y="576"/>
                  </a:lnTo>
                  <a:lnTo>
                    <a:pt x="474" y="594"/>
                  </a:lnTo>
                  <a:lnTo>
                    <a:pt x="448" y="610"/>
                  </a:lnTo>
                  <a:lnTo>
                    <a:pt x="422" y="624"/>
                  </a:lnTo>
                  <a:lnTo>
                    <a:pt x="394" y="636"/>
                  </a:lnTo>
                  <a:lnTo>
                    <a:pt x="366" y="644"/>
                  </a:lnTo>
                  <a:lnTo>
                    <a:pt x="334" y="648"/>
                  </a:lnTo>
                  <a:lnTo>
                    <a:pt x="304" y="650"/>
                  </a:lnTo>
                  <a:lnTo>
                    <a:pt x="304" y="650"/>
                  </a:lnTo>
                  <a:lnTo>
                    <a:pt x="274" y="648"/>
                  </a:lnTo>
                  <a:lnTo>
                    <a:pt x="244" y="644"/>
                  </a:lnTo>
                  <a:lnTo>
                    <a:pt x="214" y="636"/>
                  </a:lnTo>
                  <a:lnTo>
                    <a:pt x="186" y="624"/>
                  </a:lnTo>
                  <a:lnTo>
                    <a:pt x="160" y="610"/>
                  </a:lnTo>
                  <a:lnTo>
                    <a:pt x="134" y="594"/>
                  </a:lnTo>
                  <a:lnTo>
                    <a:pt x="112" y="576"/>
                  </a:lnTo>
                  <a:lnTo>
                    <a:pt x="90" y="554"/>
                  </a:lnTo>
                  <a:lnTo>
                    <a:pt x="70" y="532"/>
                  </a:lnTo>
                  <a:lnTo>
                    <a:pt x="52" y="506"/>
                  </a:lnTo>
                  <a:lnTo>
                    <a:pt x="38" y="480"/>
                  </a:lnTo>
                  <a:lnTo>
                    <a:pt x="24" y="452"/>
                  </a:lnTo>
                  <a:lnTo>
                    <a:pt x="14" y="422"/>
                  </a:lnTo>
                  <a:lnTo>
                    <a:pt x="6" y="390"/>
                  </a:lnTo>
                  <a:lnTo>
                    <a:pt x="2" y="358"/>
                  </a:lnTo>
                  <a:lnTo>
                    <a:pt x="0" y="326"/>
                  </a:lnTo>
                  <a:lnTo>
                    <a:pt x="0" y="326"/>
                  </a:lnTo>
                  <a:lnTo>
                    <a:pt x="2" y="292"/>
                  </a:lnTo>
                  <a:lnTo>
                    <a:pt x="6" y="260"/>
                  </a:lnTo>
                  <a:lnTo>
                    <a:pt x="14" y="230"/>
                  </a:lnTo>
                  <a:lnTo>
                    <a:pt x="24" y="200"/>
                  </a:lnTo>
                  <a:lnTo>
                    <a:pt x="38" y="170"/>
                  </a:lnTo>
                  <a:lnTo>
                    <a:pt x="52" y="144"/>
                  </a:lnTo>
                  <a:lnTo>
                    <a:pt x="70" y="120"/>
                  </a:lnTo>
                  <a:lnTo>
                    <a:pt x="90" y="96"/>
                  </a:lnTo>
                  <a:lnTo>
                    <a:pt x="112" y="74"/>
                  </a:lnTo>
                  <a:lnTo>
                    <a:pt x="134" y="56"/>
                  </a:lnTo>
                  <a:lnTo>
                    <a:pt x="160" y="40"/>
                  </a:lnTo>
                  <a:lnTo>
                    <a:pt x="186" y="26"/>
                  </a:lnTo>
                  <a:lnTo>
                    <a:pt x="214" y="16"/>
                  </a:lnTo>
                  <a:lnTo>
                    <a:pt x="244" y="8"/>
                  </a:lnTo>
                  <a:lnTo>
                    <a:pt x="274" y="2"/>
                  </a:lnTo>
                  <a:lnTo>
                    <a:pt x="304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8" name="Freeform 911"/>
            <p:cNvSpPr>
              <a:spLocks/>
            </p:cNvSpPr>
            <p:nvPr/>
          </p:nvSpPr>
          <p:spPr bwMode="auto">
            <a:xfrm>
              <a:off x="9426274" y="2025667"/>
              <a:ext cx="824317" cy="1003300"/>
            </a:xfrm>
            <a:custGeom>
              <a:avLst/>
              <a:gdLst>
                <a:gd name="T0" fmla="*/ 296 w 592"/>
                <a:gd name="T1" fmla="*/ 0 h 632"/>
                <a:gd name="T2" fmla="*/ 356 w 592"/>
                <a:gd name="T3" fmla="*/ 6 h 632"/>
                <a:gd name="T4" fmla="*/ 412 w 592"/>
                <a:gd name="T5" fmla="*/ 26 h 632"/>
                <a:gd name="T6" fmla="*/ 462 w 592"/>
                <a:gd name="T7" fmla="*/ 54 h 632"/>
                <a:gd name="T8" fmla="*/ 506 w 592"/>
                <a:gd name="T9" fmla="*/ 94 h 632"/>
                <a:gd name="T10" fmla="*/ 542 w 592"/>
                <a:gd name="T11" fmla="*/ 140 h 632"/>
                <a:gd name="T12" fmla="*/ 568 w 592"/>
                <a:gd name="T13" fmla="*/ 194 h 632"/>
                <a:gd name="T14" fmla="*/ 586 w 592"/>
                <a:gd name="T15" fmla="*/ 254 h 632"/>
                <a:gd name="T16" fmla="*/ 592 w 592"/>
                <a:gd name="T17" fmla="*/ 316 h 632"/>
                <a:gd name="T18" fmla="*/ 590 w 592"/>
                <a:gd name="T19" fmla="*/ 348 h 632"/>
                <a:gd name="T20" fmla="*/ 578 w 592"/>
                <a:gd name="T21" fmla="*/ 410 h 632"/>
                <a:gd name="T22" fmla="*/ 556 w 592"/>
                <a:gd name="T23" fmla="*/ 466 h 632"/>
                <a:gd name="T24" fmla="*/ 524 w 592"/>
                <a:gd name="T25" fmla="*/ 518 h 632"/>
                <a:gd name="T26" fmla="*/ 482 w 592"/>
                <a:gd name="T27" fmla="*/ 560 h 632"/>
                <a:gd name="T28" fmla="*/ 436 w 592"/>
                <a:gd name="T29" fmla="*/ 594 h 632"/>
                <a:gd name="T30" fmla="*/ 382 w 592"/>
                <a:gd name="T31" fmla="*/ 618 h 632"/>
                <a:gd name="T32" fmla="*/ 324 w 592"/>
                <a:gd name="T33" fmla="*/ 630 h 632"/>
                <a:gd name="T34" fmla="*/ 294 w 592"/>
                <a:gd name="T35" fmla="*/ 632 h 632"/>
                <a:gd name="T36" fmla="*/ 236 w 592"/>
                <a:gd name="T37" fmla="*/ 624 h 632"/>
                <a:gd name="T38" fmla="*/ 180 w 592"/>
                <a:gd name="T39" fmla="*/ 606 h 632"/>
                <a:gd name="T40" fmla="*/ 130 w 592"/>
                <a:gd name="T41" fmla="*/ 576 h 632"/>
                <a:gd name="T42" fmla="*/ 86 w 592"/>
                <a:gd name="T43" fmla="*/ 538 h 632"/>
                <a:gd name="T44" fmla="*/ 50 w 592"/>
                <a:gd name="T45" fmla="*/ 490 h 632"/>
                <a:gd name="T46" fmla="*/ 24 w 592"/>
                <a:gd name="T47" fmla="*/ 438 h 632"/>
                <a:gd name="T48" fmla="*/ 6 w 592"/>
                <a:gd name="T49" fmla="*/ 378 h 632"/>
                <a:gd name="T50" fmla="*/ 0 w 592"/>
                <a:gd name="T51" fmla="*/ 314 h 632"/>
                <a:gd name="T52" fmla="*/ 2 w 592"/>
                <a:gd name="T53" fmla="*/ 282 h 632"/>
                <a:gd name="T54" fmla="*/ 14 w 592"/>
                <a:gd name="T55" fmla="*/ 220 h 632"/>
                <a:gd name="T56" fmla="*/ 36 w 592"/>
                <a:gd name="T57" fmla="*/ 164 h 632"/>
                <a:gd name="T58" fmla="*/ 68 w 592"/>
                <a:gd name="T59" fmla="*/ 114 h 632"/>
                <a:gd name="T60" fmla="*/ 108 w 592"/>
                <a:gd name="T61" fmla="*/ 72 h 632"/>
                <a:gd name="T62" fmla="*/ 156 w 592"/>
                <a:gd name="T63" fmla="*/ 38 h 632"/>
                <a:gd name="T64" fmla="*/ 210 w 592"/>
                <a:gd name="T65" fmla="*/ 14 h 632"/>
                <a:gd name="T66" fmla="*/ 266 w 592"/>
                <a:gd name="T67" fmla="*/ 2 h 632"/>
                <a:gd name="T68" fmla="*/ 296 w 592"/>
                <a:gd name="T6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2" h="632">
                  <a:moveTo>
                    <a:pt x="296" y="0"/>
                  </a:moveTo>
                  <a:lnTo>
                    <a:pt x="296" y="0"/>
                  </a:lnTo>
                  <a:lnTo>
                    <a:pt x="326" y="2"/>
                  </a:lnTo>
                  <a:lnTo>
                    <a:pt x="356" y="6"/>
                  </a:lnTo>
                  <a:lnTo>
                    <a:pt x="384" y="14"/>
                  </a:lnTo>
                  <a:lnTo>
                    <a:pt x="412" y="26"/>
                  </a:lnTo>
                  <a:lnTo>
                    <a:pt x="438" y="38"/>
                  </a:lnTo>
                  <a:lnTo>
                    <a:pt x="462" y="54"/>
                  </a:lnTo>
                  <a:lnTo>
                    <a:pt x="484" y="72"/>
                  </a:lnTo>
                  <a:lnTo>
                    <a:pt x="506" y="94"/>
                  </a:lnTo>
                  <a:lnTo>
                    <a:pt x="524" y="116"/>
                  </a:lnTo>
                  <a:lnTo>
                    <a:pt x="542" y="140"/>
                  </a:lnTo>
                  <a:lnTo>
                    <a:pt x="556" y="166"/>
                  </a:lnTo>
                  <a:lnTo>
                    <a:pt x="568" y="194"/>
                  </a:lnTo>
                  <a:lnTo>
                    <a:pt x="578" y="224"/>
                  </a:lnTo>
                  <a:lnTo>
                    <a:pt x="586" y="254"/>
                  </a:lnTo>
                  <a:lnTo>
                    <a:pt x="590" y="284"/>
                  </a:lnTo>
                  <a:lnTo>
                    <a:pt x="592" y="316"/>
                  </a:lnTo>
                  <a:lnTo>
                    <a:pt x="592" y="316"/>
                  </a:lnTo>
                  <a:lnTo>
                    <a:pt x="590" y="348"/>
                  </a:lnTo>
                  <a:lnTo>
                    <a:pt x="586" y="380"/>
                  </a:lnTo>
                  <a:lnTo>
                    <a:pt x="578" y="410"/>
                  </a:lnTo>
                  <a:lnTo>
                    <a:pt x="568" y="440"/>
                  </a:lnTo>
                  <a:lnTo>
                    <a:pt x="556" y="466"/>
                  </a:lnTo>
                  <a:lnTo>
                    <a:pt x="540" y="492"/>
                  </a:lnTo>
                  <a:lnTo>
                    <a:pt x="524" y="518"/>
                  </a:lnTo>
                  <a:lnTo>
                    <a:pt x="504" y="540"/>
                  </a:lnTo>
                  <a:lnTo>
                    <a:pt x="482" y="560"/>
                  </a:lnTo>
                  <a:lnTo>
                    <a:pt x="460" y="578"/>
                  </a:lnTo>
                  <a:lnTo>
                    <a:pt x="436" y="594"/>
                  </a:lnTo>
                  <a:lnTo>
                    <a:pt x="410" y="606"/>
                  </a:lnTo>
                  <a:lnTo>
                    <a:pt x="382" y="618"/>
                  </a:lnTo>
                  <a:lnTo>
                    <a:pt x="354" y="626"/>
                  </a:lnTo>
                  <a:lnTo>
                    <a:pt x="324" y="630"/>
                  </a:lnTo>
                  <a:lnTo>
                    <a:pt x="294" y="632"/>
                  </a:lnTo>
                  <a:lnTo>
                    <a:pt x="294" y="632"/>
                  </a:lnTo>
                  <a:lnTo>
                    <a:pt x="264" y="630"/>
                  </a:lnTo>
                  <a:lnTo>
                    <a:pt x="236" y="624"/>
                  </a:lnTo>
                  <a:lnTo>
                    <a:pt x="208" y="616"/>
                  </a:lnTo>
                  <a:lnTo>
                    <a:pt x="180" y="606"/>
                  </a:lnTo>
                  <a:lnTo>
                    <a:pt x="154" y="592"/>
                  </a:lnTo>
                  <a:lnTo>
                    <a:pt x="130" y="576"/>
                  </a:lnTo>
                  <a:lnTo>
                    <a:pt x="108" y="558"/>
                  </a:lnTo>
                  <a:lnTo>
                    <a:pt x="86" y="538"/>
                  </a:lnTo>
                  <a:lnTo>
                    <a:pt x="68" y="516"/>
                  </a:lnTo>
                  <a:lnTo>
                    <a:pt x="50" y="490"/>
                  </a:lnTo>
                  <a:lnTo>
                    <a:pt x="36" y="464"/>
                  </a:lnTo>
                  <a:lnTo>
                    <a:pt x="24" y="438"/>
                  </a:lnTo>
                  <a:lnTo>
                    <a:pt x="14" y="408"/>
                  </a:lnTo>
                  <a:lnTo>
                    <a:pt x="6" y="378"/>
                  </a:lnTo>
                  <a:lnTo>
                    <a:pt x="2" y="346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2" y="282"/>
                  </a:lnTo>
                  <a:lnTo>
                    <a:pt x="6" y="250"/>
                  </a:lnTo>
                  <a:lnTo>
                    <a:pt x="14" y="220"/>
                  </a:lnTo>
                  <a:lnTo>
                    <a:pt x="24" y="192"/>
                  </a:lnTo>
                  <a:lnTo>
                    <a:pt x="36" y="164"/>
                  </a:lnTo>
                  <a:lnTo>
                    <a:pt x="52" y="138"/>
                  </a:lnTo>
                  <a:lnTo>
                    <a:pt x="68" y="114"/>
                  </a:lnTo>
                  <a:lnTo>
                    <a:pt x="88" y="92"/>
                  </a:lnTo>
                  <a:lnTo>
                    <a:pt x="108" y="72"/>
                  </a:lnTo>
                  <a:lnTo>
                    <a:pt x="132" y="54"/>
                  </a:lnTo>
                  <a:lnTo>
                    <a:pt x="156" y="38"/>
                  </a:lnTo>
                  <a:lnTo>
                    <a:pt x="182" y="24"/>
                  </a:lnTo>
                  <a:lnTo>
                    <a:pt x="210" y="14"/>
                  </a:lnTo>
                  <a:lnTo>
                    <a:pt x="238" y="6"/>
                  </a:lnTo>
                  <a:lnTo>
                    <a:pt x="266" y="2"/>
                  </a:lnTo>
                  <a:lnTo>
                    <a:pt x="296" y="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9" name="Freeform 912"/>
            <p:cNvSpPr>
              <a:spLocks/>
            </p:cNvSpPr>
            <p:nvPr/>
          </p:nvSpPr>
          <p:spPr bwMode="auto">
            <a:xfrm>
              <a:off x="9434629" y="2035192"/>
              <a:ext cx="802038" cy="971550"/>
            </a:xfrm>
            <a:custGeom>
              <a:avLst/>
              <a:gdLst>
                <a:gd name="T0" fmla="*/ 290 w 576"/>
                <a:gd name="T1" fmla="*/ 0 h 612"/>
                <a:gd name="T2" fmla="*/ 348 w 576"/>
                <a:gd name="T3" fmla="*/ 6 h 612"/>
                <a:gd name="T4" fmla="*/ 402 w 576"/>
                <a:gd name="T5" fmla="*/ 24 h 612"/>
                <a:gd name="T6" fmla="*/ 450 w 576"/>
                <a:gd name="T7" fmla="*/ 54 h 612"/>
                <a:gd name="T8" fmla="*/ 492 w 576"/>
                <a:gd name="T9" fmla="*/ 90 h 612"/>
                <a:gd name="T10" fmla="*/ 528 w 576"/>
                <a:gd name="T11" fmla="*/ 136 h 612"/>
                <a:gd name="T12" fmla="*/ 554 w 576"/>
                <a:gd name="T13" fmla="*/ 188 h 612"/>
                <a:gd name="T14" fmla="*/ 570 w 576"/>
                <a:gd name="T15" fmla="*/ 246 h 612"/>
                <a:gd name="T16" fmla="*/ 576 w 576"/>
                <a:gd name="T17" fmla="*/ 308 h 612"/>
                <a:gd name="T18" fmla="*/ 574 w 576"/>
                <a:gd name="T19" fmla="*/ 340 h 612"/>
                <a:gd name="T20" fmla="*/ 562 w 576"/>
                <a:gd name="T21" fmla="*/ 400 h 612"/>
                <a:gd name="T22" fmla="*/ 540 w 576"/>
                <a:gd name="T23" fmla="*/ 454 h 612"/>
                <a:gd name="T24" fmla="*/ 508 w 576"/>
                <a:gd name="T25" fmla="*/ 502 h 612"/>
                <a:gd name="T26" fmla="*/ 470 w 576"/>
                <a:gd name="T27" fmla="*/ 544 h 612"/>
                <a:gd name="T28" fmla="*/ 422 w 576"/>
                <a:gd name="T29" fmla="*/ 576 h 612"/>
                <a:gd name="T30" fmla="*/ 372 w 576"/>
                <a:gd name="T31" fmla="*/ 600 h 612"/>
                <a:gd name="T32" fmla="*/ 314 w 576"/>
                <a:gd name="T33" fmla="*/ 610 h 612"/>
                <a:gd name="T34" fmla="*/ 286 w 576"/>
                <a:gd name="T35" fmla="*/ 612 h 612"/>
                <a:gd name="T36" fmla="*/ 228 w 576"/>
                <a:gd name="T37" fmla="*/ 606 h 612"/>
                <a:gd name="T38" fmla="*/ 174 w 576"/>
                <a:gd name="T39" fmla="*/ 588 h 612"/>
                <a:gd name="T40" fmla="*/ 126 w 576"/>
                <a:gd name="T41" fmla="*/ 558 h 612"/>
                <a:gd name="T42" fmla="*/ 82 w 576"/>
                <a:gd name="T43" fmla="*/ 520 h 612"/>
                <a:gd name="T44" fmla="*/ 48 w 576"/>
                <a:gd name="T45" fmla="*/ 476 h 612"/>
                <a:gd name="T46" fmla="*/ 22 w 576"/>
                <a:gd name="T47" fmla="*/ 422 h 612"/>
                <a:gd name="T48" fmla="*/ 6 w 576"/>
                <a:gd name="T49" fmla="*/ 366 h 612"/>
                <a:gd name="T50" fmla="*/ 0 w 576"/>
                <a:gd name="T51" fmla="*/ 304 h 612"/>
                <a:gd name="T52" fmla="*/ 2 w 576"/>
                <a:gd name="T53" fmla="*/ 272 h 612"/>
                <a:gd name="T54" fmla="*/ 14 w 576"/>
                <a:gd name="T55" fmla="*/ 212 h 612"/>
                <a:gd name="T56" fmla="*/ 36 w 576"/>
                <a:gd name="T57" fmla="*/ 158 h 612"/>
                <a:gd name="T58" fmla="*/ 66 w 576"/>
                <a:gd name="T59" fmla="*/ 110 h 612"/>
                <a:gd name="T60" fmla="*/ 106 w 576"/>
                <a:gd name="T61" fmla="*/ 68 h 612"/>
                <a:gd name="T62" fmla="*/ 152 w 576"/>
                <a:gd name="T63" fmla="*/ 36 h 612"/>
                <a:gd name="T64" fmla="*/ 204 w 576"/>
                <a:gd name="T65" fmla="*/ 12 h 612"/>
                <a:gd name="T66" fmla="*/ 260 w 576"/>
                <a:gd name="T67" fmla="*/ 0 h 612"/>
                <a:gd name="T68" fmla="*/ 290 w 576"/>
                <a:gd name="T69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6" h="612">
                  <a:moveTo>
                    <a:pt x="290" y="0"/>
                  </a:moveTo>
                  <a:lnTo>
                    <a:pt x="290" y="0"/>
                  </a:lnTo>
                  <a:lnTo>
                    <a:pt x="318" y="2"/>
                  </a:lnTo>
                  <a:lnTo>
                    <a:pt x="348" y="6"/>
                  </a:lnTo>
                  <a:lnTo>
                    <a:pt x="374" y="14"/>
                  </a:lnTo>
                  <a:lnTo>
                    <a:pt x="402" y="24"/>
                  </a:lnTo>
                  <a:lnTo>
                    <a:pt x="426" y="38"/>
                  </a:lnTo>
                  <a:lnTo>
                    <a:pt x="450" y="54"/>
                  </a:lnTo>
                  <a:lnTo>
                    <a:pt x="472" y="70"/>
                  </a:lnTo>
                  <a:lnTo>
                    <a:pt x="492" y="90"/>
                  </a:lnTo>
                  <a:lnTo>
                    <a:pt x="510" y="112"/>
                  </a:lnTo>
                  <a:lnTo>
                    <a:pt x="528" y="136"/>
                  </a:lnTo>
                  <a:lnTo>
                    <a:pt x="542" y="162"/>
                  </a:lnTo>
                  <a:lnTo>
                    <a:pt x="554" y="188"/>
                  </a:lnTo>
                  <a:lnTo>
                    <a:pt x="564" y="218"/>
                  </a:lnTo>
                  <a:lnTo>
                    <a:pt x="570" y="246"/>
                  </a:lnTo>
                  <a:lnTo>
                    <a:pt x="574" y="276"/>
                  </a:lnTo>
                  <a:lnTo>
                    <a:pt x="576" y="308"/>
                  </a:lnTo>
                  <a:lnTo>
                    <a:pt x="576" y="308"/>
                  </a:lnTo>
                  <a:lnTo>
                    <a:pt x="574" y="340"/>
                  </a:lnTo>
                  <a:lnTo>
                    <a:pt x="570" y="370"/>
                  </a:lnTo>
                  <a:lnTo>
                    <a:pt x="562" y="400"/>
                  </a:lnTo>
                  <a:lnTo>
                    <a:pt x="552" y="428"/>
                  </a:lnTo>
                  <a:lnTo>
                    <a:pt x="540" y="454"/>
                  </a:lnTo>
                  <a:lnTo>
                    <a:pt x="526" y="478"/>
                  </a:lnTo>
                  <a:lnTo>
                    <a:pt x="508" y="502"/>
                  </a:lnTo>
                  <a:lnTo>
                    <a:pt x="490" y="524"/>
                  </a:lnTo>
                  <a:lnTo>
                    <a:pt x="470" y="544"/>
                  </a:lnTo>
                  <a:lnTo>
                    <a:pt x="446" y="562"/>
                  </a:lnTo>
                  <a:lnTo>
                    <a:pt x="422" y="576"/>
                  </a:lnTo>
                  <a:lnTo>
                    <a:pt x="398" y="590"/>
                  </a:lnTo>
                  <a:lnTo>
                    <a:pt x="372" y="600"/>
                  </a:lnTo>
                  <a:lnTo>
                    <a:pt x="344" y="606"/>
                  </a:lnTo>
                  <a:lnTo>
                    <a:pt x="314" y="610"/>
                  </a:lnTo>
                  <a:lnTo>
                    <a:pt x="286" y="612"/>
                  </a:lnTo>
                  <a:lnTo>
                    <a:pt x="286" y="612"/>
                  </a:lnTo>
                  <a:lnTo>
                    <a:pt x="256" y="610"/>
                  </a:lnTo>
                  <a:lnTo>
                    <a:pt x="228" y="606"/>
                  </a:lnTo>
                  <a:lnTo>
                    <a:pt x="200" y="598"/>
                  </a:lnTo>
                  <a:lnTo>
                    <a:pt x="174" y="588"/>
                  </a:lnTo>
                  <a:lnTo>
                    <a:pt x="148" y="574"/>
                  </a:lnTo>
                  <a:lnTo>
                    <a:pt x="126" y="558"/>
                  </a:lnTo>
                  <a:lnTo>
                    <a:pt x="102" y="540"/>
                  </a:lnTo>
                  <a:lnTo>
                    <a:pt x="82" y="520"/>
                  </a:lnTo>
                  <a:lnTo>
                    <a:pt x="64" y="498"/>
                  </a:lnTo>
                  <a:lnTo>
                    <a:pt x="48" y="476"/>
                  </a:lnTo>
                  <a:lnTo>
                    <a:pt x="34" y="450"/>
                  </a:lnTo>
                  <a:lnTo>
                    <a:pt x="22" y="422"/>
                  </a:lnTo>
                  <a:lnTo>
                    <a:pt x="12" y="394"/>
                  </a:lnTo>
                  <a:lnTo>
                    <a:pt x="6" y="366"/>
                  </a:lnTo>
                  <a:lnTo>
                    <a:pt x="0" y="334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2" y="272"/>
                  </a:lnTo>
                  <a:lnTo>
                    <a:pt x="6" y="242"/>
                  </a:lnTo>
                  <a:lnTo>
                    <a:pt x="14" y="212"/>
                  </a:lnTo>
                  <a:lnTo>
                    <a:pt x="24" y="184"/>
                  </a:lnTo>
                  <a:lnTo>
                    <a:pt x="36" y="158"/>
                  </a:lnTo>
                  <a:lnTo>
                    <a:pt x="50" y="132"/>
                  </a:lnTo>
                  <a:lnTo>
                    <a:pt x="66" y="110"/>
                  </a:lnTo>
                  <a:lnTo>
                    <a:pt x="86" y="88"/>
                  </a:lnTo>
                  <a:lnTo>
                    <a:pt x="106" y="68"/>
                  </a:lnTo>
                  <a:lnTo>
                    <a:pt x="128" y="50"/>
                  </a:lnTo>
                  <a:lnTo>
                    <a:pt x="152" y="36"/>
                  </a:lnTo>
                  <a:lnTo>
                    <a:pt x="178" y="22"/>
                  </a:lnTo>
                  <a:lnTo>
                    <a:pt x="204" y="12"/>
                  </a:lnTo>
                  <a:lnTo>
                    <a:pt x="232" y="6"/>
                  </a:lnTo>
                  <a:lnTo>
                    <a:pt x="260" y="0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0" name="Freeform 913"/>
            <p:cNvSpPr>
              <a:spLocks/>
            </p:cNvSpPr>
            <p:nvPr/>
          </p:nvSpPr>
          <p:spPr bwMode="auto">
            <a:xfrm>
              <a:off x="9440198" y="2041542"/>
              <a:ext cx="782544" cy="946150"/>
            </a:xfrm>
            <a:custGeom>
              <a:avLst/>
              <a:gdLst>
                <a:gd name="T0" fmla="*/ 284 w 562"/>
                <a:gd name="T1" fmla="*/ 0 h 596"/>
                <a:gd name="T2" fmla="*/ 340 w 562"/>
                <a:gd name="T3" fmla="*/ 8 h 596"/>
                <a:gd name="T4" fmla="*/ 394 w 562"/>
                <a:gd name="T5" fmla="*/ 26 h 596"/>
                <a:gd name="T6" fmla="*/ 440 w 562"/>
                <a:gd name="T7" fmla="*/ 54 h 596"/>
                <a:gd name="T8" fmla="*/ 482 w 562"/>
                <a:gd name="T9" fmla="*/ 90 h 596"/>
                <a:gd name="T10" fmla="*/ 516 w 562"/>
                <a:gd name="T11" fmla="*/ 134 h 596"/>
                <a:gd name="T12" fmla="*/ 540 w 562"/>
                <a:gd name="T13" fmla="*/ 186 h 596"/>
                <a:gd name="T14" fmla="*/ 556 w 562"/>
                <a:gd name="T15" fmla="*/ 242 h 596"/>
                <a:gd name="T16" fmla="*/ 562 w 562"/>
                <a:gd name="T17" fmla="*/ 302 h 596"/>
                <a:gd name="T18" fmla="*/ 560 w 562"/>
                <a:gd name="T19" fmla="*/ 332 h 596"/>
                <a:gd name="T20" fmla="*/ 548 w 562"/>
                <a:gd name="T21" fmla="*/ 390 h 596"/>
                <a:gd name="T22" fmla="*/ 526 w 562"/>
                <a:gd name="T23" fmla="*/ 442 h 596"/>
                <a:gd name="T24" fmla="*/ 496 w 562"/>
                <a:gd name="T25" fmla="*/ 490 h 596"/>
                <a:gd name="T26" fmla="*/ 458 w 562"/>
                <a:gd name="T27" fmla="*/ 530 h 596"/>
                <a:gd name="T28" fmla="*/ 412 w 562"/>
                <a:gd name="T29" fmla="*/ 562 h 596"/>
                <a:gd name="T30" fmla="*/ 362 w 562"/>
                <a:gd name="T31" fmla="*/ 584 h 596"/>
                <a:gd name="T32" fmla="*/ 306 w 562"/>
                <a:gd name="T33" fmla="*/ 594 h 596"/>
                <a:gd name="T34" fmla="*/ 278 w 562"/>
                <a:gd name="T35" fmla="*/ 596 h 596"/>
                <a:gd name="T36" fmla="*/ 222 w 562"/>
                <a:gd name="T37" fmla="*/ 588 h 596"/>
                <a:gd name="T38" fmla="*/ 170 w 562"/>
                <a:gd name="T39" fmla="*/ 570 h 596"/>
                <a:gd name="T40" fmla="*/ 122 w 562"/>
                <a:gd name="T41" fmla="*/ 542 h 596"/>
                <a:gd name="T42" fmla="*/ 82 w 562"/>
                <a:gd name="T43" fmla="*/ 506 h 596"/>
                <a:gd name="T44" fmla="*/ 48 w 562"/>
                <a:gd name="T45" fmla="*/ 462 h 596"/>
                <a:gd name="T46" fmla="*/ 22 w 562"/>
                <a:gd name="T47" fmla="*/ 410 h 596"/>
                <a:gd name="T48" fmla="*/ 6 w 562"/>
                <a:gd name="T49" fmla="*/ 354 h 596"/>
                <a:gd name="T50" fmla="*/ 0 w 562"/>
                <a:gd name="T51" fmla="*/ 294 h 596"/>
                <a:gd name="T52" fmla="*/ 2 w 562"/>
                <a:gd name="T53" fmla="*/ 264 h 596"/>
                <a:gd name="T54" fmla="*/ 14 w 562"/>
                <a:gd name="T55" fmla="*/ 206 h 596"/>
                <a:gd name="T56" fmla="*/ 36 w 562"/>
                <a:gd name="T57" fmla="*/ 154 h 596"/>
                <a:gd name="T58" fmla="*/ 68 w 562"/>
                <a:gd name="T59" fmla="*/ 106 h 596"/>
                <a:gd name="T60" fmla="*/ 106 w 562"/>
                <a:gd name="T61" fmla="*/ 66 h 596"/>
                <a:gd name="T62" fmla="*/ 150 w 562"/>
                <a:gd name="T63" fmla="*/ 34 h 596"/>
                <a:gd name="T64" fmla="*/ 202 w 562"/>
                <a:gd name="T65" fmla="*/ 14 h 596"/>
                <a:gd name="T66" fmla="*/ 256 w 562"/>
                <a:gd name="T67" fmla="*/ 2 h 596"/>
                <a:gd name="T68" fmla="*/ 284 w 562"/>
                <a:gd name="T69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2" h="596">
                  <a:moveTo>
                    <a:pt x="284" y="0"/>
                  </a:moveTo>
                  <a:lnTo>
                    <a:pt x="284" y="0"/>
                  </a:lnTo>
                  <a:lnTo>
                    <a:pt x="312" y="2"/>
                  </a:lnTo>
                  <a:lnTo>
                    <a:pt x="340" y="8"/>
                  </a:lnTo>
                  <a:lnTo>
                    <a:pt x="368" y="16"/>
                  </a:lnTo>
                  <a:lnTo>
                    <a:pt x="394" y="26"/>
                  </a:lnTo>
                  <a:lnTo>
                    <a:pt x="418" y="38"/>
                  </a:lnTo>
                  <a:lnTo>
                    <a:pt x="440" y="54"/>
                  </a:lnTo>
                  <a:lnTo>
                    <a:pt x="462" y="70"/>
                  </a:lnTo>
                  <a:lnTo>
                    <a:pt x="482" y="90"/>
                  </a:lnTo>
                  <a:lnTo>
                    <a:pt x="500" y="112"/>
                  </a:lnTo>
                  <a:lnTo>
                    <a:pt x="516" y="134"/>
                  </a:lnTo>
                  <a:lnTo>
                    <a:pt x="530" y="160"/>
                  </a:lnTo>
                  <a:lnTo>
                    <a:pt x="540" y="186"/>
                  </a:lnTo>
                  <a:lnTo>
                    <a:pt x="550" y="214"/>
                  </a:lnTo>
                  <a:lnTo>
                    <a:pt x="556" y="242"/>
                  </a:lnTo>
                  <a:lnTo>
                    <a:pt x="560" y="272"/>
                  </a:lnTo>
                  <a:lnTo>
                    <a:pt x="562" y="302"/>
                  </a:lnTo>
                  <a:lnTo>
                    <a:pt x="562" y="302"/>
                  </a:lnTo>
                  <a:lnTo>
                    <a:pt x="560" y="332"/>
                  </a:lnTo>
                  <a:lnTo>
                    <a:pt x="556" y="362"/>
                  </a:lnTo>
                  <a:lnTo>
                    <a:pt x="548" y="390"/>
                  </a:lnTo>
                  <a:lnTo>
                    <a:pt x="538" y="416"/>
                  </a:lnTo>
                  <a:lnTo>
                    <a:pt x="526" y="442"/>
                  </a:lnTo>
                  <a:lnTo>
                    <a:pt x="512" y="468"/>
                  </a:lnTo>
                  <a:lnTo>
                    <a:pt x="496" y="490"/>
                  </a:lnTo>
                  <a:lnTo>
                    <a:pt x="478" y="510"/>
                  </a:lnTo>
                  <a:lnTo>
                    <a:pt x="458" y="530"/>
                  </a:lnTo>
                  <a:lnTo>
                    <a:pt x="436" y="546"/>
                  </a:lnTo>
                  <a:lnTo>
                    <a:pt x="412" y="562"/>
                  </a:lnTo>
                  <a:lnTo>
                    <a:pt x="388" y="574"/>
                  </a:lnTo>
                  <a:lnTo>
                    <a:pt x="362" y="584"/>
                  </a:lnTo>
                  <a:lnTo>
                    <a:pt x="334" y="590"/>
                  </a:lnTo>
                  <a:lnTo>
                    <a:pt x="306" y="594"/>
                  </a:lnTo>
                  <a:lnTo>
                    <a:pt x="278" y="596"/>
                  </a:lnTo>
                  <a:lnTo>
                    <a:pt x="278" y="596"/>
                  </a:lnTo>
                  <a:lnTo>
                    <a:pt x="250" y="594"/>
                  </a:lnTo>
                  <a:lnTo>
                    <a:pt x="222" y="588"/>
                  </a:lnTo>
                  <a:lnTo>
                    <a:pt x="196" y="582"/>
                  </a:lnTo>
                  <a:lnTo>
                    <a:pt x="170" y="570"/>
                  </a:lnTo>
                  <a:lnTo>
                    <a:pt x="146" y="558"/>
                  </a:lnTo>
                  <a:lnTo>
                    <a:pt x="122" y="542"/>
                  </a:lnTo>
                  <a:lnTo>
                    <a:pt x="100" y="526"/>
                  </a:lnTo>
                  <a:lnTo>
                    <a:pt x="82" y="506"/>
                  </a:lnTo>
                  <a:lnTo>
                    <a:pt x="64" y="484"/>
                  </a:lnTo>
                  <a:lnTo>
                    <a:pt x="48" y="462"/>
                  </a:lnTo>
                  <a:lnTo>
                    <a:pt x="34" y="436"/>
                  </a:lnTo>
                  <a:lnTo>
                    <a:pt x="22" y="410"/>
                  </a:lnTo>
                  <a:lnTo>
                    <a:pt x="12" y="382"/>
                  </a:lnTo>
                  <a:lnTo>
                    <a:pt x="6" y="354"/>
                  </a:lnTo>
                  <a:lnTo>
                    <a:pt x="2" y="324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2" y="264"/>
                  </a:lnTo>
                  <a:lnTo>
                    <a:pt x="8" y="234"/>
                  </a:lnTo>
                  <a:lnTo>
                    <a:pt x="14" y="206"/>
                  </a:lnTo>
                  <a:lnTo>
                    <a:pt x="24" y="180"/>
                  </a:lnTo>
                  <a:lnTo>
                    <a:pt x="36" y="154"/>
                  </a:lnTo>
                  <a:lnTo>
                    <a:pt x="50" y="130"/>
                  </a:lnTo>
                  <a:lnTo>
                    <a:pt x="68" y="106"/>
                  </a:lnTo>
                  <a:lnTo>
                    <a:pt x="86" y="86"/>
                  </a:lnTo>
                  <a:lnTo>
                    <a:pt x="106" y="66"/>
                  </a:lnTo>
                  <a:lnTo>
                    <a:pt x="128" y="50"/>
                  </a:lnTo>
                  <a:lnTo>
                    <a:pt x="150" y="34"/>
                  </a:lnTo>
                  <a:lnTo>
                    <a:pt x="176" y="22"/>
                  </a:lnTo>
                  <a:lnTo>
                    <a:pt x="202" y="14"/>
                  </a:lnTo>
                  <a:lnTo>
                    <a:pt x="228" y="6"/>
                  </a:lnTo>
                  <a:lnTo>
                    <a:pt x="256" y="2"/>
                  </a:lnTo>
                  <a:lnTo>
                    <a:pt x="284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" name="Freeform 914"/>
            <p:cNvSpPr>
              <a:spLocks/>
            </p:cNvSpPr>
            <p:nvPr/>
          </p:nvSpPr>
          <p:spPr bwMode="auto">
            <a:xfrm>
              <a:off x="9448553" y="2051067"/>
              <a:ext cx="760265" cy="914400"/>
            </a:xfrm>
            <a:custGeom>
              <a:avLst/>
              <a:gdLst>
                <a:gd name="T0" fmla="*/ 278 w 546"/>
                <a:gd name="T1" fmla="*/ 0 h 576"/>
                <a:gd name="T2" fmla="*/ 332 w 546"/>
                <a:gd name="T3" fmla="*/ 6 h 576"/>
                <a:gd name="T4" fmla="*/ 382 w 546"/>
                <a:gd name="T5" fmla="*/ 24 h 576"/>
                <a:gd name="T6" fmla="*/ 428 w 546"/>
                <a:gd name="T7" fmla="*/ 52 h 576"/>
                <a:gd name="T8" fmla="*/ 468 w 546"/>
                <a:gd name="T9" fmla="*/ 88 h 576"/>
                <a:gd name="T10" fmla="*/ 502 w 546"/>
                <a:gd name="T11" fmla="*/ 132 h 576"/>
                <a:gd name="T12" fmla="*/ 526 w 546"/>
                <a:gd name="T13" fmla="*/ 180 h 576"/>
                <a:gd name="T14" fmla="*/ 542 w 546"/>
                <a:gd name="T15" fmla="*/ 234 h 576"/>
                <a:gd name="T16" fmla="*/ 546 w 546"/>
                <a:gd name="T17" fmla="*/ 294 h 576"/>
                <a:gd name="T18" fmla="*/ 544 w 546"/>
                <a:gd name="T19" fmla="*/ 322 h 576"/>
                <a:gd name="T20" fmla="*/ 532 w 546"/>
                <a:gd name="T21" fmla="*/ 378 h 576"/>
                <a:gd name="T22" fmla="*/ 510 w 546"/>
                <a:gd name="T23" fmla="*/ 430 h 576"/>
                <a:gd name="T24" fmla="*/ 480 w 546"/>
                <a:gd name="T25" fmla="*/ 476 h 576"/>
                <a:gd name="T26" fmla="*/ 444 w 546"/>
                <a:gd name="T27" fmla="*/ 514 h 576"/>
                <a:gd name="T28" fmla="*/ 400 w 546"/>
                <a:gd name="T29" fmla="*/ 544 h 576"/>
                <a:gd name="T30" fmla="*/ 350 w 546"/>
                <a:gd name="T31" fmla="*/ 564 h 576"/>
                <a:gd name="T32" fmla="*/ 296 w 546"/>
                <a:gd name="T33" fmla="*/ 576 h 576"/>
                <a:gd name="T34" fmla="*/ 270 w 546"/>
                <a:gd name="T35" fmla="*/ 576 h 576"/>
                <a:gd name="T36" fmla="*/ 214 w 546"/>
                <a:gd name="T37" fmla="*/ 570 h 576"/>
                <a:gd name="T38" fmla="*/ 164 w 546"/>
                <a:gd name="T39" fmla="*/ 552 h 576"/>
                <a:gd name="T40" fmla="*/ 118 w 546"/>
                <a:gd name="T41" fmla="*/ 524 h 576"/>
                <a:gd name="T42" fmla="*/ 78 w 546"/>
                <a:gd name="T43" fmla="*/ 488 h 576"/>
                <a:gd name="T44" fmla="*/ 44 w 546"/>
                <a:gd name="T45" fmla="*/ 446 h 576"/>
                <a:gd name="T46" fmla="*/ 20 w 546"/>
                <a:gd name="T47" fmla="*/ 396 h 576"/>
                <a:gd name="T48" fmla="*/ 6 w 546"/>
                <a:gd name="T49" fmla="*/ 342 h 576"/>
                <a:gd name="T50" fmla="*/ 0 w 546"/>
                <a:gd name="T51" fmla="*/ 284 h 576"/>
                <a:gd name="T52" fmla="*/ 2 w 546"/>
                <a:gd name="T53" fmla="*/ 254 h 576"/>
                <a:gd name="T54" fmla="*/ 14 w 546"/>
                <a:gd name="T55" fmla="*/ 198 h 576"/>
                <a:gd name="T56" fmla="*/ 36 w 546"/>
                <a:gd name="T57" fmla="*/ 146 h 576"/>
                <a:gd name="T58" fmla="*/ 66 w 546"/>
                <a:gd name="T59" fmla="*/ 102 h 576"/>
                <a:gd name="T60" fmla="*/ 102 w 546"/>
                <a:gd name="T61" fmla="*/ 64 h 576"/>
                <a:gd name="T62" fmla="*/ 146 w 546"/>
                <a:gd name="T63" fmla="*/ 32 h 576"/>
                <a:gd name="T64" fmla="*/ 196 w 546"/>
                <a:gd name="T65" fmla="*/ 12 h 576"/>
                <a:gd name="T66" fmla="*/ 250 w 546"/>
                <a:gd name="T67" fmla="*/ 2 h 576"/>
                <a:gd name="T68" fmla="*/ 278 w 546"/>
                <a:gd name="T6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6" h="576">
                  <a:moveTo>
                    <a:pt x="278" y="0"/>
                  </a:moveTo>
                  <a:lnTo>
                    <a:pt x="278" y="0"/>
                  </a:lnTo>
                  <a:lnTo>
                    <a:pt x="304" y="2"/>
                  </a:lnTo>
                  <a:lnTo>
                    <a:pt x="332" y="6"/>
                  </a:lnTo>
                  <a:lnTo>
                    <a:pt x="358" y="14"/>
                  </a:lnTo>
                  <a:lnTo>
                    <a:pt x="382" y="24"/>
                  </a:lnTo>
                  <a:lnTo>
                    <a:pt x="406" y="38"/>
                  </a:lnTo>
                  <a:lnTo>
                    <a:pt x="428" y="52"/>
                  </a:lnTo>
                  <a:lnTo>
                    <a:pt x="450" y="70"/>
                  </a:lnTo>
                  <a:lnTo>
                    <a:pt x="468" y="88"/>
                  </a:lnTo>
                  <a:lnTo>
                    <a:pt x="486" y="108"/>
                  </a:lnTo>
                  <a:lnTo>
                    <a:pt x="502" y="132"/>
                  </a:lnTo>
                  <a:lnTo>
                    <a:pt x="514" y="156"/>
                  </a:lnTo>
                  <a:lnTo>
                    <a:pt x="526" y="180"/>
                  </a:lnTo>
                  <a:lnTo>
                    <a:pt x="534" y="208"/>
                  </a:lnTo>
                  <a:lnTo>
                    <a:pt x="542" y="234"/>
                  </a:lnTo>
                  <a:lnTo>
                    <a:pt x="544" y="264"/>
                  </a:lnTo>
                  <a:lnTo>
                    <a:pt x="546" y="294"/>
                  </a:lnTo>
                  <a:lnTo>
                    <a:pt x="546" y="294"/>
                  </a:lnTo>
                  <a:lnTo>
                    <a:pt x="544" y="322"/>
                  </a:lnTo>
                  <a:lnTo>
                    <a:pt x="540" y="350"/>
                  </a:lnTo>
                  <a:lnTo>
                    <a:pt x="532" y="378"/>
                  </a:lnTo>
                  <a:lnTo>
                    <a:pt x="522" y="404"/>
                  </a:lnTo>
                  <a:lnTo>
                    <a:pt x="510" y="430"/>
                  </a:lnTo>
                  <a:lnTo>
                    <a:pt x="496" y="454"/>
                  </a:lnTo>
                  <a:lnTo>
                    <a:pt x="480" y="476"/>
                  </a:lnTo>
                  <a:lnTo>
                    <a:pt x="462" y="496"/>
                  </a:lnTo>
                  <a:lnTo>
                    <a:pt x="444" y="514"/>
                  </a:lnTo>
                  <a:lnTo>
                    <a:pt x="422" y="530"/>
                  </a:lnTo>
                  <a:lnTo>
                    <a:pt x="400" y="544"/>
                  </a:lnTo>
                  <a:lnTo>
                    <a:pt x="376" y="556"/>
                  </a:lnTo>
                  <a:lnTo>
                    <a:pt x="350" y="564"/>
                  </a:lnTo>
                  <a:lnTo>
                    <a:pt x="324" y="572"/>
                  </a:lnTo>
                  <a:lnTo>
                    <a:pt x="296" y="576"/>
                  </a:lnTo>
                  <a:lnTo>
                    <a:pt x="270" y="576"/>
                  </a:lnTo>
                  <a:lnTo>
                    <a:pt x="270" y="576"/>
                  </a:lnTo>
                  <a:lnTo>
                    <a:pt x="242" y="574"/>
                  </a:lnTo>
                  <a:lnTo>
                    <a:pt x="214" y="570"/>
                  </a:lnTo>
                  <a:lnTo>
                    <a:pt x="188" y="562"/>
                  </a:lnTo>
                  <a:lnTo>
                    <a:pt x="164" y="552"/>
                  </a:lnTo>
                  <a:lnTo>
                    <a:pt x="140" y="540"/>
                  </a:lnTo>
                  <a:lnTo>
                    <a:pt x="118" y="524"/>
                  </a:lnTo>
                  <a:lnTo>
                    <a:pt x="96" y="508"/>
                  </a:lnTo>
                  <a:lnTo>
                    <a:pt x="78" y="488"/>
                  </a:lnTo>
                  <a:lnTo>
                    <a:pt x="60" y="468"/>
                  </a:lnTo>
                  <a:lnTo>
                    <a:pt x="44" y="446"/>
                  </a:lnTo>
                  <a:lnTo>
                    <a:pt x="32" y="422"/>
                  </a:lnTo>
                  <a:lnTo>
                    <a:pt x="20" y="396"/>
                  </a:lnTo>
                  <a:lnTo>
                    <a:pt x="12" y="370"/>
                  </a:lnTo>
                  <a:lnTo>
                    <a:pt x="6" y="342"/>
                  </a:lnTo>
                  <a:lnTo>
                    <a:pt x="2" y="314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2" y="254"/>
                  </a:lnTo>
                  <a:lnTo>
                    <a:pt x="6" y="226"/>
                  </a:lnTo>
                  <a:lnTo>
                    <a:pt x="14" y="198"/>
                  </a:lnTo>
                  <a:lnTo>
                    <a:pt x="24" y="172"/>
                  </a:lnTo>
                  <a:lnTo>
                    <a:pt x="36" y="146"/>
                  </a:lnTo>
                  <a:lnTo>
                    <a:pt x="50" y="124"/>
                  </a:lnTo>
                  <a:lnTo>
                    <a:pt x="66" y="102"/>
                  </a:lnTo>
                  <a:lnTo>
                    <a:pt x="84" y="82"/>
                  </a:lnTo>
                  <a:lnTo>
                    <a:pt x="102" y="64"/>
                  </a:lnTo>
                  <a:lnTo>
                    <a:pt x="124" y="46"/>
                  </a:lnTo>
                  <a:lnTo>
                    <a:pt x="146" y="32"/>
                  </a:lnTo>
                  <a:lnTo>
                    <a:pt x="170" y="20"/>
                  </a:lnTo>
                  <a:lnTo>
                    <a:pt x="196" y="12"/>
                  </a:lnTo>
                  <a:lnTo>
                    <a:pt x="222" y="4"/>
                  </a:lnTo>
                  <a:lnTo>
                    <a:pt x="250" y="2"/>
                  </a:lnTo>
                  <a:lnTo>
                    <a:pt x="278" y="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" name="Freeform 915"/>
            <p:cNvSpPr>
              <a:spLocks/>
            </p:cNvSpPr>
            <p:nvPr/>
          </p:nvSpPr>
          <p:spPr bwMode="auto">
            <a:xfrm>
              <a:off x="9476401" y="2060592"/>
              <a:ext cx="737986" cy="885825"/>
            </a:xfrm>
            <a:custGeom>
              <a:avLst/>
              <a:gdLst>
                <a:gd name="T0" fmla="*/ 270 w 530"/>
                <a:gd name="T1" fmla="*/ 0 h 558"/>
                <a:gd name="T2" fmla="*/ 324 w 530"/>
                <a:gd name="T3" fmla="*/ 6 h 558"/>
                <a:gd name="T4" fmla="*/ 374 w 530"/>
                <a:gd name="T5" fmla="*/ 24 h 558"/>
                <a:gd name="T6" fmla="*/ 418 w 530"/>
                <a:gd name="T7" fmla="*/ 50 h 558"/>
                <a:gd name="T8" fmla="*/ 456 w 530"/>
                <a:gd name="T9" fmla="*/ 86 h 558"/>
                <a:gd name="T10" fmla="*/ 488 w 530"/>
                <a:gd name="T11" fmla="*/ 128 h 558"/>
                <a:gd name="T12" fmla="*/ 512 w 530"/>
                <a:gd name="T13" fmla="*/ 176 h 558"/>
                <a:gd name="T14" fmla="*/ 526 w 530"/>
                <a:gd name="T15" fmla="*/ 228 h 558"/>
                <a:gd name="T16" fmla="*/ 530 w 530"/>
                <a:gd name="T17" fmla="*/ 284 h 558"/>
                <a:gd name="T18" fmla="*/ 528 w 530"/>
                <a:gd name="T19" fmla="*/ 312 h 558"/>
                <a:gd name="T20" fmla="*/ 518 w 530"/>
                <a:gd name="T21" fmla="*/ 368 h 558"/>
                <a:gd name="T22" fmla="*/ 496 w 530"/>
                <a:gd name="T23" fmla="*/ 416 h 558"/>
                <a:gd name="T24" fmla="*/ 466 w 530"/>
                <a:gd name="T25" fmla="*/ 460 h 558"/>
                <a:gd name="T26" fmla="*/ 430 w 530"/>
                <a:gd name="T27" fmla="*/ 498 h 558"/>
                <a:gd name="T28" fmla="*/ 388 w 530"/>
                <a:gd name="T29" fmla="*/ 526 h 558"/>
                <a:gd name="T30" fmla="*/ 340 w 530"/>
                <a:gd name="T31" fmla="*/ 546 h 558"/>
                <a:gd name="T32" fmla="*/ 288 w 530"/>
                <a:gd name="T33" fmla="*/ 556 h 558"/>
                <a:gd name="T34" fmla="*/ 260 w 530"/>
                <a:gd name="T35" fmla="*/ 558 h 558"/>
                <a:gd name="T36" fmla="*/ 208 w 530"/>
                <a:gd name="T37" fmla="*/ 550 h 558"/>
                <a:gd name="T38" fmla="*/ 158 w 530"/>
                <a:gd name="T39" fmla="*/ 534 h 558"/>
                <a:gd name="T40" fmla="*/ 114 w 530"/>
                <a:gd name="T41" fmla="*/ 506 h 558"/>
                <a:gd name="T42" fmla="*/ 74 w 530"/>
                <a:gd name="T43" fmla="*/ 472 h 558"/>
                <a:gd name="T44" fmla="*/ 42 w 530"/>
                <a:gd name="T45" fmla="*/ 430 h 558"/>
                <a:gd name="T46" fmla="*/ 20 w 530"/>
                <a:gd name="T47" fmla="*/ 382 h 558"/>
                <a:gd name="T48" fmla="*/ 4 w 530"/>
                <a:gd name="T49" fmla="*/ 328 h 558"/>
                <a:gd name="T50" fmla="*/ 0 w 530"/>
                <a:gd name="T51" fmla="*/ 272 h 558"/>
                <a:gd name="T52" fmla="*/ 2 w 530"/>
                <a:gd name="T53" fmla="*/ 244 h 558"/>
                <a:gd name="T54" fmla="*/ 14 w 530"/>
                <a:gd name="T55" fmla="*/ 190 h 558"/>
                <a:gd name="T56" fmla="*/ 34 w 530"/>
                <a:gd name="T57" fmla="*/ 140 h 558"/>
                <a:gd name="T58" fmla="*/ 64 w 530"/>
                <a:gd name="T59" fmla="*/ 96 h 558"/>
                <a:gd name="T60" fmla="*/ 100 w 530"/>
                <a:gd name="T61" fmla="*/ 60 h 558"/>
                <a:gd name="T62" fmla="*/ 144 w 530"/>
                <a:gd name="T63" fmla="*/ 30 h 558"/>
                <a:gd name="T64" fmla="*/ 192 w 530"/>
                <a:gd name="T65" fmla="*/ 10 h 558"/>
                <a:gd name="T66" fmla="*/ 244 w 530"/>
                <a:gd name="T67" fmla="*/ 0 h 558"/>
                <a:gd name="T68" fmla="*/ 270 w 530"/>
                <a:gd name="T69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0" h="558">
                  <a:moveTo>
                    <a:pt x="270" y="0"/>
                  </a:moveTo>
                  <a:lnTo>
                    <a:pt x="270" y="0"/>
                  </a:lnTo>
                  <a:lnTo>
                    <a:pt x="298" y="2"/>
                  </a:lnTo>
                  <a:lnTo>
                    <a:pt x="324" y="6"/>
                  </a:lnTo>
                  <a:lnTo>
                    <a:pt x="348" y="14"/>
                  </a:lnTo>
                  <a:lnTo>
                    <a:pt x="374" y="24"/>
                  </a:lnTo>
                  <a:lnTo>
                    <a:pt x="396" y="36"/>
                  </a:lnTo>
                  <a:lnTo>
                    <a:pt x="418" y="50"/>
                  </a:lnTo>
                  <a:lnTo>
                    <a:pt x="438" y="68"/>
                  </a:lnTo>
                  <a:lnTo>
                    <a:pt x="456" y="86"/>
                  </a:lnTo>
                  <a:lnTo>
                    <a:pt x="474" y="106"/>
                  </a:lnTo>
                  <a:lnTo>
                    <a:pt x="488" y="128"/>
                  </a:lnTo>
                  <a:lnTo>
                    <a:pt x="500" y="150"/>
                  </a:lnTo>
                  <a:lnTo>
                    <a:pt x="512" y="176"/>
                  </a:lnTo>
                  <a:lnTo>
                    <a:pt x="520" y="202"/>
                  </a:lnTo>
                  <a:lnTo>
                    <a:pt x="526" y="228"/>
                  </a:lnTo>
                  <a:lnTo>
                    <a:pt x="530" y="256"/>
                  </a:lnTo>
                  <a:lnTo>
                    <a:pt x="530" y="284"/>
                  </a:lnTo>
                  <a:lnTo>
                    <a:pt x="530" y="284"/>
                  </a:lnTo>
                  <a:lnTo>
                    <a:pt x="528" y="312"/>
                  </a:lnTo>
                  <a:lnTo>
                    <a:pt x="524" y="340"/>
                  </a:lnTo>
                  <a:lnTo>
                    <a:pt x="518" y="368"/>
                  </a:lnTo>
                  <a:lnTo>
                    <a:pt x="508" y="392"/>
                  </a:lnTo>
                  <a:lnTo>
                    <a:pt x="496" y="416"/>
                  </a:lnTo>
                  <a:lnTo>
                    <a:pt x="482" y="440"/>
                  </a:lnTo>
                  <a:lnTo>
                    <a:pt x="466" y="460"/>
                  </a:lnTo>
                  <a:lnTo>
                    <a:pt x="450" y="480"/>
                  </a:lnTo>
                  <a:lnTo>
                    <a:pt x="430" y="498"/>
                  </a:lnTo>
                  <a:lnTo>
                    <a:pt x="410" y="514"/>
                  </a:lnTo>
                  <a:lnTo>
                    <a:pt x="388" y="526"/>
                  </a:lnTo>
                  <a:lnTo>
                    <a:pt x="364" y="538"/>
                  </a:lnTo>
                  <a:lnTo>
                    <a:pt x="340" y="546"/>
                  </a:lnTo>
                  <a:lnTo>
                    <a:pt x="314" y="554"/>
                  </a:lnTo>
                  <a:lnTo>
                    <a:pt x="288" y="556"/>
                  </a:lnTo>
                  <a:lnTo>
                    <a:pt x="260" y="558"/>
                  </a:lnTo>
                  <a:lnTo>
                    <a:pt x="260" y="558"/>
                  </a:lnTo>
                  <a:lnTo>
                    <a:pt x="234" y="556"/>
                  </a:lnTo>
                  <a:lnTo>
                    <a:pt x="208" y="550"/>
                  </a:lnTo>
                  <a:lnTo>
                    <a:pt x="182" y="544"/>
                  </a:lnTo>
                  <a:lnTo>
                    <a:pt x="158" y="534"/>
                  </a:lnTo>
                  <a:lnTo>
                    <a:pt x="134" y="522"/>
                  </a:lnTo>
                  <a:lnTo>
                    <a:pt x="114" y="506"/>
                  </a:lnTo>
                  <a:lnTo>
                    <a:pt x="92" y="490"/>
                  </a:lnTo>
                  <a:lnTo>
                    <a:pt x="74" y="472"/>
                  </a:lnTo>
                  <a:lnTo>
                    <a:pt x="58" y="452"/>
                  </a:lnTo>
                  <a:lnTo>
                    <a:pt x="42" y="430"/>
                  </a:lnTo>
                  <a:lnTo>
                    <a:pt x="30" y="406"/>
                  </a:lnTo>
                  <a:lnTo>
                    <a:pt x="20" y="382"/>
                  </a:lnTo>
                  <a:lnTo>
                    <a:pt x="10" y="356"/>
                  </a:lnTo>
                  <a:lnTo>
                    <a:pt x="4" y="328"/>
                  </a:lnTo>
                  <a:lnTo>
                    <a:pt x="2" y="30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2" y="244"/>
                  </a:lnTo>
                  <a:lnTo>
                    <a:pt x="6" y="216"/>
                  </a:lnTo>
                  <a:lnTo>
                    <a:pt x="14" y="190"/>
                  </a:lnTo>
                  <a:lnTo>
                    <a:pt x="24" y="164"/>
                  </a:lnTo>
                  <a:lnTo>
                    <a:pt x="34" y="140"/>
                  </a:lnTo>
                  <a:lnTo>
                    <a:pt x="48" y="118"/>
                  </a:lnTo>
                  <a:lnTo>
                    <a:pt x="64" y="96"/>
                  </a:lnTo>
                  <a:lnTo>
                    <a:pt x="82" y="78"/>
                  </a:lnTo>
                  <a:lnTo>
                    <a:pt x="100" y="60"/>
                  </a:lnTo>
                  <a:lnTo>
                    <a:pt x="122" y="44"/>
                  </a:lnTo>
                  <a:lnTo>
                    <a:pt x="144" y="30"/>
                  </a:lnTo>
                  <a:lnTo>
                    <a:pt x="168" y="20"/>
                  </a:lnTo>
                  <a:lnTo>
                    <a:pt x="192" y="10"/>
                  </a:lnTo>
                  <a:lnTo>
                    <a:pt x="218" y="4"/>
                  </a:lnTo>
                  <a:lnTo>
                    <a:pt x="244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" name="Freeform 916"/>
            <p:cNvSpPr>
              <a:spLocks/>
            </p:cNvSpPr>
            <p:nvPr/>
          </p:nvSpPr>
          <p:spPr bwMode="auto">
            <a:xfrm>
              <a:off x="9484756" y="2066942"/>
              <a:ext cx="715707" cy="857250"/>
            </a:xfrm>
            <a:custGeom>
              <a:avLst/>
              <a:gdLst>
                <a:gd name="T0" fmla="*/ 264 w 514"/>
                <a:gd name="T1" fmla="*/ 0 h 540"/>
                <a:gd name="T2" fmla="*/ 314 w 514"/>
                <a:gd name="T3" fmla="*/ 8 h 540"/>
                <a:gd name="T4" fmla="*/ 362 w 514"/>
                <a:gd name="T5" fmla="*/ 24 h 540"/>
                <a:gd name="T6" fmla="*/ 406 w 514"/>
                <a:gd name="T7" fmla="*/ 50 h 540"/>
                <a:gd name="T8" fmla="*/ 444 w 514"/>
                <a:gd name="T9" fmla="*/ 84 h 540"/>
                <a:gd name="T10" fmla="*/ 474 w 514"/>
                <a:gd name="T11" fmla="*/ 126 h 540"/>
                <a:gd name="T12" fmla="*/ 496 w 514"/>
                <a:gd name="T13" fmla="*/ 172 h 540"/>
                <a:gd name="T14" fmla="*/ 510 w 514"/>
                <a:gd name="T15" fmla="*/ 224 h 540"/>
                <a:gd name="T16" fmla="*/ 514 w 514"/>
                <a:gd name="T17" fmla="*/ 278 h 540"/>
                <a:gd name="T18" fmla="*/ 512 w 514"/>
                <a:gd name="T19" fmla="*/ 306 h 540"/>
                <a:gd name="T20" fmla="*/ 502 w 514"/>
                <a:gd name="T21" fmla="*/ 358 h 540"/>
                <a:gd name="T22" fmla="*/ 480 w 514"/>
                <a:gd name="T23" fmla="*/ 406 h 540"/>
                <a:gd name="T24" fmla="*/ 452 w 514"/>
                <a:gd name="T25" fmla="*/ 448 h 540"/>
                <a:gd name="T26" fmla="*/ 416 w 514"/>
                <a:gd name="T27" fmla="*/ 484 h 540"/>
                <a:gd name="T28" fmla="*/ 374 w 514"/>
                <a:gd name="T29" fmla="*/ 512 h 540"/>
                <a:gd name="T30" fmla="*/ 328 w 514"/>
                <a:gd name="T31" fmla="*/ 530 h 540"/>
                <a:gd name="T32" fmla="*/ 278 w 514"/>
                <a:gd name="T33" fmla="*/ 540 h 540"/>
                <a:gd name="T34" fmla="*/ 252 w 514"/>
                <a:gd name="T35" fmla="*/ 540 h 540"/>
                <a:gd name="T36" fmla="*/ 200 w 514"/>
                <a:gd name="T37" fmla="*/ 534 h 540"/>
                <a:gd name="T38" fmla="*/ 152 w 514"/>
                <a:gd name="T39" fmla="*/ 516 h 540"/>
                <a:gd name="T40" fmla="*/ 108 w 514"/>
                <a:gd name="T41" fmla="*/ 490 h 540"/>
                <a:gd name="T42" fmla="*/ 70 w 514"/>
                <a:gd name="T43" fmla="*/ 456 h 540"/>
                <a:gd name="T44" fmla="*/ 40 w 514"/>
                <a:gd name="T45" fmla="*/ 416 h 540"/>
                <a:gd name="T46" fmla="*/ 18 w 514"/>
                <a:gd name="T47" fmla="*/ 370 h 540"/>
                <a:gd name="T48" fmla="*/ 4 w 514"/>
                <a:gd name="T49" fmla="*/ 318 h 540"/>
                <a:gd name="T50" fmla="*/ 0 w 514"/>
                <a:gd name="T51" fmla="*/ 264 h 540"/>
                <a:gd name="T52" fmla="*/ 2 w 514"/>
                <a:gd name="T53" fmla="*/ 236 h 540"/>
                <a:gd name="T54" fmla="*/ 14 w 514"/>
                <a:gd name="T55" fmla="*/ 184 h 540"/>
                <a:gd name="T56" fmla="*/ 34 w 514"/>
                <a:gd name="T57" fmla="*/ 136 h 540"/>
                <a:gd name="T58" fmla="*/ 62 w 514"/>
                <a:gd name="T59" fmla="*/ 94 h 540"/>
                <a:gd name="T60" fmla="*/ 98 w 514"/>
                <a:gd name="T61" fmla="*/ 58 h 540"/>
                <a:gd name="T62" fmla="*/ 140 w 514"/>
                <a:gd name="T63" fmla="*/ 30 h 540"/>
                <a:gd name="T64" fmla="*/ 186 w 514"/>
                <a:gd name="T65" fmla="*/ 10 h 540"/>
                <a:gd name="T66" fmla="*/ 236 w 514"/>
                <a:gd name="T67" fmla="*/ 2 h 540"/>
                <a:gd name="T68" fmla="*/ 264 w 514"/>
                <a:gd name="T69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4" h="540">
                  <a:moveTo>
                    <a:pt x="264" y="0"/>
                  </a:moveTo>
                  <a:lnTo>
                    <a:pt x="264" y="0"/>
                  </a:lnTo>
                  <a:lnTo>
                    <a:pt x="290" y="2"/>
                  </a:lnTo>
                  <a:lnTo>
                    <a:pt x="314" y="8"/>
                  </a:lnTo>
                  <a:lnTo>
                    <a:pt x="340" y="16"/>
                  </a:lnTo>
                  <a:lnTo>
                    <a:pt x="362" y="24"/>
                  </a:lnTo>
                  <a:lnTo>
                    <a:pt x="386" y="36"/>
                  </a:lnTo>
                  <a:lnTo>
                    <a:pt x="406" y="50"/>
                  </a:lnTo>
                  <a:lnTo>
                    <a:pt x="426" y="68"/>
                  </a:lnTo>
                  <a:lnTo>
                    <a:pt x="444" y="84"/>
                  </a:lnTo>
                  <a:lnTo>
                    <a:pt x="460" y="104"/>
                  </a:lnTo>
                  <a:lnTo>
                    <a:pt x="474" y="126"/>
                  </a:lnTo>
                  <a:lnTo>
                    <a:pt x="486" y="148"/>
                  </a:lnTo>
                  <a:lnTo>
                    <a:pt x="496" y="172"/>
                  </a:lnTo>
                  <a:lnTo>
                    <a:pt x="504" y="198"/>
                  </a:lnTo>
                  <a:lnTo>
                    <a:pt x="510" y="224"/>
                  </a:lnTo>
                  <a:lnTo>
                    <a:pt x="514" y="250"/>
                  </a:lnTo>
                  <a:lnTo>
                    <a:pt x="514" y="278"/>
                  </a:lnTo>
                  <a:lnTo>
                    <a:pt x="514" y="278"/>
                  </a:lnTo>
                  <a:lnTo>
                    <a:pt x="512" y="306"/>
                  </a:lnTo>
                  <a:lnTo>
                    <a:pt x="508" y="332"/>
                  </a:lnTo>
                  <a:lnTo>
                    <a:pt x="502" y="358"/>
                  </a:lnTo>
                  <a:lnTo>
                    <a:pt x="492" y="382"/>
                  </a:lnTo>
                  <a:lnTo>
                    <a:pt x="480" y="406"/>
                  </a:lnTo>
                  <a:lnTo>
                    <a:pt x="468" y="428"/>
                  </a:lnTo>
                  <a:lnTo>
                    <a:pt x="452" y="448"/>
                  </a:lnTo>
                  <a:lnTo>
                    <a:pt x="434" y="466"/>
                  </a:lnTo>
                  <a:lnTo>
                    <a:pt x="416" y="484"/>
                  </a:lnTo>
                  <a:lnTo>
                    <a:pt x="396" y="498"/>
                  </a:lnTo>
                  <a:lnTo>
                    <a:pt x="374" y="512"/>
                  </a:lnTo>
                  <a:lnTo>
                    <a:pt x="352" y="522"/>
                  </a:lnTo>
                  <a:lnTo>
                    <a:pt x="328" y="530"/>
                  </a:lnTo>
                  <a:lnTo>
                    <a:pt x="302" y="536"/>
                  </a:lnTo>
                  <a:lnTo>
                    <a:pt x="278" y="540"/>
                  </a:lnTo>
                  <a:lnTo>
                    <a:pt x="252" y="540"/>
                  </a:lnTo>
                  <a:lnTo>
                    <a:pt x="252" y="540"/>
                  </a:lnTo>
                  <a:lnTo>
                    <a:pt x="224" y="538"/>
                  </a:lnTo>
                  <a:lnTo>
                    <a:pt x="200" y="534"/>
                  </a:lnTo>
                  <a:lnTo>
                    <a:pt x="174" y="526"/>
                  </a:lnTo>
                  <a:lnTo>
                    <a:pt x="152" y="516"/>
                  </a:lnTo>
                  <a:lnTo>
                    <a:pt x="130" y="504"/>
                  </a:lnTo>
                  <a:lnTo>
                    <a:pt x="108" y="490"/>
                  </a:lnTo>
                  <a:lnTo>
                    <a:pt x="88" y="474"/>
                  </a:lnTo>
                  <a:lnTo>
                    <a:pt x="70" y="456"/>
                  </a:lnTo>
                  <a:lnTo>
                    <a:pt x="54" y="436"/>
                  </a:lnTo>
                  <a:lnTo>
                    <a:pt x="40" y="416"/>
                  </a:lnTo>
                  <a:lnTo>
                    <a:pt x="28" y="394"/>
                  </a:lnTo>
                  <a:lnTo>
                    <a:pt x="18" y="370"/>
                  </a:lnTo>
                  <a:lnTo>
                    <a:pt x="10" y="344"/>
                  </a:lnTo>
                  <a:lnTo>
                    <a:pt x="4" y="318"/>
                  </a:lnTo>
                  <a:lnTo>
                    <a:pt x="0" y="292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2" y="236"/>
                  </a:lnTo>
                  <a:lnTo>
                    <a:pt x="6" y="210"/>
                  </a:lnTo>
                  <a:lnTo>
                    <a:pt x="14" y="184"/>
                  </a:lnTo>
                  <a:lnTo>
                    <a:pt x="22" y="160"/>
                  </a:lnTo>
                  <a:lnTo>
                    <a:pt x="34" y="136"/>
                  </a:lnTo>
                  <a:lnTo>
                    <a:pt x="48" y="114"/>
                  </a:lnTo>
                  <a:lnTo>
                    <a:pt x="62" y="94"/>
                  </a:lnTo>
                  <a:lnTo>
                    <a:pt x="80" y="74"/>
                  </a:lnTo>
                  <a:lnTo>
                    <a:pt x="98" y="58"/>
                  </a:lnTo>
                  <a:lnTo>
                    <a:pt x="118" y="42"/>
                  </a:lnTo>
                  <a:lnTo>
                    <a:pt x="140" y="30"/>
                  </a:lnTo>
                  <a:lnTo>
                    <a:pt x="162" y="20"/>
                  </a:lnTo>
                  <a:lnTo>
                    <a:pt x="186" y="10"/>
                  </a:lnTo>
                  <a:lnTo>
                    <a:pt x="212" y="4"/>
                  </a:lnTo>
                  <a:lnTo>
                    <a:pt x="236" y="2"/>
                  </a:lnTo>
                  <a:lnTo>
                    <a:pt x="264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" name="Freeform 917"/>
            <p:cNvSpPr>
              <a:spLocks/>
            </p:cNvSpPr>
            <p:nvPr/>
          </p:nvSpPr>
          <p:spPr bwMode="auto">
            <a:xfrm>
              <a:off x="9493110" y="2076467"/>
              <a:ext cx="693429" cy="828675"/>
            </a:xfrm>
            <a:custGeom>
              <a:avLst/>
              <a:gdLst>
                <a:gd name="T0" fmla="*/ 256 w 498"/>
                <a:gd name="T1" fmla="*/ 0 h 522"/>
                <a:gd name="T2" fmla="*/ 306 w 498"/>
                <a:gd name="T3" fmla="*/ 8 h 522"/>
                <a:gd name="T4" fmla="*/ 352 w 498"/>
                <a:gd name="T5" fmla="*/ 24 h 522"/>
                <a:gd name="T6" fmla="*/ 394 w 498"/>
                <a:gd name="T7" fmla="*/ 50 h 522"/>
                <a:gd name="T8" fmla="*/ 430 w 498"/>
                <a:gd name="T9" fmla="*/ 82 h 522"/>
                <a:gd name="T10" fmla="*/ 460 w 498"/>
                <a:gd name="T11" fmla="*/ 122 h 522"/>
                <a:gd name="T12" fmla="*/ 482 w 498"/>
                <a:gd name="T13" fmla="*/ 168 h 522"/>
                <a:gd name="T14" fmla="*/ 496 w 498"/>
                <a:gd name="T15" fmla="*/ 216 h 522"/>
                <a:gd name="T16" fmla="*/ 498 w 498"/>
                <a:gd name="T17" fmla="*/ 270 h 522"/>
                <a:gd name="T18" fmla="*/ 496 w 498"/>
                <a:gd name="T19" fmla="*/ 296 h 522"/>
                <a:gd name="T20" fmla="*/ 486 w 498"/>
                <a:gd name="T21" fmla="*/ 346 h 522"/>
                <a:gd name="T22" fmla="*/ 466 w 498"/>
                <a:gd name="T23" fmla="*/ 392 h 522"/>
                <a:gd name="T24" fmla="*/ 438 w 498"/>
                <a:gd name="T25" fmla="*/ 434 h 522"/>
                <a:gd name="T26" fmla="*/ 402 w 498"/>
                <a:gd name="T27" fmla="*/ 468 h 522"/>
                <a:gd name="T28" fmla="*/ 362 w 498"/>
                <a:gd name="T29" fmla="*/ 494 h 522"/>
                <a:gd name="T30" fmla="*/ 316 w 498"/>
                <a:gd name="T31" fmla="*/ 512 h 522"/>
                <a:gd name="T32" fmla="*/ 268 w 498"/>
                <a:gd name="T33" fmla="*/ 522 h 522"/>
                <a:gd name="T34" fmla="*/ 242 w 498"/>
                <a:gd name="T35" fmla="*/ 522 h 522"/>
                <a:gd name="T36" fmla="*/ 192 w 498"/>
                <a:gd name="T37" fmla="*/ 514 h 522"/>
                <a:gd name="T38" fmla="*/ 146 w 498"/>
                <a:gd name="T39" fmla="*/ 498 h 522"/>
                <a:gd name="T40" fmla="*/ 104 w 498"/>
                <a:gd name="T41" fmla="*/ 472 h 522"/>
                <a:gd name="T42" fmla="*/ 68 w 498"/>
                <a:gd name="T43" fmla="*/ 440 h 522"/>
                <a:gd name="T44" fmla="*/ 38 w 498"/>
                <a:gd name="T45" fmla="*/ 400 h 522"/>
                <a:gd name="T46" fmla="*/ 16 w 498"/>
                <a:gd name="T47" fmla="*/ 354 h 522"/>
                <a:gd name="T48" fmla="*/ 2 w 498"/>
                <a:gd name="T49" fmla="*/ 306 h 522"/>
                <a:gd name="T50" fmla="*/ 0 w 498"/>
                <a:gd name="T51" fmla="*/ 252 h 522"/>
                <a:gd name="T52" fmla="*/ 2 w 498"/>
                <a:gd name="T53" fmla="*/ 226 h 522"/>
                <a:gd name="T54" fmla="*/ 12 w 498"/>
                <a:gd name="T55" fmla="*/ 176 h 522"/>
                <a:gd name="T56" fmla="*/ 32 w 498"/>
                <a:gd name="T57" fmla="*/ 130 h 522"/>
                <a:gd name="T58" fmla="*/ 60 w 498"/>
                <a:gd name="T59" fmla="*/ 88 h 522"/>
                <a:gd name="T60" fmla="*/ 96 w 498"/>
                <a:gd name="T61" fmla="*/ 54 h 522"/>
                <a:gd name="T62" fmla="*/ 136 w 498"/>
                <a:gd name="T63" fmla="*/ 28 h 522"/>
                <a:gd name="T64" fmla="*/ 182 w 498"/>
                <a:gd name="T65" fmla="*/ 10 h 522"/>
                <a:gd name="T66" fmla="*/ 230 w 498"/>
                <a:gd name="T67" fmla="*/ 0 h 522"/>
                <a:gd name="T68" fmla="*/ 256 w 498"/>
                <a:gd name="T6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8" h="522">
                  <a:moveTo>
                    <a:pt x="256" y="0"/>
                  </a:moveTo>
                  <a:lnTo>
                    <a:pt x="256" y="0"/>
                  </a:lnTo>
                  <a:lnTo>
                    <a:pt x="282" y="2"/>
                  </a:lnTo>
                  <a:lnTo>
                    <a:pt x="306" y="8"/>
                  </a:lnTo>
                  <a:lnTo>
                    <a:pt x="330" y="14"/>
                  </a:lnTo>
                  <a:lnTo>
                    <a:pt x="352" y="24"/>
                  </a:lnTo>
                  <a:lnTo>
                    <a:pt x="374" y="36"/>
                  </a:lnTo>
                  <a:lnTo>
                    <a:pt x="394" y="50"/>
                  </a:lnTo>
                  <a:lnTo>
                    <a:pt x="414" y="66"/>
                  </a:lnTo>
                  <a:lnTo>
                    <a:pt x="430" y="82"/>
                  </a:lnTo>
                  <a:lnTo>
                    <a:pt x="446" y="102"/>
                  </a:lnTo>
                  <a:lnTo>
                    <a:pt x="460" y="122"/>
                  </a:lnTo>
                  <a:lnTo>
                    <a:pt x="472" y="144"/>
                  </a:lnTo>
                  <a:lnTo>
                    <a:pt x="482" y="168"/>
                  </a:lnTo>
                  <a:lnTo>
                    <a:pt x="490" y="192"/>
                  </a:lnTo>
                  <a:lnTo>
                    <a:pt x="496" y="216"/>
                  </a:lnTo>
                  <a:lnTo>
                    <a:pt x="498" y="242"/>
                  </a:lnTo>
                  <a:lnTo>
                    <a:pt x="498" y="270"/>
                  </a:lnTo>
                  <a:lnTo>
                    <a:pt x="498" y="270"/>
                  </a:lnTo>
                  <a:lnTo>
                    <a:pt x="496" y="296"/>
                  </a:lnTo>
                  <a:lnTo>
                    <a:pt x="492" y="322"/>
                  </a:lnTo>
                  <a:lnTo>
                    <a:pt x="486" y="346"/>
                  </a:lnTo>
                  <a:lnTo>
                    <a:pt x="476" y="370"/>
                  </a:lnTo>
                  <a:lnTo>
                    <a:pt x="466" y="392"/>
                  </a:lnTo>
                  <a:lnTo>
                    <a:pt x="452" y="414"/>
                  </a:lnTo>
                  <a:lnTo>
                    <a:pt x="438" y="434"/>
                  </a:lnTo>
                  <a:lnTo>
                    <a:pt x="420" y="452"/>
                  </a:lnTo>
                  <a:lnTo>
                    <a:pt x="402" y="468"/>
                  </a:lnTo>
                  <a:lnTo>
                    <a:pt x="382" y="482"/>
                  </a:lnTo>
                  <a:lnTo>
                    <a:pt x="362" y="494"/>
                  </a:lnTo>
                  <a:lnTo>
                    <a:pt x="340" y="504"/>
                  </a:lnTo>
                  <a:lnTo>
                    <a:pt x="316" y="512"/>
                  </a:lnTo>
                  <a:lnTo>
                    <a:pt x="292" y="518"/>
                  </a:lnTo>
                  <a:lnTo>
                    <a:pt x="268" y="522"/>
                  </a:lnTo>
                  <a:lnTo>
                    <a:pt x="242" y="522"/>
                  </a:lnTo>
                  <a:lnTo>
                    <a:pt x="242" y="522"/>
                  </a:lnTo>
                  <a:lnTo>
                    <a:pt x="216" y="520"/>
                  </a:lnTo>
                  <a:lnTo>
                    <a:pt x="192" y="514"/>
                  </a:lnTo>
                  <a:lnTo>
                    <a:pt x="168" y="508"/>
                  </a:lnTo>
                  <a:lnTo>
                    <a:pt x="146" y="498"/>
                  </a:lnTo>
                  <a:lnTo>
                    <a:pt x="124" y="486"/>
                  </a:lnTo>
                  <a:lnTo>
                    <a:pt x="104" y="472"/>
                  </a:lnTo>
                  <a:lnTo>
                    <a:pt x="84" y="456"/>
                  </a:lnTo>
                  <a:lnTo>
                    <a:pt x="68" y="440"/>
                  </a:lnTo>
                  <a:lnTo>
                    <a:pt x="52" y="420"/>
                  </a:lnTo>
                  <a:lnTo>
                    <a:pt x="38" y="400"/>
                  </a:lnTo>
                  <a:lnTo>
                    <a:pt x="26" y="378"/>
                  </a:lnTo>
                  <a:lnTo>
                    <a:pt x="16" y="354"/>
                  </a:lnTo>
                  <a:lnTo>
                    <a:pt x="8" y="330"/>
                  </a:lnTo>
                  <a:lnTo>
                    <a:pt x="2" y="306"/>
                  </a:lnTo>
                  <a:lnTo>
                    <a:pt x="0" y="280"/>
                  </a:lnTo>
                  <a:lnTo>
                    <a:pt x="0" y="252"/>
                  </a:lnTo>
                  <a:lnTo>
                    <a:pt x="0" y="252"/>
                  </a:lnTo>
                  <a:lnTo>
                    <a:pt x="2" y="226"/>
                  </a:lnTo>
                  <a:lnTo>
                    <a:pt x="6" y="200"/>
                  </a:lnTo>
                  <a:lnTo>
                    <a:pt x="12" y="176"/>
                  </a:lnTo>
                  <a:lnTo>
                    <a:pt x="22" y="152"/>
                  </a:lnTo>
                  <a:lnTo>
                    <a:pt x="32" y="130"/>
                  </a:lnTo>
                  <a:lnTo>
                    <a:pt x="46" y="108"/>
                  </a:lnTo>
                  <a:lnTo>
                    <a:pt x="60" y="88"/>
                  </a:lnTo>
                  <a:lnTo>
                    <a:pt x="78" y="70"/>
                  </a:lnTo>
                  <a:lnTo>
                    <a:pt x="96" y="54"/>
                  </a:lnTo>
                  <a:lnTo>
                    <a:pt x="116" y="40"/>
                  </a:lnTo>
                  <a:lnTo>
                    <a:pt x="136" y="28"/>
                  </a:lnTo>
                  <a:lnTo>
                    <a:pt x="158" y="18"/>
                  </a:lnTo>
                  <a:lnTo>
                    <a:pt x="182" y="10"/>
                  </a:lnTo>
                  <a:lnTo>
                    <a:pt x="206" y="4"/>
                  </a:lnTo>
                  <a:lnTo>
                    <a:pt x="230" y="0"/>
                  </a:lnTo>
                  <a:lnTo>
                    <a:pt x="256" y="0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" name="Freeform 918"/>
            <p:cNvSpPr>
              <a:spLocks/>
            </p:cNvSpPr>
            <p:nvPr/>
          </p:nvSpPr>
          <p:spPr bwMode="auto">
            <a:xfrm>
              <a:off x="9498680" y="2085992"/>
              <a:ext cx="673935" cy="800100"/>
            </a:xfrm>
            <a:custGeom>
              <a:avLst/>
              <a:gdLst>
                <a:gd name="T0" fmla="*/ 250 w 484"/>
                <a:gd name="T1" fmla="*/ 0 h 504"/>
                <a:gd name="T2" fmla="*/ 300 w 484"/>
                <a:gd name="T3" fmla="*/ 6 h 504"/>
                <a:gd name="T4" fmla="*/ 344 w 484"/>
                <a:gd name="T5" fmla="*/ 22 h 504"/>
                <a:gd name="T6" fmla="*/ 384 w 484"/>
                <a:gd name="T7" fmla="*/ 48 h 504"/>
                <a:gd name="T8" fmla="*/ 420 w 484"/>
                <a:gd name="T9" fmla="*/ 80 h 504"/>
                <a:gd name="T10" fmla="*/ 448 w 484"/>
                <a:gd name="T11" fmla="*/ 118 h 504"/>
                <a:gd name="T12" fmla="*/ 468 w 484"/>
                <a:gd name="T13" fmla="*/ 162 h 504"/>
                <a:gd name="T14" fmla="*/ 482 w 484"/>
                <a:gd name="T15" fmla="*/ 210 h 504"/>
                <a:gd name="T16" fmla="*/ 484 w 484"/>
                <a:gd name="T17" fmla="*/ 260 h 504"/>
                <a:gd name="T18" fmla="*/ 482 w 484"/>
                <a:gd name="T19" fmla="*/ 286 h 504"/>
                <a:gd name="T20" fmla="*/ 472 w 484"/>
                <a:gd name="T21" fmla="*/ 334 h 504"/>
                <a:gd name="T22" fmla="*/ 452 w 484"/>
                <a:gd name="T23" fmla="*/ 380 h 504"/>
                <a:gd name="T24" fmla="*/ 424 w 484"/>
                <a:gd name="T25" fmla="*/ 418 h 504"/>
                <a:gd name="T26" fmla="*/ 390 w 484"/>
                <a:gd name="T27" fmla="*/ 452 h 504"/>
                <a:gd name="T28" fmla="*/ 350 w 484"/>
                <a:gd name="T29" fmla="*/ 478 h 504"/>
                <a:gd name="T30" fmla="*/ 306 w 484"/>
                <a:gd name="T31" fmla="*/ 494 h 504"/>
                <a:gd name="T32" fmla="*/ 260 w 484"/>
                <a:gd name="T33" fmla="*/ 502 h 504"/>
                <a:gd name="T34" fmla="*/ 234 w 484"/>
                <a:gd name="T35" fmla="*/ 504 h 504"/>
                <a:gd name="T36" fmla="*/ 186 w 484"/>
                <a:gd name="T37" fmla="*/ 496 h 504"/>
                <a:gd name="T38" fmla="*/ 142 w 484"/>
                <a:gd name="T39" fmla="*/ 480 h 504"/>
                <a:gd name="T40" fmla="*/ 100 w 484"/>
                <a:gd name="T41" fmla="*/ 454 h 504"/>
                <a:gd name="T42" fmla="*/ 66 w 484"/>
                <a:gd name="T43" fmla="*/ 422 h 504"/>
                <a:gd name="T44" fmla="*/ 38 w 484"/>
                <a:gd name="T45" fmla="*/ 384 h 504"/>
                <a:gd name="T46" fmla="*/ 16 w 484"/>
                <a:gd name="T47" fmla="*/ 340 h 504"/>
                <a:gd name="T48" fmla="*/ 4 w 484"/>
                <a:gd name="T49" fmla="*/ 292 h 504"/>
                <a:gd name="T50" fmla="*/ 0 w 484"/>
                <a:gd name="T51" fmla="*/ 242 h 504"/>
                <a:gd name="T52" fmla="*/ 2 w 484"/>
                <a:gd name="T53" fmla="*/ 216 h 504"/>
                <a:gd name="T54" fmla="*/ 14 w 484"/>
                <a:gd name="T55" fmla="*/ 168 h 504"/>
                <a:gd name="T56" fmla="*/ 34 w 484"/>
                <a:gd name="T57" fmla="*/ 124 h 504"/>
                <a:gd name="T58" fmla="*/ 62 w 484"/>
                <a:gd name="T59" fmla="*/ 84 h 504"/>
                <a:gd name="T60" fmla="*/ 94 w 484"/>
                <a:gd name="T61" fmla="*/ 52 h 504"/>
                <a:gd name="T62" fmla="*/ 134 w 484"/>
                <a:gd name="T63" fmla="*/ 26 h 504"/>
                <a:gd name="T64" fmla="*/ 178 w 484"/>
                <a:gd name="T65" fmla="*/ 8 h 504"/>
                <a:gd name="T66" fmla="*/ 226 w 484"/>
                <a:gd name="T67" fmla="*/ 0 h 504"/>
                <a:gd name="T68" fmla="*/ 250 w 484"/>
                <a:gd name="T69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4" h="504">
                  <a:moveTo>
                    <a:pt x="250" y="0"/>
                  </a:moveTo>
                  <a:lnTo>
                    <a:pt x="250" y="0"/>
                  </a:lnTo>
                  <a:lnTo>
                    <a:pt x="276" y="2"/>
                  </a:lnTo>
                  <a:lnTo>
                    <a:pt x="300" y="6"/>
                  </a:lnTo>
                  <a:lnTo>
                    <a:pt x="322" y="14"/>
                  </a:lnTo>
                  <a:lnTo>
                    <a:pt x="344" y="22"/>
                  </a:lnTo>
                  <a:lnTo>
                    <a:pt x="366" y="34"/>
                  </a:lnTo>
                  <a:lnTo>
                    <a:pt x="384" y="48"/>
                  </a:lnTo>
                  <a:lnTo>
                    <a:pt x="402" y="64"/>
                  </a:lnTo>
                  <a:lnTo>
                    <a:pt x="420" y="80"/>
                  </a:lnTo>
                  <a:lnTo>
                    <a:pt x="434" y="98"/>
                  </a:lnTo>
                  <a:lnTo>
                    <a:pt x="448" y="118"/>
                  </a:lnTo>
                  <a:lnTo>
                    <a:pt x="460" y="140"/>
                  </a:lnTo>
                  <a:lnTo>
                    <a:pt x="468" y="162"/>
                  </a:lnTo>
                  <a:lnTo>
                    <a:pt x="476" y="186"/>
                  </a:lnTo>
                  <a:lnTo>
                    <a:pt x="482" y="210"/>
                  </a:lnTo>
                  <a:lnTo>
                    <a:pt x="484" y="234"/>
                  </a:lnTo>
                  <a:lnTo>
                    <a:pt x="484" y="260"/>
                  </a:lnTo>
                  <a:lnTo>
                    <a:pt x="484" y="260"/>
                  </a:lnTo>
                  <a:lnTo>
                    <a:pt x="482" y="286"/>
                  </a:lnTo>
                  <a:lnTo>
                    <a:pt x="478" y="312"/>
                  </a:lnTo>
                  <a:lnTo>
                    <a:pt x="472" y="334"/>
                  </a:lnTo>
                  <a:lnTo>
                    <a:pt x="462" y="358"/>
                  </a:lnTo>
                  <a:lnTo>
                    <a:pt x="452" y="380"/>
                  </a:lnTo>
                  <a:lnTo>
                    <a:pt x="438" y="400"/>
                  </a:lnTo>
                  <a:lnTo>
                    <a:pt x="424" y="418"/>
                  </a:lnTo>
                  <a:lnTo>
                    <a:pt x="408" y="436"/>
                  </a:lnTo>
                  <a:lnTo>
                    <a:pt x="390" y="452"/>
                  </a:lnTo>
                  <a:lnTo>
                    <a:pt x="372" y="466"/>
                  </a:lnTo>
                  <a:lnTo>
                    <a:pt x="350" y="478"/>
                  </a:lnTo>
                  <a:lnTo>
                    <a:pt x="330" y="486"/>
                  </a:lnTo>
                  <a:lnTo>
                    <a:pt x="306" y="494"/>
                  </a:lnTo>
                  <a:lnTo>
                    <a:pt x="284" y="500"/>
                  </a:lnTo>
                  <a:lnTo>
                    <a:pt x="260" y="502"/>
                  </a:lnTo>
                  <a:lnTo>
                    <a:pt x="234" y="504"/>
                  </a:lnTo>
                  <a:lnTo>
                    <a:pt x="234" y="504"/>
                  </a:lnTo>
                  <a:lnTo>
                    <a:pt x="210" y="500"/>
                  </a:lnTo>
                  <a:lnTo>
                    <a:pt x="186" y="496"/>
                  </a:lnTo>
                  <a:lnTo>
                    <a:pt x="164" y="488"/>
                  </a:lnTo>
                  <a:lnTo>
                    <a:pt x="142" y="480"/>
                  </a:lnTo>
                  <a:lnTo>
                    <a:pt x="120" y="468"/>
                  </a:lnTo>
                  <a:lnTo>
                    <a:pt x="100" y="454"/>
                  </a:lnTo>
                  <a:lnTo>
                    <a:pt x="82" y="440"/>
                  </a:lnTo>
                  <a:lnTo>
                    <a:pt x="66" y="422"/>
                  </a:lnTo>
                  <a:lnTo>
                    <a:pt x="50" y="404"/>
                  </a:lnTo>
                  <a:lnTo>
                    <a:pt x="38" y="384"/>
                  </a:lnTo>
                  <a:lnTo>
                    <a:pt x="26" y="362"/>
                  </a:lnTo>
                  <a:lnTo>
                    <a:pt x="16" y="340"/>
                  </a:lnTo>
                  <a:lnTo>
                    <a:pt x="8" y="316"/>
                  </a:lnTo>
                  <a:lnTo>
                    <a:pt x="4" y="292"/>
                  </a:lnTo>
                  <a:lnTo>
                    <a:pt x="0" y="26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2" y="216"/>
                  </a:lnTo>
                  <a:lnTo>
                    <a:pt x="8" y="192"/>
                  </a:lnTo>
                  <a:lnTo>
                    <a:pt x="14" y="168"/>
                  </a:lnTo>
                  <a:lnTo>
                    <a:pt x="22" y="144"/>
                  </a:lnTo>
                  <a:lnTo>
                    <a:pt x="34" y="124"/>
                  </a:lnTo>
                  <a:lnTo>
                    <a:pt x="46" y="102"/>
                  </a:lnTo>
                  <a:lnTo>
                    <a:pt x="62" y="84"/>
                  </a:lnTo>
                  <a:lnTo>
                    <a:pt x="78" y="66"/>
                  </a:lnTo>
                  <a:lnTo>
                    <a:pt x="94" y="52"/>
                  </a:lnTo>
                  <a:lnTo>
                    <a:pt x="114" y="38"/>
                  </a:lnTo>
                  <a:lnTo>
                    <a:pt x="134" y="26"/>
                  </a:lnTo>
                  <a:lnTo>
                    <a:pt x="156" y="16"/>
                  </a:lnTo>
                  <a:lnTo>
                    <a:pt x="178" y="8"/>
                  </a:lnTo>
                  <a:lnTo>
                    <a:pt x="202" y="2"/>
                  </a:lnTo>
                  <a:lnTo>
                    <a:pt x="226" y="0"/>
                  </a:lnTo>
                  <a:lnTo>
                    <a:pt x="250" y="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" name="Freeform 919"/>
            <p:cNvSpPr>
              <a:spLocks/>
            </p:cNvSpPr>
            <p:nvPr/>
          </p:nvSpPr>
          <p:spPr bwMode="auto">
            <a:xfrm>
              <a:off x="9507035" y="2092342"/>
              <a:ext cx="651656" cy="771525"/>
            </a:xfrm>
            <a:custGeom>
              <a:avLst/>
              <a:gdLst>
                <a:gd name="T0" fmla="*/ 244 w 468"/>
                <a:gd name="T1" fmla="*/ 0 h 486"/>
                <a:gd name="T2" fmla="*/ 290 w 468"/>
                <a:gd name="T3" fmla="*/ 8 h 486"/>
                <a:gd name="T4" fmla="*/ 334 w 468"/>
                <a:gd name="T5" fmla="*/ 24 h 486"/>
                <a:gd name="T6" fmla="*/ 372 w 468"/>
                <a:gd name="T7" fmla="*/ 48 h 486"/>
                <a:gd name="T8" fmla="*/ 406 w 468"/>
                <a:gd name="T9" fmla="*/ 80 h 486"/>
                <a:gd name="T10" fmla="*/ 434 w 468"/>
                <a:gd name="T11" fmla="*/ 116 h 486"/>
                <a:gd name="T12" fmla="*/ 454 w 468"/>
                <a:gd name="T13" fmla="*/ 158 h 486"/>
                <a:gd name="T14" fmla="*/ 466 w 468"/>
                <a:gd name="T15" fmla="*/ 206 h 486"/>
                <a:gd name="T16" fmla="*/ 468 w 468"/>
                <a:gd name="T17" fmla="*/ 254 h 486"/>
                <a:gd name="T18" fmla="*/ 466 w 468"/>
                <a:gd name="T19" fmla="*/ 278 h 486"/>
                <a:gd name="T20" fmla="*/ 456 w 468"/>
                <a:gd name="T21" fmla="*/ 326 h 486"/>
                <a:gd name="T22" fmla="*/ 436 w 468"/>
                <a:gd name="T23" fmla="*/ 368 h 486"/>
                <a:gd name="T24" fmla="*/ 410 w 468"/>
                <a:gd name="T25" fmla="*/ 406 h 486"/>
                <a:gd name="T26" fmla="*/ 376 w 468"/>
                <a:gd name="T27" fmla="*/ 438 h 486"/>
                <a:gd name="T28" fmla="*/ 338 w 468"/>
                <a:gd name="T29" fmla="*/ 462 h 486"/>
                <a:gd name="T30" fmla="*/ 296 w 468"/>
                <a:gd name="T31" fmla="*/ 478 h 486"/>
                <a:gd name="T32" fmla="*/ 250 w 468"/>
                <a:gd name="T33" fmla="*/ 486 h 486"/>
                <a:gd name="T34" fmla="*/ 226 w 468"/>
                <a:gd name="T35" fmla="*/ 486 h 486"/>
                <a:gd name="T36" fmla="*/ 178 w 468"/>
                <a:gd name="T37" fmla="*/ 480 h 486"/>
                <a:gd name="T38" fmla="*/ 134 w 468"/>
                <a:gd name="T39" fmla="*/ 462 h 486"/>
                <a:gd name="T40" fmla="*/ 96 w 468"/>
                <a:gd name="T41" fmla="*/ 438 h 486"/>
                <a:gd name="T42" fmla="*/ 62 w 468"/>
                <a:gd name="T43" fmla="*/ 408 h 486"/>
                <a:gd name="T44" fmla="*/ 34 w 468"/>
                <a:gd name="T45" fmla="*/ 370 h 486"/>
                <a:gd name="T46" fmla="*/ 14 w 468"/>
                <a:gd name="T47" fmla="*/ 328 h 486"/>
                <a:gd name="T48" fmla="*/ 2 w 468"/>
                <a:gd name="T49" fmla="*/ 282 h 486"/>
                <a:gd name="T50" fmla="*/ 0 w 468"/>
                <a:gd name="T51" fmla="*/ 232 h 486"/>
                <a:gd name="T52" fmla="*/ 2 w 468"/>
                <a:gd name="T53" fmla="*/ 208 h 486"/>
                <a:gd name="T54" fmla="*/ 14 w 468"/>
                <a:gd name="T55" fmla="*/ 162 h 486"/>
                <a:gd name="T56" fmla="*/ 32 w 468"/>
                <a:gd name="T57" fmla="*/ 118 h 486"/>
                <a:gd name="T58" fmla="*/ 60 w 468"/>
                <a:gd name="T59" fmla="*/ 82 h 486"/>
                <a:gd name="T60" fmla="*/ 92 w 468"/>
                <a:gd name="T61" fmla="*/ 50 h 486"/>
                <a:gd name="T62" fmla="*/ 130 w 468"/>
                <a:gd name="T63" fmla="*/ 26 h 486"/>
                <a:gd name="T64" fmla="*/ 174 w 468"/>
                <a:gd name="T65" fmla="*/ 8 h 486"/>
                <a:gd name="T66" fmla="*/ 220 w 468"/>
                <a:gd name="T67" fmla="*/ 0 h 486"/>
                <a:gd name="T68" fmla="*/ 244 w 468"/>
                <a:gd name="T69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8" h="486">
                  <a:moveTo>
                    <a:pt x="244" y="0"/>
                  </a:moveTo>
                  <a:lnTo>
                    <a:pt x="244" y="0"/>
                  </a:lnTo>
                  <a:lnTo>
                    <a:pt x="268" y="4"/>
                  </a:lnTo>
                  <a:lnTo>
                    <a:pt x="290" y="8"/>
                  </a:lnTo>
                  <a:lnTo>
                    <a:pt x="312" y="14"/>
                  </a:lnTo>
                  <a:lnTo>
                    <a:pt x="334" y="24"/>
                  </a:lnTo>
                  <a:lnTo>
                    <a:pt x="354" y="36"/>
                  </a:lnTo>
                  <a:lnTo>
                    <a:pt x="372" y="48"/>
                  </a:lnTo>
                  <a:lnTo>
                    <a:pt x="390" y="64"/>
                  </a:lnTo>
                  <a:lnTo>
                    <a:pt x="406" y="80"/>
                  </a:lnTo>
                  <a:lnTo>
                    <a:pt x="422" y="98"/>
                  </a:lnTo>
                  <a:lnTo>
                    <a:pt x="434" y="116"/>
                  </a:lnTo>
                  <a:lnTo>
                    <a:pt x="444" y="138"/>
                  </a:lnTo>
                  <a:lnTo>
                    <a:pt x="454" y="158"/>
                  </a:lnTo>
                  <a:lnTo>
                    <a:pt x="462" y="182"/>
                  </a:lnTo>
                  <a:lnTo>
                    <a:pt x="466" y="206"/>
                  </a:lnTo>
                  <a:lnTo>
                    <a:pt x="468" y="230"/>
                  </a:lnTo>
                  <a:lnTo>
                    <a:pt x="468" y="254"/>
                  </a:lnTo>
                  <a:lnTo>
                    <a:pt x="468" y="254"/>
                  </a:lnTo>
                  <a:lnTo>
                    <a:pt x="466" y="278"/>
                  </a:lnTo>
                  <a:lnTo>
                    <a:pt x="462" y="302"/>
                  </a:lnTo>
                  <a:lnTo>
                    <a:pt x="456" y="326"/>
                  </a:lnTo>
                  <a:lnTo>
                    <a:pt x="446" y="348"/>
                  </a:lnTo>
                  <a:lnTo>
                    <a:pt x="436" y="368"/>
                  </a:lnTo>
                  <a:lnTo>
                    <a:pt x="424" y="388"/>
                  </a:lnTo>
                  <a:lnTo>
                    <a:pt x="410" y="406"/>
                  </a:lnTo>
                  <a:lnTo>
                    <a:pt x="394" y="422"/>
                  </a:lnTo>
                  <a:lnTo>
                    <a:pt x="376" y="438"/>
                  </a:lnTo>
                  <a:lnTo>
                    <a:pt x="358" y="450"/>
                  </a:lnTo>
                  <a:lnTo>
                    <a:pt x="338" y="462"/>
                  </a:lnTo>
                  <a:lnTo>
                    <a:pt x="318" y="472"/>
                  </a:lnTo>
                  <a:lnTo>
                    <a:pt x="296" y="478"/>
                  </a:lnTo>
                  <a:lnTo>
                    <a:pt x="272" y="484"/>
                  </a:lnTo>
                  <a:lnTo>
                    <a:pt x="250" y="486"/>
                  </a:lnTo>
                  <a:lnTo>
                    <a:pt x="226" y="486"/>
                  </a:lnTo>
                  <a:lnTo>
                    <a:pt x="226" y="486"/>
                  </a:lnTo>
                  <a:lnTo>
                    <a:pt x="202" y="484"/>
                  </a:lnTo>
                  <a:lnTo>
                    <a:pt x="178" y="480"/>
                  </a:lnTo>
                  <a:lnTo>
                    <a:pt x="156" y="472"/>
                  </a:lnTo>
                  <a:lnTo>
                    <a:pt x="134" y="462"/>
                  </a:lnTo>
                  <a:lnTo>
                    <a:pt x="114" y="452"/>
                  </a:lnTo>
                  <a:lnTo>
                    <a:pt x="96" y="438"/>
                  </a:lnTo>
                  <a:lnTo>
                    <a:pt x="78" y="424"/>
                  </a:lnTo>
                  <a:lnTo>
                    <a:pt x="62" y="408"/>
                  </a:lnTo>
                  <a:lnTo>
                    <a:pt x="48" y="390"/>
                  </a:lnTo>
                  <a:lnTo>
                    <a:pt x="34" y="370"/>
                  </a:lnTo>
                  <a:lnTo>
                    <a:pt x="24" y="350"/>
                  </a:lnTo>
                  <a:lnTo>
                    <a:pt x="14" y="328"/>
                  </a:lnTo>
                  <a:lnTo>
                    <a:pt x="8" y="306"/>
                  </a:lnTo>
                  <a:lnTo>
                    <a:pt x="2" y="282"/>
                  </a:lnTo>
                  <a:lnTo>
                    <a:pt x="0" y="258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08"/>
                  </a:lnTo>
                  <a:lnTo>
                    <a:pt x="6" y="184"/>
                  </a:lnTo>
                  <a:lnTo>
                    <a:pt x="14" y="162"/>
                  </a:lnTo>
                  <a:lnTo>
                    <a:pt x="22" y="140"/>
                  </a:lnTo>
                  <a:lnTo>
                    <a:pt x="32" y="118"/>
                  </a:lnTo>
                  <a:lnTo>
                    <a:pt x="46" y="100"/>
                  </a:lnTo>
                  <a:lnTo>
                    <a:pt x="60" y="82"/>
                  </a:lnTo>
                  <a:lnTo>
                    <a:pt x="76" y="64"/>
                  </a:lnTo>
                  <a:lnTo>
                    <a:pt x="92" y="50"/>
                  </a:lnTo>
                  <a:lnTo>
                    <a:pt x="110" y="36"/>
                  </a:lnTo>
                  <a:lnTo>
                    <a:pt x="130" y="26"/>
                  </a:lnTo>
                  <a:lnTo>
                    <a:pt x="152" y="16"/>
                  </a:lnTo>
                  <a:lnTo>
                    <a:pt x="174" y="8"/>
                  </a:lnTo>
                  <a:lnTo>
                    <a:pt x="196" y="4"/>
                  </a:lnTo>
                  <a:lnTo>
                    <a:pt x="220" y="0"/>
                  </a:lnTo>
                  <a:lnTo>
                    <a:pt x="244" y="0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" name="Freeform 920"/>
            <p:cNvSpPr>
              <a:spLocks/>
            </p:cNvSpPr>
            <p:nvPr/>
          </p:nvSpPr>
          <p:spPr bwMode="auto">
            <a:xfrm>
              <a:off x="9515389" y="2101867"/>
              <a:ext cx="632162" cy="742950"/>
            </a:xfrm>
            <a:custGeom>
              <a:avLst/>
              <a:gdLst>
                <a:gd name="T0" fmla="*/ 236 w 454"/>
                <a:gd name="T1" fmla="*/ 0 h 468"/>
                <a:gd name="T2" fmla="*/ 282 w 454"/>
                <a:gd name="T3" fmla="*/ 8 h 468"/>
                <a:gd name="T4" fmla="*/ 324 w 454"/>
                <a:gd name="T5" fmla="*/ 24 h 468"/>
                <a:gd name="T6" fmla="*/ 362 w 454"/>
                <a:gd name="T7" fmla="*/ 46 h 468"/>
                <a:gd name="T8" fmla="*/ 394 w 454"/>
                <a:gd name="T9" fmla="*/ 76 h 468"/>
                <a:gd name="T10" fmla="*/ 420 w 454"/>
                <a:gd name="T11" fmla="*/ 114 h 468"/>
                <a:gd name="T12" fmla="*/ 440 w 454"/>
                <a:gd name="T13" fmla="*/ 154 h 468"/>
                <a:gd name="T14" fmla="*/ 450 w 454"/>
                <a:gd name="T15" fmla="*/ 198 h 468"/>
                <a:gd name="T16" fmla="*/ 454 w 454"/>
                <a:gd name="T17" fmla="*/ 246 h 468"/>
                <a:gd name="T18" fmla="*/ 450 w 454"/>
                <a:gd name="T19" fmla="*/ 270 h 468"/>
                <a:gd name="T20" fmla="*/ 440 w 454"/>
                <a:gd name="T21" fmla="*/ 314 h 468"/>
                <a:gd name="T22" fmla="*/ 420 w 454"/>
                <a:gd name="T23" fmla="*/ 356 h 468"/>
                <a:gd name="T24" fmla="*/ 394 w 454"/>
                <a:gd name="T25" fmla="*/ 392 h 468"/>
                <a:gd name="T26" fmla="*/ 362 w 454"/>
                <a:gd name="T27" fmla="*/ 422 h 468"/>
                <a:gd name="T28" fmla="*/ 326 w 454"/>
                <a:gd name="T29" fmla="*/ 444 h 468"/>
                <a:gd name="T30" fmla="*/ 284 w 454"/>
                <a:gd name="T31" fmla="*/ 460 h 468"/>
                <a:gd name="T32" fmla="*/ 240 w 454"/>
                <a:gd name="T33" fmla="*/ 468 h 468"/>
                <a:gd name="T34" fmla="*/ 216 w 454"/>
                <a:gd name="T35" fmla="*/ 468 h 468"/>
                <a:gd name="T36" fmla="*/ 170 w 454"/>
                <a:gd name="T37" fmla="*/ 460 h 468"/>
                <a:gd name="T38" fmla="*/ 128 w 454"/>
                <a:gd name="T39" fmla="*/ 444 h 468"/>
                <a:gd name="T40" fmla="*/ 92 w 454"/>
                <a:gd name="T41" fmla="*/ 420 h 468"/>
                <a:gd name="T42" fmla="*/ 58 w 454"/>
                <a:gd name="T43" fmla="*/ 390 h 468"/>
                <a:gd name="T44" fmla="*/ 32 w 454"/>
                <a:gd name="T45" fmla="*/ 354 h 468"/>
                <a:gd name="T46" fmla="*/ 14 w 454"/>
                <a:gd name="T47" fmla="*/ 314 h 468"/>
                <a:gd name="T48" fmla="*/ 2 w 454"/>
                <a:gd name="T49" fmla="*/ 270 h 468"/>
                <a:gd name="T50" fmla="*/ 0 w 454"/>
                <a:gd name="T51" fmla="*/ 222 h 468"/>
                <a:gd name="T52" fmla="*/ 2 w 454"/>
                <a:gd name="T53" fmla="*/ 198 h 468"/>
                <a:gd name="T54" fmla="*/ 12 w 454"/>
                <a:gd name="T55" fmla="*/ 154 h 468"/>
                <a:gd name="T56" fmla="*/ 32 w 454"/>
                <a:gd name="T57" fmla="*/ 112 h 468"/>
                <a:gd name="T58" fmla="*/ 58 w 454"/>
                <a:gd name="T59" fmla="*/ 76 h 468"/>
                <a:gd name="T60" fmla="*/ 90 w 454"/>
                <a:gd name="T61" fmla="*/ 46 h 468"/>
                <a:gd name="T62" fmla="*/ 128 w 454"/>
                <a:gd name="T63" fmla="*/ 22 h 468"/>
                <a:gd name="T64" fmla="*/ 168 w 454"/>
                <a:gd name="T65" fmla="*/ 8 h 468"/>
                <a:gd name="T66" fmla="*/ 214 w 454"/>
                <a:gd name="T67" fmla="*/ 0 h 468"/>
                <a:gd name="T68" fmla="*/ 236 w 454"/>
                <a:gd name="T69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4" h="468">
                  <a:moveTo>
                    <a:pt x="236" y="0"/>
                  </a:moveTo>
                  <a:lnTo>
                    <a:pt x="236" y="0"/>
                  </a:lnTo>
                  <a:lnTo>
                    <a:pt x="260" y="2"/>
                  </a:lnTo>
                  <a:lnTo>
                    <a:pt x="282" y="8"/>
                  </a:lnTo>
                  <a:lnTo>
                    <a:pt x="304" y="14"/>
                  </a:lnTo>
                  <a:lnTo>
                    <a:pt x="324" y="24"/>
                  </a:lnTo>
                  <a:lnTo>
                    <a:pt x="344" y="34"/>
                  </a:lnTo>
                  <a:lnTo>
                    <a:pt x="362" y="46"/>
                  </a:lnTo>
                  <a:lnTo>
                    <a:pt x="378" y="62"/>
                  </a:lnTo>
                  <a:lnTo>
                    <a:pt x="394" y="76"/>
                  </a:lnTo>
                  <a:lnTo>
                    <a:pt x="408" y="94"/>
                  </a:lnTo>
                  <a:lnTo>
                    <a:pt x="420" y="114"/>
                  </a:lnTo>
                  <a:lnTo>
                    <a:pt x="430" y="132"/>
                  </a:lnTo>
                  <a:lnTo>
                    <a:pt x="440" y="154"/>
                  </a:lnTo>
                  <a:lnTo>
                    <a:pt x="446" y="176"/>
                  </a:lnTo>
                  <a:lnTo>
                    <a:pt x="450" y="198"/>
                  </a:lnTo>
                  <a:lnTo>
                    <a:pt x="452" y="222"/>
                  </a:lnTo>
                  <a:lnTo>
                    <a:pt x="454" y="246"/>
                  </a:lnTo>
                  <a:lnTo>
                    <a:pt x="454" y="246"/>
                  </a:lnTo>
                  <a:lnTo>
                    <a:pt x="450" y="270"/>
                  </a:lnTo>
                  <a:lnTo>
                    <a:pt x="446" y="292"/>
                  </a:lnTo>
                  <a:lnTo>
                    <a:pt x="440" y="314"/>
                  </a:lnTo>
                  <a:lnTo>
                    <a:pt x="432" y="336"/>
                  </a:lnTo>
                  <a:lnTo>
                    <a:pt x="420" y="356"/>
                  </a:lnTo>
                  <a:lnTo>
                    <a:pt x="408" y="374"/>
                  </a:lnTo>
                  <a:lnTo>
                    <a:pt x="394" y="392"/>
                  </a:lnTo>
                  <a:lnTo>
                    <a:pt x="380" y="408"/>
                  </a:lnTo>
                  <a:lnTo>
                    <a:pt x="362" y="422"/>
                  </a:lnTo>
                  <a:lnTo>
                    <a:pt x="344" y="434"/>
                  </a:lnTo>
                  <a:lnTo>
                    <a:pt x="326" y="444"/>
                  </a:lnTo>
                  <a:lnTo>
                    <a:pt x="306" y="454"/>
                  </a:lnTo>
                  <a:lnTo>
                    <a:pt x="284" y="460"/>
                  </a:lnTo>
                  <a:lnTo>
                    <a:pt x="262" y="464"/>
                  </a:lnTo>
                  <a:lnTo>
                    <a:pt x="240" y="468"/>
                  </a:lnTo>
                  <a:lnTo>
                    <a:pt x="216" y="468"/>
                  </a:lnTo>
                  <a:lnTo>
                    <a:pt x="216" y="468"/>
                  </a:lnTo>
                  <a:lnTo>
                    <a:pt x="192" y="464"/>
                  </a:lnTo>
                  <a:lnTo>
                    <a:pt x="170" y="460"/>
                  </a:lnTo>
                  <a:lnTo>
                    <a:pt x="150" y="454"/>
                  </a:lnTo>
                  <a:lnTo>
                    <a:pt x="128" y="444"/>
                  </a:lnTo>
                  <a:lnTo>
                    <a:pt x="110" y="434"/>
                  </a:lnTo>
                  <a:lnTo>
                    <a:pt x="92" y="420"/>
                  </a:lnTo>
                  <a:lnTo>
                    <a:pt x="74" y="406"/>
                  </a:lnTo>
                  <a:lnTo>
                    <a:pt x="58" y="390"/>
                  </a:lnTo>
                  <a:lnTo>
                    <a:pt x="44" y="374"/>
                  </a:lnTo>
                  <a:lnTo>
                    <a:pt x="32" y="354"/>
                  </a:lnTo>
                  <a:lnTo>
                    <a:pt x="22" y="334"/>
                  </a:lnTo>
                  <a:lnTo>
                    <a:pt x="14" y="314"/>
                  </a:lnTo>
                  <a:lnTo>
                    <a:pt x="6" y="292"/>
                  </a:lnTo>
                  <a:lnTo>
                    <a:pt x="2" y="270"/>
                  </a:lnTo>
                  <a:lnTo>
                    <a:pt x="0" y="246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2" y="198"/>
                  </a:lnTo>
                  <a:lnTo>
                    <a:pt x="6" y="176"/>
                  </a:lnTo>
                  <a:lnTo>
                    <a:pt x="12" y="154"/>
                  </a:lnTo>
                  <a:lnTo>
                    <a:pt x="22" y="132"/>
                  </a:lnTo>
                  <a:lnTo>
                    <a:pt x="32" y="112"/>
                  </a:lnTo>
                  <a:lnTo>
                    <a:pt x="44" y="94"/>
                  </a:lnTo>
                  <a:lnTo>
                    <a:pt x="58" y="76"/>
                  </a:lnTo>
                  <a:lnTo>
                    <a:pt x="72" y="60"/>
                  </a:lnTo>
                  <a:lnTo>
                    <a:pt x="90" y="46"/>
                  </a:lnTo>
                  <a:lnTo>
                    <a:pt x="108" y="34"/>
                  </a:lnTo>
                  <a:lnTo>
                    <a:pt x="128" y="22"/>
                  </a:lnTo>
                  <a:lnTo>
                    <a:pt x="148" y="14"/>
                  </a:lnTo>
                  <a:lnTo>
                    <a:pt x="168" y="8"/>
                  </a:lnTo>
                  <a:lnTo>
                    <a:pt x="190" y="2"/>
                  </a:lnTo>
                  <a:lnTo>
                    <a:pt x="214" y="0"/>
                  </a:lnTo>
                  <a:lnTo>
                    <a:pt x="236" y="0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" name="Freeform 921"/>
            <p:cNvSpPr>
              <a:spLocks/>
            </p:cNvSpPr>
            <p:nvPr/>
          </p:nvSpPr>
          <p:spPr bwMode="auto">
            <a:xfrm>
              <a:off x="9520959" y="2111392"/>
              <a:ext cx="612668" cy="711200"/>
            </a:xfrm>
            <a:custGeom>
              <a:avLst/>
              <a:gdLst>
                <a:gd name="T0" fmla="*/ 232 w 440"/>
                <a:gd name="T1" fmla="*/ 0 h 448"/>
                <a:gd name="T2" fmla="*/ 274 w 440"/>
                <a:gd name="T3" fmla="*/ 6 h 448"/>
                <a:gd name="T4" fmla="*/ 316 w 440"/>
                <a:gd name="T5" fmla="*/ 22 h 448"/>
                <a:gd name="T6" fmla="*/ 352 w 440"/>
                <a:gd name="T7" fmla="*/ 46 h 448"/>
                <a:gd name="T8" fmla="*/ 382 w 440"/>
                <a:gd name="T9" fmla="*/ 74 h 448"/>
                <a:gd name="T10" fmla="*/ 408 w 440"/>
                <a:gd name="T11" fmla="*/ 110 h 448"/>
                <a:gd name="T12" fmla="*/ 426 w 440"/>
                <a:gd name="T13" fmla="*/ 148 h 448"/>
                <a:gd name="T14" fmla="*/ 438 w 440"/>
                <a:gd name="T15" fmla="*/ 192 h 448"/>
                <a:gd name="T16" fmla="*/ 440 w 440"/>
                <a:gd name="T17" fmla="*/ 236 h 448"/>
                <a:gd name="T18" fmla="*/ 436 w 440"/>
                <a:gd name="T19" fmla="*/ 260 h 448"/>
                <a:gd name="T20" fmla="*/ 426 w 440"/>
                <a:gd name="T21" fmla="*/ 302 h 448"/>
                <a:gd name="T22" fmla="*/ 408 w 440"/>
                <a:gd name="T23" fmla="*/ 342 h 448"/>
                <a:gd name="T24" fmla="*/ 382 w 440"/>
                <a:gd name="T25" fmla="*/ 376 h 448"/>
                <a:gd name="T26" fmla="*/ 350 w 440"/>
                <a:gd name="T27" fmla="*/ 406 h 448"/>
                <a:gd name="T28" fmla="*/ 314 w 440"/>
                <a:gd name="T29" fmla="*/ 428 h 448"/>
                <a:gd name="T30" fmla="*/ 274 w 440"/>
                <a:gd name="T31" fmla="*/ 442 h 448"/>
                <a:gd name="T32" fmla="*/ 232 w 440"/>
                <a:gd name="T33" fmla="*/ 448 h 448"/>
                <a:gd name="T34" fmla="*/ 208 w 440"/>
                <a:gd name="T35" fmla="*/ 448 h 448"/>
                <a:gd name="T36" fmla="*/ 164 w 440"/>
                <a:gd name="T37" fmla="*/ 442 h 448"/>
                <a:gd name="T38" fmla="*/ 124 w 440"/>
                <a:gd name="T39" fmla="*/ 426 h 448"/>
                <a:gd name="T40" fmla="*/ 88 w 440"/>
                <a:gd name="T41" fmla="*/ 402 h 448"/>
                <a:gd name="T42" fmla="*/ 58 w 440"/>
                <a:gd name="T43" fmla="*/ 374 h 448"/>
                <a:gd name="T44" fmla="*/ 32 w 440"/>
                <a:gd name="T45" fmla="*/ 338 h 448"/>
                <a:gd name="T46" fmla="*/ 14 w 440"/>
                <a:gd name="T47" fmla="*/ 300 h 448"/>
                <a:gd name="T48" fmla="*/ 2 w 440"/>
                <a:gd name="T49" fmla="*/ 256 h 448"/>
                <a:gd name="T50" fmla="*/ 0 w 440"/>
                <a:gd name="T51" fmla="*/ 210 h 448"/>
                <a:gd name="T52" fmla="*/ 2 w 440"/>
                <a:gd name="T53" fmla="*/ 188 h 448"/>
                <a:gd name="T54" fmla="*/ 14 w 440"/>
                <a:gd name="T55" fmla="*/ 144 h 448"/>
                <a:gd name="T56" fmla="*/ 32 w 440"/>
                <a:gd name="T57" fmla="*/ 106 h 448"/>
                <a:gd name="T58" fmla="*/ 58 w 440"/>
                <a:gd name="T59" fmla="*/ 72 h 448"/>
                <a:gd name="T60" fmla="*/ 90 w 440"/>
                <a:gd name="T61" fmla="*/ 42 h 448"/>
                <a:gd name="T62" fmla="*/ 126 w 440"/>
                <a:gd name="T63" fmla="*/ 20 h 448"/>
                <a:gd name="T64" fmla="*/ 166 w 440"/>
                <a:gd name="T65" fmla="*/ 6 h 448"/>
                <a:gd name="T66" fmla="*/ 208 w 440"/>
                <a:gd name="T67" fmla="*/ 0 h 448"/>
                <a:gd name="T68" fmla="*/ 232 w 440"/>
                <a:gd name="T6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0" h="448">
                  <a:moveTo>
                    <a:pt x="232" y="0"/>
                  </a:moveTo>
                  <a:lnTo>
                    <a:pt x="232" y="0"/>
                  </a:lnTo>
                  <a:lnTo>
                    <a:pt x="254" y="2"/>
                  </a:lnTo>
                  <a:lnTo>
                    <a:pt x="274" y="6"/>
                  </a:lnTo>
                  <a:lnTo>
                    <a:pt x="296" y="14"/>
                  </a:lnTo>
                  <a:lnTo>
                    <a:pt x="316" y="22"/>
                  </a:lnTo>
                  <a:lnTo>
                    <a:pt x="334" y="32"/>
                  </a:lnTo>
                  <a:lnTo>
                    <a:pt x="352" y="46"/>
                  </a:lnTo>
                  <a:lnTo>
                    <a:pt x="368" y="60"/>
                  </a:lnTo>
                  <a:lnTo>
                    <a:pt x="382" y="74"/>
                  </a:lnTo>
                  <a:lnTo>
                    <a:pt x="396" y="92"/>
                  </a:lnTo>
                  <a:lnTo>
                    <a:pt x="408" y="110"/>
                  </a:lnTo>
                  <a:lnTo>
                    <a:pt x="418" y="128"/>
                  </a:lnTo>
                  <a:lnTo>
                    <a:pt x="426" y="148"/>
                  </a:lnTo>
                  <a:lnTo>
                    <a:pt x="432" y="170"/>
                  </a:lnTo>
                  <a:lnTo>
                    <a:pt x="438" y="192"/>
                  </a:lnTo>
                  <a:lnTo>
                    <a:pt x="440" y="214"/>
                  </a:lnTo>
                  <a:lnTo>
                    <a:pt x="440" y="236"/>
                  </a:lnTo>
                  <a:lnTo>
                    <a:pt x="440" y="236"/>
                  </a:lnTo>
                  <a:lnTo>
                    <a:pt x="436" y="260"/>
                  </a:lnTo>
                  <a:lnTo>
                    <a:pt x="432" y="282"/>
                  </a:lnTo>
                  <a:lnTo>
                    <a:pt x="426" y="302"/>
                  </a:lnTo>
                  <a:lnTo>
                    <a:pt x="418" y="324"/>
                  </a:lnTo>
                  <a:lnTo>
                    <a:pt x="408" y="342"/>
                  </a:lnTo>
                  <a:lnTo>
                    <a:pt x="396" y="360"/>
                  </a:lnTo>
                  <a:lnTo>
                    <a:pt x="382" y="376"/>
                  </a:lnTo>
                  <a:lnTo>
                    <a:pt x="368" y="392"/>
                  </a:lnTo>
                  <a:lnTo>
                    <a:pt x="350" y="406"/>
                  </a:lnTo>
                  <a:lnTo>
                    <a:pt x="334" y="418"/>
                  </a:lnTo>
                  <a:lnTo>
                    <a:pt x="314" y="428"/>
                  </a:lnTo>
                  <a:lnTo>
                    <a:pt x="294" y="436"/>
                  </a:lnTo>
                  <a:lnTo>
                    <a:pt x="274" y="442"/>
                  </a:lnTo>
                  <a:lnTo>
                    <a:pt x="254" y="446"/>
                  </a:lnTo>
                  <a:lnTo>
                    <a:pt x="232" y="448"/>
                  </a:lnTo>
                  <a:lnTo>
                    <a:pt x="208" y="448"/>
                  </a:lnTo>
                  <a:lnTo>
                    <a:pt x="208" y="448"/>
                  </a:lnTo>
                  <a:lnTo>
                    <a:pt x="186" y="446"/>
                  </a:lnTo>
                  <a:lnTo>
                    <a:pt x="164" y="442"/>
                  </a:lnTo>
                  <a:lnTo>
                    <a:pt x="144" y="434"/>
                  </a:lnTo>
                  <a:lnTo>
                    <a:pt x="124" y="426"/>
                  </a:lnTo>
                  <a:lnTo>
                    <a:pt x="106" y="416"/>
                  </a:lnTo>
                  <a:lnTo>
                    <a:pt x="88" y="402"/>
                  </a:lnTo>
                  <a:lnTo>
                    <a:pt x="72" y="388"/>
                  </a:lnTo>
                  <a:lnTo>
                    <a:pt x="58" y="374"/>
                  </a:lnTo>
                  <a:lnTo>
                    <a:pt x="44" y="356"/>
                  </a:lnTo>
                  <a:lnTo>
                    <a:pt x="32" y="338"/>
                  </a:lnTo>
                  <a:lnTo>
                    <a:pt x="22" y="320"/>
                  </a:lnTo>
                  <a:lnTo>
                    <a:pt x="14" y="300"/>
                  </a:lnTo>
                  <a:lnTo>
                    <a:pt x="8" y="278"/>
                  </a:lnTo>
                  <a:lnTo>
                    <a:pt x="2" y="256"/>
                  </a:lnTo>
                  <a:lnTo>
                    <a:pt x="0" y="234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2" y="188"/>
                  </a:lnTo>
                  <a:lnTo>
                    <a:pt x="8" y="166"/>
                  </a:lnTo>
                  <a:lnTo>
                    <a:pt x="14" y="144"/>
                  </a:lnTo>
                  <a:lnTo>
                    <a:pt x="22" y="124"/>
                  </a:lnTo>
                  <a:lnTo>
                    <a:pt x="32" y="106"/>
                  </a:lnTo>
                  <a:lnTo>
                    <a:pt x="44" y="88"/>
                  </a:lnTo>
                  <a:lnTo>
                    <a:pt x="58" y="72"/>
                  </a:lnTo>
                  <a:lnTo>
                    <a:pt x="72" y="56"/>
                  </a:lnTo>
                  <a:lnTo>
                    <a:pt x="90" y="42"/>
                  </a:lnTo>
                  <a:lnTo>
                    <a:pt x="106" y="30"/>
                  </a:lnTo>
                  <a:lnTo>
                    <a:pt x="126" y="20"/>
                  </a:lnTo>
                  <a:lnTo>
                    <a:pt x="144" y="12"/>
                  </a:lnTo>
                  <a:lnTo>
                    <a:pt x="166" y="6"/>
                  </a:lnTo>
                  <a:lnTo>
                    <a:pt x="186" y="2"/>
                  </a:lnTo>
                  <a:lnTo>
                    <a:pt x="208" y="0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FFF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" name="Freeform 922"/>
            <p:cNvSpPr>
              <a:spLocks/>
            </p:cNvSpPr>
            <p:nvPr/>
          </p:nvSpPr>
          <p:spPr bwMode="auto">
            <a:xfrm>
              <a:off x="9529314" y="2117742"/>
              <a:ext cx="590389" cy="685800"/>
            </a:xfrm>
            <a:custGeom>
              <a:avLst/>
              <a:gdLst>
                <a:gd name="T0" fmla="*/ 224 w 424"/>
                <a:gd name="T1" fmla="*/ 0 h 432"/>
                <a:gd name="T2" fmla="*/ 266 w 424"/>
                <a:gd name="T3" fmla="*/ 8 h 432"/>
                <a:gd name="T4" fmla="*/ 306 w 424"/>
                <a:gd name="T5" fmla="*/ 24 h 432"/>
                <a:gd name="T6" fmla="*/ 340 w 424"/>
                <a:gd name="T7" fmla="*/ 46 h 432"/>
                <a:gd name="T8" fmla="*/ 370 w 424"/>
                <a:gd name="T9" fmla="*/ 74 h 432"/>
                <a:gd name="T10" fmla="*/ 394 w 424"/>
                <a:gd name="T11" fmla="*/ 108 h 432"/>
                <a:gd name="T12" fmla="*/ 412 w 424"/>
                <a:gd name="T13" fmla="*/ 146 h 432"/>
                <a:gd name="T14" fmla="*/ 422 w 424"/>
                <a:gd name="T15" fmla="*/ 186 h 432"/>
                <a:gd name="T16" fmla="*/ 424 w 424"/>
                <a:gd name="T17" fmla="*/ 230 h 432"/>
                <a:gd name="T18" fmla="*/ 422 w 424"/>
                <a:gd name="T19" fmla="*/ 252 h 432"/>
                <a:gd name="T20" fmla="*/ 410 w 424"/>
                <a:gd name="T21" fmla="*/ 294 h 432"/>
                <a:gd name="T22" fmla="*/ 392 w 424"/>
                <a:gd name="T23" fmla="*/ 332 h 432"/>
                <a:gd name="T24" fmla="*/ 368 w 424"/>
                <a:gd name="T25" fmla="*/ 364 h 432"/>
                <a:gd name="T26" fmla="*/ 336 w 424"/>
                <a:gd name="T27" fmla="*/ 392 h 432"/>
                <a:gd name="T28" fmla="*/ 302 w 424"/>
                <a:gd name="T29" fmla="*/ 412 h 432"/>
                <a:gd name="T30" fmla="*/ 262 w 424"/>
                <a:gd name="T31" fmla="*/ 426 h 432"/>
                <a:gd name="T32" fmla="*/ 222 w 424"/>
                <a:gd name="T33" fmla="*/ 432 h 432"/>
                <a:gd name="T34" fmla="*/ 200 w 424"/>
                <a:gd name="T35" fmla="*/ 432 h 432"/>
                <a:gd name="T36" fmla="*/ 158 w 424"/>
                <a:gd name="T37" fmla="*/ 424 h 432"/>
                <a:gd name="T38" fmla="*/ 118 w 424"/>
                <a:gd name="T39" fmla="*/ 410 h 432"/>
                <a:gd name="T40" fmla="*/ 84 w 424"/>
                <a:gd name="T41" fmla="*/ 386 h 432"/>
                <a:gd name="T42" fmla="*/ 54 w 424"/>
                <a:gd name="T43" fmla="*/ 358 h 432"/>
                <a:gd name="T44" fmla="*/ 30 w 424"/>
                <a:gd name="T45" fmla="*/ 324 h 432"/>
                <a:gd name="T46" fmla="*/ 12 w 424"/>
                <a:gd name="T47" fmla="*/ 286 h 432"/>
                <a:gd name="T48" fmla="*/ 2 w 424"/>
                <a:gd name="T49" fmla="*/ 246 h 432"/>
                <a:gd name="T50" fmla="*/ 0 w 424"/>
                <a:gd name="T51" fmla="*/ 202 h 432"/>
                <a:gd name="T52" fmla="*/ 2 w 424"/>
                <a:gd name="T53" fmla="*/ 180 h 432"/>
                <a:gd name="T54" fmla="*/ 14 w 424"/>
                <a:gd name="T55" fmla="*/ 138 h 432"/>
                <a:gd name="T56" fmla="*/ 32 w 424"/>
                <a:gd name="T57" fmla="*/ 102 h 432"/>
                <a:gd name="T58" fmla="*/ 56 w 424"/>
                <a:gd name="T59" fmla="*/ 68 h 432"/>
                <a:gd name="T60" fmla="*/ 86 w 424"/>
                <a:gd name="T61" fmla="*/ 42 h 432"/>
                <a:gd name="T62" fmla="*/ 122 w 424"/>
                <a:gd name="T63" fmla="*/ 20 h 432"/>
                <a:gd name="T64" fmla="*/ 160 w 424"/>
                <a:gd name="T65" fmla="*/ 6 h 432"/>
                <a:gd name="T66" fmla="*/ 202 w 424"/>
                <a:gd name="T67" fmla="*/ 0 h 432"/>
                <a:gd name="T68" fmla="*/ 224 w 424"/>
                <a:gd name="T69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4" h="432">
                  <a:moveTo>
                    <a:pt x="224" y="0"/>
                  </a:moveTo>
                  <a:lnTo>
                    <a:pt x="224" y="0"/>
                  </a:lnTo>
                  <a:lnTo>
                    <a:pt x="246" y="4"/>
                  </a:lnTo>
                  <a:lnTo>
                    <a:pt x="266" y="8"/>
                  </a:lnTo>
                  <a:lnTo>
                    <a:pt x="286" y="14"/>
                  </a:lnTo>
                  <a:lnTo>
                    <a:pt x="306" y="24"/>
                  </a:lnTo>
                  <a:lnTo>
                    <a:pt x="324" y="34"/>
                  </a:lnTo>
                  <a:lnTo>
                    <a:pt x="340" y="46"/>
                  </a:lnTo>
                  <a:lnTo>
                    <a:pt x="356" y="60"/>
                  </a:lnTo>
                  <a:lnTo>
                    <a:pt x="370" y="74"/>
                  </a:lnTo>
                  <a:lnTo>
                    <a:pt x="382" y="90"/>
                  </a:lnTo>
                  <a:lnTo>
                    <a:pt x="394" y="108"/>
                  </a:lnTo>
                  <a:lnTo>
                    <a:pt x="404" y="126"/>
                  </a:lnTo>
                  <a:lnTo>
                    <a:pt x="412" y="146"/>
                  </a:lnTo>
                  <a:lnTo>
                    <a:pt x="418" y="166"/>
                  </a:lnTo>
                  <a:lnTo>
                    <a:pt x="422" y="186"/>
                  </a:lnTo>
                  <a:lnTo>
                    <a:pt x="424" y="208"/>
                  </a:lnTo>
                  <a:lnTo>
                    <a:pt x="424" y="230"/>
                  </a:lnTo>
                  <a:lnTo>
                    <a:pt x="424" y="230"/>
                  </a:lnTo>
                  <a:lnTo>
                    <a:pt x="422" y="252"/>
                  </a:lnTo>
                  <a:lnTo>
                    <a:pt x="416" y="274"/>
                  </a:lnTo>
                  <a:lnTo>
                    <a:pt x="410" y="294"/>
                  </a:lnTo>
                  <a:lnTo>
                    <a:pt x="402" y="312"/>
                  </a:lnTo>
                  <a:lnTo>
                    <a:pt x="392" y="332"/>
                  </a:lnTo>
                  <a:lnTo>
                    <a:pt x="380" y="348"/>
                  </a:lnTo>
                  <a:lnTo>
                    <a:pt x="368" y="364"/>
                  </a:lnTo>
                  <a:lnTo>
                    <a:pt x="352" y="378"/>
                  </a:lnTo>
                  <a:lnTo>
                    <a:pt x="336" y="392"/>
                  </a:lnTo>
                  <a:lnTo>
                    <a:pt x="320" y="402"/>
                  </a:lnTo>
                  <a:lnTo>
                    <a:pt x="302" y="412"/>
                  </a:lnTo>
                  <a:lnTo>
                    <a:pt x="282" y="420"/>
                  </a:lnTo>
                  <a:lnTo>
                    <a:pt x="262" y="426"/>
                  </a:lnTo>
                  <a:lnTo>
                    <a:pt x="242" y="430"/>
                  </a:lnTo>
                  <a:lnTo>
                    <a:pt x="222" y="432"/>
                  </a:lnTo>
                  <a:lnTo>
                    <a:pt x="200" y="432"/>
                  </a:lnTo>
                  <a:lnTo>
                    <a:pt x="200" y="432"/>
                  </a:lnTo>
                  <a:lnTo>
                    <a:pt x="178" y="428"/>
                  </a:lnTo>
                  <a:lnTo>
                    <a:pt x="158" y="424"/>
                  </a:lnTo>
                  <a:lnTo>
                    <a:pt x="138" y="418"/>
                  </a:lnTo>
                  <a:lnTo>
                    <a:pt x="118" y="410"/>
                  </a:lnTo>
                  <a:lnTo>
                    <a:pt x="100" y="398"/>
                  </a:lnTo>
                  <a:lnTo>
                    <a:pt x="84" y="386"/>
                  </a:lnTo>
                  <a:lnTo>
                    <a:pt x="68" y="374"/>
                  </a:lnTo>
                  <a:lnTo>
                    <a:pt x="54" y="358"/>
                  </a:lnTo>
                  <a:lnTo>
                    <a:pt x="40" y="342"/>
                  </a:lnTo>
                  <a:lnTo>
                    <a:pt x="30" y="324"/>
                  </a:lnTo>
                  <a:lnTo>
                    <a:pt x="20" y="306"/>
                  </a:lnTo>
                  <a:lnTo>
                    <a:pt x="12" y="286"/>
                  </a:lnTo>
                  <a:lnTo>
                    <a:pt x="6" y="266"/>
                  </a:lnTo>
                  <a:lnTo>
                    <a:pt x="2" y="246"/>
                  </a:lnTo>
                  <a:lnTo>
                    <a:pt x="0" y="224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180"/>
                  </a:lnTo>
                  <a:lnTo>
                    <a:pt x="6" y="158"/>
                  </a:lnTo>
                  <a:lnTo>
                    <a:pt x="14" y="138"/>
                  </a:lnTo>
                  <a:lnTo>
                    <a:pt x="22" y="120"/>
                  </a:lnTo>
                  <a:lnTo>
                    <a:pt x="32" y="102"/>
                  </a:lnTo>
                  <a:lnTo>
                    <a:pt x="44" y="84"/>
                  </a:lnTo>
                  <a:lnTo>
                    <a:pt x="56" y="68"/>
                  </a:lnTo>
                  <a:lnTo>
                    <a:pt x="70" y="54"/>
                  </a:lnTo>
                  <a:lnTo>
                    <a:pt x="86" y="42"/>
                  </a:lnTo>
                  <a:lnTo>
                    <a:pt x="104" y="30"/>
                  </a:lnTo>
                  <a:lnTo>
                    <a:pt x="122" y="20"/>
                  </a:lnTo>
                  <a:lnTo>
                    <a:pt x="140" y="12"/>
                  </a:lnTo>
                  <a:lnTo>
                    <a:pt x="160" y="6"/>
                  </a:lnTo>
                  <a:lnTo>
                    <a:pt x="182" y="2"/>
                  </a:lnTo>
                  <a:lnTo>
                    <a:pt x="202" y="0"/>
                  </a:lnTo>
                  <a:lnTo>
                    <a:pt x="224" y="0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" name="Freeform 923"/>
            <p:cNvSpPr>
              <a:spLocks/>
            </p:cNvSpPr>
            <p:nvPr/>
          </p:nvSpPr>
          <p:spPr bwMode="auto">
            <a:xfrm>
              <a:off x="9537668" y="2127267"/>
              <a:ext cx="568110" cy="657225"/>
            </a:xfrm>
            <a:custGeom>
              <a:avLst/>
              <a:gdLst>
                <a:gd name="T0" fmla="*/ 216 w 408"/>
                <a:gd name="T1" fmla="*/ 0 h 414"/>
                <a:gd name="T2" fmla="*/ 258 w 408"/>
                <a:gd name="T3" fmla="*/ 8 h 414"/>
                <a:gd name="T4" fmla="*/ 294 w 408"/>
                <a:gd name="T5" fmla="*/ 22 h 414"/>
                <a:gd name="T6" fmla="*/ 328 w 408"/>
                <a:gd name="T7" fmla="*/ 44 h 414"/>
                <a:gd name="T8" fmla="*/ 356 w 408"/>
                <a:gd name="T9" fmla="*/ 72 h 414"/>
                <a:gd name="T10" fmla="*/ 380 w 408"/>
                <a:gd name="T11" fmla="*/ 104 h 414"/>
                <a:gd name="T12" fmla="*/ 396 w 408"/>
                <a:gd name="T13" fmla="*/ 140 h 414"/>
                <a:gd name="T14" fmla="*/ 406 w 408"/>
                <a:gd name="T15" fmla="*/ 180 h 414"/>
                <a:gd name="T16" fmla="*/ 408 w 408"/>
                <a:gd name="T17" fmla="*/ 222 h 414"/>
                <a:gd name="T18" fmla="*/ 406 w 408"/>
                <a:gd name="T19" fmla="*/ 242 h 414"/>
                <a:gd name="T20" fmla="*/ 394 w 408"/>
                <a:gd name="T21" fmla="*/ 282 h 414"/>
                <a:gd name="T22" fmla="*/ 376 w 408"/>
                <a:gd name="T23" fmla="*/ 318 h 414"/>
                <a:gd name="T24" fmla="*/ 352 w 408"/>
                <a:gd name="T25" fmla="*/ 350 h 414"/>
                <a:gd name="T26" fmla="*/ 322 w 408"/>
                <a:gd name="T27" fmla="*/ 376 h 414"/>
                <a:gd name="T28" fmla="*/ 288 w 408"/>
                <a:gd name="T29" fmla="*/ 394 h 414"/>
                <a:gd name="T30" fmla="*/ 252 w 408"/>
                <a:gd name="T31" fmla="*/ 408 h 414"/>
                <a:gd name="T32" fmla="*/ 212 w 408"/>
                <a:gd name="T33" fmla="*/ 414 h 414"/>
                <a:gd name="T34" fmla="*/ 190 w 408"/>
                <a:gd name="T35" fmla="*/ 412 h 414"/>
                <a:gd name="T36" fmla="*/ 150 w 408"/>
                <a:gd name="T37" fmla="*/ 406 h 414"/>
                <a:gd name="T38" fmla="*/ 112 w 408"/>
                <a:gd name="T39" fmla="*/ 390 h 414"/>
                <a:gd name="T40" fmla="*/ 78 w 408"/>
                <a:gd name="T41" fmla="*/ 368 h 414"/>
                <a:gd name="T42" fmla="*/ 50 w 408"/>
                <a:gd name="T43" fmla="*/ 342 h 414"/>
                <a:gd name="T44" fmla="*/ 26 w 408"/>
                <a:gd name="T45" fmla="*/ 308 h 414"/>
                <a:gd name="T46" fmla="*/ 10 w 408"/>
                <a:gd name="T47" fmla="*/ 272 h 414"/>
                <a:gd name="T48" fmla="*/ 0 w 408"/>
                <a:gd name="T49" fmla="*/ 232 h 414"/>
                <a:gd name="T50" fmla="*/ 0 w 408"/>
                <a:gd name="T51" fmla="*/ 192 h 414"/>
                <a:gd name="T52" fmla="*/ 2 w 408"/>
                <a:gd name="T53" fmla="*/ 170 h 414"/>
                <a:gd name="T54" fmla="*/ 12 w 408"/>
                <a:gd name="T55" fmla="*/ 130 h 414"/>
                <a:gd name="T56" fmla="*/ 30 w 408"/>
                <a:gd name="T57" fmla="*/ 94 h 414"/>
                <a:gd name="T58" fmla="*/ 54 w 408"/>
                <a:gd name="T59" fmla="*/ 64 h 414"/>
                <a:gd name="T60" fmla="*/ 84 w 408"/>
                <a:gd name="T61" fmla="*/ 38 h 414"/>
                <a:gd name="T62" fmla="*/ 118 w 408"/>
                <a:gd name="T63" fmla="*/ 18 h 414"/>
                <a:gd name="T64" fmla="*/ 156 w 408"/>
                <a:gd name="T65" fmla="*/ 4 h 414"/>
                <a:gd name="T66" fmla="*/ 196 w 408"/>
                <a:gd name="T67" fmla="*/ 0 h 414"/>
                <a:gd name="T68" fmla="*/ 216 w 408"/>
                <a:gd name="T6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8" h="414">
                  <a:moveTo>
                    <a:pt x="216" y="0"/>
                  </a:moveTo>
                  <a:lnTo>
                    <a:pt x="216" y="0"/>
                  </a:lnTo>
                  <a:lnTo>
                    <a:pt x="238" y="2"/>
                  </a:lnTo>
                  <a:lnTo>
                    <a:pt x="258" y="8"/>
                  </a:lnTo>
                  <a:lnTo>
                    <a:pt x="276" y="14"/>
                  </a:lnTo>
                  <a:lnTo>
                    <a:pt x="294" y="22"/>
                  </a:lnTo>
                  <a:lnTo>
                    <a:pt x="312" y="32"/>
                  </a:lnTo>
                  <a:lnTo>
                    <a:pt x="328" y="44"/>
                  </a:lnTo>
                  <a:lnTo>
                    <a:pt x="344" y="58"/>
                  </a:lnTo>
                  <a:lnTo>
                    <a:pt x="356" y="72"/>
                  </a:lnTo>
                  <a:lnTo>
                    <a:pt x="370" y="88"/>
                  </a:lnTo>
                  <a:lnTo>
                    <a:pt x="380" y="104"/>
                  </a:lnTo>
                  <a:lnTo>
                    <a:pt x="390" y="122"/>
                  </a:lnTo>
                  <a:lnTo>
                    <a:pt x="396" y="140"/>
                  </a:lnTo>
                  <a:lnTo>
                    <a:pt x="402" y="160"/>
                  </a:lnTo>
                  <a:lnTo>
                    <a:pt x="406" y="180"/>
                  </a:lnTo>
                  <a:lnTo>
                    <a:pt x="408" y="200"/>
                  </a:lnTo>
                  <a:lnTo>
                    <a:pt x="408" y="222"/>
                  </a:lnTo>
                  <a:lnTo>
                    <a:pt x="408" y="222"/>
                  </a:lnTo>
                  <a:lnTo>
                    <a:pt x="406" y="242"/>
                  </a:lnTo>
                  <a:lnTo>
                    <a:pt x="400" y="262"/>
                  </a:lnTo>
                  <a:lnTo>
                    <a:pt x="394" y="282"/>
                  </a:lnTo>
                  <a:lnTo>
                    <a:pt x="386" y="300"/>
                  </a:lnTo>
                  <a:lnTo>
                    <a:pt x="376" y="318"/>
                  </a:lnTo>
                  <a:lnTo>
                    <a:pt x="366" y="334"/>
                  </a:lnTo>
                  <a:lnTo>
                    <a:pt x="352" y="350"/>
                  </a:lnTo>
                  <a:lnTo>
                    <a:pt x="338" y="362"/>
                  </a:lnTo>
                  <a:lnTo>
                    <a:pt x="322" y="376"/>
                  </a:lnTo>
                  <a:lnTo>
                    <a:pt x="306" y="386"/>
                  </a:lnTo>
                  <a:lnTo>
                    <a:pt x="288" y="394"/>
                  </a:lnTo>
                  <a:lnTo>
                    <a:pt x="270" y="402"/>
                  </a:lnTo>
                  <a:lnTo>
                    <a:pt x="252" y="408"/>
                  </a:lnTo>
                  <a:lnTo>
                    <a:pt x="232" y="412"/>
                  </a:lnTo>
                  <a:lnTo>
                    <a:pt x="212" y="414"/>
                  </a:lnTo>
                  <a:lnTo>
                    <a:pt x="190" y="412"/>
                  </a:lnTo>
                  <a:lnTo>
                    <a:pt x="190" y="412"/>
                  </a:lnTo>
                  <a:lnTo>
                    <a:pt x="170" y="410"/>
                  </a:lnTo>
                  <a:lnTo>
                    <a:pt x="150" y="406"/>
                  </a:lnTo>
                  <a:lnTo>
                    <a:pt x="130" y="398"/>
                  </a:lnTo>
                  <a:lnTo>
                    <a:pt x="112" y="390"/>
                  </a:lnTo>
                  <a:lnTo>
                    <a:pt x="94" y="380"/>
                  </a:lnTo>
                  <a:lnTo>
                    <a:pt x="78" y="368"/>
                  </a:lnTo>
                  <a:lnTo>
                    <a:pt x="64" y="356"/>
                  </a:lnTo>
                  <a:lnTo>
                    <a:pt x="50" y="342"/>
                  </a:lnTo>
                  <a:lnTo>
                    <a:pt x="38" y="326"/>
                  </a:lnTo>
                  <a:lnTo>
                    <a:pt x="26" y="308"/>
                  </a:lnTo>
                  <a:lnTo>
                    <a:pt x="18" y="292"/>
                  </a:lnTo>
                  <a:lnTo>
                    <a:pt x="10" y="272"/>
                  </a:lnTo>
                  <a:lnTo>
                    <a:pt x="4" y="252"/>
                  </a:lnTo>
                  <a:lnTo>
                    <a:pt x="0" y="232"/>
                  </a:lnTo>
                  <a:lnTo>
                    <a:pt x="0" y="212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2" y="170"/>
                  </a:lnTo>
                  <a:lnTo>
                    <a:pt x="6" y="150"/>
                  </a:lnTo>
                  <a:lnTo>
                    <a:pt x="12" y="130"/>
                  </a:lnTo>
                  <a:lnTo>
                    <a:pt x="20" y="112"/>
                  </a:lnTo>
                  <a:lnTo>
                    <a:pt x="30" y="94"/>
                  </a:lnTo>
                  <a:lnTo>
                    <a:pt x="42" y="78"/>
                  </a:lnTo>
                  <a:lnTo>
                    <a:pt x="54" y="64"/>
                  </a:lnTo>
                  <a:lnTo>
                    <a:pt x="68" y="50"/>
                  </a:lnTo>
                  <a:lnTo>
                    <a:pt x="84" y="38"/>
                  </a:lnTo>
                  <a:lnTo>
                    <a:pt x="100" y="26"/>
                  </a:lnTo>
                  <a:lnTo>
                    <a:pt x="118" y="18"/>
                  </a:lnTo>
                  <a:lnTo>
                    <a:pt x="136" y="10"/>
                  </a:lnTo>
                  <a:lnTo>
                    <a:pt x="156" y="4"/>
                  </a:lnTo>
                  <a:lnTo>
                    <a:pt x="176" y="2"/>
                  </a:lnTo>
                  <a:lnTo>
                    <a:pt x="196" y="0"/>
                  </a:lnTo>
                  <a:lnTo>
                    <a:pt x="216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" name="Freeform 924"/>
            <p:cNvSpPr>
              <a:spLocks/>
            </p:cNvSpPr>
            <p:nvPr/>
          </p:nvSpPr>
          <p:spPr bwMode="auto">
            <a:xfrm>
              <a:off x="9543238" y="2133617"/>
              <a:ext cx="548616" cy="628650"/>
            </a:xfrm>
            <a:custGeom>
              <a:avLst/>
              <a:gdLst>
                <a:gd name="T0" fmla="*/ 212 w 394"/>
                <a:gd name="T1" fmla="*/ 2 h 396"/>
                <a:gd name="T2" fmla="*/ 250 w 394"/>
                <a:gd name="T3" fmla="*/ 8 h 396"/>
                <a:gd name="T4" fmla="*/ 286 w 394"/>
                <a:gd name="T5" fmla="*/ 24 h 396"/>
                <a:gd name="T6" fmla="*/ 318 w 394"/>
                <a:gd name="T7" fmla="*/ 44 h 396"/>
                <a:gd name="T8" fmla="*/ 346 w 394"/>
                <a:gd name="T9" fmla="*/ 72 h 396"/>
                <a:gd name="T10" fmla="*/ 368 w 394"/>
                <a:gd name="T11" fmla="*/ 102 h 396"/>
                <a:gd name="T12" fmla="*/ 384 w 394"/>
                <a:gd name="T13" fmla="*/ 138 h 396"/>
                <a:gd name="T14" fmla="*/ 392 w 394"/>
                <a:gd name="T15" fmla="*/ 176 h 396"/>
                <a:gd name="T16" fmla="*/ 394 w 394"/>
                <a:gd name="T17" fmla="*/ 216 h 396"/>
                <a:gd name="T18" fmla="*/ 392 w 394"/>
                <a:gd name="T19" fmla="*/ 236 h 396"/>
                <a:gd name="T20" fmla="*/ 380 w 394"/>
                <a:gd name="T21" fmla="*/ 272 h 396"/>
                <a:gd name="T22" fmla="*/ 364 w 394"/>
                <a:gd name="T23" fmla="*/ 306 h 396"/>
                <a:gd name="T24" fmla="*/ 340 w 394"/>
                <a:gd name="T25" fmla="*/ 336 h 396"/>
                <a:gd name="T26" fmla="*/ 312 w 394"/>
                <a:gd name="T27" fmla="*/ 362 h 396"/>
                <a:gd name="T28" fmla="*/ 278 w 394"/>
                <a:gd name="T29" fmla="*/ 380 h 396"/>
                <a:gd name="T30" fmla="*/ 242 w 394"/>
                <a:gd name="T31" fmla="*/ 392 h 396"/>
                <a:gd name="T32" fmla="*/ 204 w 394"/>
                <a:gd name="T33" fmla="*/ 396 h 396"/>
                <a:gd name="T34" fmla="*/ 184 w 394"/>
                <a:gd name="T35" fmla="*/ 396 h 396"/>
                <a:gd name="T36" fmla="*/ 144 w 394"/>
                <a:gd name="T37" fmla="*/ 388 h 396"/>
                <a:gd name="T38" fmla="*/ 108 w 394"/>
                <a:gd name="T39" fmla="*/ 374 h 396"/>
                <a:gd name="T40" fmla="*/ 76 w 394"/>
                <a:gd name="T41" fmla="*/ 352 h 396"/>
                <a:gd name="T42" fmla="*/ 48 w 394"/>
                <a:gd name="T43" fmla="*/ 326 h 396"/>
                <a:gd name="T44" fmla="*/ 26 w 394"/>
                <a:gd name="T45" fmla="*/ 294 h 396"/>
                <a:gd name="T46" fmla="*/ 10 w 394"/>
                <a:gd name="T47" fmla="*/ 260 h 396"/>
                <a:gd name="T48" fmla="*/ 2 w 394"/>
                <a:gd name="T49" fmla="*/ 222 h 396"/>
                <a:gd name="T50" fmla="*/ 0 w 394"/>
                <a:gd name="T51" fmla="*/ 182 h 396"/>
                <a:gd name="T52" fmla="*/ 4 w 394"/>
                <a:gd name="T53" fmla="*/ 162 h 396"/>
                <a:gd name="T54" fmla="*/ 14 w 394"/>
                <a:gd name="T55" fmla="*/ 124 h 396"/>
                <a:gd name="T56" fmla="*/ 32 w 394"/>
                <a:gd name="T57" fmla="*/ 90 h 396"/>
                <a:gd name="T58" fmla="*/ 54 w 394"/>
                <a:gd name="T59" fmla="*/ 60 h 396"/>
                <a:gd name="T60" fmla="*/ 84 w 394"/>
                <a:gd name="T61" fmla="*/ 36 h 396"/>
                <a:gd name="T62" fmla="*/ 116 w 394"/>
                <a:gd name="T63" fmla="*/ 18 h 396"/>
                <a:gd name="T64" fmla="*/ 152 w 394"/>
                <a:gd name="T65" fmla="*/ 6 h 396"/>
                <a:gd name="T66" fmla="*/ 192 w 394"/>
                <a:gd name="T67" fmla="*/ 0 h 396"/>
                <a:gd name="T68" fmla="*/ 212 w 394"/>
                <a:gd name="T69" fmla="*/ 2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6">
                  <a:moveTo>
                    <a:pt x="212" y="2"/>
                  </a:moveTo>
                  <a:lnTo>
                    <a:pt x="212" y="2"/>
                  </a:lnTo>
                  <a:lnTo>
                    <a:pt x="232" y="4"/>
                  </a:lnTo>
                  <a:lnTo>
                    <a:pt x="250" y="8"/>
                  </a:lnTo>
                  <a:lnTo>
                    <a:pt x="270" y="16"/>
                  </a:lnTo>
                  <a:lnTo>
                    <a:pt x="286" y="24"/>
                  </a:lnTo>
                  <a:lnTo>
                    <a:pt x="304" y="34"/>
                  </a:lnTo>
                  <a:lnTo>
                    <a:pt x="318" y="44"/>
                  </a:lnTo>
                  <a:lnTo>
                    <a:pt x="332" y="58"/>
                  </a:lnTo>
                  <a:lnTo>
                    <a:pt x="346" y="72"/>
                  </a:lnTo>
                  <a:lnTo>
                    <a:pt x="358" y="86"/>
                  </a:lnTo>
                  <a:lnTo>
                    <a:pt x="368" y="102"/>
                  </a:lnTo>
                  <a:lnTo>
                    <a:pt x="376" y="120"/>
                  </a:lnTo>
                  <a:lnTo>
                    <a:pt x="384" y="138"/>
                  </a:lnTo>
                  <a:lnTo>
                    <a:pt x="388" y="156"/>
                  </a:lnTo>
                  <a:lnTo>
                    <a:pt x="392" y="176"/>
                  </a:lnTo>
                  <a:lnTo>
                    <a:pt x="394" y="194"/>
                  </a:lnTo>
                  <a:lnTo>
                    <a:pt x="394" y="216"/>
                  </a:lnTo>
                  <a:lnTo>
                    <a:pt x="394" y="216"/>
                  </a:lnTo>
                  <a:lnTo>
                    <a:pt x="392" y="236"/>
                  </a:lnTo>
                  <a:lnTo>
                    <a:pt x="386" y="254"/>
                  </a:lnTo>
                  <a:lnTo>
                    <a:pt x="380" y="272"/>
                  </a:lnTo>
                  <a:lnTo>
                    <a:pt x="372" y="290"/>
                  </a:lnTo>
                  <a:lnTo>
                    <a:pt x="364" y="306"/>
                  </a:lnTo>
                  <a:lnTo>
                    <a:pt x="352" y="322"/>
                  </a:lnTo>
                  <a:lnTo>
                    <a:pt x="340" y="336"/>
                  </a:lnTo>
                  <a:lnTo>
                    <a:pt x="326" y="350"/>
                  </a:lnTo>
                  <a:lnTo>
                    <a:pt x="312" y="362"/>
                  </a:lnTo>
                  <a:lnTo>
                    <a:pt x="296" y="372"/>
                  </a:lnTo>
                  <a:lnTo>
                    <a:pt x="278" y="380"/>
                  </a:lnTo>
                  <a:lnTo>
                    <a:pt x="260" y="386"/>
                  </a:lnTo>
                  <a:lnTo>
                    <a:pt x="242" y="392"/>
                  </a:lnTo>
                  <a:lnTo>
                    <a:pt x="222" y="396"/>
                  </a:lnTo>
                  <a:lnTo>
                    <a:pt x="204" y="396"/>
                  </a:lnTo>
                  <a:lnTo>
                    <a:pt x="184" y="396"/>
                  </a:lnTo>
                  <a:lnTo>
                    <a:pt x="184" y="396"/>
                  </a:lnTo>
                  <a:lnTo>
                    <a:pt x="164" y="394"/>
                  </a:lnTo>
                  <a:lnTo>
                    <a:pt x="144" y="388"/>
                  </a:lnTo>
                  <a:lnTo>
                    <a:pt x="126" y="382"/>
                  </a:lnTo>
                  <a:lnTo>
                    <a:pt x="108" y="374"/>
                  </a:lnTo>
                  <a:lnTo>
                    <a:pt x="92" y="364"/>
                  </a:lnTo>
                  <a:lnTo>
                    <a:pt x="76" y="352"/>
                  </a:lnTo>
                  <a:lnTo>
                    <a:pt x="62" y="340"/>
                  </a:lnTo>
                  <a:lnTo>
                    <a:pt x="48" y="326"/>
                  </a:lnTo>
                  <a:lnTo>
                    <a:pt x="36" y="312"/>
                  </a:lnTo>
                  <a:lnTo>
                    <a:pt x="26" y="294"/>
                  </a:lnTo>
                  <a:lnTo>
                    <a:pt x="18" y="278"/>
                  </a:lnTo>
                  <a:lnTo>
                    <a:pt x="10" y="260"/>
                  </a:lnTo>
                  <a:lnTo>
                    <a:pt x="6" y="242"/>
                  </a:lnTo>
                  <a:lnTo>
                    <a:pt x="2" y="222"/>
                  </a:lnTo>
                  <a:lnTo>
                    <a:pt x="0" y="202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4" y="162"/>
                  </a:lnTo>
                  <a:lnTo>
                    <a:pt x="8" y="142"/>
                  </a:lnTo>
                  <a:lnTo>
                    <a:pt x="14" y="124"/>
                  </a:lnTo>
                  <a:lnTo>
                    <a:pt x="22" y="106"/>
                  </a:lnTo>
                  <a:lnTo>
                    <a:pt x="32" y="90"/>
                  </a:lnTo>
                  <a:lnTo>
                    <a:pt x="42" y="74"/>
                  </a:lnTo>
                  <a:lnTo>
                    <a:pt x="54" y="60"/>
                  </a:lnTo>
                  <a:lnTo>
                    <a:pt x="68" y="48"/>
                  </a:lnTo>
                  <a:lnTo>
                    <a:pt x="84" y="36"/>
                  </a:lnTo>
                  <a:lnTo>
                    <a:pt x="100" y="26"/>
                  </a:lnTo>
                  <a:lnTo>
                    <a:pt x="116" y="18"/>
                  </a:lnTo>
                  <a:lnTo>
                    <a:pt x="134" y="10"/>
                  </a:lnTo>
                  <a:lnTo>
                    <a:pt x="152" y="6"/>
                  </a:lnTo>
                  <a:lnTo>
                    <a:pt x="172" y="2"/>
                  </a:lnTo>
                  <a:lnTo>
                    <a:pt x="192" y="0"/>
                  </a:lnTo>
                  <a:lnTo>
                    <a:pt x="212" y="2"/>
                  </a:lnTo>
                  <a:lnTo>
                    <a:pt x="212" y="2"/>
                  </a:lnTo>
                  <a:close/>
                </a:path>
              </a:pathLst>
            </a:custGeom>
            <a:solidFill>
              <a:srgbClr val="FFF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" name="Freeform 925"/>
            <p:cNvSpPr>
              <a:spLocks/>
            </p:cNvSpPr>
            <p:nvPr/>
          </p:nvSpPr>
          <p:spPr bwMode="auto">
            <a:xfrm>
              <a:off x="9551592" y="2143142"/>
              <a:ext cx="526337" cy="600075"/>
            </a:xfrm>
            <a:custGeom>
              <a:avLst/>
              <a:gdLst>
                <a:gd name="T0" fmla="*/ 204 w 378"/>
                <a:gd name="T1" fmla="*/ 0 h 378"/>
                <a:gd name="T2" fmla="*/ 242 w 378"/>
                <a:gd name="T3" fmla="*/ 8 h 378"/>
                <a:gd name="T4" fmla="*/ 276 w 378"/>
                <a:gd name="T5" fmla="*/ 22 h 378"/>
                <a:gd name="T6" fmla="*/ 306 w 378"/>
                <a:gd name="T7" fmla="*/ 42 h 378"/>
                <a:gd name="T8" fmla="*/ 334 w 378"/>
                <a:gd name="T9" fmla="*/ 68 h 378"/>
                <a:gd name="T10" fmla="*/ 354 w 378"/>
                <a:gd name="T11" fmla="*/ 98 h 378"/>
                <a:gd name="T12" fmla="*/ 368 w 378"/>
                <a:gd name="T13" fmla="*/ 132 h 378"/>
                <a:gd name="T14" fmla="*/ 376 w 378"/>
                <a:gd name="T15" fmla="*/ 168 h 378"/>
                <a:gd name="T16" fmla="*/ 378 w 378"/>
                <a:gd name="T17" fmla="*/ 206 h 378"/>
                <a:gd name="T18" fmla="*/ 376 w 378"/>
                <a:gd name="T19" fmla="*/ 226 h 378"/>
                <a:gd name="T20" fmla="*/ 364 w 378"/>
                <a:gd name="T21" fmla="*/ 262 h 378"/>
                <a:gd name="T22" fmla="*/ 348 w 378"/>
                <a:gd name="T23" fmla="*/ 294 h 378"/>
                <a:gd name="T24" fmla="*/ 324 w 378"/>
                <a:gd name="T25" fmla="*/ 322 h 378"/>
                <a:gd name="T26" fmla="*/ 298 w 378"/>
                <a:gd name="T27" fmla="*/ 346 h 378"/>
                <a:gd name="T28" fmla="*/ 266 w 378"/>
                <a:gd name="T29" fmla="*/ 362 h 378"/>
                <a:gd name="T30" fmla="*/ 230 w 378"/>
                <a:gd name="T31" fmla="*/ 374 h 378"/>
                <a:gd name="T32" fmla="*/ 194 w 378"/>
                <a:gd name="T33" fmla="*/ 378 h 378"/>
                <a:gd name="T34" fmla="*/ 174 w 378"/>
                <a:gd name="T35" fmla="*/ 376 h 378"/>
                <a:gd name="T36" fmla="*/ 136 w 378"/>
                <a:gd name="T37" fmla="*/ 370 h 378"/>
                <a:gd name="T38" fmla="*/ 102 w 378"/>
                <a:gd name="T39" fmla="*/ 356 h 378"/>
                <a:gd name="T40" fmla="*/ 70 w 378"/>
                <a:gd name="T41" fmla="*/ 334 h 378"/>
                <a:gd name="T42" fmla="*/ 44 w 378"/>
                <a:gd name="T43" fmla="*/ 310 h 378"/>
                <a:gd name="T44" fmla="*/ 24 w 378"/>
                <a:gd name="T45" fmla="*/ 280 h 378"/>
                <a:gd name="T46" fmla="*/ 10 w 378"/>
                <a:gd name="T47" fmla="*/ 246 h 378"/>
                <a:gd name="T48" fmla="*/ 0 w 378"/>
                <a:gd name="T49" fmla="*/ 210 h 378"/>
                <a:gd name="T50" fmla="*/ 0 w 378"/>
                <a:gd name="T51" fmla="*/ 172 h 378"/>
                <a:gd name="T52" fmla="*/ 2 w 378"/>
                <a:gd name="T53" fmla="*/ 152 h 378"/>
                <a:gd name="T54" fmla="*/ 14 w 378"/>
                <a:gd name="T55" fmla="*/ 116 h 378"/>
                <a:gd name="T56" fmla="*/ 30 w 378"/>
                <a:gd name="T57" fmla="*/ 84 h 378"/>
                <a:gd name="T58" fmla="*/ 54 w 378"/>
                <a:gd name="T59" fmla="*/ 56 h 378"/>
                <a:gd name="T60" fmla="*/ 80 w 378"/>
                <a:gd name="T61" fmla="*/ 32 h 378"/>
                <a:gd name="T62" fmla="*/ 112 w 378"/>
                <a:gd name="T63" fmla="*/ 16 h 378"/>
                <a:gd name="T64" fmla="*/ 148 w 378"/>
                <a:gd name="T65" fmla="*/ 4 h 378"/>
                <a:gd name="T66" fmla="*/ 184 w 378"/>
                <a:gd name="T67" fmla="*/ 0 h 378"/>
                <a:gd name="T68" fmla="*/ 204 w 378"/>
                <a:gd name="T6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8" h="378">
                  <a:moveTo>
                    <a:pt x="204" y="0"/>
                  </a:moveTo>
                  <a:lnTo>
                    <a:pt x="204" y="0"/>
                  </a:lnTo>
                  <a:lnTo>
                    <a:pt x="224" y="4"/>
                  </a:lnTo>
                  <a:lnTo>
                    <a:pt x="242" y="8"/>
                  </a:lnTo>
                  <a:lnTo>
                    <a:pt x="260" y="14"/>
                  </a:lnTo>
                  <a:lnTo>
                    <a:pt x="276" y="22"/>
                  </a:lnTo>
                  <a:lnTo>
                    <a:pt x="292" y="32"/>
                  </a:lnTo>
                  <a:lnTo>
                    <a:pt x="306" y="42"/>
                  </a:lnTo>
                  <a:lnTo>
                    <a:pt x="320" y="56"/>
                  </a:lnTo>
                  <a:lnTo>
                    <a:pt x="334" y="68"/>
                  </a:lnTo>
                  <a:lnTo>
                    <a:pt x="344" y="84"/>
                  </a:lnTo>
                  <a:lnTo>
                    <a:pt x="354" y="98"/>
                  </a:lnTo>
                  <a:lnTo>
                    <a:pt x="362" y="114"/>
                  </a:lnTo>
                  <a:lnTo>
                    <a:pt x="368" y="132"/>
                  </a:lnTo>
                  <a:lnTo>
                    <a:pt x="374" y="150"/>
                  </a:lnTo>
                  <a:lnTo>
                    <a:pt x="376" y="168"/>
                  </a:lnTo>
                  <a:lnTo>
                    <a:pt x="378" y="188"/>
                  </a:lnTo>
                  <a:lnTo>
                    <a:pt x="378" y="206"/>
                  </a:lnTo>
                  <a:lnTo>
                    <a:pt x="378" y="206"/>
                  </a:lnTo>
                  <a:lnTo>
                    <a:pt x="376" y="226"/>
                  </a:lnTo>
                  <a:lnTo>
                    <a:pt x="370" y="244"/>
                  </a:lnTo>
                  <a:lnTo>
                    <a:pt x="364" y="262"/>
                  </a:lnTo>
                  <a:lnTo>
                    <a:pt x="356" y="278"/>
                  </a:lnTo>
                  <a:lnTo>
                    <a:pt x="348" y="294"/>
                  </a:lnTo>
                  <a:lnTo>
                    <a:pt x="336" y="308"/>
                  </a:lnTo>
                  <a:lnTo>
                    <a:pt x="324" y="322"/>
                  </a:lnTo>
                  <a:lnTo>
                    <a:pt x="312" y="334"/>
                  </a:lnTo>
                  <a:lnTo>
                    <a:pt x="298" y="346"/>
                  </a:lnTo>
                  <a:lnTo>
                    <a:pt x="282" y="354"/>
                  </a:lnTo>
                  <a:lnTo>
                    <a:pt x="266" y="362"/>
                  </a:lnTo>
                  <a:lnTo>
                    <a:pt x="248" y="368"/>
                  </a:lnTo>
                  <a:lnTo>
                    <a:pt x="230" y="374"/>
                  </a:lnTo>
                  <a:lnTo>
                    <a:pt x="212" y="376"/>
                  </a:lnTo>
                  <a:lnTo>
                    <a:pt x="194" y="378"/>
                  </a:lnTo>
                  <a:lnTo>
                    <a:pt x="174" y="376"/>
                  </a:lnTo>
                  <a:lnTo>
                    <a:pt x="174" y="376"/>
                  </a:lnTo>
                  <a:lnTo>
                    <a:pt x="154" y="374"/>
                  </a:lnTo>
                  <a:lnTo>
                    <a:pt x="136" y="370"/>
                  </a:lnTo>
                  <a:lnTo>
                    <a:pt x="118" y="364"/>
                  </a:lnTo>
                  <a:lnTo>
                    <a:pt x="102" y="356"/>
                  </a:lnTo>
                  <a:lnTo>
                    <a:pt x="86" y="346"/>
                  </a:lnTo>
                  <a:lnTo>
                    <a:pt x="70" y="334"/>
                  </a:lnTo>
                  <a:lnTo>
                    <a:pt x="58" y="322"/>
                  </a:lnTo>
                  <a:lnTo>
                    <a:pt x="44" y="310"/>
                  </a:lnTo>
                  <a:lnTo>
                    <a:pt x="34" y="294"/>
                  </a:lnTo>
                  <a:lnTo>
                    <a:pt x="24" y="280"/>
                  </a:lnTo>
                  <a:lnTo>
                    <a:pt x="16" y="262"/>
                  </a:lnTo>
                  <a:lnTo>
                    <a:pt x="10" y="246"/>
                  </a:lnTo>
                  <a:lnTo>
                    <a:pt x="4" y="228"/>
                  </a:lnTo>
                  <a:lnTo>
                    <a:pt x="0" y="210"/>
                  </a:lnTo>
                  <a:lnTo>
                    <a:pt x="0" y="190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2" y="152"/>
                  </a:lnTo>
                  <a:lnTo>
                    <a:pt x="8" y="134"/>
                  </a:lnTo>
                  <a:lnTo>
                    <a:pt x="14" y="116"/>
                  </a:lnTo>
                  <a:lnTo>
                    <a:pt x="20" y="100"/>
                  </a:lnTo>
                  <a:lnTo>
                    <a:pt x="30" y="84"/>
                  </a:lnTo>
                  <a:lnTo>
                    <a:pt x="40" y="70"/>
                  </a:lnTo>
                  <a:lnTo>
                    <a:pt x="54" y="56"/>
                  </a:lnTo>
                  <a:lnTo>
                    <a:pt x="66" y="44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112" y="16"/>
                  </a:lnTo>
                  <a:lnTo>
                    <a:pt x="130" y="8"/>
                  </a:lnTo>
                  <a:lnTo>
                    <a:pt x="148" y="4"/>
                  </a:lnTo>
                  <a:lnTo>
                    <a:pt x="166" y="2"/>
                  </a:lnTo>
                  <a:lnTo>
                    <a:pt x="184" y="0"/>
                  </a:lnTo>
                  <a:lnTo>
                    <a:pt x="204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F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" name="Freeform 926"/>
            <p:cNvSpPr>
              <a:spLocks/>
            </p:cNvSpPr>
            <p:nvPr/>
          </p:nvSpPr>
          <p:spPr bwMode="auto">
            <a:xfrm>
              <a:off x="9557162" y="2152667"/>
              <a:ext cx="506843" cy="568325"/>
            </a:xfrm>
            <a:custGeom>
              <a:avLst/>
              <a:gdLst>
                <a:gd name="T0" fmla="*/ 198 w 364"/>
                <a:gd name="T1" fmla="*/ 0 h 358"/>
                <a:gd name="T2" fmla="*/ 236 w 364"/>
                <a:gd name="T3" fmla="*/ 8 h 358"/>
                <a:gd name="T4" fmla="*/ 268 w 364"/>
                <a:gd name="T5" fmla="*/ 22 h 358"/>
                <a:gd name="T6" fmla="*/ 298 w 364"/>
                <a:gd name="T7" fmla="*/ 42 h 358"/>
                <a:gd name="T8" fmla="*/ 322 w 364"/>
                <a:gd name="T9" fmla="*/ 66 h 358"/>
                <a:gd name="T10" fmla="*/ 342 w 364"/>
                <a:gd name="T11" fmla="*/ 94 h 358"/>
                <a:gd name="T12" fmla="*/ 356 w 364"/>
                <a:gd name="T13" fmla="*/ 126 h 358"/>
                <a:gd name="T14" fmla="*/ 364 w 364"/>
                <a:gd name="T15" fmla="*/ 162 h 358"/>
                <a:gd name="T16" fmla="*/ 364 w 364"/>
                <a:gd name="T17" fmla="*/ 198 h 358"/>
                <a:gd name="T18" fmla="*/ 362 w 364"/>
                <a:gd name="T19" fmla="*/ 216 h 358"/>
                <a:gd name="T20" fmla="*/ 350 w 364"/>
                <a:gd name="T21" fmla="*/ 250 h 358"/>
                <a:gd name="T22" fmla="*/ 334 w 364"/>
                <a:gd name="T23" fmla="*/ 280 h 358"/>
                <a:gd name="T24" fmla="*/ 312 w 364"/>
                <a:gd name="T25" fmla="*/ 308 h 358"/>
                <a:gd name="T26" fmla="*/ 286 w 364"/>
                <a:gd name="T27" fmla="*/ 330 h 358"/>
                <a:gd name="T28" fmla="*/ 254 w 364"/>
                <a:gd name="T29" fmla="*/ 346 h 358"/>
                <a:gd name="T30" fmla="*/ 220 w 364"/>
                <a:gd name="T31" fmla="*/ 356 h 358"/>
                <a:gd name="T32" fmla="*/ 186 w 364"/>
                <a:gd name="T33" fmla="*/ 358 h 358"/>
                <a:gd name="T34" fmla="*/ 166 w 364"/>
                <a:gd name="T35" fmla="*/ 358 h 358"/>
                <a:gd name="T36" fmla="*/ 130 w 364"/>
                <a:gd name="T37" fmla="*/ 350 h 358"/>
                <a:gd name="T38" fmla="*/ 98 w 364"/>
                <a:gd name="T39" fmla="*/ 336 h 358"/>
                <a:gd name="T40" fmla="*/ 68 w 364"/>
                <a:gd name="T41" fmla="*/ 316 h 358"/>
                <a:gd name="T42" fmla="*/ 44 w 364"/>
                <a:gd name="T43" fmla="*/ 292 h 358"/>
                <a:gd name="T44" fmla="*/ 24 w 364"/>
                <a:gd name="T45" fmla="*/ 264 h 358"/>
                <a:gd name="T46" fmla="*/ 10 w 364"/>
                <a:gd name="T47" fmla="*/ 232 h 358"/>
                <a:gd name="T48" fmla="*/ 2 w 364"/>
                <a:gd name="T49" fmla="*/ 196 h 358"/>
                <a:gd name="T50" fmla="*/ 2 w 364"/>
                <a:gd name="T51" fmla="*/ 160 h 358"/>
                <a:gd name="T52" fmla="*/ 4 w 364"/>
                <a:gd name="T53" fmla="*/ 142 h 358"/>
                <a:gd name="T54" fmla="*/ 14 w 364"/>
                <a:gd name="T55" fmla="*/ 108 h 358"/>
                <a:gd name="T56" fmla="*/ 32 w 364"/>
                <a:gd name="T57" fmla="*/ 78 h 358"/>
                <a:gd name="T58" fmla="*/ 54 w 364"/>
                <a:gd name="T59" fmla="*/ 50 h 358"/>
                <a:gd name="T60" fmla="*/ 80 w 364"/>
                <a:gd name="T61" fmla="*/ 30 h 358"/>
                <a:gd name="T62" fmla="*/ 110 w 364"/>
                <a:gd name="T63" fmla="*/ 12 h 358"/>
                <a:gd name="T64" fmla="*/ 144 w 364"/>
                <a:gd name="T65" fmla="*/ 2 h 358"/>
                <a:gd name="T66" fmla="*/ 180 w 364"/>
                <a:gd name="T67" fmla="*/ 0 h 358"/>
                <a:gd name="T68" fmla="*/ 198 w 364"/>
                <a:gd name="T69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4" h="358">
                  <a:moveTo>
                    <a:pt x="198" y="0"/>
                  </a:moveTo>
                  <a:lnTo>
                    <a:pt x="198" y="0"/>
                  </a:lnTo>
                  <a:lnTo>
                    <a:pt x="218" y="4"/>
                  </a:lnTo>
                  <a:lnTo>
                    <a:pt x="236" y="8"/>
                  </a:lnTo>
                  <a:lnTo>
                    <a:pt x="252" y="14"/>
                  </a:lnTo>
                  <a:lnTo>
                    <a:pt x="268" y="22"/>
                  </a:lnTo>
                  <a:lnTo>
                    <a:pt x="284" y="30"/>
                  </a:lnTo>
                  <a:lnTo>
                    <a:pt x="298" y="42"/>
                  </a:lnTo>
                  <a:lnTo>
                    <a:pt x="310" y="54"/>
                  </a:lnTo>
                  <a:lnTo>
                    <a:pt x="322" y="66"/>
                  </a:lnTo>
                  <a:lnTo>
                    <a:pt x="332" y="80"/>
                  </a:lnTo>
                  <a:lnTo>
                    <a:pt x="342" y="94"/>
                  </a:lnTo>
                  <a:lnTo>
                    <a:pt x="350" y="110"/>
                  </a:lnTo>
                  <a:lnTo>
                    <a:pt x="356" y="126"/>
                  </a:lnTo>
                  <a:lnTo>
                    <a:pt x="360" y="144"/>
                  </a:lnTo>
                  <a:lnTo>
                    <a:pt x="364" y="162"/>
                  </a:lnTo>
                  <a:lnTo>
                    <a:pt x="364" y="180"/>
                  </a:lnTo>
                  <a:lnTo>
                    <a:pt x="364" y="198"/>
                  </a:lnTo>
                  <a:lnTo>
                    <a:pt x="364" y="198"/>
                  </a:lnTo>
                  <a:lnTo>
                    <a:pt x="362" y="216"/>
                  </a:lnTo>
                  <a:lnTo>
                    <a:pt x="356" y="234"/>
                  </a:lnTo>
                  <a:lnTo>
                    <a:pt x="350" y="250"/>
                  </a:lnTo>
                  <a:lnTo>
                    <a:pt x="344" y="266"/>
                  </a:lnTo>
                  <a:lnTo>
                    <a:pt x="334" y="280"/>
                  </a:lnTo>
                  <a:lnTo>
                    <a:pt x="324" y="294"/>
                  </a:lnTo>
                  <a:lnTo>
                    <a:pt x="312" y="308"/>
                  </a:lnTo>
                  <a:lnTo>
                    <a:pt x="300" y="318"/>
                  </a:lnTo>
                  <a:lnTo>
                    <a:pt x="286" y="330"/>
                  </a:lnTo>
                  <a:lnTo>
                    <a:pt x="270" y="338"/>
                  </a:lnTo>
                  <a:lnTo>
                    <a:pt x="254" y="346"/>
                  </a:lnTo>
                  <a:lnTo>
                    <a:pt x="238" y="352"/>
                  </a:lnTo>
                  <a:lnTo>
                    <a:pt x="220" y="356"/>
                  </a:lnTo>
                  <a:lnTo>
                    <a:pt x="204" y="358"/>
                  </a:lnTo>
                  <a:lnTo>
                    <a:pt x="186" y="358"/>
                  </a:lnTo>
                  <a:lnTo>
                    <a:pt x="166" y="358"/>
                  </a:lnTo>
                  <a:lnTo>
                    <a:pt x="166" y="358"/>
                  </a:lnTo>
                  <a:lnTo>
                    <a:pt x="148" y="356"/>
                  </a:lnTo>
                  <a:lnTo>
                    <a:pt x="130" y="350"/>
                  </a:lnTo>
                  <a:lnTo>
                    <a:pt x="114" y="344"/>
                  </a:lnTo>
                  <a:lnTo>
                    <a:pt x="98" y="336"/>
                  </a:lnTo>
                  <a:lnTo>
                    <a:pt x="82" y="328"/>
                  </a:lnTo>
                  <a:lnTo>
                    <a:pt x="68" y="316"/>
                  </a:lnTo>
                  <a:lnTo>
                    <a:pt x="56" y="306"/>
                  </a:lnTo>
                  <a:lnTo>
                    <a:pt x="44" y="292"/>
                  </a:lnTo>
                  <a:lnTo>
                    <a:pt x="32" y="278"/>
                  </a:lnTo>
                  <a:lnTo>
                    <a:pt x="24" y="264"/>
                  </a:lnTo>
                  <a:lnTo>
                    <a:pt x="16" y="248"/>
                  </a:lnTo>
                  <a:lnTo>
                    <a:pt x="10" y="232"/>
                  </a:lnTo>
                  <a:lnTo>
                    <a:pt x="4" y="214"/>
                  </a:lnTo>
                  <a:lnTo>
                    <a:pt x="2" y="196"/>
                  </a:lnTo>
                  <a:lnTo>
                    <a:pt x="0" y="178"/>
                  </a:lnTo>
                  <a:lnTo>
                    <a:pt x="2" y="160"/>
                  </a:lnTo>
                  <a:lnTo>
                    <a:pt x="2" y="160"/>
                  </a:lnTo>
                  <a:lnTo>
                    <a:pt x="4" y="142"/>
                  </a:lnTo>
                  <a:lnTo>
                    <a:pt x="8" y="124"/>
                  </a:lnTo>
                  <a:lnTo>
                    <a:pt x="14" y="108"/>
                  </a:lnTo>
                  <a:lnTo>
                    <a:pt x="22" y="92"/>
                  </a:lnTo>
                  <a:lnTo>
                    <a:pt x="32" y="78"/>
                  </a:lnTo>
                  <a:lnTo>
                    <a:pt x="42" y="64"/>
                  </a:lnTo>
                  <a:lnTo>
                    <a:pt x="54" y="50"/>
                  </a:lnTo>
                  <a:lnTo>
                    <a:pt x="66" y="40"/>
                  </a:lnTo>
                  <a:lnTo>
                    <a:pt x="80" y="30"/>
                  </a:lnTo>
                  <a:lnTo>
                    <a:pt x="94" y="20"/>
                  </a:lnTo>
                  <a:lnTo>
                    <a:pt x="110" y="12"/>
                  </a:lnTo>
                  <a:lnTo>
                    <a:pt x="128" y="6"/>
                  </a:lnTo>
                  <a:lnTo>
                    <a:pt x="144" y="2"/>
                  </a:lnTo>
                  <a:lnTo>
                    <a:pt x="162" y="0"/>
                  </a:lnTo>
                  <a:lnTo>
                    <a:pt x="180" y="0"/>
                  </a:lnTo>
                  <a:lnTo>
                    <a:pt x="198" y="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" name="Freeform 927"/>
            <p:cNvSpPr>
              <a:spLocks/>
            </p:cNvSpPr>
            <p:nvPr/>
          </p:nvSpPr>
          <p:spPr bwMode="auto">
            <a:xfrm>
              <a:off x="9972105" y="2174892"/>
              <a:ext cx="189370" cy="406400"/>
            </a:xfrm>
            <a:custGeom>
              <a:avLst/>
              <a:gdLst>
                <a:gd name="T0" fmla="*/ 82 w 136"/>
                <a:gd name="T1" fmla="*/ 0 h 256"/>
                <a:gd name="T2" fmla="*/ 82 w 136"/>
                <a:gd name="T3" fmla="*/ 0 h 256"/>
                <a:gd name="T4" fmla="*/ 88 w 136"/>
                <a:gd name="T5" fmla="*/ 2 h 256"/>
                <a:gd name="T6" fmla="*/ 96 w 136"/>
                <a:gd name="T7" fmla="*/ 6 h 256"/>
                <a:gd name="T8" fmla="*/ 108 w 136"/>
                <a:gd name="T9" fmla="*/ 16 h 256"/>
                <a:gd name="T10" fmla="*/ 118 w 136"/>
                <a:gd name="T11" fmla="*/ 32 h 256"/>
                <a:gd name="T12" fmla="*/ 126 w 136"/>
                <a:gd name="T13" fmla="*/ 50 h 256"/>
                <a:gd name="T14" fmla="*/ 132 w 136"/>
                <a:gd name="T15" fmla="*/ 70 h 256"/>
                <a:gd name="T16" fmla="*/ 136 w 136"/>
                <a:gd name="T17" fmla="*/ 94 h 256"/>
                <a:gd name="T18" fmla="*/ 136 w 136"/>
                <a:gd name="T19" fmla="*/ 118 h 256"/>
                <a:gd name="T20" fmla="*/ 136 w 136"/>
                <a:gd name="T21" fmla="*/ 144 h 256"/>
                <a:gd name="T22" fmla="*/ 136 w 136"/>
                <a:gd name="T23" fmla="*/ 144 h 256"/>
                <a:gd name="T24" fmla="*/ 132 w 136"/>
                <a:gd name="T25" fmla="*/ 170 h 256"/>
                <a:gd name="T26" fmla="*/ 126 w 136"/>
                <a:gd name="T27" fmla="*/ 192 h 256"/>
                <a:gd name="T28" fmla="*/ 116 w 136"/>
                <a:gd name="T29" fmla="*/ 212 h 256"/>
                <a:gd name="T30" fmla="*/ 106 w 136"/>
                <a:gd name="T31" fmla="*/ 228 h 256"/>
                <a:gd name="T32" fmla="*/ 94 w 136"/>
                <a:gd name="T33" fmla="*/ 242 h 256"/>
                <a:gd name="T34" fmla="*/ 82 w 136"/>
                <a:gd name="T35" fmla="*/ 250 h 256"/>
                <a:gd name="T36" fmla="*/ 76 w 136"/>
                <a:gd name="T37" fmla="*/ 254 h 256"/>
                <a:gd name="T38" fmla="*/ 70 w 136"/>
                <a:gd name="T39" fmla="*/ 254 h 256"/>
                <a:gd name="T40" fmla="*/ 62 w 136"/>
                <a:gd name="T41" fmla="*/ 256 h 256"/>
                <a:gd name="T42" fmla="*/ 56 w 136"/>
                <a:gd name="T43" fmla="*/ 254 h 256"/>
                <a:gd name="T44" fmla="*/ 56 w 136"/>
                <a:gd name="T45" fmla="*/ 254 h 256"/>
                <a:gd name="T46" fmla="*/ 48 w 136"/>
                <a:gd name="T47" fmla="*/ 252 h 256"/>
                <a:gd name="T48" fmla="*/ 42 w 136"/>
                <a:gd name="T49" fmla="*/ 248 h 256"/>
                <a:gd name="T50" fmla="*/ 30 w 136"/>
                <a:gd name="T51" fmla="*/ 238 h 256"/>
                <a:gd name="T52" fmla="*/ 20 w 136"/>
                <a:gd name="T53" fmla="*/ 222 h 256"/>
                <a:gd name="T54" fmla="*/ 12 w 136"/>
                <a:gd name="T55" fmla="*/ 204 h 256"/>
                <a:gd name="T56" fmla="*/ 6 w 136"/>
                <a:gd name="T57" fmla="*/ 184 h 256"/>
                <a:gd name="T58" fmla="*/ 2 w 136"/>
                <a:gd name="T59" fmla="*/ 160 h 256"/>
                <a:gd name="T60" fmla="*/ 0 w 136"/>
                <a:gd name="T61" fmla="*/ 136 h 256"/>
                <a:gd name="T62" fmla="*/ 2 w 136"/>
                <a:gd name="T63" fmla="*/ 110 h 256"/>
                <a:gd name="T64" fmla="*/ 2 w 136"/>
                <a:gd name="T65" fmla="*/ 110 h 256"/>
                <a:gd name="T66" fmla="*/ 6 w 136"/>
                <a:gd name="T67" fmla="*/ 84 h 256"/>
                <a:gd name="T68" fmla="*/ 12 w 136"/>
                <a:gd name="T69" fmla="*/ 62 h 256"/>
                <a:gd name="T70" fmla="*/ 20 w 136"/>
                <a:gd name="T71" fmla="*/ 42 h 256"/>
                <a:gd name="T72" fmla="*/ 32 w 136"/>
                <a:gd name="T73" fmla="*/ 26 h 256"/>
                <a:gd name="T74" fmla="*/ 42 w 136"/>
                <a:gd name="T75" fmla="*/ 12 h 256"/>
                <a:gd name="T76" fmla="*/ 56 w 136"/>
                <a:gd name="T77" fmla="*/ 4 h 256"/>
                <a:gd name="T78" fmla="*/ 62 w 136"/>
                <a:gd name="T79" fmla="*/ 0 h 256"/>
                <a:gd name="T80" fmla="*/ 68 w 136"/>
                <a:gd name="T81" fmla="*/ 0 h 256"/>
                <a:gd name="T82" fmla="*/ 76 w 136"/>
                <a:gd name="T83" fmla="*/ 0 h 256"/>
                <a:gd name="T84" fmla="*/ 82 w 136"/>
                <a:gd name="T85" fmla="*/ 0 h 256"/>
                <a:gd name="T86" fmla="*/ 82 w 136"/>
                <a:gd name="T8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256">
                  <a:moveTo>
                    <a:pt x="82" y="0"/>
                  </a:moveTo>
                  <a:lnTo>
                    <a:pt x="82" y="0"/>
                  </a:lnTo>
                  <a:lnTo>
                    <a:pt x="88" y="2"/>
                  </a:lnTo>
                  <a:lnTo>
                    <a:pt x="96" y="6"/>
                  </a:lnTo>
                  <a:lnTo>
                    <a:pt x="108" y="16"/>
                  </a:lnTo>
                  <a:lnTo>
                    <a:pt x="118" y="32"/>
                  </a:lnTo>
                  <a:lnTo>
                    <a:pt x="126" y="50"/>
                  </a:lnTo>
                  <a:lnTo>
                    <a:pt x="132" y="70"/>
                  </a:lnTo>
                  <a:lnTo>
                    <a:pt x="136" y="94"/>
                  </a:lnTo>
                  <a:lnTo>
                    <a:pt x="136" y="118"/>
                  </a:lnTo>
                  <a:lnTo>
                    <a:pt x="136" y="144"/>
                  </a:lnTo>
                  <a:lnTo>
                    <a:pt x="136" y="144"/>
                  </a:lnTo>
                  <a:lnTo>
                    <a:pt x="132" y="170"/>
                  </a:lnTo>
                  <a:lnTo>
                    <a:pt x="126" y="192"/>
                  </a:lnTo>
                  <a:lnTo>
                    <a:pt x="116" y="212"/>
                  </a:lnTo>
                  <a:lnTo>
                    <a:pt x="106" y="228"/>
                  </a:lnTo>
                  <a:lnTo>
                    <a:pt x="94" y="242"/>
                  </a:lnTo>
                  <a:lnTo>
                    <a:pt x="82" y="250"/>
                  </a:lnTo>
                  <a:lnTo>
                    <a:pt x="76" y="254"/>
                  </a:lnTo>
                  <a:lnTo>
                    <a:pt x="70" y="254"/>
                  </a:lnTo>
                  <a:lnTo>
                    <a:pt x="62" y="256"/>
                  </a:lnTo>
                  <a:lnTo>
                    <a:pt x="56" y="254"/>
                  </a:lnTo>
                  <a:lnTo>
                    <a:pt x="56" y="254"/>
                  </a:lnTo>
                  <a:lnTo>
                    <a:pt x="48" y="252"/>
                  </a:lnTo>
                  <a:lnTo>
                    <a:pt x="42" y="248"/>
                  </a:lnTo>
                  <a:lnTo>
                    <a:pt x="30" y="238"/>
                  </a:lnTo>
                  <a:lnTo>
                    <a:pt x="20" y="222"/>
                  </a:lnTo>
                  <a:lnTo>
                    <a:pt x="12" y="204"/>
                  </a:lnTo>
                  <a:lnTo>
                    <a:pt x="6" y="184"/>
                  </a:lnTo>
                  <a:lnTo>
                    <a:pt x="2" y="160"/>
                  </a:lnTo>
                  <a:lnTo>
                    <a:pt x="0" y="136"/>
                  </a:lnTo>
                  <a:lnTo>
                    <a:pt x="2" y="110"/>
                  </a:lnTo>
                  <a:lnTo>
                    <a:pt x="2" y="110"/>
                  </a:lnTo>
                  <a:lnTo>
                    <a:pt x="6" y="84"/>
                  </a:lnTo>
                  <a:lnTo>
                    <a:pt x="12" y="62"/>
                  </a:lnTo>
                  <a:lnTo>
                    <a:pt x="20" y="42"/>
                  </a:lnTo>
                  <a:lnTo>
                    <a:pt x="32" y="26"/>
                  </a:lnTo>
                  <a:lnTo>
                    <a:pt x="42" y="12"/>
                  </a:lnTo>
                  <a:lnTo>
                    <a:pt x="56" y="4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" name="Freeform 928"/>
            <p:cNvSpPr>
              <a:spLocks/>
            </p:cNvSpPr>
            <p:nvPr/>
          </p:nvSpPr>
          <p:spPr bwMode="auto">
            <a:xfrm>
              <a:off x="9977675" y="2187592"/>
              <a:ext cx="178231" cy="406400"/>
            </a:xfrm>
            <a:custGeom>
              <a:avLst/>
              <a:gdLst>
                <a:gd name="T0" fmla="*/ 78 w 128"/>
                <a:gd name="T1" fmla="*/ 2 h 256"/>
                <a:gd name="T2" fmla="*/ 78 w 128"/>
                <a:gd name="T3" fmla="*/ 2 h 256"/>
                <a:gd name="T4" fmla="*/ 84 w 128"/>
                <a:gd name="T5" fmla="*/ 4 h 256"/>
                <a:gd name="T6" fmla="*/ 90 w 128"/>
                <a:gd name="T7" fmla="*/ 8 h 256"/>
                <a:gd name="T8" fmla="*/ 100 w 128"/>
                <a:gd name="T9" fmla="*/ 18 h 256"/>
                <a:gd name="T10" fmla="*/ 110 w 128"/>
                <a:gd name="T11" fmla="*/ 34 h 256"/>
                <a:gd name="T12" fmla="*/ 118 w 128"/>
                <a:gd name="T13" fmla="*/ 52 h 256"/>
                <a:gd name="T14" fmla="*/ 124 w 128"/>
                <a:gd name="T15" fmla="*/ 72 h 256"/>
                <a:gd name="T16" fmla="*/ 128 w 128"/>
                <a:gd name="T17" fmla="*/ 96 h 256"/>
                <a:gd name="T18" fmla="*/ 128 w 128"/>
                <a:gd name="T19" fmla="*/ 120 h 256"/>
                <a:gd name="T20" fmla="*/ 128 w 128"/>
                <a:gd name="T21" fmla="*/ 146 h 256"/>
                <a:gd name="T22" fmla="*/ 128 w 128"/>
                <a:gd name="T23" fmla="*/ 146 h 256"/>
                <a:gd name="T24" fmla="*/ 124 w 128"/>
                <a:gd name="T25" fmla="*/ 172 h 256"/>
                <a:gd name="T26" fmla="*/ 118 w 128"/>
                <a:gd name="T27" fmla="*/ 194 h 256"/>
                <a:gd name="T28" fmla="*/ 110 w 128"/>
                <a:gd name="T29" fmla="*/ 214 h 256"/>
                <a:gd name="T30" fmla="*/ 100 w 128"/>
                <a:gd name="T31" fmla="*/ 230 h 256"/>
                <a:gd name="T32" fmla="*/ 90 w 128"/>
                <a:gd name="T33" fmla="*/ 244 h 256"/>
                <a:gd name="T34" fmla="*/ 78 w 128"/>
                <a:gd name="T35" fmla="*/ 252 h 256"/>
                <a:gd name="T36" fmla="*/ 72 w 128"/>
                <a:gd name="T37" fmla="*/ 256 h 256"/>
                <a:gd name="T38" fmla="*/ 66 w 128"/>
                <a:gd name="T39" fmla="*/ 256 h 256"/>
                <a:gd name="T40" fmla="*/ 58 w 128"/>
                <a:gd name="T41" fmla="*/ 256 h 256"/>
                <a:gd name="T42" fmla="*/ 52 w 128"/>
                <a:gd name="T43" fmla="*/ 256 h 256"/>
                <a:gd name="T44" fmla="*/ 52 w 128"/>
                <a:gd name="T45" fmla="*/ 256 h 256"/>
                <a:gd name="T46" fmla="*/ 46 w 128"/>
                <a:gd name="T47" fmla="*/ 254 h 256"/>
                <a:gd name="T48" fmla="*/ 40 w 128"/>
                <a:gd name="T49" fmla="*/ 250 h 256"/>
                <a:gd name="T50" fmla="*/ 28 w 128"/>
                <a:gd name="T51" fmla="*/ 238 h 256"/>
                <a:gd name="T52" fmla="*/ 20 w 128"/>
                <a:gd name="T53" fmla="*/ 224 h 256"/>
                <a:gd name="T54" fmla="*/ 12 w 128"/>
                <a:gd name="T55" fmla="*/ 206 h 256"/>
                <a:gd name="T56" fmla="*/ 6 w 128"/>
                <a:gd name="T57" fmla="*/ 186 h 256"/>
                <a:gd name="T58" fmla="*/ 2 w 128"/>
                <a:gd name="T59" fmla="*/ 162 h 256"/>
                <a:gd name="T60" fmla="*/ 0 w 128"/>
                <a:gd name="T61" fmla="*/ 138 h 256"/>
                <a:gd name="T62" fmla="*/ 2 w 128"/>
                <a:gd name="T63" fmla="*/ 112 h 256"/>
                <a:gd name="T64" fmla="*/ 2 w 128"/>
                <a:gd name="T65" fmla="*/ 112 h 256"/>
                <a:gd name="T66" fmla="*/ 6 w 128"/>
                <a:gd name="T67" fmla="*/ 86 h 256"/>
                <a:gd name="T68" fmla="*/ 12 w 128"/>
                <a:gd name="T69" fmla="*/ 64 h 256"/>
                <a:gd name="T70" fmla="*/ 20 w 128"/>
                <a:gd name="T71" fmla="*/ 44 h 256"/>
                <a:gd name="T72" fmla="*/ 30 w 128"/>
                <a:gd name="T73" fmla="*/ 26 h 256"/>
                <a:gd name="T74" fmla="*/ 40 w 128"/>
                <a:gd name="T75" fmla="*/ 14 h 256"/>
                <a:gd name="T76" fmla="*/ 52 w 128"/>
                <a:gd name="T77" fmla="*/ 6 h 256"/>
                <a:gd name="T78" fmla="*/ 58 w 128"/>
                <a:gd name="T79" fmla="*/ 2 h 256"/>
                <a:gd name="T80" fmla="*/ 64 w 128"/>
                <a:gd name="T81" fmla="*/ 0 h 256"/>
                <a:gd name="T82" fmla="*/ 70 w 128"/>
                <a:gd name="T83" fmla="*/ 0 h 256"/>
                <a:gd name="T84" fmla="*/ 78 w 128"/>
                <a:gd name="T85" fmla="*/ 2 h 256"/>
                <a:gd name="T86" fmla="*/ 78 w 128"/>
                <a:gd name="T87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8" h="256">
                  <a:moveTo>
                    <a:pt x="78" y="2"/>
                  </a:moveTo>
                  <a:lnTo>
                    <a:pt x="78" y="2"/>
                  </a:lnTo>
                  <a:lnTo>
                    <a:pt x="84" y="4"/>
                  </a:lnTo>
                  <a:lnTo>
                    <a:pt x="90" y="8"/>
                  </a:lnTo>
                  <a:lnTo>
                    <a:pt x="100" y="18"/>
                  </a:lnTo>
                  <a:lnTo>
                    <a:pt x="110" y="34"/>
                  </a:lnTo>
                  <a:lnTo>
                    <a:pt x="118" y="52"/>
                  </a:lnTo>
                  <a:lnTo>
                    <a:pt x="124" y="72"/>
                  </a:lnTo>
                  <a:lnTo>
                    <a:pt x="128" y="96"/>
                  </a:lnTo>
                  <a:lnTo>
                    <a:pt x="128" y="120"/>
                  </a:lnTo>
                  <a:lnTo>
                    <a:pt x="128" y="146"/>
                  </a:lnTo>
                  <a:lnTo>
                    <a:pt x="128" y="146"/>
                  </a:lnTo>
                  <a:lnTo>
                    <a:pt x="124" y="172"/>
                  </a:lnTo>
                  <a:lnTo>
                    <a:pt x="118" y="194"/>
                  </a:lnTo>
                  <a:lnTo>
                    <a:pt x="110" y="214"/>
                  </a:lnTo>
                  <a:lnTo>
                    <a:pt x="100" y="230"/>
                  </a:lnTo>
                  <a:lnTo>
                    <a:pt x="90" y="244"/>
                  </a:lnTo>
                  <a:lnTo>
                    <a:pt x="78" y="252"/>
                  </a:lnTo>
                  <a:lnTo>
                    <a:pt x="72" y="256"/>
                  </a:lnTo>
                  <a:lnTo>
                    <a:pt x="66" y="256"/>
                  </a:lnTo>
                  <a:lnTo>
                    <a:pt x="58" y="256"/>
                  </a:lnTo>
                  <a:lnTo>
                    <a:pt x="52" y="256"/>
                  </a:lnTo>
                  <a:lnTo>
                    <a:pt x="52" y="256"/>
                  </a:lnTo>
                  <a:lnTo>
                    <a:pt x="46" y="254"/>
                  </a:lnTo>
                  <a:lnTo>
                    <a:pt x="40" y="250"/>
                  </a:lnTo>
                  <a:lnTo>
                    <a:pt x="28" y="238"/>
                  </a:lnTo>
                  <a:lnTo>
                    <a:pt x="20" y="224"/>
                  </a:lnTo>
                  <a:lnTo>
                    <a:pt x="12" y="206"/>
                  </a:lnTo>
                  <a:lnTo>
                    <a:pt x="6" y="186"/>
                  </a:lnTo>
                  <a:lnTo>
                    <a:pt x="2" y="162"/>
                  </a:lnTo>
                  <a:lnTo>
                    <a:pt x="0" y="138"/>
                  </a:lnTo>
                  <a:lnTo>
                    <a:pt x="2" y="112"/>
                  </a:lnTo>
                  <a:lnTo>
                    <a:pt x="2" y="112"/>
                  </a:lnTo>
                  <a:lnTo>
                    <a:pt x="6" y="86"/>
                  </a:lnTo>
                  <a:lnTo>
                    <a:pt x="12" y="64"/>
                  </a:lnTo>
                  <a:lnTo>
                    <a:pt x="20" y="44"/>
                  </a:lnTo>
                  <a:lnTo>
                    <a:pt x="30" y="26"/>
                  </a:lnTo>
                  <a:lnTo>
                    <a:pt x="40" y="14"/>
                  </a:lnTo>
                  <a:lnTo>
                    <a:pt x="52" y="6"/>
                  </a:lnTo>
                  <a:lnTo>
                    <a:pt x="58" y="2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78" y="2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" name="Freeform 929"/>
            <p:cNvSpPr>
              <a:spLocks/>
            </p:cNvSpPr>
            <p:nvPr/>
          </p:nvSpPr>
          <p:spPr bwMode="auto">
            <a:xfrm>
              <a:off x="9991599" y="2209817"/>
              <a:ext cx="155952" cy="365125"/>
            </a:xfrm>
            <a:custGeom>
              <a:avLst/>
              <a:gdLst>
                <a:gd name="T0" fmla="*/ 64 w 112"/>
                <a:gd name="T1" fmla="*/ 0 h 230"/>
                <a:gd name="T2" fmla="*/ 64 w 112"/>
                <a:gd name="T3" fmla="*/ 0 h 230"/>
                <a:gd name="T4" fmla="*/ 74 w 112"/>
                <a:gd name="T5" fmla="*/ 4 h 230"/>
                <a:gd name="T6" fmla="*/ 84 w 112"/>
                <a:gd name="T7" fmla="*/ 12 h 230"/>
                <a:gd name="T8" fmla="*/ 92 w 112"/>
                <a:gd name="T9" fmla="*/ 24 h 230"/>
                <a:gd name="T10" fmla="*/ 100 w 112"/>
                <a:gd name="T11" fmla="*/ 40 h 230"/>
                <a:gd name="T12" fmla="*/ 106 w 112"/>
                <a:gd name="T13" fmla="*/ 58 h 230"/>
                <a:gd name="T14" fmla="*/ 110 w 112"/>
                <a:gd name="T15" fmla="*/ 78 h 230"/>
                <a:gd name="T16" fmla="*/ 112 w 112"/>
                <a:gd name="T17" fmla="*/ 100 h 230"/>
                <a:gd name="T18" fmla="*/ 110 w 112"/>
                <a:gd name="T19" fmla="*/ 122 h 230"/>
                <a:gd name="T20" fmla="*/ 110 w 112"/>
                <a:gd name="T21" fmla="*/ 122 h 230"/>
                <a:gd name="T22" fmla="*/ 108 w 112"/>
                <a:gd name="T23" fmla="*/ 146 h 230"/>
                <a:gd name="T24" fmla="*/ 104 w 112"/>
                <a:gd name="T25" fmla="*/ 166 h 230"/>
                <a:gd name="T26" fmla="*/ 96 w 112"/>
                <a:gd name="T27" fmla="*/ 186 h 230"/>
                <a:gd name="T28" fmla="*/ 88 w 112"/>
                <a:gd name="T29" fmla="*/ 202 h 230"/>
                <a:gd name="T30" fmla="*/ 80 w 112"/>
                <a:gd name="T31" fmla="*/ 214 h 230"/>
                <a:gd name="T32" fmla="*/ 70 w 112"/>
                <a:gd name="T33" fmla="*/ 224 h 230"/>
                <a:gd name="T34" fmla="*/ 58 w 112"/>
                <a:gd name="T35" fmla="*/ 230 h 230"/>
                <a:gd name="T36" fmla="*/ 48 w 112"/>
                <a:gd name="T37" fmla="*/ 230 h 230"/>
                <a:gd name="T38" fmla="*/ 48 w 112"/>
                <a:gd name="T39" fmla="*/ 230 h 230"/>
                <a:gd name="T40" fmla="*/ 36 w 112"/>
                <a:gd name="T41" fmla="*/ 226 h 230"/>
                <a:gd name="T42" fmla="*/ 26 w 112"/>
                <a:gd name="T43" fmla="*/ 218 h 230"/>
                <a:gd name="T44" fmla="*/ 18 w 112"/>
                <a:gd name="T45" fmla="*/ 206 h 230"/>
                <a:gd name="T46" fmla="*/ 10 w 112"/>
                <a:gd name="T47" fmla="*/ 192 h 230"/>
                <a:gd name="T48" fmla="*/ 4 w 112"/>
                <a:gd name="T49" fmla="*/ 174 h 230"/>
                <a:gd name="T50" fmla="*/ 0 w 112"/>
                <a:gd name="T51" fmla="*/ 154 h 230"/>
                <a:gd name="T52" fmla="*/ 0 w 112"/>
                <a:gd name="T53" fmla="*/ 132 h 230"/>
                <a:gd name="T54" fmla="*/ 0 w 112"/>
                <a:gd name="T55" fmla="*/ 108 h 230"/>
                <a:gd name="T56" fmla="*/ 0 w 112"/>
                <a:gd name="T57" fmla="*/ 108 h 230"/>
                <a:gd name="T58" fmla="*/ 2 w 112"/>
                <a:gd name="T59" fmla="*/ 86 h 230"/>
                <a:gd name="T60" fmla="*/ 8 w 112"/>
                <a:gd name="T61" fmla="*/ 64 h 230"/>
                <a:gd name="T62" fmla="*/ 14 w 112"/>
                <a:gd name="T63" fmla="*/ 46 h 230"/>
                <a:gd name="T64" fmla="*/ 22 w 112"/>
                <a:gd name="T65" fmla="*/ 30 h 230"/>
                <a:gd name="T66" fmla="*/ 30 w 112"/>
                <a:gd name="T67" fmla="*/ 16 h 230"/>
                <a:gd name="T68" fmla="*/ 42 w 112"/>
                <a:gd name="T69" fmla="*/ 8 h 230"/>
                <a:gd name="T70" fmla="*/ 52 w 112"/>
                <a:gd name="T71" fmla="*/ 2 h 230"/>
                <a:gd name="T72" fmla="*/ 64 w 112"/>
                <a:gd name="T73" fmla="*/ 0 h 230"/>
                <a:gd name="T74" fmla="*/ 64 w 112"/>
                <a:gd name="T7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2" h="230">
                  <a:moveTo>
                    <a:pt x="64" y="0"/>
                  </a:moveTo>
                  <a:lnTo>
                    <a:pt x="64" y="0"/>
                  </a:lnTo>
                  <a:lnTo>
                    <a:pt x="74" y="4"/>
                  </a:lnTo>
                  <a:lnTo>
                    <a:pt x="84" y="12"/>
                  </a:lnTo>
                  <a:lnTo>
                    <a:pt x="92" y="24"/>
                  </a:lnTo>
                  <a:lnTo>
                    <a:pt x="100" y="40"/>
                  </a:lnTo>
                  <a:lnTo>
                    <a:pt x="106" y="58"/>
                  </a:lnTo>
                  <a:lnTo>
                    <a:pt x="110" y="78"/>
                  </a:lnTo>
                  <a:lnTo>
                    <a:pt x="112" y="100"/>
                  </a:lnTo>
                  <a:lnTo>
                    <a:pt x="110" y="122"/>
                  </a:lnTo>
                  <a:lnTo>
                    <a:pt x="110" y="122"/>
                  </a:lnTo>
                  <a:lnTo>
                    <a:pt x="108" y="146"/>
                  </a:lnTo>
                  <a:lnTo>
                    <a:pt x="104" y="166"/>
                  </a:lnTo>
                  <a:lnTo>
                    <a:pt x="96" y="186"/>
                  </a:lnTo>
                  <a:lnTo>
                    <a:pt x="88" y="202"/>
                  </a:lnTo>
                  <a:lnTo>
                    <a:pt x="80" y="214"/>
                  </a:lnTo>
                  <a:lnTo>
                    <a:pt x="70" y="224"/>
                  </a:lnTo>
                  <a:lnTo>
                    <a:pt x="58" y="230"/>
                  </a:lnTo>
                  <a:lnTo>
                    <a:pt x="48" y="230"/>
                  </a:lnTo>
                  <a:lnTo>
                    <a:pt x="48" y="230"/>
                  </a:lnTo>
                  <a:lnTo>
                    <a:pt x="36" y="226"/>
                  </a:lnTo>
                  <a:lnTo>
                    <a:pt x="26" y="218"/>
                  </a:lnTo>
                  <a:lnTo>
                    <a:pt x="18" y="206"/>
                  </a:lnTo>
                  <a:lnTo>
                    <a:pt x="10" y="192"/>
                  </a:lnTo>
                  <a:lnTo>
                    <a:pt x="4" y="174"/>
                  </a:lnTo>
                  <a:lnTo>
                    <a:pt x="0" y="154"/>
                  </a:lnTo>
                  <a:lnTo>
                    <a:pt x="0" y="13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" y="86"/>
                  </a:lnTo>
                  <a:lnTo>
                    <a:pt x="8" y="64"/>
                  </a:lnTo>
                  <a:lnTo>
                    <a:pt x="14" y="46"/>
                  </a:lnTo>
                  <a:lnTo>
                    <a:pt x="22" y="30"/>
                  </a:lnTo>
                  <a:lnTo>
                    <a:pt x="30" y="16"/>
                  </a:lnTo>
                  <a:lnTo>
                    <a:pt x="42" y="8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" name="Freeform 930"/>
            <p:cNvSpPr>
              <a:spLocks/>
            </p:cNvSpPr>
            <p:nvPr/>
          </p:nvSpPr>
          <p:spPr bwMode="auto">
            <a:xfrm>
              <a:off x="9991599" y="2209817"/>
              <a:ext cx="155952" cy="219075"/>
            </a:xfrm>
            <a:custGeom>
              <a:avLst/>
              <a:gdLst>
                <a:gd name="T0" fmla="*/ 62 w 112"/>
                <a:gd name="T1" fmla="*/ 20 h 138"/>
                <a:gd name="T2" fmla="*/ 62 w 112"/>
                <a:gd name="T3" fmla="*/ 20 h 138"/>
                <a:gd name="T4" fmla="*/ 72 w 112"/>
                <a:gd name="T5" fmla="*/ 24 h 138"/>
                <a:gd name="T6" fmla="*/ 82 w 112"/>
                <a:gd name="T7" fmla="*/ 32 h 138"/>
                <a:gd name="T8" fmla="*/ 90 w 112"/>
                <a:gd name="T9" fmla="*/ 44 h 138"/>
                <a:gd name="T10" fmla="*/ 98 w 112"/>
                <a:gd name="T11" fmla="*/ 58 h 138"/>
                <a:gd name="T12" fmla="*/ 104 w 112"/>
                <a:gd name="T13" fmla="*/ 74 h 138"/>
                <a:gd name="T14" fmla="*/ 108 w 112"/>
                <a:gd name="T15" fmla="*/ 94 h 138"/>
                <a:gd name="T16" fmla="*/ 110 w 112"/>
                <a:gd name="T17" fmla="*/ 114 h 138"/>
                <a:gd name="T18" fmla="*/ 110 w 112"/>
                <a:gd name="T19" fmla="*/ 138 h 138"/>
                <a:gd name="T20" fmla="*/ 110 w 112"/>
                <a:gd name="T21" fmla="*/ 138 h 138"/>
                <a:gd name="T22" fmla="*/ 110 w 112"/>
                <a:gd name="T23" fmla="*/ 122 h 138"/>
                <a:gd name="T24" fmla="*/ 110 w 112"/>
                <a:gd name="T25" fmla="*/ 122 h 138"/>
                <a:gd name="T26" fmla="*/ 112 w 112"/>
                <a:gd name="T27" fmla="*/ 100 h 138"/>
                <a:gd name="T28" fmla="*/ 110 w 112"/>
                <a:gd name="T29" fmla="*/ 78 h 138"/>
                <a:gd name="T30" fmla="*/ 106 w 112"/>
                <a:gd name="T31" fmla="*/ 58 h 138"/>
                <a:gd name="T32" fmla="*/ 100 w 112"/>
                <a:gd name="T33" fmla="*/ 40 h 138"/>
                <a:gd name="T34" fmla="*/ 92 w 112"/>
                <a:gd name="T35" fmla="*/ 24 h 138"/>
                <a:gd name="T36" fmla="*/ 84 w 112"/>
                <a:gd name="T37" fmla="*/ 12 h 138"/>
                <a:gd name="T38" fmla="*/ 74 w 112"/>
                <a:gd name="T39" fmla="*/ 4 h 138"/>
                <a:gd name="T40" fmla="*/ 64 w 112"/>
                <a:gd name="T41" fmla="*/ 0 h 138"/>
                <a:gd name="T42" fmla="*/ 64 w 112"/>
                <a:gd name="T43" fmla="*/ 0 h 138"/>
                <a:gd name="T44" fmla="*/ 52 w 112"/>
                <a:gd name="T45" fmla="*/ 2 h 138"/>
                <a:gd name="T46" fmla="*/ 42 w 112"/>
                <a:gd name="T47" fmla="*/ 8 h 138"/>
                <a:gd name="T48" fmla="*/ 30 w 112"/>
                <a:gd name="T49" fmla="*/ 16 h 138"/>
                <a:gd name="T50" fmla="*/ 22 w 112"/>
                <a:gd name="T51" fmla="*/ 30 h 138"/>
                <a:gd name="T52" fmla="*/ 14 w 112"/>
                <a:gd name="T53" fmla="*/ 46 h 138"/>
                <a:gd name="T54" fmla="*/ 8 w 112"/>
                <a:gd name="T55" fmla="*/ 64 h 138"/>
                <a:gd name="T56" fmla="*/ 2 w 112"/>
                <a:gd name="T57" fmla="*/ 86 h 138"/>
                <a:gd name="T58" fmla="*/ 0 w 112"/>
                <a:gd name="T59" fmla="*/ 108 h 138"/>
                <a:gd name="T60" fmla="*/ 0 w 112"/>
                <a:gd name="T61" fmla="*/ 108 h 138"/>
                <a:gd name="T62" fmla="*/ 0 w 112"/>
                <a:gd name="T63" fmla="*/ 114 h 138"/>
                <a:gd name="T64" fmla="*/ 0 w 112"/>
                <a:gd name="T65" fmla="*/ 114 h 138"/>
                <a:gd name="T66" fmla="*/ 4 w 112"/>
                <a:gd name="T67" fmla="*/ 94 h 138"/>
                <a:gd name="T68" fmla="*/ 8 w 112"/>
                <a:gd name="T69" fmla="*/ 76 h 138"/>
                <a:gd name="T70" fmla="*/ 14 w 112"/>
                <a:gd name="T71" fmla="*/ 60 h 138"/>
                <a:gd name="T72" fmla="*/ 22 w 112"/>
                <a:gd name="T73" fmla="*/ 46 h 138"/>
                <a:gd name="T74" fmla="*/ 32 w 112"/>
                <a:gd name="T75" fmla="*/ 34 h 138"/>
                <a:gd name="T76" fmla="*/ 42 w 112"/>
                <a:gd name="T77" fmla="*/ 26 h 138"/>
                <a:gd name="T78" fmla="*/ 52 w 112"/>
                <a:gd name="T79" fmla="*/ 22 h 138"/>
                <a:gd name="T80" fmla="*/ 62 w 112"/>
                <a:gd name="T81" fmla="*/ 20 h 138"/>
                <a:gd name="T82" fmla="*/ 62 w 112"/>
                <a:gd name="T83" fmla="*/ 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2" h="138">
                  <a:moveTo>
                    <a:pt x="62" y="20"/>
                  </a:moveTo>
                  <a:lnTo>
                    <a:pt x="62" y="20"/>
                  </a:lnTo>
                  <a:lnTo>
                    <a:pt x="72" y="24"/>
                  </a:lnTo>
                  <a:lnTo>
                    <a:pt x="82" y="32"/>
                  </a:lnTo>
                  <a:lnTo>
                    <a:pt x="90" y="44"/>
                  </a:lnTo>
                  <a:lnTo>
                    <a:pt x="98" y="58"/>
                  </a:lnTo>
                  <a:lnTo>
                    <a:pt x="104" y="74"/>
                  </a:lnTo>
                  <a:lnTo>
                    <a:pt x="108" y="94"/>
                  </a:lnTo>
                  <a:lnTo>
                    <a:pt x="110" y="114"/>
                  </a:lnTo>
                  <a:lnTo>
                    <a:pt x="110" y="138"/>
                  </a:lnTo>
                  <a:lnTo>
                    <a:pt x="110" y="138"/>
                  </a:lnTo>
                  <a:lnTo>
                    <a:pt x="110" y="122"/>
                  </a:lnTo>
                  <a:lnTo>
                    <a:pt x="110" y="122"/>
                  </a:lnTo>
                  <a:lnTo>
                    <a:pt x="112" y="100"/>
                  </a:lnTo>
                  <a:lnTo>
                    <a:pt x="110" y="78"/>
                  </a:lnTo>
                  <a:lnTo>
                    <a:pt x="106" y="58"/>
                  </a:lnTo>
                  <a:lnTo>
                    <a:pt x="100" y="40"/>
                  </a:lnTo>
                  <a:lnTo>
                    <a:pt x="92" y="24"/>
                  </a:lnTo>
                  <a:lnTo>
                    <a:pt x="84" y="12"/>
                  </a:lnTo>
                  <a:lnTo>
                    <a:pt x="74" y="4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2" y="2"/>
                  </a:lnTo>
                  <a:lnTo>
                    <a:pt x="42" y="8"/>
                  </a:lnTo>
                  <a:lnTo>
                    <a:pt x="30" y="16"/>
                  </a:lnTo>
                  <a:lnTo>
                    <a:pt x="22" y="30"/>
                  </a:lnTo>
                  <a:lnTo>
                    <a:pt x="14" y="46"/>
                  </a:lnTo>
                  <a:lnTo>
                    <a:pt x="8" y="64"/>
                  </a:lnTo>
                  <a:lnTo>
                    <a:pt x="2" y="86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4" y="94"/>
                  </a:lnTo>
                  <a:lnTo>
                    <a:pt x="8" y="76"/>
                  </a:lnTo>
                  <a:lnTo>
                    <a:pt x="14" y="60"/>
                  </a:lnTo>
                  <a:lnTo>
                    <a:pt x="22" y="46"/>
                  </a:lnTo>
                  <a:lnTo>
                    <a:pt x="32" y="34"/>
                  </a:lnTo>
                  <a:lnTo>
                    <a:pt x="42" y="26"/>
                  </a:lnTo>
                  <a:lnTo>
                    <a:pt x="52" y="22"/>
                  </a:lnTo>
                  <a:lnTo>
                    <a:pt x="62" y="20"/>
                  </a:lnTo>
                  <a:lnTo>
                    <a:pt x="62" y="2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" name="Freeform 931"/>
            <p:cNvSpPr>
              <a:spLocks/>
            </p:cNvSpPr>
            <p:nvPr/>
          </p:nvSpPr>
          <p:spPr bwMode="auto">
            <a:xfrm>
              <a:off x="10011093" y="2559067"/>
              <a:ext cx="86330" cy="38100"/>
            </a:xfrm>
            <a:custGeom>
              <a:avLst/>
              <a:gdLst>
                <a:gd name="T0" fmla="*/ 60 w 62"/>
                <a:gd name="T1" fmla="*/ 12 h 24"/>
                <a:gd name="T2" fmla="*/ 62 w 62"/>
                <a:gd name="T3" fmla="*/ 14 h 24"/>
                <a:gd name="T4" fmla="*/ 54 w 62"/>
                <a:gd name="T5" fmla="*/ 24 h 24"/>
                <a:gd name="T6" fmla="*/ 54 w 62"/>
                <a:gd name="T7" fmla="*/ 24 h 24"/>
                <a:gd name="T8" fmla="*/ 52 w 62"/>
                <a:gd name="T9" fmla="*/ 24 h 24"/>
                <a:gd name="T10" fmla="*/ 52 w 62"/>
                <a:gd name="T11" fmla="*/ 24 h 24"/>
                <a:gd name="T12" fmla="*/ 44 w 62"/>
                <a:gd name="T13" fmla="*/ 24 h 24"/>
                <a:gd name="T14" fmla="*/ 44 w 62"/>
                <a:gd name="T15" fmla="*/ 24 h 24"/>
                <a:gd name="T16" fmla="*/ 22 w 62"/>
                <a:gd name="T17" fmla="*/ 24 h 24"/>
                <a:gd name="T18" fmla="*/ 14 w 62"/>
                <a:gd name="T19" fmla="*/ 18 h 24"/>
                <a:gd name="T20" fmla="*/ 4 w 62"/>
                <a:gd name="T21" fmla="*/ 10 h 24"/>
                <a:gd name="T22" fmla="*/ 4 w 62"/>
                <a:gd name="T23" fmla="*/ 10 h 24"/>
                <a:gd name="T24" fmla="*/ 0 w 62"/>
                <a:gd name="T25" fmla="*/ 2 h 24"/>
                <a:gd name="T26" fmla="*/ 0 w 62"/>
                <a:gd name="T27" fmla="*/ 2 h 24"/>
                <a:gd name="T28" fmla="*/ 8 w 62"/>
                <a:gd name="T29" fmla="*/ 0 h 24"/>
                <a:gd name="T30" fmla="*/ 24 w 62"/>
                <a:gd name="T31" fmla="*/ 2 h 24"/>
                <a:gd name="T32" fmla="*/ 44 w 62"/>
                <a:gd name="T33" fmla="*/ 4 h 24"/>
                <a:gd name="T34" fmla="*/ 54 w 62"/>
                <a:gd name="T35" fmla="*/ 8 h 24"/>
                <a:gd name="T36" fmla="*/ 60 w 62"/>
                <a:gd name="T37" fmla="*/ 12 h 24"/>
                <a:gd name="T38" fmla="*/ 60 w 62"/>
                <a:gd name="T3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" h="24">
                  <a:moveTo>
                    <a:pt x="60" y="12"/>
                  </a:moveTo>
                  <a:lnTo>
                    <a:pt x="62" y="1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2" y="24"/>
                  </a:lnTo>
                  <a:lnTo>
                    <a:pt x="52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22" y="24"/>
                  </a:lnTo>
                  <a:lnTo>
                    <a:pt x="14" y="1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24" y="2"/>
                  </a:lnTo>
                  <a:lnTo>
                    <a:pt x="44" y="4"/>
                  </a:lnTo>
                  <a:lnTo>
                    <a:pt x="54" y="8"/>
                  </a:lnTo>
                  <a:lnTo>
                    <a:pt x="60" y="12"/>
                  </a:lnTo>
                  <a:lnTo>
                    <a:pt x="60" y="1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" name="Freeform 932"/>
            <p:cNvSpPr>
              <a:spLocks/>
            </p:cNvSpPr>
            <p:nvPr/>
          </p:nvSpPr>
          <p:spPr bwMode="auto">
            <a:xfrm>
              <a:off x="9994384" y="2549542"/>
              <a:ext cx="139243" cy="88900"/>
            </a:xfrm>
            <a:custGeom>
              <a:avLst/>
              <a:gdLst>
                <a:gd name="T0" fmla="*/ 0 w 100"/>
                <a:gd name="T1" fmla="*/ 10 h 56"/>
                <a:gd name="T2" fmla="*/ 0 w 100"/>
                <a:gd name="T3" fmla="*/ 10 h 56"/>
                <a:gd name="T4" fmla="*/ 12 w 100"/>
                <a:gd name="T5" fmla="*/ 4 h 56"/>
                <a:gd name="T6" fmla="*/ 24 w 100"/>
                <a:gd name="T7" fmla="*/ 2 h 56"/>
                <a:gd name="T8" fmla="*/ 38 w 100"/>
                <a:gd name="T9" fmla="*/ 0 h 56"/>
                <a:gd name="T10" fmla="*/ 46 w 100"/>
                <a:gd name="T11" fmla="*/ 2 h 56"/>
                <a:gd name="T12" fmla="*/ 54 w 100"/>
                <a:gd name="T13" fmla="*/ 4 h 56"/>
                <a:gd name="T14" fmla="*/ 64 w 100"/>
                <a:gd name="T15" fmla="*/ 8 h 56"/>
                <a:gd name="T16" fmla="*/ 72 w 100"/>
                <a:gd name="T17" fmla="*/ 12 h 56"/>
                <a:gd name="T18" fmla="*/ 80 w 100"/>
                <a:gd name="T19" fmla="*/ 20 h 56"/>
                <a:gd name="T20" fmla="*/ 86 w 100"/>
                <a:gd name="T21" fmla="*/ 30 h 56"/>
                <a:gd name="T22" fmla="*/ 94 w 100"/>
                <a:gd name="T23" fmla="*/ 42 h 56"/>
                <a:gd name="T24" fmla="*/ 100 w 100"/>
                <a:gd name="T25" fmla="*/ 56 h 56"/>
                <a:gd name="T26" fmla="*/ 100 w 100"/>
                <a:gd name="T27" fmla="*/ 56 h 56"/>
                <a:gd name="T28" fmla="*/ 96 w 100"/>
                <a:gd name="T29" fmla="*/ 46 h 56"/>
                <a:gd name="T30" fmla="*/ 88 w 100"/>
                <a:gd name="T31" fmla="*/ 38 h 56"/>
                <a:gd name="T32" fmla="*/ 78 w 100"/>
                <a:gd name="T33" fmla="*/ 28 h 56"/>
                <a:gd name="T34" fmla="*/ 66 w 100"/>
                <a:gd name="T35" fmla="*/ 18 h 56"/>
                <a:gd name="T36" fmla="*/ 48 w 100"/>
                <a:gd name="T37" fmla="*/ 10 h 56"/>
                <a:gd name="T38" fmla="*/ 38 w 100"/>
                <a:gd name="T39" fmla="*/ 8 h 56"/>
                <a:gd name="T40" fmla="*/ 26 w 100"/>
                <a:gd name="T41" fmla="*/ 8 h 56"/>
                <a:gd name="T42" fmla="*/ 14 w 100"/>
                <a:gd name="T43" fmla="*/ 8 h 56"/>
                <a:gd name="T44" fmla="*/ 0 w 100"/>
                <a:gd name="T45" fmla="*/ 10 h 56"/>
                <a:gd name="T46" fmla="*/ 0 w 100"/>
                <a:gd name="T4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" h="56">
                  <a:moveTo>
                    <a:pt x="0" y="10"/>
                  </a:moveTo>
                  <a:lnTo>
                    <a:pt x="0" y="10"/>
                  </a:lnTo>
                  <a:lnTo>
                    <a:pt x="12" y="4"/>
                  </a:lnTo>
                  <a:lnTo>
                    <a:pt x="24" y="2"/>
                  </a:lnTo>
                  <a:lnTo>
                    <a:pt x="38" y="0"/>
                  </a:lnTo>
                  <a:lnTo>
                    <a:pt x="46" y="2"/>
                  </a:lnTo>
                  <a:lnTo>
                    <a:pt x="54" y="4"/>
                  </a:lnTo>
                  <a:lnTo>
                    <a:pt x="64" y="8"/>
                  </a:lnTo>
                  <a:lnTo>
                    <a:pt x="72" y="12"/>
                  </a:lnTo>
                  <a:lnTo>
                    <a:pt x="80" y="20"/>
                  </a:lnTo>
                  <a:lnTo>
                    <a:pt x="86" y="30"/>
                  </a:lnTo>
                  <a:lnTo>
                    <a:pt x="94" y="42"/>
                  </a:lnTo>
                  <a:lnTo>
                    <a:pt x="100" y="56"/>
                  </a:lnTo>
                  <a:lnTo>
                    <a:pt x="100" y="56"/>
                  </a:lnTo>
                  <a:lnTo>
                    <a:pt x="96" y="46"/>
                  </a:lnTo>
                  <a:lnTo>
                    <a:pt x="88" y="38"/>
                  </a:lnTo>
                  <a:lnTo>
                    <a:pt x="78" y="28"/>
                  </a:lnTo>
                  <a:lnTo>
                    <a:pt x="66" y="18"/>
                  </a:lnTo>
                  <a:lnTo>
                    <a:pt x="48" y="10"/>
                  </a:lnTo>
                  <a:lnTo>
                    <a:pt x="38" y="8"/>
                  </a:lnTo>
                  <a:lnTo>
                    <a:pt x="26" y="8"/>
                  </a:lnTo>
                  <a:lnTo>
                    <a:pt x="14" y="8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0" name="Freeform 933"/>
            <p:cNvSpPr>
              <a:spLocks/>
            </p:cNvSpPr>
            <p:nvPr/>
          </p:nvSpPr>
          <p:spPr bwMode="auto">
            <a:xfrm>
              <a:off x="10036157" y="2063767"/>
              <a:ext cx="128103" cy="149225"/>
            </a:xfrm>
            <a:custGeom>
              <a:avLst/>
              <a:gdLst>
                <a:gd name="T0" fmla="*/ 0 w 92"/>
                <a:gd name="T1" fmla="*/ 38 h 94"/>
                <a:gd name="T2" fmla="*/ 92 w 92"/>
                <a:gd name="T3" fmla="*/ 94 h 94"/>
                <a:gd name="T4" fmla="*/ 92 w 92"/>
                <a:gd name="T5" fmla="*/ 94 h 94"/>
                <a:gd name="T6" fmla="*/ 86 w 92"/>
                <a:gd name="T7" fmla="*/ 70 h 94"/>
                <a:gd name="T8" fmla="*/ 80 w 92"/>
                <a:gd name="T9" fmla="*/ 48 h 94"/>
                <a:gd name="T10" fmla="*/ 70 w 92"/>
                <a:gd name="T11" fmla="*/ 26 h 94"/>
                <a:gd name="T12" fmla="*/ 64 w 92"/>
                <a:gd name="T13" fmla="*/ 16 h 94"/>
                <a:gd name="T14" fmla="*/ 58 w 92"/>
                <a:gd name="T15" fmla="*/ 8 h 94"/>
                <a:gd name="T16" fmla="*/ 50 w 92"/>
                <a:gd name="T17" fmla="*/ 2 h 94"/>
                <a:gd name="T18" fmla="*/ 42 w 92"/>
                <a:gd name="T19" fmla="*/ 0 h 94"/>
                <a:gd name="T20" fmla="*/ 32 w 92"/>
                <a:gd name="T21" fmla="*/ 2 h 94"/>
                <a:gd name="T22" fmla="*/ 22 w 92"/>
                <a:gd name="T23" fmla="*/ 8 h 94"/>
                <a:gd name="T24" fmla="*/ 12 w 92"/>
                <a:gd name="T25" fmla="*/ 20 h 94"/>
                <a:gd name="T26" fmla="*/ 0 w 92"/>
                <a:gd name="T27" fmla="*/ 38 h 94"/>
                <a:gd name="T28" fmla="*/ 0 w 92"/>
                <a:gd name="T29" fmla="*/ 3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94">
                  <a:moveTo>
                    <a:pt x="0" y="38"/>
                  </a:moveTo>
                  <a:lnTo>
                    <a:pt x="92" y="94"/>
                  </a:lnTo>
                  <a:lnTo>
                    <a:pt x="92" y="94"/>
                  </a:lnTo>
                  <a:lnTo>
                    <a:pt x="86" y="70"/>
                  </a:lnTo>
                  <a:lnTo>
                    <a:pt x="80" y="48"/>
                  </a:lnTo>
                  <a:lnTo>
                    <a:pt x="70" y="26"/>
                  </a:lnTo>
                  <a:lnTo>
                    <a:pt x="64" y="16"/>
                  </a:lnTo>
                  <a:lnTo>
                    <a:pt x="58" y="8"/>
                  </a:lnTo>
                  <a:lnTo>
                    <a:pt x="50" y="2"/>
                  </a:lnTo>
                  <a:lnTo>
                    <a:pt x="42" y="0"/>
                  </a:lnTo>
                  <a:lnTo>
                    <a:pt x="32" y="2"/>
                  </a:lnTo>
                  <a:lnTo>
                    <a:pt x="22" y="8"/>
                  </a:lnTo>
                  <a:lnTo>
                    <a:pt x="12" y="2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1" name="Freeform 934"/>
            <p:cNvSpPr>
              <a:spLocks/>
            </p:cNvSpPr>
            <p:nvPr/>
          </p:nvSpPr>
          <p:spPr bwMode="auto">
            <a:xfrm>
              <a:off x="10011093" y="2060592"/>
              <a:ext cx="164306" cy="215900"/>
            </a:xfrm>
            <a:custGeom>
              <a:avLst/>
              <a:gdLst>
                <a:gd name="T0" fmla="*/ 40 w 118"/>
                <a:gd name="T1" fmla="*/ 8 h 136"/>
                <a:gd name="T2" fmla="*/ 40 w 118"/>
                <a:gd name="T3" fmla="*/ 8 h 136"/>
                <a:gd name="T4" fmla="*/ 46 w 118"/>
                <a:gd name="T5" fmla="*/ 2 h 136"/>
                <a:gd name="T6" fmla="*/ 54 w 118"/>
                <a:gd name="T7" fmla="*/ 0 h 136"/>
                <a:gd name="T8" fmla="*/ 60 w 118"/>
                <a:gd name="T9" fmla="*/ 0 h 136"/>
                <a:gd name="T10" fmla="*/ 68 w 118"/>
                <a:gd name="T11" fmla="*/ 4 h 136"/>
                <a:gd name="T12" fmla="*/ 76 w 118"/>
                <a:gd name="T13" fmla="*/ 10 h 136"/>
                <a:gd name="T14" fmla="*/ 82 w 118"/>
                <a:gd name="T15" fmla="*/ 18 h 136"/>
                <a:gd name="T16" fmla="*/ 88 w 118"/>
                <a:gd name="T17" fmla="*/ 30 h 136"/>
                <a:gd name="T18" fmla="*/ 96 w 118"/>
                <a:gd name="T19" fmla="*/ 44 h 136"/>
                <a:gd name="T20" fmla="*/ 96 w 118"/>
                <a:gd name="T21" fmla="*/ 44 h 136"/>
                <a:gd name="T22" fmla="*/ 110 w 118"/>
                <a:gd name="T23" fmla="*/ 86 h 136"/>
                <a:gd name="T24" fmla="*/ 116 w 118"/>
                <a:gd name="T25" fmla="*/ 116 h 136"/>
                <a:gd name="T26" fmla="*/ 118 w 118"/>
                <a:gd name="T27" fmla="*/ 132 h 136"/>
                <a:gd name="T28" fmla="*/ 118 w 118"/>
                <a:gd name="T29" fmla="*/ 136 h 136"/>
                <a:gd name="T30" fmla="*/ 118 w 118"/>
                <a:gd name="T31" fmla="*/ 136 h 136"/>
                <a:gd name="T32" fmla="*/ 112 w 118"/>
                <a:gd name="T33" fmla="*/ 116 h 136"/>
                <a:gd name="T34" fmla="*/ 106 w 118"/>
                <a:gd name="T35" fmla="*/ 96 h 136"/>
                <a:gd name="T36" fmla="*/ 96 w 118"/>
                <a:gd name="T37" fmla="*/ 74 h 136"/>
                <a:gd name="T38" fmla="*/ 86 w 118"/>
                <a:gd name="T39" fmla="*/ 54 h 136"/>
                <a:gd name="T40" fmla="*/ 80 w 118"/>
                <a:gd name="T41" fmla="*/ 46 h 136"/>
                <a:gd name="T42" fmla="*/ 72 w 118"/>
                <a:gd name="T43" fmla="*/ 38 h 136"/>
                <a:gd name="T44" fmla="*/ 66 w 118"/>
                <a:gd name="T45" fmla="*/ 32 h 136"/>
                <a:gd name="T46" fmla="*/ 58 w 118"/>
                <a:gd name="T47" fmla="*/ 30 h 136"/>
                <a:gd name="T48" fmla="*/ 52 w 118"/>
                <a:gd name="T49" fmla="*/ 30 h 136"/>
                <a:gd name="T50" fmla="*/ 44 w 118"/>
                <a:gd name="T51" fmla="*/ 32 h 136"/>
                <a:gd name="T52" fmla="*/ 44 w 118"/>
                <a:gd name="T53" fmla="*/ 32 h 136"/>
                <a:gd name="T54" fmla="*/ 30 w 118"/>
                <a:gd name="T55" fmla="*/ 42 h 136"/>
                <a:gd name="T56" fmla="*/ 20 w 118"/>
                <a:gd name="T57" fmla="*/ 48 h 136"/>
                <a:gd name="T58" fmla="*/ 20 w 118"/>
                <a:gd name="T59" fmla="*/ 48 h 136"/>
                <a:gd name="T60" fmla="*/ 16 w 118"/>
                <a:gd name="T61" fmla="*/ 52 h 136"/>
                <a:gd name="T62" fmla="*/ 10 w 118"/>
                <a:gd name="T63" fmla="*/ 52 h 136"/>
                <a:gd name="T64" fmla="*/ 6 w 118"/>
                <a:gd name="T65" fmla="*/ 50 h 136"/>
                <a:gd name="T66" fmla="*/ 4 w 118"/>
                <a:gd name="T67" fmla="*/ 48 h 136"/>
                <a:gd name="T68" fmla="*/ 2 w 118"/>
                <a:gd name="T69" fmla="*/ 44 h 136"/>
                <a:gd name="T70" fmla="*/ 0 w 118"/>
                <a:gd name="T71" fmla="*/ 40 h 136"/>
                <a:gd name="T72" fmla="*/ 0 w 118"/>
                <a:gd name="T73" fmla="*/ 34 h 136"/>
                <a:gd name="T74" fmla="*/ 0 w 118"/>
                <a:gd name="T75" fmla="*/ 28 h 136"/>
                <a:gd name="T76" fmla="*/ 0 w 118"/>
                <a:gd name="T77" fmla="*/ 28 h 136"/>
                <a:gd name="T78" fmla="*/ 2 w 118"/>
                <a:gd name="T79" fmla="*/ 28 h 136"/>
                <a:gd name="T80" fmla="*/ 2 w 118"/>
                <a:gd name="T81" fmla="*/ 28 h 136"/>
                <a:gd name="T82" fmla="*/ 4 w 118"/>
                <a:gd name="T83" fmla="*/ 32 h 136"/>
                <a:gd name="T84" fmla="*/ 8 w 118"/>
                <a:gd name="T85" fmla="*/ 36 h 136"/>
                <a:gd name="T86" fmla="*/ 10 w 118"/>
                <a:gd name="T87" fmla="*/ 36 h 136"/>
                <a:gd name="T88" fmla="*/ 14 w 118"/>
                <a:gd name="T89" fmla="*/ 36 h 136"/>
                <a:gd name="T90" fmla="*/ 14 w 118"/>
                <a:gd name="T91" fmla="*/ 36 h 136"/>
                <a:gd name="T92" fmla="*/ 20 w 118"/>
                <a:gd name="T93" fmla="*/ 32 h 136"/>
                <a:gd name="T94" fmla="*/ 26 w 118"/>
                <a:gd name="T95" fmla="*/ 26 h 136"/>
                <a:gd name="T96" fmla="*/ 32 w 118"/>
                <a:gd name="T97" fmla="*/ 18 h 136"/>
                <a:gd name="T98" fmla="*/ 40 w 118"/>
                <a:gd name="T99" fmla="*/ 8 h 136"/>
                <a:gd name="T100" fmla="*/ 40 w 118"/>
                <a:gd name="T101" fmla="*/ 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8" h="136">
                  <a:moveTo>
                    <a:pt x="40" y="8"/>
                  </a:moveTo>
                  <a:lnTo>
                    <a:pt x="4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8" y="4"/>
                  </a:lnTo>
                  <a:lnTo>
                    <a:pt x="76" y="10"/>
                  </a:lnTo>
                  <a:lnTo>
                    <a:pt x="82" y="18"/>
                  </a:lnTo>
                  <a:lnTo>
                    <a:pt x="88" y="30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110" y="86"/>
                  </a:lnTo>
                  <a:lnTo>
                    <a:pt x="116" y="116"/>
                  </a:lnTo>
                  <a:lnTo>
                    <a:pt x="118" y="132"/>
                  </a:lnTo>
                  <a:lnTo>
                    <a:pt x="118" y="136"/>
                  </a:lnTo>
                  <a:lnTo>
                    <a:pt x="118" y="136"/>
                  </a:lnTo>
                  <a:lnTo>
                    <a:pt x="112" y="116"/>
                  </a:lnTo>
                  <a:lnTo>
                    <a:pt x="106" y="96"/>
                  </a:lnTo>
                  <a:lnTo>
                    <a:pt x="96" y="74"/>
                  </a:lnTo>
                  <a:lnTo>
                    <a:pt x="86" y="54"/>
                  </a:lnTo>
                  <a:lnTo>
                    <a:pt x="80" y="46"/>
                  </a:lnTo>
                  <a:lnTo>
                    <a:pt x="72" y="38"/>
                  </a:lnTo>
                  <a:lnTo>
                    <a:pt x="66" y="32"/>
                  </a:lnTo>
                  <a:lnTo>
                    <a:pt x="58" y="30"/>
                  </a:lnTo>
                  <a:lnTo>
                    <a:pt x="52" y="30"/>
                  </a:lnTo>
                  <a:lnTo>
                    <a:pt x="44" y="32"/>
                  </a:lnTo>
                  <a:lnTo>
                    <a:pt x="44" y="32"/>
                  </a:lnTo>
                  <a:lnTo>
                    <a:pt x="30" y="42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16" y="52"/>
                  </a:lnTo>
                  <a:lnTo>
                    <a:pt x="10" y="52"/>
                  </a:lnTo>
                  <a:lnTo>
                    <a:pt x="6" y="50"/>
                  </a:lnTo>
                  <a:lnTo>
                    <a:pt x="4" y="48"/>
                  </a:lnTo>
                  <a:lnTo>
                    <a:pt x="2" y="44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4" y="32"/>
                  </a:lnTo>
                  <a:lnTo>
                    <a:pt x="8" y="36"/>
                  </a:lnTo>
                  <a:lnTo>
                    <a:pt x="10" y="36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20" y="32"/>
                  </a:lnTo>
                  <a:lnTo>
                    <a:pt x="26" y="26"/>
                  </a:lnTo>
                  <a:lnTo>
                    <a:pt x="32" y="18"/>
                  </a:lnTo>
                  <a:lnTo>
                    <a:pt x="40" y="8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rgbClr val="FA61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" name="Freeform 935"/>
            <p:cNvSpPr>
              <a:spLocks/>
            </p:cNvSpPr>
            <p:nvPr/>
          </p:nvSpPr>
          <p:spPr bwMode="auto">
            <a:xfrm>
              <a:off x="10022233" y="2581292"/>
              <a:ext cx="55697" cy="44450"/>
            </a:xfrm>
            <a:custGeom>
              <a:avLst/>
              <a:gdLst>
                <a:gd name="T0" fmla="*/ 0 w 40"/>
                <a:gd name="T1" fmla="*/ 10 h 28"/>
                <a:gd name="T2" fmla="*/ 0 w 40"/>
                <a:gd name="T3" fmla="*/ 10 h 28"/>
                <a:gd name="T4" fmla="*/ 2 w 40"/>
                <a:gd name="T5" fmla="*/ 16 h 28"/>
                <a:gd name="T6" fmla="*/ 4 w 40"/>
                <a:gd name="T7" fmla="*/ 22 h 28"/>
                <a:gd name="T8" fmla="*/ 10 w 40"/>
                <a:gd name="T9" fmla="*/ 26 h 28"/>
                <a:gd name="T10" fmla="*/ 18 w 40"/>
                <a:gd name="T11" fmla="*/ 28 h 28"/>
                <a:gd name="T12" fmla="*/ 18 w 40"/>
                <a:gd name="T13" fmla="*/ 28 h 28"/>
                <a:gd name="T14" fmla="*/ 26 w 40"/>
                <a:gd name="T15" fmla="*/ 28 h 28"/>
                <a:gd name="T16" fmla="*/ 32 w 40"/>
                <a:gd name="T17" fmla="*/ 26 h 28"/>
                <a:gd name="T18" fmla="*/ 36 w 40"/>
                <a:gd name="T19" fmla="*/ 22 h 28"/>
                <a:gd name="T20" fmla="*/ 40 w 40"/>
                <a:gd name="T21" fmla="*/ 18 h 28"/>
                <a:gd name="T22" fmla="*/ 40 w 40"/>
                <a:gd name="T23" fmla="*/ 18 h 28"/>
                <a:gd name="T24" fmla="*/ 38 w 40"/>
                <a:gd name="T25" fmla="*/ 12 h 28"/>
                <a:gd name="T26" fmla="*/ 34 w 40"/>
                <a:gd name="T27" fmla="*/ 6 h 28"/>
                <a:gd name="T28" fmla="*/ 28 w 40"/>
                <a:gd name="T29" fmla="*/ 2 h 28"/>
                <a:gd name="T30" fmla="*/ 22 w 40"/>
                <a:gd name="T31" fmla="*/ 0 h 28"/>
                <a:gd name="T32" fmla="*/ 22 w 40"/>
                <a:gd name="T33" fmla="*/ 0 h 28"/>
                <a:gd name="T34" fmla="*/ 14 w 40"/>
                <a:gd name="T35" fmla="*/ 0 h 28"/>
                <a:gd name="T36" fmla="*/ 8 w 40"/>
                <a:gd name="T37" fmla="*/ 2 h 28"/>
                <a:gd name="T38" fmla="*/ 2 w 40"/>
                <a:gd name="T39" fmla="*/ 6 h 28"/>
                <a:gd name="T40" fmla="*/ 0 w 40"/>
                <a:gd name="T41" fmla="*/ 10 h 28"/>
                <a:gd name="T42" fmla="*/ 0 w 40"/>
                <a:gd name="T4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28">
                  <a:moveTo>
                    <a:pt x="0" y="10"/>
                  </a:moveTo>
                  <a:lnTo>
                    <a:pt x="0" y="10"/>
                  </a:lnTo>
                  <a:lnTo>
                    <a:pt x="2" y="16"/>
                  </a:lnTo>
                  <a:lnTo>
                    <a:pt x="4" y="22"/>
                  </a:lnTo>
                  <a:lnTo>
                    <a:pt x="10" y="26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26" y="28"/>
                  </a:lnTo>
                  <a:lnTo>
                    <a:pt x="32" y="26"/>
                  </a:lnTo>
                  <a:lnTo>
                    <a:pt x="36" y="22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2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3" name="Freeform 936"/>
            <p:cNvSpPr>
              <a:spLocks/>
            </p:cNvSpPr>
            <p:nvPr/>
          </p:nvSpPr>
          <p:spPr bwMode="auto">
            <a:xfrm>
              <a:off x="9935902" y="2692417"/>
              <a:ext cx="80761" cy="41275"/>
            </a:xfrm>
            <a:custGeom>
              <a:avLst/>
              <a:gdLst>
                <a:gd name="T0" fmla="*/ 58 w 58"/>
                <a:gd name="T1" fmla="*/ 0 h 26"/>
                <a:gd name="T2" fmla="*/ 58 w 58"/>
                <a:gd name="T3" fmla="*/ 0 h 26"/>
                <a:gd name="T4" fmla="*/ 54 w 58"/>
                <a:gd name="T5" fmla="*/ 4 h 26"/>
                <a:gd name="T6" fmla="*/ 48 w 58"/>
                <a:gd name="T7" fmla="*/ 8 h 26"/>
                <a:gd name="T8" fmla="*/ 42 w 58"/>
                <a:gd name="T9" fmla="*/ 14 h 26"/>
                <a:gd name="T10" fmla="*/ 32 w 58"/>
                <a:gd name="T11" fmla="*/ 16 h 26"/>
                <a:gd name="T12" fmla="*/ 22 w 58"/>
                <a:gd name="T13" fmla="*/ 16 h 26"/>
                <a:gd name="T14" fmla="*/ 12 w 58"/>
                <a:gd name="T15" fmla="*/ 12 h 26"/>
                <a:gd name="T16" fmla="*/ 0 w 58"/>
                <a:gd name="T17" fmla="*/ 4 h 26"/>
                <a:gd name="T18" fmla="*/ 0 w 58"/>
                <a:gd name="T19" fmla="*/ 4 h 26"/>
                <a:gd name="T20" fmla="*/ 6 w 58"/>
                <a:gd name="T21" fmla="*/ 10 h 26"/>
                <a:gd name="T22" fmla="*/ 12 w 58"/>
                <a:gd name="T23" fmla="*/ 18 h 26"/>
                <a:gd name="T24" fmla="*/ 20 w 58"/>
                <a:gd name="T25" fmla="*/ 22 h 26"/>
                <a:gd name="T26" fmla="*/ 30 w 58"/>
                <a:gd name="T27" fmla="*/ 26 h 26"/>
                <a:gd name="T28" fmla="*/ 34 w 58"/>
                <a:gd name="T29" fmla="*/ 26 h 26"/>
                <a:gd name="T30" fmla="*/ 40 w 58"/>
                <a:gd name="T31" fmla="*/ 24 h 26"/>
                <a:gd name="T32" fmla="*/ 44 w 58"/>
                <a:gd name="T33" fmla="*/ 22 h 26"/>
                <a:gd name="T34" fmla="*/ 50 w 58"/>
                <a:gd name="T35" fmla="*/ 16 h 26"/>
                <a:gd name="T36" fmla="*/ 54 w 58"/>
                <a:gd name="T37" fmla="*/ 8 h 26"/>
                <a:gd name="T38" fmla="*/ 58 w 58"/>
                <a:gd name="T39" fmla="*/ 0 h 26"/>
                <a:gd name="T40" fmla="*/ 58 w 58"/>
                <a:gd name="T4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26">
                  <a:moveTo>
                    <a:pt x="58" y="0"/>
                  </a:moveTo>
                  <a:lnTo>
                    <a:pt x="58" y="0"/>
                  </a:lnTo>
                  <a:lnTo>
                    <a:pt x="54" y="4"/>
                  </a:lnTo>
                  <a:lnTo>
                    <a:pt x="48" y="8"/>
                  </a:lnTo>
                  <a:lnTo>
                    <a:pt x="42" y="14"/>
                  </a:lnTo>
                  <a:lnTo>
                    <a:pt x="32" y="16"/>
                  </a:lnTo>
                  <a:lnTo>
                    <a:pt x="22" y="16"/>
                  </a:lnTo>
                  <a:lnTo>
                    <a:pt x="12" y="12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10"/>
                  </a:lnTo>
                  <a:lnTo>
                    <a:pt x="12" y="18"/>
                  </a:lnTo>
                  <a:lnTo>
                    <a:pt x="20" y="22"/>
                  </a:lnTo>
                  <a:lnTo>
                    <a:pt x="30" y="26"/>
                  </a:lnTo>
                  <a:lnTo>
                    <a:pt x="34" y="26"/>
                  </a:lnTo>
                  <a:lnTo>
                    <a:pt x="40" y="24"/>
                  </a:lnTo>
                  <a:lnTo>
                    <a:pt x="44" y="22"/>
                  </a:lnTo>
                  <a:lnTo>
                    <a:pt x="50" y="16"/>
                  </a:lnTo>
                  <a:lnTo>
                    <a:pt x="54" y="8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4" name="Freeform 937"/>
            <p:cNvSpPr>
              <a:spLocks/>
            </p:cNvSpPr>
            <p:nvPr/>
          </p:nvSpPr>
          <p:spPr bwMode="auto">
            <a:xfrm>
              <a:off x="9994384" y="2371742"/>
              <a:ext cx="97470" cy="174625"/>
            </a:xfrm>
            <a:custGeom>
              <a:avLst/>
              <a:gdLst>
                <a:gd name="T0" fmla="*/ 0 w 70"/>
                <a:gd name="T1" fmla="*/ 50 h 110"/>
                <a:gd name="T2" fmla="*/ 0 w 70"/>
                <a:gd name="T3" fmla="*/ 50 h 110"/>
                <a:gd name="T4" fmla="*/ 0 w 70"/>
                <a:gd name="T5" fmla="*/ 62 h 110"/>
                <a:gd name="T6" fmla="*/ 2 w 70"/>
                <a:gd name="T7" fmla="*/ 72 h 110"/>
                <a:gd name="T8" fmla="*/ 4 w 70"/>
                <a:gd name="T9" fmla="*/ 82 h 110"/>
                <a:gd name="T10" fmla="*/ 8 w 70"/>
                <a:gd name="T11" fmla="*/ 90 h 110"/>
                <a:gd name="T12" fmla="*/ 12 w 70"/>
                <a:gd name="T13" fmla="*/ 98 h 110"/>
                <a:gd name="T14" fmla="*/ 18 w 70"/>
                <a:gd name="T15" fmla="*/ 104 h 110"/>
                <a:gd name="T16" fmla="*/ 24 w 70"/>
                <a:gd name="T17" fmla="*/ 108 h 110"/>
                <a:gd name="T18" fmla="*/ 30 w 70"/>
                <a:gd name="T19" fmla="*/ 110 h 110"/>
                <a:gd name="T20" fmla="*/ 30 w 70"/>
                <a:gd name="T21" fmla="*/ 110 h 110"/>
                <a:gd name="T22" fmla="*/ 38 w 70"/>
                <a:gd name="T23" fmla="*/ 110 h 110"/>
                <a:gd name="T24" fmla="*/ 44 w 70"/>
                <a:gd name="T25" fmla="*/ 108 h 110"/>
                <a:gd name="T26" fmla="*/ 50 w 70"/>
                <a:gd name="T27" fmla="*/ 102 h 110"/>
                <a:gd name="T28" fmla="*/ 56 w 70"/>
                <a:gd name="T29" fmla="*/ 96 h 110"/>
                <a:gd name="T30" fmla="*/ 60 w 70"/>
                <a:gd name="T31" fmla="*/ 90 h 110"/>
                <a:gd name="T32" fmla="*/ 64 w 70"/>
                <a:gd name="T33" fmla="*/ 80 h 110"/>
                <a:gd name="T34" fmla="*/ 68 w 70"/>
                <a:gd name="T35" fmla="*/ 70 h 110"/>
                <a:gd name="T36" fmla="*/ 70 w 70"/>
                <a:gd name="T37" fmla="*/ 58 h 110"/>
                <a:gd name="T38" fmla="*/ 70 w 70"/>
                <a:gd name="T39" fmla="*/ 58 h 110"/>
                <a:gd name="T40" fmla="*/ 70 w 70"/>
                <a:gd name="T41" fmla="*/ 48 h 110"/>
                <a:gd name="T42" fmla="*/ 68 w 70"/>
                <a:gd name="T43" fmla="*/ 38 h 110"/>
                <a:gd name="T44" fmla="*/ 66 w 70"/>
                <a:gd name="T45" fmla="*/ 28 h 110"/>
                <a:gd name="T46" fmla="*/ 62 w 70"/>
                <a:gd name="T47" fmla="*/ 18 h 110"/>
                <a:gd name="T48" fmla="*/ 58 w 70"/>
                <a:gd name="T49" fmla="*/ 12 h 110"/>
                <a:gd name="T50" fmla="*/ 54 w 70"/>
                <a:gd name="T51" fmla="*/ 6 h 110"/>
                <a:gd name="T52" fmla="*/ 46 w 70"/>
                <a:gd name="T53" fmla="*/ 2 h 110"/>
                <a:gd name="T54" fmla="*/ 40 w 70"/>
                <a:gd name="T55" fmla="*/ 0 h 110"/>
                <a:gd name="T56" fmla="*/ 40 w 70"/>
                <a:gd name="T57" fmla="*/ 0 h 110"/>
                <a:gd name="T58" fmla="*/ 32 w 70"/>
                <a:gd name="T59" fmla="*/ 0 h 110"/>
                <a:gd name="T60" fmla="*/ 26 w 70"/>
                <a:gd name="T61" fmla="*/ 2 h 110"/>
                <a:gd name="T62" fmla="*/ 20 w 70"/>
                <a:gd name="T63" fmla="*/ 6 h 110"/>
                <a:gd name="T64" fmla="*/ 14 w 70"/>
                <a:gd name="T65" fmla="*/ 12 h 110"/>
                <a:gd name="T66" fmla="*/ 10 w 70"/>
                <a:gd name="T67" fmla="*/ 20 h 110"/>
                <a:gd name="T68" fmla="*/ 6 w 70"/>
                <a:gd name="T69" fmla="*/ 28 h 110"/>
                <a:gd name="T70" fmla="*/ 2 w 70"/>
                <a:gd name="T71" fmla="*/ 38 h 110"/>
                <a:gd name="T72" fmla="*/ 0 w 70"/>
                <a:gd name="T73" fmla="*/ 50 h 110"/>
                <a:gd name="T74" fmla="*/ 0 w 70"/>
                <a:gd name="T75" fmla="*/ 5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" h="110">
                  <a:moveTo>
                    <a:pt x="0" y="50"/>
                  </a:moveTo>
                  <a:lnTo>
                    <a:pt x="0" y="50"/>
                  </a:lnTo>
                  <a:lnTo>
                    <a:pt x="0" y="62"/>
                  </a:lnTo>
                  <a:lnTo>
                    <a:pt x="2" y="72"/>
                  </a:lnTo>
                  <a:lnTo>
                    <a:pt x="4" y="82"/>
                  </a:lnTo>
                  <a:lnTo>
                    <a:pt x="8" y="90"/>
                  </a:lnTo>
                  <a:lnTo>
                    <a:pt x="12" y="98"/>
                  </a:lnTo>
                  <a:lnTo>
                    <a:pt x="18" y="104"/>
                  </a:lnTo>
                  <a:lnTo>
                    <a:pt x="24" y="108"/>
                  </a:lnTo>
                  <a:lnTo>
                    <a:pt x="30" y="110"/>
                  </a:lnTo>
                  <a:lnTo>
                    <a:pt x="30" y="110"/>
                  </a:lnTo>
                  <a:lnTo>
                    <a:pt x="38" y="110"/>
                  </a:lnTo>
                  <a:lnTo>
                    <a:pt x="44" y="108"/>
                  </a:lnTo>
                  <a:lnTo>
                    <a:pt x="50" y="102"/>
                  </a:lnTo>
                  <a:lnTo>
                    <a:pt x="56" y="96"/>
                  </a:lnTo>
                  <a:lnTo>
                    <a:pt x="60" y="90"/>
                  </a:lnTo>
                  <a:lnTo>
                    <a:pt x="64" y="80"/>
                  </a:lnTo>
                  <a:lnTo>
                    <a:pt x="68" y="7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0" y="48"/>
                  </a:lnTo>
                  <a:lnTo>
                    <a:pt x="68" y="38"/>
                  </a:lnTo>
                  <a:lnTo>
                    <a:pt x="66" y="28"/>
                  </a:lnTo>
                  <a:lnTo>
                    <a:pt x="62" y="18"/>
                  </a:lnTo>
                  <a:lnTo>
                    <a:pt x="58" y="12"/>
                  </a:lnTo>
                  <a:lnTo>
                    <a:pt x="54" y="6"/>
                  </a:lnTo>
                  <a:lnTo>
                    <a:pt x="46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6" y="2"/>
                  </a:lnTo>
                  <a:lnTo>
                    <a:pt x="20" y="6"/>
                  </a:lnTo>
                  <a:lnTo>
                    <a:pt x="14" y="12"/>
                  </a:lnTo>
                  <a:lnTo>
                    <a:pt x="10" y="20"/>
                  </a:lnTo>
                  <a:lnTo>
                    <a:pt x="6" y="28"/>
                  </a:lnTo>
                  <a:lnTo>
                    <a:pt x="2" y="38"/>
                  </a:lnTo>
                  <a:lnTo>
                    <a:pt x="0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5" name="Freeform 938"/>
            <p:cNvSpPr>
              <a:spLocks/>
            </p:cNvSpPr>
            <p:nvPr/>
          </p:nvSpPr>
          <p:spPr bwMode="auto">
            <a:xfrm>
              <a:off x="10011093" y="2444767"/>
              <a:ext cx="64052" cy="85725"/>
            </a:xfrm>
            <a:custGeom>
              <a:avLst/>
              <a:gdLst>
                <a:gd name="T0" fmla="*/ 0 w 46"/>
                <a:gd name="T1" fmla="*/ 24 h 54"/>
                <a:gd name="T2" fmla="*/ 0 w 46"/>
                <a:gd name="T3" fmla="*/ 24 h 54"/>
                <a:gd name="T4" fmla="*/ 0 w 46"/>
                <a:gd name="T5" fmla="*/ 34 h 54"/>
                <a:gd name="T6" fmla="*/ 4 w 46"/>
                <a:gd name="T7" fmla="*/ 44 h 54"/>
                <a:gd name="T8" fmla="*/ 10 w 46"/>
                <a:gd name="T9" fmla="*/ 50 h 54"/>
                <a:gd name="T10" fmla="*/ 20 w 46"/>
                <a:gd name="T11" fmla="*/ 54 h 54"/>
                <a:gd name="T12" fmla="*/ 20 w 46"/>
                <a:gd name="T13" fmla="*/ 54 h 54"/>
                <a:gd name="T14" fmla="*/ 28 w 46"/>
                <a:gd name="T15" fmla="*/ 52 h 54"/>
                <a:gd name="T16" fmla="*/ 36 w 46"/>
                <a:gd name="T17" fmla="*/ 48 h 54"/>
                <a:gd name="T18" fmla="*/ 42 w 46"/>
                <a:gd name="T19" fmla="*/ 40 h 54"/>
                <a:gd name="T20" fmla="*/ 46 w 46"/>
                <a:gd name="T21" fmla="*/ 28 h 54"/>
                <a:gd name="T22" fmla="*/ 46 w 46"/>
                <a:gd name="T23" fmla="*/ 28 h 54"/>
                <a:gd name="T24" fmla="*/ 44 w 46"/>
                <a:gd name="T25" fmla="*/ 18 h 54"/>
                <a:gd name="T26" fmla="*/ 40 w 46"/>
                <a:gd name="T27" fmla="*/ 8 h 54"/>
                <a:gd name="T28" fmla="*/ 34 w 46"/>
                <a:gd name="T29" fmla="*/ 2 h 54"/>
                <a:gd name="T30" fmla="*/ 26 w 46"/>
                <a:gd name="T31" fmla="*/ 0 h 54"/>
                <a:gd name="T32" fmla="*/ 26 w 46"/>
                <a:gd name="T33" fmla="*/ 0 h 54"/>
                <a:gd name="T34" fmla="*/ 16 w 46"/>
                <a:gd name="T35" fmla="*/ 0 h 54"/>
                <a:gd name="T36" fmla="*/ 8 w 46"/>
                <a:gd name="T37" fmla="*/ 6 h 54"/>
                <a:gd name="T38" fmla="*/ 2 w 46"/>
                <a:gd name="T39" fmla="*/ 14 h 54"/>
                <a:gd name="T40" fmla="*/ 0 w 46"/>
                <a:gd name="T41" fmla="*/ 24 h 54"/>
                <a:gd name="T42" fmla="*/ 0 w 46"/>
                <a:gd name="T43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54">
                  <a:moveTo>
                    <a:pt x="0" y="24"/>
                  </a:moveTo>
                  <a:lnTo>
                    <a:pt x="0" y="24"/>
                  </a:lnTo>
                  <a:lnTo>
                    <a:pt x="0" y="34"/>
                  </a:lnTo>
                  <a:lnTo>
                    <a:pt x="4" y="44"/>
                  </a:lnTo>
                  <a:lnTo>
                    <a:pt x="10" y="50"/>
                  </a:lnTo>
                  <a:lnTo>
                    <a:pt x="20" y="54"/>
                  </a:lnTo>
                  <a:lnTo>
                    <a:pt x="20" y="54"/>
                  </a:lnTo>
                  <a:lnTo>
                    <a:pt x="28" y="52"/>
                  </a:lnTo>
                  <a:lnTo>
                    <a:pt x="36" y="48"/>
                  </a:lnTo>
                  <a:lnTo>
                    <a:pt x="42" y="40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44" y="18"/>
                  </a:lnTo>
                  <a:lnTo>
                    <a:pt x="40" y="8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6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6" name="Freeform 939"/>
            <p:cNvSpPr>
              <a:spLocks/>
            </p:cNvSpPr>
            <p:nvPr/>
          </p:nvSpPr>
          <p:spPr bwMode="auto">
            <a:xfrm>
              <a:off x="10083500" y="2413017"/>
              <a:ext cx="19494" cy="31750"/>
            </a:xfrm>
            <a:custGeom>
              <a:avLst/>
              <a:gdLst>
                <a:gd name="T0" fmla="*/ 0 w 14"/>
                <a:gd name="T1" fmla="*/ 8 h 20"/>
                <a:gd name="T2" fmla="*/ 0 w 14"/>
                <a:gd name="T3" fmla="*/ 8 h 20"/>
                <a:gd name="T4" fmla="*/ 0 w 14"/>
                <a:gd name="T5" fmla="*/ 16 h 20"/>
                <a:gd name="T6" fmla="*/ 2 w 14"/>
                <a:gd name="T7" fmla="*/ 18 h 20"/>
                <a:gd name="T8" fmla="*/ 4 w 14"/>
                <a:gd name="T9" fmla="*/ 20 h 20"/>
                <a:gd name="T10" fmla="*/ 4 w 14"/>
                <a:gd name="T11" fmla="*/ 20 h 20"/>
                <a:gd name="T12" fmla="*/ 8 w 14"/>
                <a:gd name="T13" fmla="*/ 20 h 20"/>
                <a:gd name="T14" fmla="*/ 10 w 14"/>
                <a:gd name="T15" fmla="*/ 18 h 20"/>
                <a:gd name="T16" fmla="*/ 12 w 14"/>
                <a:gd name="T17" fmla="*/ 16 h 20"/>
                <a:gd name="T18" fmla="*/ 14 w 14"/>
                <a:gd name="T19" fmla="*/ 12 h 20"/>
                <a:gd name="T20" fmla="*/ 14 w 14"/>
                <a:gd name="T21" fmla="*/ 12 h 20"/>
                <a:gd name="T22" fmla="*/ 14 w 14"/>
                <a:gd name="T23" fmla="*/ 4 h 20"/>
                <a:gd name="T24" fmla="*/ 12 w 14"/>
                <a:gd name="T25" fmla="*/ 0 h 20"/>
                <a:gd name="T26" fmla="*/ 8 w 14"/>
                <a:gd name="T27" fmla="*/ 0 h 20"/>
                <a:gd name="T28" fmla="*/ 8 w 14"/>
                <a:gd name="T29" fmla="*/ 0 h 20"/>
                <a:gd name="T30" fmla="*/ 6 w 14"/>
                <a:gd name="T31" fmla="*/ 0 h 20"/>
                <a:gd name="T32" fmla="*/ 4 w 14"/>
                <a:gd name="T33" fmla="*/ 0 h 20"/>
                <a:gd name="T34" fmla="*/ 2 w 14"/>
                <a:gd name="T35" fmla="*/ 4 h 20"/>
                <a:gd name="T36" fmla="*/ 0 w 14"/>
                <a:gd name="T37" fmla="*/ 8 h 20"/>
                <a:gd name="T38" fmla="*/ 0 w 14"/>
                <a:gd name="T39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" h="20">
                  <a:moveTo>
                    <a:pt x="0" y="8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4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7" name="Freeform 940"/>
            <p:cNvSpPr>
              <a:spLocks/>
            </p:cNvSpPr>
            <p:nvPr/>
          </p:nvSpPr>
          <p:spPr bwMode="auto">
            <a:xfrm>
              <a:off x="9988814" y="2206642"/>
              <a:ext cx="161522" cy="273050"/>
            </a:xfrm>
            <a:custGeom>
              <a:avLst/>
              <a:gdLst>
                <a:gd name="T0" fmla="*/ 108 w 116"/>
                <a:gd name="T1" fmla="*/ 168 h 172"/>
                <a:gd name="T2" fmla="*/ 108 w 116"/>
                <a:gd name="T3" fmla="*/ 168 h 172"/>
                <a:gd name="T4" fmla="*/ 112 w 116"/>
                <a:gd name="T5" fmla="*/ 148 h 172"/>
                <a:gd name="T6" fmla="*/ 116 w 116"/>
                <a:gd name="T7" fmla="*/ 126 h 172"/>
                <a:gd name="T8" fmla="*/ 116 w 116"/>
                <a:gd name="T9" fmla="*/ 126 h 172"/>
                <a:gd name="T10" fmla="*/ 116 w 116"/>
                <a:gd name="T11" fmla="*/ 102 h 172"/>
                <a:gd name="T12" fmla="*/ 114 w 116"/>
                <a:gd name="T13" fmla="*/ 78 h 172"/>
                <a:gd name="T14" fmla="*/ 110 w 116"/>
                <a:gd name="T15" fmla="*/ 58 h 172"/>
                <a:gd name="T16" fmla="*/ 104 w 116"/>
                <a:gd name="T17" fmla="*/ 40 h 172"/>
                <a:gd name="T18" fmla="*/ 96 w 116"/>
                <a:gd name="T19" fmla="*/ 24 h 172"/>
                <a:gd name="T20" fmla="*/ 88 w 116"/>
                <a:gd name="T21" fmla="*/ 12 h 172"/>
                <a:gd name="T22" fmla="*/ 78 w 116"/>
                <a:gd name="T23" fmla="*/ 4 h 172"/>
                <a:gd name="T24" fmla="*/ 72 w 116"/>
                <a:gd name="T25" fmla="*/ 0 h 172"/>
                <a:gd name="T26" fmla="*/ 66 w 116"/>
                <a:gd name="T27" fmla="*/ 0 h 172"/>
                <a:gd name="T28" fmla="*/ 66 w 116"/>
                <a:gd name="T29" fmla="*/ 0 h 172"/>
                <a:gd name="T30" fmla="*/ 60 w 116"/>
                <a:gd name="T31" fmla="*/ 0 h 172"/>
                <a:gd name="T32" fmla="*/ 54 w 116"/>
                <a:gd name="T33" fmla="*/ 0 h 172"/>
                <a:gd name="T34" fmla="*/ 42 w 116"/>
                <a:gd name="T35" fmla="*/ 6 h 172"/>
                <a:gd name="T36" fmla="*/ 32 w 116"/>
                <a:gd name="T37" fmla="*/ 16 h 172"/>
                <a:gd name="T38" fmla="*/ 22 w 116"/>
                <a:gd name="T39" fmla="*/ 30 h 172"/>
                <a:gd name="T40" fmla="*/ 14 w 116"/>
                <a:gd name="T41" fmla="*/ 46 h 172"/>
                <a:gd name="T42" fmla="*/ 8 w 116"/>
                <a:gd name="T43" fmla="*/ 66 h 172"/>
                <a:gd name="T44" fmla="*/ 2 w 116"/>
                <a:gd name="T45" fmla="*/ 88 h 172"/>
                <a:gd name="T46" fmla="*/ 0 w 116"/>
                <a:gd name="T47" fmla="*/ 112 h 172"/>
                <a:gd name="T48" fmla="*/ 0 w 116"/>
                <a:gd name="T49" fmla="*/ 112 h 172"/>
                <a:gd name="T50" fmla="*/ 0 w 116"/>
                <a:gd name="T51" fmla="*/ 142 h 172"/>
                <a:gd name="T52" fmla="*/ 2 w 116"/>
                <a:gd name="T53" fmla="*/ 172 h 172"/>
                <a:gd name="T54" fmla="*/ 2 w 116"/>
                <a:gd name="T55" fmla="*/ 172 h 172"/>
                <a:gd name="T56" fmla="*/ 22 w 116"/>
                <a:gd name="T57" fmla="*/ 162 h 172"/>
                <a:gd name="T58" fmla="*/ 32 w 116"/>
                <a:gd name="T59" fmla="*/ 158 h 172"/>
                <a:gd name="T60" fmla="*/ 46 w 116"/>
                <a:gd name="T61" fmla="*/ 156 h 172"/>
                <a:gd name="T62" fmla="*/ 60 w 116"/>
                <a:gd name="T63" fmla="*/ 156 h 172"/>
                <a:gd name="T64" fmla="*/ 76 w 116"/>
                <a:gd name="T65" fmla="*/ 156 h 172"/>
                <a:gd name="T66" fmla="*/ 92 w 116"/>
                <a:gd name="T67" fmla="*/ 162 h 172"/>
                <a:gd name="T68" fmla="*/ 108 w 116"/>
                <a:gd name="T69" fmla="*/ 168 h 172"/>
                <a:gd name="T70" fmla="*/ 108 w 116"/>
                <a:gd name="T71" fmla="*/ 16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6" h="172">
                  <a:moveTo>
                    <a:pt x="108" y="168"/>
                  </a:moveTo>
                  <a:lnTo>
                    <a:pt x="108" y="168"/>
                  </a:lnTo>
                  <a:lnTo>
                    <a:pt x="112" y="148"/>
                  </a:lnTo>
                  <a:lnTo>
                    <a:pt x="116" y="126"/>
                  </a:lnTo>
                  <a:lnTo>
                    <a:pt x="116" y="126"/>
                  </a:lnTo>
                  <a:lnTo>
                    <a:pt x="116" y="102"/>
                  </a:lnTo>
                  <a:lnTo>
                    <a:pt x="114" y="78"/>
                  </a:lnTo>
                  <a:lnTo>
                    <a:pt x="110" y="58"/>
                  </a:lnTo>
                  <a:lnTo>
                    <a:pt x="104" y="40"/>
                  </a:lnTo>
                  <a:lnTo>
                    <a:pt x="96" y="24"/>
                  </a:lnTo>
                  <a:lnTo>
                    <a:pt x="88" y="12"/>
                  </a:lnTo>
                  <a:lnTo>
                    <a:pt x="78" y="4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2" y="6"/>
                  </a:lnTo>
                  <a:lnTo>
                    <a:pt x="32" y="16"/>
                  </a:lnTo>
                  <a:lnTo>
                    <a:pt x="22" y="30"/>
                  </a:lnTo>
                  <a:lnTo>
                    <a:pt x="14" y="46"/>
                  </a:lnTo>
                  <a:lnTo>
                    <a:pt x="8" y="66"/>
                  </a:lnTo>
                  <a:lnTo>
                    <a:pt x="2" y="88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42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22" y="162"/>
                  </a:lnTo>
                  <a:lnTo>
                    <a:pt x="32" y="158"/>
                  </a:lnTo>
                  <a:lnTo>
                    <a:pt x="46" y="156"/>
                  </a:lnTo>
                  <a:lnTo>
                    <a:pt x="60" y="156"/>
                  </a:lnTo>
                  <a:lnTo>
                    <a:pt x="76" y="156"/>
                  </a:lnTo>
                  <a:lnTo>
                    <a:pt x="92" y="162"/>
                  </a:lnTo>
                  <a:lnTo>
                    <a:pt x="108" y="168"/>
                  </a:lnTo>
                  <a:lnTo>
                    <a:pt x="108" y="168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8" name="Freeform 941"/>
            <p:cNvSpPr>
              <a:spLocks/>
            </p:cNvSpPr>
            <p:nvPr/>
          </p:nvSpPr>
          <p:spPr bwMode="auto">
            <a:xfrm>
              <a:off x="9969320" y="2444767"/>
              <a:ext cx="222788" cy="66675"/>
            </a:xfrm>
            <a:custGeom>
              <a:avLst/>
              <a:gdLst>
                <a:gd name="T0" fmla="*/ 160 w 160"/>
                <a:gd name="T1" fmla="*/ 32 h 42"/>
                <a:gd name="T2" fmla="*/ 160 w 160"/>
                <a:gd name="T3" fmla="*/ 32 h 42"/>
                <a:gd name="T4" fmla="*/ 146 w 160"/>
                <a:gd name="T5" fmla="*/ 22 h 42"/>
                <a:gd name="T6" fmla="*/ 130 w 160"/>
                <a:gd name="T7" fmla="*/ 12 h 42"/>
                <a:gd name="T8" fmla="*/ 110 w 160"/>
                <a:gd name="T9" fmla="*/ 4 h 42"/>
                <a:gd name="T10" fmla="*/ 98 w 160"/>
                <a:gd name="T11" fmla="*/ 2 h 42"/>
                <a:gd name="T12" fmla="*/ 84 w 160"/>
                <a:gd name="T13" fmla="*/ 0 h 42"/>
                <a:gd name="T14" fmla="*/ 72 w 160"/>
                <a:gd name="T15" fmla="*/ 0 h 42"/>
                <a:gd name="T16" fmla="*/ 58 w 160"/>
                <a:gd name="T17" fmla="*/ 0 h 42"/>
                <a:gd name="T18" fmla="*/ 44 w 160"/>
                <a:gd name="T19" fmla="*/ 4 h 42"/>
                <a:gd name="T20" fmla="*/ 30 w 160"/>
                <a:gd name="T21" fmla="*/ 10 h 42"/>
                <a:gd name="T22" fmla="*/ 16 w 160"/>
                <a:gd name="T23" fmla="*/ 18 h 42"/>
                <a:gd name="T24" fmla="*/ 0 w 160"/>
                <a:gd name="T25" fmla="*/ 30 h 42"/>
                <a:gd name="T26" fmla="*/ 0 w 160"/>
                <a:gd name="T27" fmla="*/ 30 h 42"/>
                <a:gd name="T28" fmla="*/ 12 w 160"/>
                <a:gd name="T29" fmla="*/ 24 h 42"/>
                <a:gd name="T30" fmla="*/ 26 w 160"/>
                <a:gd name="T31" fmla="*/ 18 h 42"/>
                <a:gd name="T32" fmla="*/ 42 w 160"/>
                <a:gd name="T33" fmla="*/ 14 h 42"/>
                <a:gd name="T34" fmla="*/ 64 w 160"/>
                <a:gd name="T35" fmla="*/ 12 h 42"/>
                <a:gd name="T36" fmla="*/ 76 w 160"/>
                <a:gd name="T37" fmla="*/ 12 h 42"/>
                <a:gd name="T38" fmla="*/ 90 w 160"/>
                <a:gd name="T39" fmla="*/ 16 h 42"/>
                <a:gd name="T40" fmla="*/ 104 w 160"/>
                <a:gd name="T41" fmla="*/ 18 h 42"/>
                <a:gd name="T42" fmla="*/ 118 w 160"/>
                <a:gd name="T43" fmla="*/ 24 h 42"/>
                <a:gd name="T44" fmla="*/ 132 w 160"/>
                <a:gd name="T45" fmla="*/ 32 h 42"/>
                <a:gd name="T46" fmla="*/ 148 w 160"/>
                <a:gd name="T47" fmla="*/ 42 h 42"/>
                <a:gd name="T48" fmla="*/ 160 w 160"/>
                <a:gd name="T4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0" h="42">
                  <a:moveTo>
                    <a:pt x="160" y="32"/>
                  </a:moveTo>
                  <a:lnTo>
                    <a:pt x="160" y="32"/>
                  </a:lnTo>
                  <a:lnTo>
                    <a:pt x="146" y="22"/>
                  </a:lnTo>
                  <a:lnTo>
                    <a:pt x="130" y="12"/>
                  </a:lnTo>
                  <a:lnTo>
                    <a:pt x="110" y="4"/>
                  </a:lnTo>
                  <a:lnTo>
                    <a:pt x="98" y="2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58" y="0"/>
                  </a:lnTo>
                  <a:lnTo>
                    <a:pt x="44" y="4"/>
                  </a:lnTo>
                  <a:lnTo>
                    <a:pt x="30" y="10"/>
                  </a:lnTo>
                  <a:lnTo>
                    <a:pt x="16" y="1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2" y="24"/>
                  </a:lnTo>
                  <a:lnTo>
                    <a:pt x="26" y="18"/>
                  </a:lnTo>
                  <a:lnTo>
                    <a:pt x="42" y="14"/>
                  </a:lnTo>
                  <a:lnTo>
                    <a:pt x="64" y="12"/>
                  </a:lnTo>
                  <a:lnTo>
                    <a:pt x="76" y="12"/>
                  </a:lnTo>
                  <a:lnTo>
                    <a:pt x="90" y="16"/>
                  </a:lnTo>
                  <a:lnTo>
                    <a:pt x="104" y="18"/>
                  </a:lnTo>
                  <a:lnTo>
                    <a:pt x="118" y="24"/>
                  </a:lnTo>
                  <a:lnTo>
                    <a:pt x="132" y="32"/>
                  </a:lnTo>
                  <a:lnTo>
                    <a:pt x="148" y="42"/>
                  </a:lnTo>
                  <a:lnTo>
                    <a:pt x="160" y="32"/>
                  </a:lnTo>
                  <a:close/>
                </a:path>
              </a:pathLst>
            </a:custGeom>
            <a:solidFill>
              <a:srgbClr val="FF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9" name="Freeform 942"/>
            <p:cNvSpPr>
              <a:spLocks/>
            </p:cNvSpPr>
            <p:nvPr/>
          </p:nvSpPr>
          <p:spPr bwMode="auto">
            <a:xfrm>
              <a:off x="9746532" y="2146317"/>
              <a:ext cx="206079" cy="425450"/>
            </a:xfrm>
            <a:custGeom>
              <a:avLst/>
              <a:gdLst>
                <a:gd name="T0" fmla="*/ 60 w 148"/>
                <a:gd name="T1" fmla="*/ 0 h 268"/>
                <a:gd name="T2" fmla="*/ 60 w 148"/>
                <a:gd name="T3" fmla="*/ 0 h 268"/>
                <a:gd name="T4" fmla="*/ 52 w 148"/>
                <a:gd name="T5" fmla="*/ 4 h 268"/>
                <a:gd name="T6" fmla="*/ 46 w 148"/>
                <a:gd name="T7" fmla="*/ 6 h 268"/>
                <a:gd name="T8" fmla="*/ 32 w 148"/>
                <a:gd name="T9" fmla="*/ 18 h 268"/>
                <a:gd name="T10" fmla="*/ 22 w 148"/>
                <a:gd name="T11" fmla="*/ 34 h 268"/>
                <a:gd name="T12" fmla="*/ 12 w 148"/>
                <a:gd name="T13" fmla="*/ 52 h 268"/>
                <a:gd name="T14" fmla="*/ 6 w 148"/>
                <a:gd name="T15" fmla="*/ 74 h 268"/>
                <a:gd name="T16" fmla="*/ 2 w 148"/>
                <a:gd name="T17" fmla="*/ 98 h 268"/>
                <a:gd name="T18" fmla="*/ 0 w 148"/>
                <a:gd name="T19" fmla="*/ 124 h 268"/>
                <a:gd name="T20" fmla="*/ 2 w 148"/>
                <a:gd name="T21" fmla="*/ 152 h 268"/>
                <a:gd name="T22" fmla="*/ 2 w 148"/>
                <a:gd name="T23" fmla="*/ 152 h 268"/>
                <a:gd name="T24" fmla="*/ 6 w 148"/>
                <a:gd name="T25" fmla="*/ 178 h 268"/>
                <a:gd name="T26" fmla="*/ 14 w 148"/>
                <a:gd name="T27" fmla="*/ 202 h 268"/>
                <a:gd name="T28" fmla="*/ 22 w 148"/>
                <a:gd name="T29" fmla="*/ 224 h 268"/>
                <a:gd name="T30" fmla="*/ 34 w 148"/>
                <a:gd name="T31" fmla="*/ 240 h 268"/>
                <a:gd name="T32" fmla="*/ 46 w 148"/>
                <a:gd name="T33" fmla="*/ 254 h 268"/>
                <a:gd name="T34" fmla="*/ 60 w 148"/>
                <a:gd name="T35" fmla="*/ 264 h 268"/>
                <a:gd name="T36" fmla="*/ 66 w 148"/>
                <a:gd name="T37" fmla="*/ 266 h 268"/>
                <a:gd name="T38" fmla="*/ 74 w 148"/>
                <a:gd name="T39" fmla="*/ 268 h 268"/>
                <a:gd name="T40" fmla="*/ 82 w 148"/>
                <a:gd name="T41" fmla="*/ 268 h 268"/>
                <a:gd name="T42" fmla="*/ 90 w 148"/>
                <a:gd name="T43" fmla="*/ 268 h 268"/>
                <a:gd name="T44" fmla="*/ 90 w 148"/>
                <a:gd name="T45" fmla="*/ 268 h 268"/>
                <a:gd name="T46" fmla="*/ 96 w 148"/>
                <a:gd name="T47" fmla="*/ 264 h 268"/>
                <a:gd name="T48" fmla="*/ 104 w 148"/>
                <a:gd name="T49" fmla="*/ 260 h 268"/>
                <a:gd name="T50" fmla="*/ 116 w 148"/>
                <a:gd name="T51" fmla="*/ 250 h 268"/>
                <a:gd name="T52" fmla="*/ 128 w 148"/>
                <a:gd name="T53" fmla="*/ 234 h 268"/>
                <a:gd name="T54" fmla="*/ 136 w 148"/>
                <a:gd name="T55" fmla="*/ 216 h 268"/>
                <a:gd name="T56" fmla="*/ 144 w 148"/>
                <a:gd name="T57" fmla="*/ 194 h 268"/>
                <a:gd name="T58" fmla="*/ 148 w 148"/>
                <a:gd name="T59" fmla="*/ 168 h 268"/>
                <a:gd name="T60" fmla="*/ 148 w 148"/>
                <a:gd name="T61" fmla="*/ 142 h 268"/>
                <a:gd name="T62" fmla="*/ 148 w 148"/>
                <a:gd name="T63" fmla="*/ 116 h 268"/>
                <a:gd name="T64" fmla="*/ 148 w 148"/>
                <a:gd name="T65" fmla="*/ 116 h 268"/>
                <a:gd name="T66" fmla="*/ 144 w 148"/>
                <a:gd name="T67" fmla="*/ 90 h 268"/>
                <a:gd name="T68" fmla="*/ 136 w 148"/>
                <a:gd name="T69" fmla="*/ 66 h 268"/>
                <a:gd name="T70" fmla="*/ 126 w 148"/>
                <a:gd name="T71" fmla="*/ 44 h 268"/>
                <a:gd name="T72" fmla="*/ 116 w 148"/>
                <a:gd name="T73" fmla="*/ 26 h 268"/>
                <a:gd name="T74" fmla="*/ 104 w 148"/>
                <a:gd name="T75" fmla="*/ 14 h 268"/>
                <a:gd name="T76" fmla="*/ 90 w 148"/>
                <a:gd name="T77" fmla="*/ 4 h 268"/>
                <a:gd name="T78" fmla="*/ 82 w 148"/>
                <a:gd name="T79" fmla="*/ 2 h 268"/>
                <a:gd name="T80" fmla="*/ 74 w 148"/>
                <a:gd name="T81" fmla="*/ 0 h 268"/>
                <a:gd name="T82" fmla="*/ 68 w 148"/>
                <a:gd name="T83" fmla="*/ 0 h 268"/>
                <a:gd name="T84" fmla="*/ 60 w 148"/>
                <a:gd name="T85" fmla="*/ 0 h 268"/>
                <a:gd name="T86" fmla="*/ 60 w 148"/>
                <a:gd name="T8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8" h="268">
                  <a:moveTo>
                    <a:pt x="60" y="0"/>
                  </a:moveTo>
                  <a:lnTo>
                    <a:pt x="60" y="0"/>
                  </a:lnTo>
                  <a:lnTo>
                    <a:pt x="52" y="4"/>
                  </a:lnTo>
                  <a:lnTo>
                    <a:pt x="46" y="6"/>
                  </a:lnTo>
                  <a:lnTo>
                    <a:pt x="32" y="18"/>
                  </a:lnTo>
                  <a:lnTo>
                    <a:pt x="22" y="34"/>
                  </a:lnTo>
                  <a:lnTo>
                    <a:pt x="12" y="52"/>
                  </a:lnTo>
                  <a:lnTo>
                    <a:pt x="6" y="74"/>
                  </a:lnTo>
                  <a:lnTo>
                    <a:pt x="2" y="98"/>
                  </a:lnTo>
                  <a:lnTo>
                    <a:pt x="0" y="124"/>
                  </a:lnTo>
                  <a:lnTo>
                    <a:pt x="2" y="152"/>
                  </a:lnTo>
                  <a:lnTo>
                    <a:pt x="2" y="152"/>
                  </a:lnTo>
                  <a:lnTo>
                    <a:pt x="6" y="178"/>
                  </a:lnTo>
                  <a:lnTo>
                    <a:pt x="14" y="202"/>
                  </a:lnTo>
                  <a:lnTo>
                    <a:pt x="22" y="224"/>
                  </a:lnTo>
                  <a:lnTo>
                    <a:pt x="34" y="240"/>
                  </a:lnTo>
                  <a:lnTo>
                    <a:pt x="46" y="254"/>
                  </a:lnTo>
                  <a:lnTo>
                    <a:pt x="60" y="264"/>
                  </a:lnTo>
                  <a:lnTo>
                    <a:pt x="66" y="266"/>
                  </a:lnTo>
                  <a:lnTo>
                    <a:pt x="74" y="268"/>
                  </a:lnTo>
                  <a:lnTo>
                    <a:pt x="82" y="268"/>
                  </a:lnTo>
                  <a:lnTo>
                    <a:pt x="90" y="268"/>
                  </a:lnTo>
                  <a:lnTo>
                    <a:pt x="90" y="268"/>
                  </a:lnTo>
                  <a:lnTo>
                    <a:pt x="96" y="264"/>
                  </a:lnTo>
                  <a:lnTo>
                    <a:pt x="104" y="260"/>
                  </a:lnTo>
                  <a:lnTo>
                    <a:pt x="116" y="250"/>
                  </a:lnTo>
                  <a:lnTo>
                    <a:pt x="128" y="234"/>
                  </a:lnTo>
                  <a:lnTo>
                    <a:pt x="136" y="216"/>
                  </a:lnTo>
                  <a:lnTo>
                    <a:pt x="144" y="194"/>
                  </a:lnTo>
                  <a:lnTo>
                    <a:pt x="148" y="168"/>
                  </a:lnTo>
                  <a:lnTo>
                    <a:pt x="148" y="142"/>
                  </a:lnTo>
                  <a:lnTo>
                    <a:pt x="148" y="116"/>
                  </a:lnTo>
                  <a:lnTo>
                    <a:pt x="148" y="116"/>
                  </a:lnTo>
                  <a:lnTo>
                    <a:pt x="144" y="90"/>
                  </a:lnTo>
                  <a:lnTo>
                    <a:pt x="136" y="66"/>
                  </a:lnTo>
                  <a:lnTo>
                    <a:pt x="126" y="44"/>
                  </a:lnTo>
                  <a:lnTo>
                    <a:pt x="116" y="26"/>
                  </a:lnTo>
                  <a:lnTo>
                    <a:pt x="104" y="14"/>
                  </a:lnTo>
                  <a:lnTo>
                    <a:pt x="90" y="4"/>
                  </a:lnTo>
                  <a:lnTo>
                    <a:pt x="82" y="2"/>
                  </a:lnTo>
                  <a:lnTo>
                    <a:pt x="74" y="0"/>
                  </a:lnTo>
                  <a:lnTo>
                    <a:pt x="68" y="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0" name="Freeform 943"/>
            <p:cNvSpPr>
              <a:spLocks/>
            </p:cNvSpPr>
            <p:nvPr/>
          </p:nvSpPr>
          <p:spPr bwMode="auto">
            <a:xfrm>
              <a:off x="9760456" y="2171717"/>
              <a:ext cx="178231" cy="406400"/>
            </a:xfrm>
            <a:custGeom>
              <a:avLst/>
              <a:gdLst>
                <a:gd name="T0" fmla="*/ 52 w 128"/>
                <a:gd name="T1" fmla="*/ 0 h 256"/>
                <a:gd name="T2" fmla="*/ 52 w 128"/>
                <a:gd name="T3" fmla="*/ 0 h 256"/>
                <a:gd name="T4" fmla="*/ 46 w 128"/>
                <a:gd name="T5" fmla="*/ 4 h 256"/>
                <a:gd name="T6" fmla="*/ 40 w 128"/>
                <a:gd name="T7" fmla="*/ 6 h 256"/>
                <a:gd name="T8" fmla="*/ 28 w 128"/>
                <a:gd name="T9" fmla="*/ 18 h 256"/>
                <a:gd name="T10" fmla="*/ 20 w 128"/>
                <a:gd name="T11" fmla="*/ 32 h 256"/>
                <a:gd name="T12" fmla="*/ 12 w 128"/>
                <a:gd name="T13" fmla="*/ 50 h 256"/>
                <a:gd name="T14" fmla="*/ 6 w 128"/>
                <a:gd name="T15" fmla="*/ 72 h 256"/>
                <a:gd name="T16" fmla="*/ 2 w 128"/>
                <a:gd name="T17" fmla="*/ 94 h 256"/>
                <a:gd name="T18" fmla="*/ 0 w 128"/>
                <a:gd name="T19" fmla="*/ 120 h 256"/>
                <a:gd name="T20" fmla="*/ 2 w 128"/>
                <a:gd name="T21" fmla="*/ 144 h 256"/>
                <a:gd name="T22" fmla="*/ 2 w 128"/>
                <a:gd name="T23" fmla="*/ 144 h 256"/>
                <a:gd name="T24" fmla="*/ 6 w 128"/>
                <a:gd name="T25" fmla="*/ 170 h 256"/>
                <a:gd name="T26" fmla="*/ 12 w 128"/>
                <a:gd name="T27" fmla="*/ 192 h 256"/>
                <a:gd name="T28" fmla="*/ 20 w 128"/>
                <a:gd name="T29" fmla="*/ 212 h 256"/>
                <a:gd name="T30" fmla="*/ 30 w 128"/>
                <a:gd name="T31" fmla="*/ 230 h 256"/>
                <a:gd name="T32" fmla="*/ 40 w 128"/>
                <a:gd name="T33" fmla="*/ 242 h 256"/>
                <a:gd name="T34" fmla="*/ 52 w 128"/>
                <a:gd name="T35" fmla="*/ 252 h 256"/>
                <a:gd name="T36" fmla="*/ 58 w 128"/>
                <a:gd name="T37" fmla="*/ 254 h 256"/>
                <a:gd name="T38" fmla="*/ 64 w 128"/>
                <a:gd name="T39" fmla="*/ 256 h 256"/>
                <a:gd name="T40" fmla="*/ 70 w 128"/>
                <a:gd name="T41" fmla="*/ 256 h 256"/>
                <a:gd name="T42" fmla="*/ 78 w 128"/>
                <a:gd name="T43" fmla="*/ 254 h 256"/>
                <a:gd name="T44" fmla="*/ 78 w 128"/>
                <a:gd name="T45" fmla="*/ 254 h 256"/>
                <a:gd name="T46" fmla="*/ 84 w 128"/>
                <a:gd name="T47" fmla="*/ 252 h 256"/>
                <a:gd name="T48" fmla="*/ 90 w 128"/>
                <a:gd name="T49" fmla="*/ 248 h 256"/>
                <a:gd name="T50" fmla="*/ 100 w 128"/>
                <a:gd name="T51" fmla="*/ 238 h 256"/>
                <a:gd name="T52" fmla="*/ 110 w 128"/>
                <a:gd name="T53" fmla="*/ 222 h 256"/>
                <a:gd name="T54" fmla="*/ 118 w 128"/>
                <a:gd name="T55" fmla="*/ 204 h 256"/>
                <a:gd name="T56" fmla="*/ 124 w 128"/>
                <a:gd name="T57" fmla="*/ 184 h 256"/>
                <a:gd name="T58" fmla="*/ 128 w 128"/>
                <a:gd name="T59" fmla="*/ 160 h 256"/>
                <a:gd name="T60" fmla="*/ 128 w 128"/>
                <a:gd name="T61" fmla="*/ 136 h 256"/>
                <a:gd name="T62" fmla="*/ 128 w 128"/>
                <a:gd name="T63" fmla="*/ 110 h 256"/>
                <a:gd name="T64" fmla="*/ 128 w 128"/>
                <a:gd name="T65" fmla="*/ 110 h 256"/>
                <a:gd name="T66" fmla="*/ 124 w 128"/>
                <a:gd name="T67" fmla="*/ 84 h 256"/>
                <a:gd name="T68" fmla="*/ 118 w 128"/>
                <a:gd name="T69" fmla="*/ 62 h 256"/>
                <a:gd name="T70" fmla="*/ 110 w 128"/>
                <a:gd name="T71" fmla="*/ 42 h 256"/>
                <a:gd name="T72" fmla="*/ 100 w 128"/>
                <a:gd name="T73" fmla="*/ 26 h 256"/>
                <a:gd name="T74" fmla="*/ 90 w 128"/>
                <a:gd name="T75" fmla="*/ 12 h 256"/>
                <a:gd name="T76" fmla="*/ 78 w 128"/>
                <a:gd name="T77" fmla="*/ 4 h 256"/>
                <a:gd name="T78" fmla="*/ 72 w 128"/>
                <a:gd name="T79" fmla="*/ 2 h 256"/>
                <a:gd name="T80" fmla="*/ 64 w 128"/>
                <a:gd name="T81" fmla="*/ 0 h 256"/>
                <a:gd name="T82" fmla="*/ 58 w 128"/>
                <a:gd name="T83" fmla="*/ 0 h 256"/>
                <a:gd name="T84" fmla="*/ 52 w 128"/>
                <a:gd name="T85" fmla="*/ 0 h 256"/>
                <a:gd name="T86" fmla="*/ 52 w 128"/>
                <a:gd name="T8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8" h="256">
                  <a:moveTo>
                    <a:pt x="52" y="0"/>
                  </a:moveTo>
                  <a:lnTo>
                    <a:pt x="52" y="0"/>
                  </a:lnTo>
                  <a:lnTo>
                    <a:pt x="46" y="4"/>
                  </a:lnTo>
                  <a:lnTo>
                    <a:pt x="40" y="6"/>
                  </a:lnTo>
                  <a:lnTo>
                    <a:pt x="28" y="18"/>
                  </a:lnTo>
                  <a:lnTo>
                    <a:pt x="20" y="32"/>
                  </a:lnTo>
                  <a:lnTo>
                    <a:pt x="12" y="50"/>
                  </a:lnTo>
                  <a:lnTo>
                    <a:pt x="6" y="72"/>
                  </a:lnTo>
                  <a:lnTo>
                    <a:pt x="2" y="94"/>
                  </a:lnTo>
                  <a:lnTo>
                    <a:pt x="0" y="120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6" y="170"/>
                  </a:lnTo>
                  <a:lnTo>
                    <a:pt x="12" y="192"/>
                  </a:lnTo>
                  <a:lnTo>
                    <a:pt x="20" y="212"/>
                  </a:lnTo>
                  <a:lnTo>
                    <a:pt x="30" y="230"/>
                  </a:lnTo>
                  <a:lnTo>
                    <a:pt x="40" y="242"/>
                  </a:lnTo>
                  <a:lnTo>
                    <a:pt x="52" y="252"/>
                  </a:lnTo>
                  <a:lnTo>
                    <a:pt x="58" y="254"/>
                  </a:lnTo>
                  <a:lnTo>
                    <a:pt x="64" y="256"/>
                  </a:lnTo>
                  <a:lnTo>
                    <a:pt x="70" y="256"/>
                  </a:lnTo>
                  <a:lnTo>
                    <a:pt x="78" y="254"/>
                  </a:lnTo>
                  <a:lnTo>
                    <a:pt x="78" y="254"/>
                  </a:lnTo>
                  <a:lnTo>
                    <a:pt x="84" y="252"/>
                  </a:lnTo>
                  <a:lnTo>
                    <a:pt x="90" y="248"/>
                  </a:lnTo>
                  <a:lnTo>
                    <a:pt x="100" y="238"/>
                  </a:lnTo>
                  <a:lnTo>
                    <a:pt x="110" y="222"/>
                  </a:lnTo>
                  <a:lnTo>
                    <a:pt x="118" y="204"/>
                  </a:lnTo>
                  <a:lnTo>
                    <a:pt x="124" y="184"/>
                  </a:lnTo>
                  <a:lnTo>
                    <a:pt x="128" y="160"/>
                  </a:lnTo>
                  <a:lnTo>
                    <a:pt x="128" y="136"/>
                  </a:lnTo>
                  <a:lnTo>
                    <a:pt x="128" y="110"/>
                  </a:lnTo>
                  <a:lnTo>
                    <a:pt x="128" y="110"/>
                  </a:lnTo>
                  <a:lnTo>
                    <a:pt x="124" y="84"/>
                  </a:lnTo>
                  <a:lnTo>
                    <a:pt x="118" y="62"/>
                  </a:lnTo>
                  <a:lnTo>
                    <a:pt x="110" y="42"/>
                  </a:lnTo>
                  <a:lnTo>
                    <a:pt x="100" y="26"/>
                  </a:lnTo>
                  <a:lnTo>
                    <a:pt x="90" y="12"/>
                  </a:lnTo>
                  <a:lnTo>
                    <a:pt x="78" y="4"/>
                  </a:lnTo>
                  <a:lnTo>
                    <a:pt x="72" y="2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1" name="Freeform 944"/>
            <p:cNvSpPr>
              <a:spLocks/>
            </p:cNvSpPr>
            <p:nvPr/>
          </p:nvSpPr>
          <p:spPr bwMode="auto">
            <a:xfrm>
              <a:off x="9771596" y="2193942"/>
              <a:ext cx="155952" cy="365125"/>
            </a:xfrm>
            <a:custGeom>
              <a:avLst/>
              <a:gdLst>
                <a:gd name="T0" fmla="*/ 48 w 112"/>
                <a:gd name="T1" fmla="*/ 0 h 230"/>
                <a:gd name="T2" fmla="*/ 48 w 112"/>
                <a:gd name="T3" fmla="*/ 0 h 230"/>
                <a:gd name="T4" fmla="*/ 38 w 112"/>
                <a:gd name="T5" fmla="*/ 4 h 230"/>
                <a:gd name="T6" fmla="*/ 28 w 112"/>
                <a:gd name="T7" fmla="*/ 12 h 230"/>
                <a:gd name="T8" fmla="*/ 18 w 112"/>
                <a:gd name="T9" fmla="*/ 24 h 230"/>
                <a:gd name="T10" fmla="*/ 12 w 112"/>
                <a:gd name="T11" fmla="*/ 38 h 230"/>
                <a:gd name="T12" fmla="*/ 6 w 112"/>
                <a:gd name="T13" fmla="*/ 56 h 230"/>
                <a:gd name="T14" fmla="*/ 2 w 112"/>
                <a:gd name="T15" fmla="*/ 76 h 230"/>
                <a:gd name="T16" fmla="*/ 0 w 112"/>
                <a:gd name="T17" fmla="*/ 98 h 230"/>
                <a:gd name="T18" fmla="*/ 0 w 112"/>
                <a:gd name="T19" fmla="*/ 122 h 230"/>
                <a:gd name="T20" fmla="*/ 0 w 112"/>
                <a:gd name="T21" fmla="*/ 122 h 230"/>
                <a:gd name="T22" fmla="*/ 4 w 112"/>
                <a:gd name="T23" fmla="*/ 144 h 230"/>
                <a:gd name="T24" fmla="*/ 8 w 112"/>
                <a:gd name="T25" fmla="*/ 166 h 230"/>
                <a:gd name="T26" fmla="*/ 14 w 112"/>
                <a:gd name="T27" fmla="*/ 184 h 230"/>
                <a:gd name="T28" fmla="*/ 22 w 112"/>
                <a:gd name="T29" fmla="*/ 200 h 230"/>
                <a:gd name="T30" fmla="*/ 32 w 112"/>
                <a:gd name="T31" fmla="*/ 214 h 230"/>
                <a:gd name="T32" fmla="*/ 42 w 112"/>
                <a:gd name="T33" fmla="*/ 222 h 230"/>
                <a:gd name="T34" fmla="*/ 54 w 112"/>
                <a:gd name="T35" fmla="*/ 228 h 230"/>
                <a:gd name="T36" fmla="*/ 64 w 112"/>
                <a:gd name="T37" fmla="*/ 230 h 230"/>
                <a:gd name="T38" fmla="*/ 64 w 112"/>
                <a:gd name="T39" fmla="*/ 230 h 230"/>
                <a:gd name="T40" fmla="*/ 76 w 112"/>
                <a:gd name="T41" fmla="*/ 226 h 230"/>
                <a:gd name="T42" fmla="*/ 86 w 112"/>
                <a:gd name="T43" fmla="*/ 218 h 230"/>
                <a:gd name="T44" fmla="*/ 94 w 112"/>
                <a:gd name="T45" fmla="*/ 206 h 230"/>
                <a:gd name="T46" fmla="*/ 102 w 112"/>
                <a:gd name="T47" fmla="*/ 190 h 230"/>
                <a:gd name="T48" fmla="*/ 106 w 112"/>
                <a:gd name="T49" fmla="*/ 172 h 230"/>
                <a:gd name="T50" fmla="*/ 110 w 112"/>
                <a:gd name="T51" fmla="*/ 152 h 230"/>
                <a:gd name="T52" fmla="*/ 112 w 112"/>
                <a:gd name="T53" fmla="*/ 130 h 230"/>
                <a:gd name="T54" fmla="*/ 112 w 112"/>
                <a:gd name="T55" fmla="*/ 108 h 230"/>
                <a:gd name="T56" fmla="*/ 112 w 112"/>
                <a:gd name="T57" fmla="*/ 108 h 230"/>
                <a:gd name="T58" fmla="*/ 108 w 112"/>
                <a:gd name="T59" fmla="*/ 84 h 230"/>
                <a:gd name="T60" fmla="*/ 104 w 112"/>
                <a:gd name="T61" fmla="*/ 64 h 230"/>
                <a:gd name="T62" fmla="*/ 98 w 112"/>
                <a:gd name="T63" fmla="*/ 44 h 230"/>
                <a:gd name="T64" fmla="*/ 90 w 112"/>
                <a:gd name="T65" fmla="*/ 28 h 230"/>
                <a:gd name="T66" fmla="*/ 80 w 112"/>
                <a:gd name="T67" fmla="*/ 16 h 230"/>
                <a:gd name="T68" fmla="*/ 70 w 112"/>
                <a:gd name="T69" fmla="*/ 6 h 230"/>
                <a:gd name="T70" fmla="*/ 60 w 112"/>
                <a:gd name="T71" fmla="*/ 0 h 230"/>
                <a:gd name="T72" fmla="*/ 48 w 112"/>
                <a:gd name="T73" fmla="*/ 0 h 230"/>
                <a:gd name="T74" fmla="*/ 48 w 112"/>
                <a:gd name="T7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2" h="230">
                  <a:moveTo>
                    <a:pt x="48" y="0"/>
                  </a:moveTo>
                  <a:lnTo>
                    <a:pt x="48" y="0"/>
                  </a:lnTo>
                  <a:lnTo>
                    <a:pt x="38" y="4"/>
                  </a:lnTo>
                  <a:lnTo>
                    <a:pt x="28" y="12"/>
                  </a:lnTo>
                  <a:lnTo>
                    <a:pt x="18" y="24"/>
                  </a:lnTo>
                  <a:lnTo>
                    <a:pt x="12" y="38"/>
                  </a:lnTo>
                  <a:lnTo>
                    <a:pt x="6" y="56"/>
                  </a:lnTo>
                  <a:lnTo>
                    <a:pt x="2" y="76"/>
                  </a:lnTo>
                  <a:lnTo>
                    <a:pt x="0" y="98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4" y="144"/>
                  </a:lnTo>
                  <a:lnTo>
                    <a:pt x="8" y="166"/>
                  </a:lnTo>
                  <a:lnTo>
                    <a:pt x="14" y="184"/>
                  </a:lnTo>
                  <a:lnTo>
                    <a:pt x="22" y="200"/>
                  </a:lnTo>
                  <a:lnTo>
                    <a:pt x="32" y="214"/>
                  </a:lnTo>
                  <a:lnTo>
                    <a:pt x="42" y="222"/>
                  </a:lnTo>
                  <a:lnTo>
                    <a:pt x="54" y="228"/>
                  </a:lnTo>
                  <a:lnTo>
                    <a:pt x="64" y="230"/>
                  </a:lnTo>
                  <a:lnTo>
                    <a:pt x="64" y="230"/>
                  </a:lnTo>
                  <a:lnTo>
                    <a:pt x="76" y="226"/>
                  </a:lnTo>
                  <a:lnTo>
                    <a:pt x="86" y="218"/>
                  </a:lnTo>
                  <a:lnTo>
                    <a:pt x="94" y="206"/>
                  </a:lnTo>
                  <a:lnTo>
                    <a:pt x="102" y="190"/>
                  </a:lnTo>
                  <a:lnTo>
                    <a:pt x="106" y="172"/>
                  </a:lnTo>
                  <a:lnTo>
                    <a:pt x="110" y="152"/>
                  </a:lnTo>
                  <a:lnTo>
                    <a:pt x="112" y="130"/>
                  </a:lnTo>
                  <a:lnTo>
                    <a:pt x="112" y="108"/>
                  </a:lnTo>
                  <a:lnTo>
                    <a:pt x="112" y="108"/>
                  </a:lnTo>
                  <a:lnTo>
                    <a:pt x="108" y="84"/>
                  </a:lnTo>
                  <a:lnTo>
                    <a:pt x="104" y="64"/>
                  </a:lnTo>
                  <a:lnTo>
                    <a:pt x="98" y="44"/>
                  </a:lnTo>
                  <a:lnTo>
                    <a:pt x="90" y="28"/>
                  </a:lnTo>
                  <a:lnTo>
                    <a:pt x="80" y="16"/>
                  </a:lnTo>
                  <a:lnTo>
                    <a:pt x="70" y="6"/>
                  </a:lnTo>
                  <a:lnTo>
                    <a:pt x="6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" name="Freeform 945"/>
            <p:cNvSpPr>
              <a:spLocks/>
            </p:cNvSpPr>
            <p:nvPr/>
          </p:nvSpPr>
          <p:spPr bwMode="auto">
            <a:xfrm>
              <a:off x="9771596" y="2193942"/>
              <a:ext cx="155952" cy="215900"/>
            </a:xfrm>
            <a:custGeom>
              <a:avLst/>
              <a:gdLst>
                <a:gd name="T0" fmla="*/ 50 w 112"/>
                <a:gd name="T1" fmla="*/ 20 h 136"/>
                <a:gd name="T2" fmla="*/ 50 w 112"/>
                <a:gd name="T3" fmla="*/ 20 h 136"/>
                <a:gd name="T4" fmla="*/ 40 w 112"/>
                <a:gd name="T5" fmla="*/ 24 h 136"/>
                <a:gd name="T6" fmla="*/ 30 w 112"/>
                <a:gd name="T7" fmla="*/ 30 h 136"/>
                <a:gd name="T8" fmla="*/ 20 w 112"/>
                <a:gd name="T9" fmla="*/ 42 h 136"/>
                <a:gd name="T10" fmla="*/ 14 w 112"/>
                <a:gd name="T11" fmla="*/ 56 h 136"/>
                <a:gd name="T12" fmla="*/ 8 w 112"/>
                <a:gd name="T13" fmla="*/ 74 h 136"/>
                <a:gd name="T14" fmla="*/ 4 w 112"/>
                <a:gd name="T15" fmla="*/ 92 h 136"/>
                <a:gd name="T16" fmla="*/ 2 w 112"/>
                <a:gd name="T17" fmla="*/ 114 h 136"/>
                <a:gd name="T18" fmla="*/ 2 w 112"/>
                <a:gd name="T19" fmla="*/ 136 h 136"/>
                <a:gd name="T20" fmla="*/ 2 w 112"/>
                <a:gd name="T21" fmla="*/ 136 h 136"/>
                <a:gd name="T22" fmla="*/ 0 w 112"/>
                <a:gd name="T23" fmla="*/ 122 h 136"/>
                <a:gd name="T24" fmla="*/ 0 w 112"/>
                <a:gd name="T25" fmla="*/ 122 h 136"/>
                <a:gd name="T26" fmla="*/ 0 w 112"/>
                <a:gd name="T27" fmla="*/ 98 h 136"/>
                <a:gd name="T28" fmla="*/ 2 w 112"/>
                <a:gd name="T29" fmla="*/ 76 h 136"/>
                <a:gd name="T30" fmla="*/ 6 w 112"/>
                <a:gd name="T31" fmla="*/ 56 h 136"/>
                <a:gd name="T32" fmla="*/ 12 w 112"/>
                <a:gd name="T33" fmla="*/ 38 h 136"/>
                <a:gd name="T34" fmla="*/ 18 w 112"/>
                <a:gd name="T35" fmla="*/ 24 h 136"/>
                <a:gd name="T36" fmla="*/ 28 w 112"/>
                <a:gd name="T37" fmla="*/ 12 h 136"/>
                <a:gd name="T38" fmla="*/ 38 w 112"/>
                <a:gd name="T39" fmla="*/ 4 h 136"/>
                <a:gd name="T40" fmla="*/ 48 w 112"/>
                <a:gd name="T41" fmla="*/ 0 h 136"/>
                <a:gd name="T42" fmla="*/ 48 w 112"/>
                <a:gd name="T43" fmla="*/ 0 h 136"/>
                <a:gd name="T44" fmla="*/ 60 w 112"/>
                <a:gd name="T45" fmla="*/ 0 h 136"/>
                <a:gd name="T46" fmla="*/ 70 w 112"/>
                <a:gd name="T47" fmla="*/ 6 h 136"/>
                <a:gd name="T48" fmla="*/ 80 w 112"/>
                <a:gd name="T49" fmla="*/ 16 h 136"/>
                <a:gd name="T50" fmla="*/ 90 w 112"/>
                <a:gd name="T51" fmla="*/ 28 h 136"/>
                <a:gd name="T52" fmla="*/ 98 w 112"/>
                <a:gd name="T53" fmla="*/ 44 h 136"/>
                <a:gd name="T54" fmla="*/ 104 w 112"/>
                <a:gd name="T55" fmla="*/ 64 h 136"/>
                <a:gd name="T56" fmla="*/ 108 w 112"/>
                <a:gd name="T57" fmla="*/ 84 h 136"/>
                <a:gd name="T58" fmla="*/ 112 w 112"/>
                <a:gd name="T59" fmla="*/ 108 h 136"/>
                <a:gd name="T60" fmla="*/ 112 w 112"/>
                <a:gd name="T61" fmla="*/ 108 h 136"/>
                <a:gd name="T62" fmla="*/ 112 w 112"/>
                <a:gd name="T63" fmla="*/ 112 h 136"/>
                <a:gd name="T64" fmla="*/ 112 w 112"/>
                <a:gd name="T65" fmla="*/ 112 h 136"/>
                <a:gd name="T66" fmla="*/ 108 w 112"/>
                <a:gd name="T67" fmla="*/ 92 h 136"/>
                <a:gd name="T68" fmla="*/ 104 w 112"/>
                <a:gd name="T69" fmla="*/ 74 h 136"/>
                <a:gd name="T70" fmla="*/ 96 w 112"/>
                <a:gd name="T71" fmla="*/ 58 h 136"/>
                <a:gd name="T72" fmla="*/ 88 w 112"/>
                <a:gd name="T73" fmla="*/ 44 h 136"/>
                <a:gd name="T74" fmla="*/ 80 w 112"/>
                <a:gd name="T75" fmla="*/ 32 h 136"/>
                <a:gd name="T76" fmla="*/ 70 w 112"/>
                <a:gd name="T77" fmla="*/ 24 h 136"/>
                <a:gd name="T78" fmla="*/ 60 w 112"/>
                <a:gd name="T79" fmla="*/ 20 h 136"/>
                <a:gd name="T80" fmla="*/ 50 w 112"/>
                <a:gd name="T81" fmla="*/ 20 h 136"/>
                <a:gd name="T82" fmla="*/ 50 w 112"/>
                <a:gd name="T83" fmla="*/ 2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2" h="136">
                  <a:moveTo>
                    <a:pt x="50" y="20"/>
                  </a:moveTo>
                  <a:lnTo>
                    <a:pt x="50" y="20"/>
                  </a:lnTo>
                  <a:lnTo>
                    <a:pt x="40" y="24"/>
                  </a:lnTo>
                  <a:lnTo>
                    <a:pt x="30" y="30"/>
                  </a:lnTo>
                  <a:lnTo>
                    <a:pt x="20" y="42"/>
                  </a:lnTo>
                  <a:lnTo>
                    <a:pt x="14" y="56"/>
                  </a:lnTo>
                  <a:lnTo>
                    <a:pt x="8" y="74"/>
                  </a:lnTo>
                  <a:lnTo>
                    <a:pt x="4" y="92"/>
                  </a:lnTo>
                  <a:lnTo>
                    <a:pt x="2" y="114"/>
                  </a:lnTo>
                  <a:lnTo>
                    <a:pt x="2" y="136"/>
                  </a:lnTo>
                  <a:lnTo>
                    <a:pt x="2" y="136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98"/>
                  </a:lnTo>
                  <a:lnTo>
                    <a:pt x="2" y="76"/>
                  </a:lnTo>
                  <a:lnTo>
                    <a:pt x="6" y="56"/>
                  </a:lnTo>
                  <a:lnTo>
                    <a:pt x="12" y="38"/>
                  </a:lnTo>
                  <a:lnTo>
                    <a:pt x="18" y="24"/>
                  </a:lnTo>
                  <a:lnTo>
                    <a:pt x="28" y="12"/>
                  </a:lnTo>
                  <a:lnTo>
                    <a:pt x="38" y="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60" y="0"/>
                  </a:lnTo>
                  <a:lnTo>
                    <a:pt x="70" y="6"/>
                  </a:lnTo>
                  <a:lnTo>
                    <a:pt x="80" y="16"/>
                  </a:lnTo>
                  <a:lnTo>
                    <a:pt x="90" y="28"/>
                  </a:lnTo>
                  <a:lnTo>
                    <a:pt x="98" y="44"/>
                  </a:lnTo>
                  <a:lnTo>
                    <a:pt x="104" y="64"/>
                  </a:lnTo>
                  <a:lnTo>
                    <a:pt x="108" y="84"/>
                  </a:lnTo>
                  <a:lnTo>
                    <a:pt x="112" y="108"/>
                  </a:lnTo>
                  <a:lnTo>
                    <a:pt x="112" y="108"/>
                  </a:lnTo>
                  <a:lnTo>
                    <a:pt x="112" y="112"/>
                  </a:lnTo>
                  <a:lnTo>
                    <a:pt x="112" y="112"/>
                  </a:lnTo>
                  <a:lnTo>
                    <a:pt x="108" y="92"/>
                  </a:lnTo>
                  <a:lnTo>
                    <a:pt x="104" y="74"/>
                  </a:lnTo>
                  <a:lnTo>
                    <a:pt x="96" y="58"/>
                  </a:lnTo>
                  <a:lnTo>
                    <a:pt x="88" y="44"/>
                  </a:lnTo>
                  <a:lnTo>
                    <a:pt x="80" y="32"/>
                  </a:lnTo>
                  <a:lnTo>
                    <a:pt x="70" y="24"/>
                  </a:lnTo>
                  <a:lnTo>
                    <a:pt x="60" y="20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" name="Freeform 946"/>
            <p:cNvSpPr>
              <a:spLocks/>
            </p:cNvSpPr>
            <p:nvPr/>
          </p:nvSpPr>
          <p:spPr bwMode="auto">
            <a:xfrm>
              <a:off x="9821723" y="2543192"/>
              <a:ext cx="86330" cy="34925"/>
            </a:xfrm>
            <a:custGeom>
              <a:avLst/>
              <a:gdLst>
                <a:gd name="T0" fmla="*/ 0 w 62"/>
                <a:gd name="T1" fmla="*/ 10 h 22"/>
                <a:gd name="T2" fmla="*/ 0 w 62"/>
                <a:gd name="T3" fmla="*/ 14 h 22"/>
                <a:gd name="T4" fmla="*/ 8 w 62"/>
                <a:gd name="T5" fmla="*/ 22 h 22"/>
                <a:gd name="T6" fmla="*/ 8 w 62"/>
                <a:gd name="T7" fmla="*/ 22 h 22"/>
                <a:gd name="T8" fmla="*/ 10 w 62"/>
                <a:gd name="T9" fmla="*/ 22 h 22"/>
                <a:gd name="T10" fmla="*/ 10 w 62"/>
                <a:gd name="T11" fmla="*/ 22 h 22"/>
                <a:gd name="T12" fmla="*/ 18 w 62"/>
                <a:gd name="T13" fmla="*/ 22 h 22"/>
                <a:gd name="T14" fmla="*/ 18 w 62"/>
                <a:gd name="T15" fmla="*/ 22 h 22"/>
                <a:gd name="T16" fmla="*/ 40 w 62"/>
                <a:gd name="T17" fmla="*/ 22 h 22"/>
                <a:gd name="T18" fmla="*/ 48 w 62"/>
                <a:gd name="T19" fmla="*/ 16 h 22"/>
                <a:gd name="T20" fmla="*/ 58 w 62"/>
                <a:gd name="T21" fmla="*/ 8 h 22"/>
                <a:gd name="T22" fmla="*/ 58 w 62"/>
                <a:gd name="T23" fmla="*/ 8 h 22"/>
                <a:gd name="T24" fmla="*/ 62 w 62"/>
                <a:gd name="T25" fmla="*/ 0 h 22"/>
                <a:gd name="T26" fmla="*/ 62 w 62"/>
                <a:gd name="T27" fmla="*/ 0 h 22"/>
                <a:gd name="T28" fmla="*/ 54 w 62"/>
                <a:gd name="T29" fmla="*/ 0 h 22"/>
                <a:gd name="T30" fmla="*/ 38 w 62"/>
                <a:gd name="T31" fmla="*/ 0 h 22"/>
                <a:gd name="T32" fmla="*/ 18 w 62"/>
                <a:gd name="T33" fmla="*/ 4 h 22"/>
                <a:gd name="T34" fmla="*/ 8 w 62"/>
                <a:gd name="T35" fmla="*/ 6 h 22"/>
                <a:gd name="T36" fmla="*/ 0 w 62"/>
                <a:gd name="T37" fmla="*/ 10 h 22"/>
                <a:gd name="T38" fmla="*/ 0 w 62"/>
                <a:gd name="T3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" h="22">
                  <a:moveTo>
                    <a:pt x="0" y="10"/>
                  </a:moveTo>
                  <a:lnTo>
                    <a:pt x="0" y="14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40" y="22"/>
                  </a:lnTo>
                  <a:lnTo>
                    <a:pt x="48" y="1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4" y="0"/>
                  </a:lnTo>
                  <a:lnTo>
                    <a:pt x="38" y="0"/>
                  </a:lnTo>
                  <a:lnTo>
                    <a:pt x="18" y="4"/>
                  </a:lnTo>
                  <a:lnTo>
                    <a:pt x="8" y="6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4" name="Freeform 947"/>
            <p:cNvSpPr>
              <a:spLocks/>
            </p:cNvSpPr>
            <p:nvPr/>
          </p:nvSpPr>
          <p:spPr bwMode="auto">
            <a:xfrm>
              <a:off x="9785520" y="2533667"/>
              <a:ext cx="136458" cy="85725"/>
            </a:xfrm>
            <a:custGeom>
              <a:avLst/>
              <a:gdLst>
                <a:gd name="T0" fmla="*/ 98 w 98"/>
                <a:gd name="T1" fmla="*/ 8 h 54"/>
                <a:gd name="T2" fmla="*/ 98 w 98"/>
                <a:gd name="T3" fmla="*/ 8 h 54"/>
                <a:gd name="T4" fmla="*/ 88 w 98"/>
                <a:gd name="T5" fmla="*/ 4 h 54"/>
                <a:gd name="T6" fmla="*/ 76 w 98"/>
                <a:gd name="T7" fmla="*/ 0 h 54"/>
                <a:gd name="T8" fmla="*/ 60 w 98"/>
                <a:gd name="T9" fmla="*/ 0 h 54"/>
                <a:gd name="T10" fmla="*/ 52 w 98"/>
                <a:gd name="T11" fmla="*/ 0 h 54"/>
                <a:gd name="T12" fmla="*/ 44 w 98"/>
                <a:gd name="T13" fmla="*/ 2 h 54"/>
                <a:gd name="T14" fmla="*/ 36 w 98"/>
                <a:gd name="T15" fmla="*/ 6 h 54"/>
                <a:gd name="T16" fmla="*/ 28 w 98"/>
                <a:gd name="T17" fmla="*/ 12 h 54"/>
                <a:gd name="T18" fmla="*/ 20 w 98"/>
                <a:gd name="T19" fmla="*/ 18 h 54"/>
                <a:gd name="T20" fmla="*/ 12 w 98"/>
                <a:gd name="T21" fmla="*/ 28 h 54"/>
                <a:gd name="T22" fmla="*/ 6 w 98"/>
                <a:gd name="T23" fmla="*/ 40 h 54"/>
                <a:gd name="T24" fmla="*/ 0 w 98"/>
                <a:gd name="T25" fmla="*/ 54 h 54"/>
                <a:gd name="T26" fmla="*/ 0 w 98"/>
                <a:gd name="T27" fmla="*/ 54 h 54"/>
                <a:gd name="T28" fmla="*/ 4 w 98"/>
                <a:gd name="T29" fmla="*/ 46 h 54"/>
                <a:gd name="T30" fmla="*/ 10 w 98"/>
                <a:gd name="T31" fmla="*/ 36 h 54"/>
                <a:gd name="T32" fmla="*/ 20 w 98"/>
                <a:gd name="T33" fmla="*/ 26 h 54"/>
                <a:gd name="T34" fmla="*/ 34 w 98"/>
                <a:gd name="T35" fmla="*/ 16 h 54"/>
                <a:gd name="T36" fmla="*/ 52 w 98"/>
                <a:gd name="T37" fmla="*/ 10 h 54"/>
                <a:gd name="T38" fmla="*/ 62 w 98"/>
                <a:gd name="T39" fmla="*/ 8 h 54"/>
                <a:gd name="T40" fmla="*/ 72 w 98"/>
                <a:gd name="T41" fmla="*/ 6 h 54"/>
                <a:gd name="T42" fmla="*/ 84 w 98"/>
                <a:gd name="T43" fmla="*/ 6 h 54"/>
                <a:gd name="T44" fmla="*/ 98 w 98"/>
                <a:gd name="T45" fmla="*/ 8 h 54"/>
                <a:gd name="T46" fmla="*/ 98 w 98"/>
                <a:gd name="T47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8" h="54">
                  <a:moveTo>
                    <a:pt x="98" y="8"/>
                  </a:moveTo>
                  <a:lnTo>
                    <a:pt x="98" y="8"/>
                  </a:lnTo>
                  <a:lnTo>
                    <a:pt x="88" y="4"/>
                  </a:lnTo>
                  <a:lnTo>
                    <a:pt x="76" y="0"/>
                  </a:lnTo>
                  <a:lnTo>
                    <a:pt x="60" y="0"/>
                  </a:lnTo>
                  <a:lnTo>
                    <a:pt x="52" y="0"/>
                  </a:lnTo>
                  <a:lnTo>
                    <a:pt x="44" y="2"/>
                  </a:lnTo>
                  <a:lnTo>
                    <a:pt x="36" y="6"/>
                  </a:lnTo>
                  <a:lnTo>
                    <a:pt x="28" y="12"/>
                  </a:lnTo>
                  <a:lnTo>
                    <a:pt x="20" y="18"/>
                  </a:lnTo>
                  <a:lnTo>
                    <a:pt x="12" y="28"/>
                  </a:lnTo>
                  <a:lnTo>
                    <a:pt x="6" y="4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4" y="46"/>
                  </a:lnTo>
                  <a:lnTo>
                    <a:pt x="10" y="36"/>
                  </a:lnTo>
                  <a:lnTo>
                    <a:pt x="20" y="26"/>
                  </a:lnTo>
                  <a:lnTo>
                    <a:pt x="34" y="16"/>
                  </a:lnTo>
                  <a:lnTo>
                    <a:pt x="52" y="10"/>
                  </a:lnTo>
                  <a:lnTo>
                    <a:pt x="62" y="8"/>
                  </a:lnTo>
                  <a:lnTo>
                    <a:pt x="72" y="6"/>
                  </a:lnTo>
                  <a:lnTo>
                    <a:pt x="84" y="6"/>
                  </a:lnTo>
                  <a:lnTo>
                    <a:pt x="98" y="8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5" name="Freeform 948"/>
            <p:cNvSpPr>
              <a:spLocks/>
            </p:cNvSpPr>
            <p:nvPr/>
          </p:nvSpPr>
          <p:spPr bwMode="auto">
            <a:xfrm>
              <a:off x="9841217" y="2562242"/>
              <a:ext cx="52912" cy="47625"/>
            </a:xfrm>
            <a:custGeom>
              <a:avLst/>
              <a:gdLst>
                <a:gd name="T0" fmla="*/ 38 w 38"/>
                <a:gd name="T1" fmla="*/ 12 h 30"/>
                <a:gd name="T2" fmla="*/ 38 w 38"/>
                <a:gd name="T3" fmla="*/ 12 h 30"/>
                <a:gd name="T4" fmla="*/ 38 w 38"/>
                <a:gd name="T5" fmla="*/ 18 h 30"/>
                <a:gd name="T6" fmla="*/ 34 w 38"/>
                <a:gd name="T7" fmla="*/ 24 h 30"/>
                <a:gd name="T8" fmla="*/ 28 w 38"/>
                <a:gd name="T9" fmla="*/ 28 h 30"/>
                <a:gd name="T10" fmla="*/ 22 w 38"/>
                <a:gd name="T11" fmla="*/ 30 h 30"/>
                <a:gd name="T12" fmla="*/ 22 w 38"/>
                <a:gd name="T13" fmla="*/ 30 h 30"/>
                <a:gd name="T14" fmla="*/ 14 w 38"/>
                <a:gd name="T15" fmla="*/ 30 h 30"/>
                <a:gd name="T16" fmla="*/ 8 w 38"/>
                <a:gd name="T17" fmla="*/ 28 h 30"/>
                <a:gd name="T18" fmla="*/ 2 w 38"/>
                <a:gd name="T19" fmla="*/ 24 h 30"/>
                <a:gd name="T20" fmla="*/ 0 w 38"/>
                <a:gd name="T21" fmla="*/ 18 h 30"/>
                <a:gd name="T22" fmla="*/ 0 w 38"/>
                <a:gd name="T23" fmla="*/ 18 h 30"/>
                <a:gd name="T24" fmla="*/ 2 w 38"/>
                <a:gd name="T25" fmla="*/ 12 h 30"/>
                <a:gd name="T26" fmla="*/ 4 w 38"/>
                <a:gd name="T27" fmla="*/ 6 h 30"/>
                <a:gd name="T28" fmla="*/ 10 w 38"/>
                <a:gd name="T29" fmla="*/ 2 h 30"/>
                <a:gd name="T30" fmla="*/ 18 w 38"/>
                <a:gd name="T31" fmla="*/ 0 h 30"/>
                <a:gd name="T32" fmla="*/ 18 w 38"/>
                <a:gd name="T33" fmla="*/ 0 h 30"/>
                <a:gd name="T34" fmla="*/ 26 w 38"/>
                <a:gd name="T35" fmla="*/ 0 h 30"/>
                <a:gd name="T36" fmla="*/ 32 w 38"/>
                <a:gd name="T37" fmla="*/ 2 h 30"/>
                <a:gd name="T38" fmla="*/ 36 w 38"/>
                <a:gd name="T39" fmla="*/ 6 h 30"/>
                <a:gd name="T40" fmla="*/ 38 w 38"/>
                <a:gd name="T41" fmla="*/ 12 h 30"/>
                <a:gd name="T42" fmla="*/ 38 w 38"/>
                <a:gd name="T43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30">
                  <a:moveTo>
                    <a:pt x="38" y="12"/>
                  </a:moveTo>
                  <a:lnTo>
                    <a:pt x="38" y="12"/>
                  </a:lnTo>
                  <a:lnTo>
                    <a:pt x="38" y="18"/>
                  </a:lnTo>
                  <a:lnTo>
                    <a:pt x="34" y="24"/>
                  </a:lnTo>
                  <a:lnTo>
                    <a:pt x="28" y="28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4" y="30"/>
                  </a:lnTo>
                  <a:lnTo>
                    <a:pt x="8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6" y="6"/>
                  </a:lnTo>
                  <a:lnTo>
                    <a:pt x="38" y="12"/>
                  </a:lnTo>
                  <a:lnTo>
                    <a:pt x="38" y="12"/>
                  </a:lnTo>
                  <a:close/>
                </a:path>
              </a:pathLst>
            </a:custGeom>
            <a:solidFill>
              <a:srgbClr val="FFF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6" name="Freeform 949"/>
            <p:cNvSpPr>
              <a:spLocks/>
            </p:cNvSpPr>
            <p:nvPr/>
          </p:nvSpPr>
          <p:spPr bwMode="auto">
            <a:xfrm>
              <a:off x="9777166" y="2362217"/>
              <a:ext cx="94685" cy="177800"/>
            </a:xfrm>
            <a:custGeom>
              <a:avLst/>
              <a:gdLst>
                <a:gd name="T0" fmla="*/ 28 w 68"/>
                <a:gd name="T1" fmla="*/ 0 h 112"/>
                <a:gd name="T2" fmla="*/ 28 w 68"/>
                <a:gd name="T3" fmla="*/ 0 h 112"/>
                <a:gd name="T4" fmla="*/ 34 w 68"/>
                <a:gd name="T5" fmla="*/ 0 h 112"/>
                <a:gd name="T6" fmla="*/ 42 w 68"/>
                <a:gd name="T7" fmla="*/ 4 h 112"/>
                <a:gd name="T8" fmla="*/ 48 w 68"/>
                <a:gd name="T9" fmla="*/ 8 h 112"/>
                <a:gd name="T10" fmla="*/ 54 w 68"/>
                <a:gd name="T11" fmla="*/ 14 h 112"/>
                <a:gd name="T12" fmla="*/ 58 w 68"/>
                <a:gd name="T13" fmla="*/ 22 h 112"/>
                <a:gd name="T14" fmla="*/ 62 w 68"/>
                <a:gd name="T15" fmla="*/ 30 h 112"/>
                <a:gd name="T16" fmla="*/ 66 w 68"/>
                <a:gd name="T17" fmla="*/ 40 h 112"/>
                <a:gd name="T18" fmla="*/ 66 w 68"/>
                <a:gd name="T19" fmla="*/ 52 h 112"/>
                <a:gd name="T20" fmla="*/ 66 w 68"/>
                <a:gd name="T21" fmla="*/ 52 h 112"/>
                <a:gd name="T22" fmla="*/ 68 w 68"/>
                <a:gd name="T23" fmla="*/ 62 h 112"/>
                <a:gd name="T24" fmla="*/ 66 w 68"/>
                <a:gd name="T25" fmla="*/ 74 h 112"/>
                <a:gd name="T26" fmla="*/ 64 w 68"/>
                <a:gd name="T27" fmla="*/ 84 h 112"/>
                <a:gd name="T28" fmla="*/ 60 w 68"/>
                <a:gd name="T29" fmla="*/ 92 h 112"/>
                <a:gd name="T30" fmla="*/ 56 w 68"/>
                <a:gd name="T31" fmla="*/ 100 h 112"/>
                <a:gd name="T32" fmla="*/ 50 w 68"/>
                <a:gd name="T33" fmla="*/ 106 h 112"/>
                <a:gd name="T34" fmla="*/ 44 w 68"/>
                <a:gd name="T35" fmla="*/ 110 h 112"/>
                <a:gd name="T36" fmla="*/ 38 w 68"/>
                <a:gd name="T37" fmla="*/ 112 h 112"/>
                <a:gd name="T38" fmla="*/ 38 w 68"/>
                <a:gd name="T39" fmla="*/ 112 h 112"/>
                <a:gd name="T40" fmla="*/ 32 w 68"/>
                <a:gd name="T41" fmla="*/ 112 h 112"/>
                <a:gd name="T42" fmla="*/ 32 w 68"/>
                <a:gd name="T43" fmla="*/ 112 h 112"/>
                <a:gd name="T44" fmla="*/ 20 w 68"/>
                <a:gd name="T45" fmla="*/ 98 h 112"/>
                <a:gd name="T46" fmla="*/ 12 w 68"/>
                <a:gd name="T47" fmla="*/ 80 h 112"/>
                <a:gd name="T48" fmla="*/ 4 w 68"/>
                <a:gd name="T49" fmla="*/ 60 h 112"/>
                <a:gd name="T50" fmla="*/ 0 w 68"/>
                <a:gd name="T51" fmla="*/ 36 h 112"/>
                <a:gd name="T52" fmla="*/ 0 w 68"/>
                <a:gd name="T53" fmla="*/ 36 h 112"/>
                <a:gd name="T54" fmla="*/ 4 w 68"/>
                <a:gd name="T55" fmla="*/ 24 h 112"/>
                <a:gd name="T56" fmla="*/ 10 w 68"/>
                <a:gd name="T57" fmla="*/ 12 h 112"/>
                <a:gd name="T58" fmla="*/ 18 w 68"/>
                <a:gd name="T59" fmla="*/ 4 h 112"/>
                <a:gd name="T60" fmla="*/ 28 w 68"/>
                <a:gd name="T61" fmla="*/ 0 h 112"/>
                <a:gd name="T62" fmla="*/ 28 w 68"/>
                <a:gd name="T6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" h="112">
                  <a:moveTo>
                    <a:pt x="28" y="0"/>
                  </a:moveTo>
                  <a:lnTo>
                    <a:pt x="28" y="0"/>
                  </a:lnTo>
                  <a:lnTo>
                    <a:pt x="34" y="0"/>
                  </a:lnTo>
                  <a:lnTo>
                    <a:pt x="42" y="4"/>
                  </a:lnTo>
                  <a:lnTo>
                    <a:pt x="48" y="8"/>
                  </a:lnTo>
                  <a:lnTo>
                    <a:pt x="54" y="14"/>
                  </a:lnTo>
                  <a:lnTo>
                    <a:pt x="58" y="22"/>
                  </a:lnTo>
                  <a:lnTo>
                    <a:pt x="62" y="30"/>
                  </a:lnTo>
                  <a:lnTo>
                    <a:pt x="66" y="40"/>
                  </a:lnTo>
                  <a:lnTo>
                    <a:pt x="66" y="52"/>
                  </a:lnTo>
                  <a:lnTo>
                    <a:pt x="66" y="52"/>
                  </a:lnTo>
                  <a:lnTo>
                    <a:pt x="68" y="62"/>
                  </a:lnTo>
                  <a:lnTo>
                    <a:pt x="66" y="74"/>
                  </a:lnTo>
                  <a:lnTo>
                    <a:pt x="64" y="84"/>
                  </a:lnTo>
                  <a:lnTo>
                    <a:pt x="60" y="92"/>
                  </a:lnTo>
                  <a:lnTo>
                    <a:pt x="56" y="100"/>
                  </a:lnTo>
                  <a:lnTo>
                    <a:pt x="50" y="106"/>
                  </a:lnTo>
                  <a:lnTo>
                    <a:pt x="44" y="110"/>
                  </a:lnTo>
                  <a:lnTo>
                    <a:pt x="38" y="112"/>
                  </a:lnTo>
                  <a:lnTo>
                    <a:pt x="38" y="112"/>
                  </a:lnTo>
                  <a:lnTo>
                    <a:pt x="32" y="112"/>
                  </a:lnTo>
                  <a:lnTo>
                    <a:pt x="32" y="112"/>
                  </a:lnTo>
                  <a:lnTo>
                    <a:pt x="20" y="98"/>
                  </a:lnTo>
                  <a:lnTo>
                    <a:pt x="12" y="80"/>
                  </a:lnTo>
                  <a:lnTo>
                    <a:pt x="4" y="6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4"/>
                  </a:lnTo>
                  <a:lnTo>
                    <a:pt x="10" y="12"/>
                  </a:lnTo>
                  <a:lnTo>
                    <a:pt x="18" y="4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" name="Freeform 950"/>
            <p:cNvSpPr>
              <a:spLocks/>
            </p:cNvSpPr>
            <p:nvPr/>
          </p:nvSpPr>
          <p:spPr bwMode="auto">
            <a:xfrm>
              <a:off x="9791090" y="2435242"/>
              <a:ext cx="61267" cy="88900"/>
            </a:xfrm>
            <a:custGeom>
              <a:avLst/>
              <a:gdLst>
                <a:gd name="T0" fmla="*/ 18 w 44"/>
                <a:gd name="T1" fmla="*/ 0 h 56"/>
                <a:gd name="T2" fmla="*/ 18 w 44"/>
                <a:gd name="T3" fmla="*/ 0 h 56"/>
                <a:gd name="T4" fmla="*/ 28 w 44"/>
                <a:gd name="T5" fmla="*/ 2 h 56"/>
                <a:gd name="T6" fmla="*/ 36 w 44"/>
                <a:gd name="T7" fmla="*/ 6 h 56"/>
                <a:gd name="T8" fmla="*/ 42 w 44"/>
                <a:gd name="T9" fmla="*/ 16 h 56"/>
                <a:gd name="T10" fmla="*/ 44 w 44"/>
                <a:gd name="T11" fmla="*/ 26 h 56"/>
                <a:gd name="T12" fmla="*/ 44 w 44"/>
                <a:gd name="T13" fmla="*/ 26 h 56"/>
                <a:gd name="T14" fmla="*/ 44 w 44"/>
                <a:gd name="T15" fmla="*/ 36 h 56"/>
                <a:gd name="T16" fmla="*/ 40 w 44"/>
                <a:gd name="T17" fmla="*/ 46 h 56"/>
                <a:gd name="T18" fmla="*/ 34 w 44"/>
                <a:gd name="T19" fmla="*/ 52 h 56"/>
                <a:gd name="T20" fmla="*/ 26 w 44"/>
                <a:gd name="T21" fmla="*/ 56 h 56"/>
                <a:gd name="T22" fmla="*/ 26 w 44"/>
                <a:gd name="T23" fmla="*/ 56 h 56"/>
                <a:gd name="T24" fmla="*/ 18 w 44"/>
                <a:gd name="T25" fmla="*/ 54 h 56"/>
                <a:gd name="T26" fmla="*/ 10 w 44"/>
                <a:gd name="T27" fmla="*/ 50 h 56"/>
                <a:gd name="T28" fmla="*/ 10 w 44"/>
                <a:gd name="T29" fmla="*/ 50 h 56"/>
                <a:gd name="T30" fmla="*/ 0 w 44"/>
                <a:gd name="T31" fmla="*/ 28 h 56"/>
                <a:gd name="T32" fmla="*/ 0 w 44"/>
                <a:gd name="T33" fmla="*/ 28 h 56"/>
                <a:gd name="T34" fmla="*/ 0 w 44"/>
                <a:gd name="T35" fmla="*/ 18 h 56"/>
                <a:gd name="T36" fmla="*/ 4 w 44"/>
                <a:gd name="T37" fmla="*/ 10 h 56"/>
                <a:gd name="T38" fmla="*/ 10 w 44"/>
                <a:gd name="T39" fmla="*/ 4 h 56"/>
                <a:gd name="T40" fmla="*/ 18 w 44"/>
                <a:gd name="T41" fmla="*/ 0 h 56"/>
                <a:gd name="T42" fmla="*/ 18 w 44"/>
                <a:gd name="T4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56">
                  <a:moveTo>
                    <a:pt x="18" y="0"/>
                  </a:moveTo>
                  <a:lnTo>
                    <a:pt x="18" y="0"/>
                  </a:lnTo>
                  <a:lnTo>
                    <a:pt x="28" y="2"/>
                  </a:lnTo>
                  <a:lnTo>
                    <a:pt x="36" y="6"/>
                  </a:lnTo>
                  <a:lnTo>
                    <a:pt x="42" y="1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36"/>
                  </a:lnTo>
                  <a:lnTo>
                    <a:pt x="40" y="46"/>
                  </a:lnTo>
                  <a:lnTo>
                    <a:pt x="34" y="52"/>
                  </a:lnTo>
                  <a:lnTo>
                    <a:pt x="26" y="56"/>
                  </a:lnTo>
                  <a:lnTo>
                    <a:pt x="26" y="56"/>
                  </a:lnTo>
                  <a:lnTo>
                    <a:pt x="18" y="54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8" name="Freeform 951"/>
            <p:cNvSpPr>
              <a:spLocks/>
            </p:cNvSpPr>
            <p:nvPr/>
          </p:nvSpPr>
          <p:spPr bwMode="auto">
            <a:xfrm>
              <a:off x="9816154" y="2393967"/>
              <a:ext cx="19494" cy="31750"/>
            </a:xfrm>
            <a:custGeom>
              <a:avLst/>
              <a:gdLst>
                <a:gd name="T0" fmla="*/ 14 w 14"/>
                <a:gd name="T1" fmla="*/ 8 h 20"/>
                <a:gd name="T2" fmla="*/ 14 w 14"/>
                <a:gd name="T3" fmla="*/ 8 h 20"/>
                <a:gd name="T4" fmla="*/ 14 w 14"/>
                <a:gd name="T5" fmla="*/ 16 h 20"/>
                <a:gd name="T6" fmla="*/ 12 w 14"/>
                <a:gd name="T7" fmla="*/ 20 h 20"/>
                <a:gd name="T8" fmla="*/ 8 w 14"/>
                <a:gd name="T9" fmla="*/ 20 h 20"/>
                <a:gd name="T10" fmla="*/ 8 w 14"/>
                <a:gd name="T11" fmla="*/ 20 h 20"/>
                <a:gd name="T12" fmla="*/ 6 w 14"/>
                <a:gd name="T13" fmla="*/ 20 h 20"/>
                <a:gd name="T14" fmla="*/ 4 w 14"/>
                <a:gd name="T15" fmla="*/ 20 h 20"/>
                <a:gd name="T16" fmla="*/ 2 w 14"/>
                <a:gd name="T17" fmla="*/ 16 h 20"/>
                <a:gd name="T18" fmla="*/ 0 w 14"/>
                <a:gd name="T19" fmla="*/ 12 h 20"/>
                <a:gd name="T20" fmla="*/ 0 w 14"/>
                <a:gd name="T21" fmla="*/ 12 h 20"/>
                <a:gd name="T22" fmla="*/ 0 w 14"/>
                <a:gd name="T23" fmla="*/ 4 h 20"/>
                <a:gd name="T24" fmla="*/ 2 w 14"/>
                <a:gd name="T25" fmla="*/ 2 h 20"/>
                <a:gd name="T26" fmla="*/ 4 w 14"/>
                <a:gd name="T27" fmla="*/ 0 h 20"/>
                <a:gd name="T28" fmla="*/ 4 w 14"/>
                <a:gd name="T29" fmla="*/ 0 h 20"/>
                <a:gd name="T30" fmla="*/ 8 w 14"/>
                <a:gd name="T31" fmla="*/ 0 h 20"/>
                <a:gd name="T32" fmla="*/ 10 w 14"/>
                <a:gd name="T33" fmla="*/ 2 h 20"/>
                <a:gd name="T34" fmla="*/ 12 w 14"/>
                <a:gd name="T35" fmla="*/ 4 h 20"/>
                <a:gd name="T36" fmla="*/ 14 w 14"/>
                <a:gd name="T37" fmla="*/ 8 h 20"/>
                <a:gd name="T38" fmla="*/ 14 w 14"/>
                <a:gd name="T39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" h="20">
                  <a:moveTo>
                    <a:pt x="14" y="8"/>
                  </a:moveTo>
                  <a:lnTo>
                    <a:pt x="14" y="8"/>
                  </a:lnTo>
                  <a:lnTo>
                    <a:pt x="14" y="16"/>
                  </a:lnTo>
                  <a:lnTo>
                    <a:pt x="12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9" name="Freeform 952"/>
            <p:cNvSpPr>
              <a:spLocks/>
            </p:cNvSpPr>
            <p:nvPr/>
          </p:nvSpPr>
          <p:spPr bwMode="auto">
            <a:xfrm>
              <a:off x="9768811" y="2184417"/>
              <a:ext cx="161522" cy="266700"/>
            </a:xfrm>
            <a:custGeom>
              <a:avLst/>
              <a:gdLst>
                <a:gd name="T0" fmla="*/ 8 w 116"/>
                <a:gd name="T1" fmla="*/ 166 h 168"/>
                <a:gd name="T2" fmla="*/ 8 w 116"/>
                <a:gd name="T3" fmla="*/ 166 h 168"/>
                <a:gd name="T4" fmla="*/ 26 w 116"/>
                <a:gd name="T5" fmla="*/ 158 h 168"/>
                <a:gd name="T6" fmla="*/ 38 w 116"/>
                <a:gd name="T7" fmla="*/ 156 h 168"/>
                <a:gd name="T8" fmla="*/ 52 w 116"/>
                <a:gd name="T9" fmla="*/ 154 h 168"/>
                <a:gd name="T10" fmla="*/ 64 w 116"/>
                <a:gd name="T11" fmla="*/ 154 h 168"/>
                <a:gd name="T12" fmla="*/ 80 w 116"/>
                <a:gd name="T13" fmla="*/ 156 h 168"/>
                <a:gd name="T14" fmla="*/ 96 w 116"/>
                <a:gd name="T15" fmla="*/ 160 h 168"/>
                <a:gd name="T16" fmla="*/ 112 w 116"/>
                <a:gd name="T17" fmla="*/ 168 h 168"/>
                <a:gd name="T18" fmla="*/ 112 w 116"/>
                <a:gd name="T19" fmla="*/ 168 h 168"/>
                <a:gd name="T20" fmla="*/ 116 w 116"/>
                <a:gd name="T21" fmla="*/ 140 h 168"/>
                <a:gd name="T22" fmla="*/ 116 w 116"/>
                <a:gd name="T23" fmla="*/ 108 h 168"/>
                <a:gd name="T24" fmla="*/ 116 w 116"/>
                <a:gd name="T25" fmla="*/ 108 h 168"/>
                <a:gd name="T26" fmla="*/ 114 w 116"/>
                <a:gd name="T27" fmla="*/ 86 h 168"/>
                <a:gd name="T28" fmla="*/ 108 w 116"/>
                <a:gd name="T29" fmla="*/ 64 h 168"/>
                <a:gd name="T30" fmla="*/ 102 w 116"/>
                <a:gd name="T31" fmla="*/ 44 h 168"/>
                <a:gd name="T32" fmla="*/ 94 w 116"/>
                <a:gd name="T33" fmla="*/ 28 h 168"/>
                <a:gd name="T34" fmla="*/ 84 w 116"/>
                <a:gd name="T35" fmla="*/ 16 h 168"/>
                <a:gd name="T36" fmla="*/ 74 w 116"/>
                <a:gd name="T37" fmla="*/ 6 h 168"/>
                <a:gd name="T38" fmla="*/ 62 w 116"/>
                <a:gd name="T39" fmla="*/ 0 h 168"/>
                <a:gd name="T40" fmla="*/ 50 w 116"/>
                <a:gd name="T41" fmla="*/ 0 h 168"/>
                <a:gd name="T42" fmla="*/ 50 w 116"/>
                <a:gd name="T43" fmla="*/ 0 h 168"/>
                <a:gd name="T44" fmla="*/ 38 w 116"/>
                <a:gd name="T45" fmla="*/ 4 h 168"/>
                <a:gd name="T46" fmla="*/ 28 w 116"/>
                <a:gd name="T47" fmla="*/ 12 h 168"/>
                <a:gd name="T48" fmla="*/ 20 w 116"/>
                <a:gd name="T49" fmla="*/ 22 h 168"/>
                <a:gd name="T50" fmla="*/ 12 w 116"/>
                <a:gd name="T51" fmla="*/ 38 h 168"/>
                <a:gd name="T52" fmla="*/ 6 w 116"/>
                <a:gd name="T53" fmla="*/ 56 h 168"/>
                <a:gd name="T54" fmla="*/ 2 w 116"/>
                <a:gd name="T55" fmla="*/ 76 h 168"/>
                <a:gd name="T56" fmla="*/ 0 w 116"/>
                <a:gd name="T57" fmla="*/ 100 h 168"/>
                <a:gd name="T58" fmla="*/ 0 w 116"/>
                <a:gd name="T59" fmla="*/ 124 h 168"/>
                <a:gd name="T60" fmla="*/ 0 w 116"/>
                <a:gd name="T61" fmla="*/ 124 h 168"/>
                <a:gd name="T62" fmla="*/ 2 w 116"/>
                <a:gd name="T63" fmla="*/ 148 h 168"/>
                <a:gd name="T64" fmla="*/ 8 w 116"/>
                <a:gd name="T65" fmla="*/ 166 h 168"/>
                <a:gd name="T66" fmla="*/ 8 w 116"/>
                <a:gd name="T67" fmla="*/ 16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" h="168">
                  <a:moveTo>
                    <a:pt x="8" y="166"/>
                  </a:moveTo>
                  <a:lnTo>
                    <a:pt x="8" y="166"/>
                  </a:lnTo>
                  <a:lnTo>
                    <a:pt x="26" y="158"/>
                  </a:lnTo>
                  <a:lnTo>
                    <a:pt x="38" y="156"/>
                  </a:lnTo>
                  <a:lnTo>
                    <a:pt x="52" y="154"/>
                  </a:lnTo>
                  <a:lnTo>
                    <a:pt x="64" y="154"/>
                  </a:lnTo>
                  <a:lnTo>
                    <a:pt x="80" y="156"/>
                  </a:lnTo>
                  <a:lnTo>
                    <a:pt x="96" y="160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6" y="140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4" y="86"/>
                  </a:lnTo>
                  <a:lnTo>
                    <a:pt x="108" y="64"/>
                  </a:lnTo>
                  <a:lnTo>
                    <a:pt x="102" y="44"/>
                  </a:lnTo>
                  <a:lnTo>
                    <a:pt x="94" y="28"/>
                  </a:lnTo>
                  <a:lnTo>
                    <a:pt x="84" y="16"/>
                  </a:lnTo>
                  <a:lnTo>
                    <a:pt x="74" y="6"/>
                  </a:lnTo>
                  <a:lnTo>
                    <a:pt x="62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38" y="4"/>
                  </a:lnTo>
                  <a:lnTo>
                    <a:pt x="28" y="12"/>
                  </a:lnTo>
                  <a:lnTo>
                    <a:pt x="20" y="22"/>
                  </a:lnTo>
                  <a:lnTo>
                    <a:pt x="12" y="38"/>
                  </a:lnTo>
                  <a:lnTo>
                    <a:pt x="6" y="56"/>
                  </a:lnTo>
                  <a:lnTo>
                    <a:pt x="2" y="76"/>
                  </a:lnTo>
                  <a:lnTo>
                    <a:pt x="0" y="100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" y="148"/>
                  </a:lnTo>
                  <a:lnTo>
                    <a:pt x="8" y="166"/>
                  </a:lnTo>
                  <a:lnTo>
                    <a:pt x="8" y="166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Freeform 953"/>
            <p:cNvSpPr>
              <a:spLocks/>
            </p:cNvSpPr>
            <p:nvPr/>
          </p:nvSpPr>
          <p:spPr bwMode="auto">
            <a:xfrm>
              <a:off x="9841217" y="2673367"/>
              <a:ext cx="25064" cy="92075"/>
            </a:xfrm>
            <a:custGeom>
              <a:avLst/>
              <a:gdLst>
                <a:gd name="T0" fmla="*/ 16 w 18"/>
                <a:gd name="T1" fmla="*/ 0 h 58"/>
                <a:gd name="T2" fmla="*/ 16 w 18"/>
                <a:gd name="T3" fmla="*/ 0 h 58"/>
                <a:gd name="T4" fmla="*/ 14 w 18"/>
                <a:gd name="T5" fmla="*/ 6 h 58"/>
                <a:gd name="T6" fmla="*/ 10 w 18"/>
                <a:gd name="T7" fmla="*/ 20 h 58"/>
                <a:gd name="T8" fmla="*/ 8 w 18"/>
                <a:gd name="T9" fmla="*/ 30 h 58"/>
                <a:gd name="T10" fmla="*/ 10 w 18"/>
                <a:gd name="T11" fmla="*/ 40 h 58"/>
                <a:gd name="T12" fmla="*/ 12 w 18"/>
                <a:gd name="T13" fmla="*/ 48 h 58"/>
                <a:gd name="T14" fmla="*/ 18 w 18"/>
                <a:gd name="T15" fmla="*/ 58 h 58"/>
                <a:gd name="T16" fmla="*/ 18 w 18"/>
                <a:gd name="T17" fmla="*/ 58 h 58"/>
                <a:gd name="T18" fmla="*/ 12 w 18"/>
                <a:gd name="T19" fmla="*/ 54 h 58"/>
                <a:gd name="T20" fmla="*/ 8 w 18"/>
                <a:gd name="T21" fmla="*/ 50 h 58"/>
                <a:gd name="T22" fmla="*/ 4 w 18"/>
                <a:gd name="T23" fmla="*/ 44 h 58"/>
                <a:gd name="T24" fmla="*/ 0 w 18"/>
                <a:gd name="T25" fmla="*/ 36 h 58"/>
                <a:gd name="T26" fmla="*/ 0 w 18"/>
                <a:gd name="T27" fmla="*/ 26 h 58"/>
                <a:gd name="T28" fmla="*/ 6 w 18"/>
                <a:gd name="T29" fmla="*/ 14 h 58"/>
                <a:gd name="T30" fmla="*/ 16 w 18"/>
                <a:gd name="T31" fmla="*/ 0 h 58"/>
                <a:gd name="T32" fmla="*/ 16 w 18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58">
                  <a:moveTo>
                    <a:pt x="16" y="0"/>
                  </a:moveTo>
                  <a:lnTo>
                    <a:pt x="16" y="0"/>
                  </a:lnTo>
                  <a:lnTo>
                    <a:pt x="14" y="6"/>
                  </a:lnTo>
                  <a:lnTo>
                    <a:pt x="10" y="20"/>
                  </a:lnTo>
                  <a:lnTo>
                    <a:pt x="8" y="30"/>
                  </a:lnTo>
                  <a:lnTo>
                    <a:pt x="10" y="40"/>
                  </a:lnTo>
                  <a:lnTo>
                    <a:pt x="12" y="48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12" y="54"/>
                  </a:lnTo>
                  <a:lnTo>
                    <a:pt x="8" y="50"/>
                  </a:lnTo>
                  <a:lnTo>
                    <a:pt x="4" y="44"/>
                  </a:lnTo>
                  <a:lnTo>
                    <a:pt x="0" y="36"/>
                  </a:lnTo>
                  <a:lnTo>
                    <a:pt x="0" y="26"/>
                  </a:lnTo>
                  <a:lnTo>
                    <a:pt x="6" y="14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Freeform 954"/>
            <p:cNvSpPr>
              <a:spLocks/>
            </p:cNvSpPr>
            <p:nvPr/>
          </p:nvSpPr>
          <p:spPr bwMode="auto">
            <a:xfrm>
              <a:off x="9743747" y="2057417"/>
              <a:ext cx="231143" cy="158750"/>
            </a:xfrm>
            <a:custGeom>
              <a:avLst/>
              <a:gdLst>
                <a:gd name="T0" fmla="*/ 86 w 166"/>
                <a:gd name="T1" fmla="*/ 10 h 100"/>
                <a:gd name="T2" fmla="*/ 86 w 166"/>
                <a:gd name="T3" fmla="*/ 10 h 100"/>
                <a:gd name="T4" fmla="*/ 80 w 166"/>
                <a:gd name="T5" fmla="*/ 6 h 100"/>
                <a:gd name="T6" fmla="*/ 72 w 166"/>
                <a:gd name="T7" fmla="*/ 2 h 100"/>
                <a:gd name="T8" fmla="*/ 64 w 166"/>
                <a:gd name="T9" fmla="*/ 0 h 100"/>
                <a:gd name="T10" fmla="*/ 54 w 166"/>
                <a:gd name="T11" fmla="*/ 0 h 100"/>
                <a:gd name="T12" fmla="*/ 44 w 166"/>
                <a:gd name="T13" fmla="*/ 4 h 100"/>
                <a:gd name="T14" fmla="*/ 36 w 166"/>
                <a:gd name="T15" fmla="*/ 10 h 100"/>
                <a:gd name="T16" fmla="*/ 28 w 166"/>
                <a:gd name="T17" fmla="*/ 20 h 100"/>
                <a:gd name="T18" fmla="*/ 22 w 166"/>
                <a:gd name="T19" fmla="*/ 34 h 100"/>
                <a:gd name="T20" fmla="*/ 22 w 166"/>
                <a:gd name="T21" fmla="*/ 34 h 100"/>
                <a:gd name="T22" fmla="*/ 0 w 166"/>
                <a:gd name="T23" fmla="*/ 90 h 100"/>
                <a:gd name="T24" fmla="*/ 14 w 166"/>
                <a:gd name="T25" fmla="*/ 64 h 100"/>
                <a:gd name="T26" fmla="*/ 30 w 166"/>
                <a:gd name="T27" fmla="*/ 42 h 100"/>
                <a:gd name="T28" fmla="*/ 38 w 166"/>
                <a:gd name="T29" fmla="*/ 32 h 100"/>
                <a:gd name="T30" fmla="*/ 46 w 166"/>
                <a:gd name="T31" fmla="*/ 24 h 100"/>
                <a:gd name="T32" fmla="*/ 56 w 166"/>
                <a:gd name="T33" fmla="*/ 20 h 100"/>
                <a:gd name="T34" fmla="*/ 60 w 166"/>
                <a:gd name="T35" fmla="*/ 18 h 100"/>
                <a:gd name="T36" fmla="*/ 64 w 166"/>
                <a:gd name="T37" fmla="*/ 20 h 100"/>
                <a:gd name="T38" fmla="*/ 68 w 166"/>
                <a:gd name="T39" fmla="*/ 22 h 100"/>
                <a:gd name="T40" fmla="*/ 72 w 166"/>
                <a:gd name="T41" fmla="*/ 24 h 100"/>
                <a:gd name="T42" fmla="*/ 80 w 166"/>
                <a:gd name="T43" fmla="*/ 36 h 100"/>
                <a:gd name="T44" fmla="*/ 80 w 166"/>
                <a:gd name="T45" fmla="*/ 36 h 100"/>
                <a:gd name="T46" fmla="*/ 98 w 166"/>
                <a:gd name="T47" fmla="*/ 68 h 100"/>
                <a:gd name="T48" fmla="*/ 110 w 166"/>
                <a:gd name="T49" fmla="*/ 86 h 100"/>
                <a:gd name="T50" fmla="*/ 116 w 166"/>
                <a:gd name="T51" fmla="*/ 96 h 100"/>
                <a:gd name="T52" fmla="*/ 116 w 166"/>
                <a:gd name="T53" fmla="*/ 96 h 100"/>
                <a:gd name="T54" fmla="*/ 120 w 166"/>
                <a:gd name="T55" fmla="*/ 98 h 100"/>
                <a:gd name="T56" fmla="*/ 126 w 166"/>
                <a:gd name="T57" fmla="*/ 100 h 100"/>
                <a:gd name="T58" fmla="*/ 134 w 166"/>
                <a:gd name="T59" fmla="*/ 100 h 100"/>
                <a:gd name="T60" fmla="*/ 144 w 166"/>
                <a:gd name="T61" fmla="*/ 96 h 100"/>
                <a:gd name="T62" fmla="*/ 152 w 166"/>
                <a:gd name="T63" fmla="*/ 90 h 100"/>
                <a:gd name="T64" fmla="*/ 158 w 166"/>
                <a:gd name="T65" fmla="*/ 80 h 100"/>
                <a:gd name="T66" fmla="*/ 164 w 166"/>
                <a:gd name="T67" fmla="*/ 72 h 100"/>
                <a:gd name="T68" fmla="*/ 166 w 166"/>
                <a:gd name="T69" fmla="*/ 64 h 100"/>
                <a:gd name="T70" fmla="*/ 166 w 166"/>
                <a:gd name="T71" fmla="*/ 56 h 100"/>
                <a:gd name="T72" fmla="*/ 166 w 166"/>
                <a:gd name="T73" fmla="*/ 56 h 100"/>
                <a:gd name="T74" fmla="*/ 164 w 166"/>
                <a:gd name="T75" fmla="*/ 58 h 100"/>
                <a:gd name="T76" fmla="*/ 160 w 166"/>
                <a:gd name="T77" fmla="*/ 60 h 100"/>
                <a:gd name="T78" fmla="*/ 154 w 166"/>
                <a:gd name="T79" fmla="*/ 66 h 100"/>
                <a:gd name="T80" fmla="*/ 146 w 166"/>
                <a:gd name="T81" fmla="*/ 70 h 100"/>
                <a:gd name="T82" fmla="*/ 138 w 166"/>
                <a:gd name="T83" fmla="*/ 72 h 100"/>
                <a:gd name="T84" fmla="*/ 134 w 166"/>
                <a:gd name="T85" fmla="*/ 72 h 100"/>
                <a:gd name="T86" fmla="*/ 130 w 166"/>
                <a:gd name="T87" fmla="*/ 70 h 100"/>
                <a:gd name="T88" fmla="*/ 124 w 166"/>
                <a:gd name="T89" fmla="*/ 68 h 100"/>
                <a:gd name="T90" fmla="*/ 120 w 166"/>
                <a:gd name="T91" fmla="*/ 62 h 100"/>
                <a:gd name="T92" fmla="*/ 116 w 166"/>
                <a:gd name="T93" fmla="*/ 56 h 100"/>
                <a:gd name="T94" fmla="*/ 112 w 166"/>
                <a:gd name="T95" fmla="*/ 48 h 100"/>
                <a:gd name="T96" fmla="*/ 112 w 166"/>
                <a:gd name="T97" fmla="*/ 48 h 100"/>
                <a:gd name="T98" fmla="*/ 104 w 166"/>
                <a:gd name="T99" fmla="*/ 32 h 100"/>
                <a:gd name="T100" fmla="*/ 96 w 166"/>
                <a:gd name="T101" fmla="*/ 22 h 100"/>
                <a:gd name="T102" fmla="*/ 86 w 166"/>
                <a:gd name="T103" fmla="*/ 10 h 100"/>
                <a:gd name="T104" fmla="*/ 86 w 166"/>
                <a:gd name="T105" fmla="*/ 1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6" h="100">
                  <a:moveTo>
                    <a:pt x="86" y="10"/>
                  </a:moveTo>
                  <a:lnTo>
                    <a:pt x="86" y="10"/>
                  </a:lnTo>
                  <a:lnTo>
                    <a:pt x="80" y="6"/>
                  </a:lnTo>
                  <a:lnTo>
                    <a:pt x="72" y="2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4"/>
                  </a:lnTo>
                  <a:lnTo>
                    <a:pt x="36" y="10"/>
                  </a:lnTo>
                  <a:lnTo>
                    <a:pt x="28" y="20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0" y="90"/>
                  </a:lnTo>
                  <a:lnTo>
                    <a:pt x="14" y="64"/>
                  </a:lnTo>
                  <a:lnTo>
                    <a:pt x="30" y="42"/>
                  </a:lnTo>
                  <a:lnTo>
                    <a:pt x="38" y="32"/>
                  </a:lnTo>
                  <a:lnTo>
                    <a:pt x="46" y="24"/>
                  </a:lnTo>
                  <a:lnTo>
                    <a:pt x="56" y="20"/>
                  </a:lnTo>
                  <a:lnTo>
                    <a:pt x="60" y="18"/>
                  </a:lnTo>
                  <a:lnTo>
                    <a:pt x="64" y="20"/>
                  </a:lnTo>
                  <a:lnTo>
                    <a:pt x="68" y="22"/>
                  </a:lnTo>
                  <a:lnTo>
                    <a:pt x="72" y="24"/>
                  </a:lnTo>
                  <a:lnTo>
                    <a:pt x="80" y="36"/>
                  </a:lnTo>
                  <a:lnTo>
                    <a:pt x="80" y="36"/>
                  </a:lnTo>
                  <a:lnTo>
                    <a:pt x="98" y="68"/>
                  </a:lnTo>
                  <a:lnTo>
                    <a:pt x="110" y="86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20" y="98"/>
                  </a:lnTo>
                  <a:lnTo>
                    <a:pt x="126" y="100"/>
                  </a:lnTo>
                  <a:lnTo>
                    <a:pt x="134" y="100"/>
                  </a:lnTo>
                  <a:lnTo>
                    <a:pt x="144" y="96"/>
                  </a:lnTo>
                  <a:lnTo>
                    <a:pt x="152" y="90"/>
                  </a:lnTo>
                  <a:lnTo>
                    <a:pt x="158" y="80"/>
                  </a:lnTo>
                  <a:lnTo>
                    <a:pt x="164" y="72"/>
                  </a:lnTo>
                  <a:lnTo>
                    <a:pt x="166" y="64"/>
                  </a:lnTo>
                  <a:lnTo>
                    <a:pt x="166" y="56"/>
                  </a:lnTo>
                  <a:lnTo>
                    <a:pt x="166" y="56"/>
                  </a:lnTo>
                  <a:lnTo>
                    <a:pt x="164" y="58"/>
                  </a:lnTo>
                  <a:lnTo>
                    <a:pt x="160" y="60"/>
                  </a:lnTo>
                  <a:lnTo>
                    <a:pt x="154" y="66"/>
                  </a:lnTo>
                  <a:lnTo>
                    <a:pt x="146" y="70"/>
                  </a:lnTo>
                  <a:lnTo>
                    <a:pt x="138" y="72"/>
                  </a:lnTo>
                  <a:lnTo>
                    <a:pt x="134" y="72"/>
                  </a:lnTo>
                  <a:lnTo>
                    <a:pt x="130" y="70"/>
                  </a:lnTo>
                  <a:lnTo>
                    <a:pt x="124" y="68"/>
                  </a:lnTo>
                  <a:lnTo>
                    <a:pt x="120" y="62"/>
                  </a:lnTo>
                  <a:lnTo>
                    <a:pt x="116" y="56"/>
                  </a:lnTo>
                  <a:lnTo>
                    <a:pt x="112" y="48"/>
                  </a:lnTo>
                  <a:lnTo>
                    <a:pt x="112" y="48"/>
                  </a:lnTo>
                  <a:lnTo>
                    <a:pt x="104" y="32"/>
                  </a:lnTo>
                  <a:lnTo>
                    <a:pt x="96" y="22"/>
                  </a:lnTo>
                  <a:lnTo>
                    <a:pt x="86" y="10"/>
                  </a:lnTo>
                  <a:lnTo>
                    <a:pt x="86" y="10"/>
                  </a:lnTo>
                  <a:close/>
                </a:path>
              </a:pathLst>
            </a:custGeom>
            <a:solidFill>
              <a:srgbClr val="FA61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Freeform 955"/>
            <p:cNvSpPr>
              <a:spLocks/>
            </p:cNvSpPr>
            <p:nvPr/>
          </p:nvSpPr>
          <p:spPr bwMode="auto">
            <a:xfrm>
              <a:off x="9841217" y="2479692"/>
              <a:ext cx="16709" cy="19050"/>
            </a:xfrm>
            <a:custGeom>
              <a:avLst/>
              <a:gdLst>
                <a:gd name="T0" fmla="*/ 0 w 12"/>
                <a:gd name="T1" fmla="*/ 6 h 12"/>
                <a:gd name="T2" fmla="*/ 0 w 12"/>
                <a:gd name="T3" fmla="*/ 6 h 12"/>
                <a:gd name="T4" fmla="*/ 0 w 12"/>
                <a:gd name="T5" fmla="*/ 10 h 12"/>
                <a:gd name="T6" fmla="*/ 6 w 12"/>
                <a:gd name="T7" fmla="*/ 12 h 12"/>
                <a:gd name="T8" fmla="*/ 6 w 12"/>
                <a:gd name="T9" fmla="*/ 12 h 12"/>
                <a:gd name="T10" fmla="*/ 10 w 12"/>
                <a:gd name="T11" fmla="*/ 10 h 12"/>
                <a:gd name="T12" fmla="*/ 12 w 12"/>
                <a:gd name="T13" fmla="*/ 6 h 12"/>
                <a:gd name="T14" fmla="*/ 12 w 12"/>
                <a:gd name="T15" fmla="*/ 6 h 12"/>
                <a:gd name="T16" fmla="*/ 10 w 12"/>
                <a:gd name="T17" fmla="*/ 0 h 12"/>
                <a:gd name="T18" fmla="*/ 6 w 12"/>
                <a:gd name="T19" fmla="*/ 0 h 12"/>
                <a:gd name="T20" fmla="*/ 6 w 12"/>
                <a:gd name="T21" fmla="*/ 0 h 12"/>
                <a:gd name="T22" fmla="*/ 0 w 12"/>
                <a:gd name="T23" fmla="*/ 0 h 12"/>
                <a:gd name="T24" fmla="*/ 0 w 12"/>
                <a:gd name="T25" fmla="*/ 6 h 12"/>
                <a:gd name="T26" fmla="*/ 0 w 12"/>
                <a:gd name="T2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2">
                  <a:moveTo>
                    <a:pt x="0" y="6"/>
                  </a:moveTo>
                  <a:lnTo>
                    <a:pt x="0" y="6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Freeform 956"/>
            <p:cNvSpPr>
              <a:spLocks/>
            </p:cNvSpPr>
            <p:nvPr/>
          </p:nvSpPr>
          <p:spPr bwMode="auto">
            <a:xfrm>
              <a:off x="10055651" y="2501917"/>
              <a:ext cx="16709" cy="19050"/>
            </a:xfrm>
            <a:custGeom>
              <a:avLst/>
              <a:gdLst>
                <a:gd name="T0" fmla="*/ 0 w 12"/>
                <a:gd name="T1" fmla="*/ 6 h 12"/>
                <a:gd name="T2" fmla="*/ 0 w 12"/>
                <a:gd name="T3" fmla="*/ 6 h 12"/>
                <a:gd name="T4" fmla="*/ 2 w 12"/>
                <a:gd name="T5" fmla="*/ 12 h 12"/>
                <a:gd name="T6" fmla="*/ 6 w 12"/>
                <a:gd name="T7" fmla="*/ 12 h 12"/>
                <a:gd name="T8" fmla="*/ 6 w 12"/>
                <a:gd name="T9" fmla="*/ 12 h 12"/>
                <a:gd name="T10" fmla="*/ 10 w 12"/>
                <a:gd name="T11" fmla="*/ 12 h 12"/>
                <a:gd name="T12" fmla="*/ 12 w 12"/>
                <a:gd name="T13" fmla="*/ 6 h 12"/>
                <a:gd name="T14" fmla="*/ 12 w 12"/>
                <a:gd name="T15" fmla="*/ 6 h 12"/>
                <a:gd name="T16" fmla="*/ 10 w 12"/>
                <a:gd name="T17" fmla="*/ 2 h 12"/>
                <a:gd name="T18" fmla="*/ 6 w 12"/>
                <a:gd name="T19" fmla="*/ 0 h 12"/>
                <a:gd name="T20" fmla="*/ 6 w 12"/>
                <a:gd name="T21" fmla="*/ 0 h 12"/>
                <a:gd name="T22" fmla="*/ 2 w 12"/>
                <a:gd name="T23" fmla="*/ 2 h 12"/>
                <a:gd name="T24" fmla="*/ 0 w 12"/>
                <a:gd name="T25" fmla="*/ 6 h 12"/>
                <a:gd name="T26" fmla="*/ 0 w 12"/>
                <a:gd name="T2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2">
                  <a:moveTo>
                    <a:pt x="0" y="6"/>
                  </a:moveTo>
                  <a:lnTo>
                    <a:pt x="0" y="6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Freeform 957"/>
            <p:cNvSpPr>
              <a:spLocks/>
            </p:cNvSpPr>
            <p:nvPr/>
          </p:nvSpPr>
          <p:spPr bwMode="auto">
            <a:xfrm>
              <a:off x="9857926" y="2606692"/>
              <a:ext cx="194940" cy="136525"/>
            </a:xfrm>
            <a:custGeom>
              <a:avLst/>
              <a:gdLst>
                <a:gd name="T0" fmla="*/ 0 w 140"/>
                <a:gd name="T1" fmla="*/ 86 h 86"/>
                <a:gd name="T2" fmla="*/ 0 w 140"/>
                <a:gd name="T3" fmla="*/ 86 h 86"/>
                <a:gd name="T4" fmla="*/ 4 w 140"/>
                <a:gd name="T5" fmla="*/ 80 h 86"/>
                <a:gd name="T6" fmla="*/ 14 w 140"/>
                <a:gd name="T7" fmla="*/ 62 h 86"/>
                <a:gd name="T8" fmla="*/ 30 w 140"/>
                <a:gd name="T9" fmla="*/ 40 h 86"/>
                <a:gd name="T10" fmla="*/ 40 w 140"/>
                <a:gd name="T11" fmla="*/ 28 h 86"/>
                <a:gd name="T12" fmla="*/ 50 w 140"/>
                <a:gd name="T13" fmla="*/ 18 h 86"/>
                <a:gd name="T14" fmla="*/ 62 w 140"/>
                <a:gd name="T15" fmla="*/ 10 h 86"/>
                <a:gd name="T16" fmla="*/ 74 w 140"/>
                <a:gd name="T17" fmla="*/ 4 h 86"/>
                <a:gd name="T18" fmla="*/ 86 w 140"/>
                <a:gd name="T19" fmla="*/ 0 h 86"/>
                <a:gd name="T20" fmla="*/ 96 w 140"/>
                <a:gd name="T21" fmla="*/ 2 h 86"/>
                <a:gd name="T22" fmla="*/ 102 w 140"/>
                <a:gd name="T23" fmla="*/ 6 h 86"/>
                <a:gd name="T24" fmla="*/ 108 w 140"/>
                <a:gd name="T25" fmla="*/ 8 h 86"/>
                <a:gd name="T26" fmla="*/ 120 w 140"/>
                <a:gd name="T27" fmla="*/ 22 h 86"/>
                <a:gd name="T28" fmla="*/ 130 w 140"/>
                <a:gd name="T29" fmla="*/ 40 h 86"/>
                <a:gd name="T30" fmla="*/ 140 w 140"/>
                <a:gd name="T31" fmla="*/ 66 h 86"/>
                <a:gd name="T32" fmla="*/ 140 w 140"/>
                <a:gd name="T33" fmla="*/ 66 h 86"/>
                <a:gd name="T34" fmla="*/ 138 w 140"/>
                <a:gd name="T35" fmla="*/ 62 h 86"/>
                <a:gd name="T36" fmla="*/ 132 w 140"/>
                <a:gd name="T37" fmla="*/ 52 h 86"/>
                <a:gd name="T38" fmla="*/ 122 w 140"/>
                <a:gd name="T39" fmla="*/ 38 h 86"/>
                <a:gd name="T40" fmla="*/ 116 w 140"/>
                <a:gd name="T41" fmla="*/ 32 h 86"/>
                <a:gd name="T42" fmla="*/ 108 w 140"/>
                <a:gd name="T43" fmla="*/ 28 h 86"/>
                <a:gd name="T44" fmla="*/ 98 w 140"/>
                <a:gd name="T45" fmla="*/ 24 h 86"/>
                <a:gd name="T46" fmla="*/ 88 w 140"/>
                <a:gd name="T47" fmla="*/ 24 h 86"/>
                <a:gd name="T48" fmla="*/ 76 w 140"/>
                <a:gd name="T49" fmla="*/ 24 h 86"/>
                <a:gd name="T50" fmla="*/ 64 w 140"/>
                <a:gd name="T51" fmla="*/ 28 h 86"/>
                <a:gd name="T52" fmla="*/ 50 w 140"/>
                <a:gd name="T53" fmla="*/ 36 h 86"/>
                <a:gd name="T54" fmla="*/ 34 w 140"/>
                <a:gd name="T55" fmla="*/ 48 h 86"/>
                <a:gd name="T56" fmla="*/ 18 w 140"/>
                <a:gd name="T57" fmla="*/ 64 h 86"/>
                <a:gd name="T58" fmla="*/ 0 w 140"/>
                <a:gd name="T59" fmla="*/ 86 h 86"/>
                <a:gd name="T60" fmla="*/ 0 w 140"/>
                <a:gd name="T61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0" h="86">
                  <a:moveTo>
                    <a:pt x="0" y="86"/>
                  </a:moveTo>
                  <a:lnTo>
                    <a:pt x="0" y="86"/>
                  </a:lnTo>
                  <a:lnTo>
                    <a:pt x="4" y="80"/>
                  </a:lnTo>
                  <a:lnTo>
                    <a:pt x="14" y="62"/>
                  </a:lnTo>
                  <a:lnTo>
                    <a:pt x="30" y="40"/>
                  </a:lnTo>
                  <a:lnTo>
                    <a:pt x="40" y="28"/>
                  </a:lnTo>
                  <a:lnTo>
                    <a:pt x="50" y="18"/>
                  </a:lnTo>
                  <a:lnTo>
                    <a:pt x="62" y="10"/>
                  </a:lnTo>
                  <a:lnTo>
                    <a:pt x="74" y="4"/>
                  </a:lnTo>
                  <a:lnTo>
                    <a:pt x="86" y="0"/>
                  </a:lnTo>
                  <a:lnTo>
                    <a:pt x="96" y="2"/>
                  </a:lnTo>
                  <a:lnTo>
                    <a:pt x="102" y="6"/>
                  </a:lnTo>
                  <a:lnTo>
                    <a:pt x="108" y="8"/>
                  </a:lnTo>
                  <a:lnTo>
                    <a:pt x="120" y="22"/>
                  </a:lnTo>
                  <a:lnTo>
                    <a:pt x="130" y="40"/>
                  </a:lnTo>
                  <a:lnTo>
                    <a:pt x="140" y="66"/>
                  </a:lnTo>
                  <a:lnTo>
                    <a:pt x="140" y="66"/>
                  </a:lnTo>
                  <a:lnTo>
                    <a:pt x="138" y="62"/>
                  </a:lnTo>
                  <a:lnTo>
                    <a:pt x="132" y="52"/>
                  </a:lnTo>
                  <a:lnTo>
                    <a:pt x="122" y="38"/>
                  </a:lnTo>
                  <a:lnTo>
                    <a:pt x="116" y="32"/>
                  </a:lnTo>
                  <a:lnTo>
                    <a:pt x="108" y="28"/>
                  </a:lnTo>
                  <a:lnTo>
                    <a:pt x="98" y="24"/>
                  </a:lnTo>
                  <a:lnTo>
                    <a:pt x="88" y="24"/>
                  </a:lnTo>
                  <a:lnTo>
                    <a:pt x="76" y="24"/>
                  </a:lnTo>
                  <a:lnTo>
                    <a:pt x="64" y="28"/>
                  </a:lnTo>
                  <a:lnTo>
                    <a:pt x="50" y="36"/>
                  </a:lnTo>
                  <a:lnTo>
                    <a:pt x="34" y="48"/>
                  </a:lnTo>
                  <a:lnTo>
                    <a:pt x="18" y="64"/>
                  </a:lnTo>
                  <a:lnTo>
                    <a:pt x="0" y="86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E6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81" name="Group 980"/>
            <p:cNvGrpSpPr/>
            <p:nvPr/>
          </p:nvGrpSpPr>
          <p:grpSpPr>
            <a:xfrm>
              <a:off x="9417919" y="1631967"/>
              <a:ext cx="807608" cy="404612"/>
              <a:chOff x="9282113" y="1698425"/>
              <a:chExt cx="1277504" cy="342900"/>
            </a:xfrm>
          </p:grpSpPr>
          <p:sp>
            <p:nvSpPr>
              <p:cNvPr id="965" name="Freeform 958"/>
              <p:cNvSpPr>
                <a:spLocks/>
              </p:cNvSpPr>
              <p:nvPr/>
            </p:nvSpPr>
            <p:spPr bwMode="auto">
              <a:xfrm>
                <a:off x="9282113" y="1698425"/>
                <a:ext cx="911225" cy="342900"/>
              </a:xfrm>
              <a:custGeom>
                <a:avLst/>
                <a:gdLst>
                  <a:gd name="T0" fmla="*/ 542 w 574"/>
                  <a:gd name="T1" fmla="*/ 76 h 216"/>
                  <a:gd name="T2" fmla="*/ 552 w 574"/>
                  <a:gd name="T3" fmla="*/ 60 h 216"/>
                  <a:gd name="T4" fmla="*/ 552 w 574"/>
                  <a:gd name="T5" fmla="*/ 56 h 216"/>
                  <a:gd name="T6" fmla="*/ 550 w 574"/>
                  <a:gd name="T7" fmla="*/ 44 h 216"/>
                  <a:gd name="T8" fmla="*/ 532 w 574"/>
                  <a:gd name="T9" fmla="*/ 26 h 216"/>
                  <a:gd name="T10" fmla="*/ 500 w 574"/>
                  <a:gd name="T11" fmla="*/ 14 h 216"/>
                  <a:gd name="T12" fmla="*/ 456 w 574"/>
                  <a:gd name="T13" fmla="*/ 6 h 216"/>
                  <a:gd name="T14" fmla="*/ 432 w 574"/>
                  <a:gd name="T15" fmla="*/ 4 h 216"/>
                  <a:gd name="T16" fmla="*/ 376 w 574"/>
                  <a:gd name="T17" fmla="*/ 10 h 216"/>
                  <a:gd name="T18" fmla="*/ 354 w 574"/>
                  <a:gd name="T19" fmla="*/ 6 h 216"/>
                  <a:gd name="T20" fmla="*/ 306 w 574"/>
                  <a:gd name="T21" fmla="*/ 2 h 216"/>
                  <a:gd name="T22" fmla="*/ 280 w 574"/>
                  <a:gd name="T23" fmla="*/ 0 h 216"/>
                  <a:gd name="T24" fmla="*/ 208 w 574"/>
                  <a:gd name="T25" fmla="*/ 6 h 216"/>
                  <a:gd name="T26" fmla="*/ 148 w 574"/>
                  <a:gd name="T27" fmla="*/ 20 h 216"/>
                  <a:gd name="T28" fmla="*/ 108 w 574"/>
                  <a:gd name="T29" fmla="*/ 42 h 216"/>
                  <a:gd name="T30" fmla="*/ 96 w 574"/>
                  <a:gd name="T31" fmla="*/ 54 h 216"/>
                  <a:gd name="T32" fmla="*/ 90 w 574"/>
                  <a:gd name="T33" fmla="*/ 68 h 216"/>
                  <a:gd name="T34" fmla="*/ 72 w 574"/>
                  <a:gd name="T35" fmla="*/ 72 h 216"/>
                  <a:gd name="T36" fmla="*/ 38 w 574"/>
                  <a:gd name="T37" fmla="*/ 80 h 216"/>
                  <a:gd name="T38" fmla="*/ 14 w 574"/>
                  <a:gd name="T39" fmla="*/ 94 h 216"/>
                  <a:gd name="T40" fmla="*/ 2 w 574"/>
                  <a:gd name="T41" fmla="*/ 112 h 216"/>
                  <a:gd name="T42" fmla="*/ 0 w 574"/>
                  <a:gd name="T43" fmla="*/ 120 h 216"/>
                  <a:gd name="T44" fmla="*/ 2 w 574"/>
                  <a:gd name="T45" fmla="*/ 132 h 216"/>
                  <a:gd name="T46" fmla="*/ 20 w 574"/>
                  <a:gd name="T47" fmla="*/ 150 h 216"/>
                  <a:gd name="T48" fmla="*/ 52 w 574"/>
                  <a:gd name="T49" fmla="*/ 166 h 216"/>
                  <a:gd name="T50" fmla="*/ 96 w 574"/>
                  <a:gd name="T51" fmla="*/ 174 h 216"/>
                  <a:gd name="T52" fmla="*/ 120 w 574"/>
                  <a:gd name="T53" fmla="*/ 174 h 216"/>
                  <a:gd name="T54" fmla="*/ 164 w 574"/>
                  <a:gd name="T55" fmla="*/ 170 h 216"/>
                  <a:gd name="T56" fmla="*/ 172 w 574"/>
                  <a:gd name="T57" fmla="*/ 180 h 216"/>
                  <a:gd name="T58" fmla="*/ 198 w 574"/>
                  <a:gd name="T59" fmla="*/ 196 h 216"/>
                  <a:gd name="T60" fmla="*/ 234 w 574"/>
                  <a:gd name="T61" fmla="*/ 208 h 216"/>
                  <a:gd name="T62" fmla="*/ 280 w 574"/>
                  <a:gd name="T63" fmla="*/ 214 h 216"/>
                  <a:gd name="T64" fmla="*/ 304 w 574"/>
                  <a:gd name="T65" fmla="*/ 216 h 216"/>
                  <a:gd name="T66" fmla="*/ 352 w 574"/>
                  <a:gd name="T67" fmla="*/ 212 h 216"/>
                  <a:gd name="T68" fmla="*/ 392 w 574"/>
                  <a:gd name="T69" fmla="*/ 202 h 216"/>
                  <a:gd name="T70" fmla="*/ 424 w 574"/>
                  <a:gd name="T71" fmla="*/ 188 h 216"/>
                  <a:gd name="T72" fmla="*/ 444 w 574"/>
                  <a:gd name="T73" fmla="*/ 170 h 216"/>
                  <a:gd name="T74" fmla="*/ 470 w 574"/>
                  <a:gd name="T75" fmla="*/ 168 h 216"/>
                  <a:gd name="T76" fmla="*/ 516 w 574"/>
                  <a:gd name="T77" fmla="*/ 158 h 216"/>
                  <a:gd name="T78" fmla="*/ 552 w 574"/>
                  <a:gd name="T79" fmla="*/ 144 h 216"/>
                  <a:gd name="T80" fmla="*/ 572 w 574"/>
                  <a:gd name="T81" fmla="*/ 124 h 216"/>
                  <a:gd name="T82" fmla="*/ 574 w 574"/>
                  <a:gd name="T83" fmla="*/ 112 h 216"/>
                  <a:gd name="T84" fmla="*/ 572 w 574"/>
                  <a:gd name="T85" fmla="*/ 102 h 216"/>
                  <a:gd name="T86" fmla="*/ 554 w 574"/>
                  <a:gd name="T87" fmla="*/ 84 h 216"/>
                  <a:gd name="T88" fmla="*/ 542 w 574"/>
                  <a:gd name="T89" fmla="*/ 7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74" h="216">
                    <a:moveTo>
                      <a:pt x="542" y="76"/>
                    </a:moveTo>
                    <a:lnTo>
                      <a:pt x="542" y="76"/>
                    </a:lnTo>
                    <a:lnTo>
                      <a:pt x="550" y="66"/>
                    </a:lnTo>
                    <a:lnTo>
                      <a:pt x="552" y="60"/>
                    </a:lnTo>
                    <a:lnTo>
                      <a:pt x="552" y="56"/>
                    </a:lnTo>
                    <a:lnTo>
                      <a:pt x="552" y="56"/>
                    </a:lnTo>
                    <a:lnTo>
                      <a:pt x="552" y="50"/>
                    </a:lnTo>
                    <a:lnTo>
                      <a:pt x="550" y="44"/>
                    </a:lnTo>
                    <a:lnTo>
                      <a:pt x="544" y="36"/>
                    </a:lnTo>
                    <a:lnTo>
                      <a:pt x="532" y="26"/>
                    </a:lnTo>
                    <a:lnTo>
                      <a:pt x="518" y="20"/>
                    </a:lnTo>
                    <a:lnTo>
                      <a:pt x="500" y="14"/>
                    </a:lnTo>
                    <a:lnTo>
                      <a:pt x="478" y="8"/>
                    </a:lnTo>
                    <a:lnTo>
                      <a:pt x="456" y="6"/>
                    </a:lnTo>
                    <a:lnTo>
                      <a:pt x="432" y="4"/>
                    </a:lnTo>
                    <a:lnTo>
                      <a:pt x="432" y="4"/>
                    </a:lnTo>
                    <a:lnTo>
                      <a:pt x="404" y="6"/>
                    </a:lnTo>
                    <a:lnTo>
                      <a:pt x="376" y="10"/>
                    </a:lnTo>
                    <a:lnTo>
                      <a:pt x="376" y="10"/>
                    </a:lnTo>
                    <a:lnTo>
                      <a:pt x="354" y="6"/>
                    </a:lnTo>
                    <a:lnTo>
                      <a:pt x="332" y="2"/>
                    </a:lnTo>
                    <a:lnTo>
                      <a:pt x="306" y="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44" y="2"/>
                    </a:lnTo>
                    <a:lnTo>
                      <a:pt x="208" y="6"/>
                    </a:lnTo>
                    <a:lnTo>
                      <a:pt x="176" y="12"/>
                    </a:lnTo>
                    <a:lnTo>
                      <a:pt x="148" y="20"/>
                    </a:lnTo>
                    <a:lnTo>
                      <a:pt x="126" y="30"/>
                    </a:lnTo>
                    <a:lnTo>
                      <a:pt x="108" y="42"/>
                    </a:lnTo>
                    <a:lnTo>
                      <a:pt x="100" y="48"/>
                    </a:lnTo>
                    <a:lnTo>
                      <a:pt x="96" y="54"/>
                    </a:lnTo>
                    <a:lnTo>
                      <a:pt x="92" y="62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72" y="72"/>
                    </a:lnTo>
                    <a:lnTo>
                      <a:pt x="54" y="76"/>
                    </a:lnTo>
                    <a:lnTo>
                      <a:pt x="38" y="80"/>
                    </a:lnTo>
                    <a:lnTo>
                      <a:pt x="26" y="88"/>
                    </a:lnTo>
                    <a:lnTo>
                      <a:pt x="14" y="94"/>
                    </a:lnTo>
                    <a:lnTo>
                      <a:pt x="6" y="102"/>
                    </a:lnTo>
                    <a:lnTo>
                      <a:pt x="2" y="112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0" y="126"/>
                    </a:lnTo>
                    <a:lnTo>
                      <a:pt x="2" y="132"/>
                    </a:lnTo>
                    <a:lnTo>
                      <a:pt x="8" y="142"/>
                    </a:lnTo>
                    <a:lnTo>
                      <a:pt x="20" y="150"/>
                    </a:lnTo>
                    <a:lnTo>
                      <a:pt x="34" y="158"/>
                    </a:lnTo>
                    <a:lnTo>
                      <a:pt x="52" y="166"/>
                    </a:lnTo>
                    <a:lnTo>
                      <a:pt x="74" y="170"/>
                    </a:lnTo>
                    <a:lnTo>
                      <a:pt x="96" y="174"/>
                    </a:lnTo>
                    <a:lnTo>
                      <a:pt x="120" y="174"/>
                    </a:lnTo>
                    <a:lnTo>
                      <a:pt x="120" y="174"/>
                    </a:lnTo>
                    <a:lnTo>
                      <a:pt x="142" y="174"/>
                    </a:lnTo>
                    <a:lnTo>
                      <a:pt x="164" y="170"/>
                    </a:lnTo>
                    <a:lnTo>
                      <a:pt x="164" y="170"/>
                    </a:lnTo>
                    <a:lnTo>
                      <a:pt x="172" y="180"/>
                    </a:lnTo>
                    <a:lnTo>
                      <a:pt x="184" y="188"/>
                    </a:lnTo>
                    <a:lnTo>
                      <a:pt x="198" y="196"/>
                    </a:lnTo>
                    <a:lnTo>
                      <a:pt x="216" y="202"/>
                    </a:lnTo>
                    <a:lnTo>
                      <a:pt x="234" y="208"/>
                    </a:lnTo>
                    <a:lnTo>
                      <a:pt x="256" y="212"/>
                    </a:lnTo>
                    <a:lnTo>
                      <a:pt x="280" y="214"/>
                    </a:lnTo>
                    <a:lnTo>
                      <a:pt x="304" y="216"/>
                    </a:lnTo>
                    <a:lnTo>
                      <a:pt x="304" y="216"/>
                    </a:lnTo>
                    <a:lnTo>
                      <a:pt x="328" y="214"/>
                    </a:lnTo>
                    <a:lnTo>
                      <a:pt x="352" y="212"/>
                    </a:lnTo>
                    <a:lnTo>
                      <a:pt x="374" y="208"/>
                    </a:lnTo>
                    <a:lnTo>
                      <a:pt x="392" y="202"/>
                    </a:lnTo>
                    <a:lnTo>
                      <a:pt x="410" y="196"/>
                    </a:lnTo>
                    <a:lnTo>
                      <a:pt x="424" y="188"/>
                    </a:lnTo>
                    <a:lnTo>
                      <a:pt x="436" y="178"/>
                    </a:lnTo>
                    <a:lnTo>
                      <a:pt x="444" y="170"/>
                    </a:lnTo>
                    <a:lnTo>
                      <a:pt x="444" y="170"/>
                    </a:lnTo>
                    <a:lnTo>
                      <a:pt x="470" y="168"/>
                    </a:lnTo>
                    <a:lnTo>
                      <a:pt x="494" y="164"/>
                    </a:lnTo>
                    <a:lnTo>
                      <a:pt x="516" y="158"/>
                    </a:lnTo>
                    <a:lnTo>
                      <a:pt x="536" y="152"/>
                    </a:lnTo>
                    <a:lnTo>
                      <a:pt x="552" y="144"/>
                    </a:lnTo>
                    <a:lnTo>
                      <a:pt x="564" y="134"/>
                    </a:lnTo>
                    <a:lnTo>
                      <a:pt x="572" y="124"/>
                    </a:lnTo>
                    <a:lnTo>
                      <a:pt x="574" y="118"/>
                    </a:lnTo>
                    <a:lnTo>
                      <a:pt x="574" y="112"/>
                    </a:lnTo>
                    <a:lnTo>
                      <a:pt x="574" y="112"/>
                    </a:lnTo>
                    <a:lnTo>
                      <a:pt x="572" y="102"/>
                    </a:lnTo>
                    <a:lnTo>
                      <a:pt x="566" y="94"/>
                    </a:lnTo>
                    <a:lnTo>
                      <a:pt x="554" y="84"/>
                    </a:lnTo>
                    <a:lnTo>
                      <a:pt x="542" y="76"/>
                    </a:lnTo>
                    <a:lnTo>
                      <a:pt x="542" y="76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6" name="Freeform 959"/>
              <p:cNvSpPr>
                <a:spLocks/>
              </p:cNvSpPr>
              <p:nvPr/>
            </p:nvSpPr>
            <p:spPr bwMode="auto">
              <a:xfrm>
                <a:off x="9294813" y="1704775"/>
                <a:ext cx="882650" cy="330200"/>
              </a:xfrm>
              <a:custGeom>
                <a:avLst/>
                <a:gdLst>
                  <a:gd name="T0" fmla="*/ 524 w 556"/>
                  <a:gd name="T1" fmla="*/ 74 h 208"/>
                  <a:gd name="T2" fmla="*/ 536 w 556"/>
                  <a:gd name="T3" fmla="*/ 58 h 208"/>
                  <a:gd name="T4" fmla="*/ 536 w 556"/>
                  <a:gd name="T5" fmla="*/ 52 h 208"/>
                  <a:gd name="T6" fmla="*/ 526 w 556"/>
                  <a:gd name="T7" fmla="*/ 34 h 208"/>
                  <a:gd name="T8" fmla="*/ 502 w 556"/>
                  <a:gd name="T9" fmla="*/ 18 h 208"/>
                  <a:gd name="T10" fmla="*/ 464 w 556"/>
                  <a:gd name="T11" fmla="*/ 8 h 208"/>
                  <a:gd name="T12" fmla="*/ 420 w 556"/>
                  <a:gd name="T13" fmla="*/ 4 h 208"/>
                  <a:gd name="T14" fmla="*/ 392 w 556"/>
                  <a:gd name="T15" fmla="*/ 6 h 208"/>
                  <a:gd name="T16" fmla="*/ 366 w 556"/>
                  <a:gd name="T17" fmla="*/ 10 h 208"/>
                  <a:gd name="T18" fmla="*/ 322 w 556"/>
                  <a:gd name="T19" fmla="*/ 2 h 208"/>
                  <a:gd name="T20" fmla="*/ 274 w 556"/>
                  <a:gd name="T21" fmla="*/ 0 h 208"/>
                  <a:gd name="T22" fmla="*/ 236 w 556"/>
                  <a:gd name="T23" fmla="*/ 2 h 208"/>
                  <a:gd name="T24" fmla="*/ 172 w 556"/>
                  <a:gd name="T25" fmla="*/ 12 h 208"/>
                  <a:gd name="T26" fmla="*/ 122 w 556"/>
                  <a:gd name="T27" fmla="*/ 28 h 208"/>
                  <a:gd name="T28" fmla="*/ 98 w 556"/>
                  <a:gd name="T29" fmla="*/ 46 h 208"/>
                  <a:gd name="T30" fmla="*/ 90 w 556"/>
                  <a:gd name="T31" fmla="*/ 58 h 208"/>
                  <a:gd name="T32" fmla="*/ 88 w 556"/>
                  <a:gd name="T33" fmla="*/ 66 h 208"/>
                  <a:gd name="T34" fmla="*/ 54 w 556"/>
                  <a:gd name="T35" fmla="*/ 72 h 208"/>
                  <a:gd name="T36" fmla="*/ 26 w 556"/>
                  <a:gd name="T37" fmla="*/ 84 h 208"/>
                  <a:gd name="T38" fmla="*/ 8 w 556"/>
                  <a:gd name="T39" fmla="*/ 98 h 208"/>
                  <a:gd name="T40" fmla="*/ 0 w 556"/>
                  <a:gd name="T41" fmla="*/ 116 h 208"/>
                  <a:gd name="T42" fmla="*/ 4 w 556"/>
                  <a:gd name="T43" fmla="*/ 126 h 208"/>
                  <a:gd name="T44" fmla="*/ 20 w 556"/>
                  <a:gd name="T45" fmla="*/ 146 h 208"/>
                  <a:gd name="T46" fmla="*/ 52 w 556"/>
                  <a:gd name="T47" fmla="*/ 160 h 208"/>
                  <a:gd name="T48" fmla="*/ 94 w 556"/>
                  <a:gd name="T49" fmla="*/ 168 h 208"/>
                  <a:gd name="T50" fmla="*/ 118 w 556"/>
                  <a:gd name="T51" fmla="*/ 168 h 208"/>
                  <a:gd name="T52" fmla="*/ 160 w 556"/>
                  <a:gd name="T53" fmla="*/ 164 h 208"/>
                  <a:gd name="T54" fmla="*/ 168 w 556"/>
                  <a:gd name="T55" fmla="*/ 174 h 208"/>
                  <a:gd name="T56" fmla="*/ 194 w 556"/>
                  <a:gd name="T57" fmla="*/ 190 h 208"/>
                  <a:gd name="T58" fmla="*/ 228 w 556"/>
                  <a:gd name="T59" fmla="*/ 200 h 208"/>
                  <a:gd name="T60" fmla="*/ 272 w 556"/>
                  <a:gd name="T61" fmla="*/ 208 h 208"/>
                  <a:gd name="T62" fmla="*/ 294 w 556"/>
                  <a:gd name="T63" fmla="*/ 208 h 208"/>
                  <a:gd name="T64" fmla="*/ 342 w 556"/>
                  <a:gd name="T65" fmla="*/ 204 h 208"/>
                  <a:gd name="T66" fmla="*/ 382 w 556"/>
                  <a:gd name="T67" fmla="*/ 196 h 208"/>
                  <a:gd name="T68" fmla="*/ 412 w 556"/>
                  <a:gd name="T69" fmla="*/ 182 h 208"/>
                  <a:gd name="T70" fmla="*/ 430 w 556"/>
                  <a:gd name="T71" fmla="*/ 164 h 208"/>
                  <a:gd name="T72" fmla="*/ 456 w 556"/>
                  <a:gd name="T73" fmla="*/ 162 h 208"/>
                  <a:gd name="T74" fmla="*/ 502 w 556"/>
                  <a:gd name="T75" fmla="*/ 154 h 208"/>
                  <a:gd name="T76" fmla="*/ 536 w 556"/>
                  <a:gd name="T77" fmla="*/ 138 h 208"/>
                  <a:gd name="T78" fmla="*/ 554 w 556"/>
                  <a:gd name="T79" fmla="*/ 120 h 208"/>
                  <a:gd name="T80" fmla="*/ 556 w 556"/>
                  <a:gd name="T81" fmla="*/ 108 h 208"/>
                  <a:gd name="T82" fmla="*/ 554 w 556"/>
                  <a:gd name="T83" fmla="*/ 98 h 208"/>
                  <a:gd name="T84" fmla="*/ 538 w 556"/>
                  <a:gd name="T85" fmla="*/ 82 h 208"/>
                  <a:gd name="T86" fmla="*/ 524 w 556"/>
                  <a:gd name="T87" fmla="*/ 74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56" h="208">
                    <a:moveTo>
                      <a:pt x="524" y="74"/>
                    </a:moveTo>
                    <a:lnTo>
                      <a:pt x="524" y="74"/>
                    </a:lnTo>
                    <a:lnTo>
                      <a:pt x="534" y="64"/>
                    </a:lnTo>
                    <a:lnTo>
                      <a:pt x="536" y="58"/>
                    </a:lnTo>
                    <a:lnTo>
                      <a:pt x="536" y="52"/>
                    </a:lnTo>
                    <a:lnTo>
                      <a:pt x="536" y="52"/>
                    </a:lnTo>
                    <a:lnTo>
                      <a:pt x="534" y="42"/>
                    </a:lnTo>
                    <a:lnTo>
                      <a:pt x="526" y="34"/>
                    </a:lnTo>
                    <a:lnTo>
                      <a:pt x="516" y="26"/>
                    </a:lnTo>
                    <a:lnTo>
                      <a:pt x="502" y="18"/>
                    </a:lnTo>
                    <a:lnTo>
                      <a:pt x="484" y="12"/>
                    </a:lnTo>
                    <a:lnTo>
                      <a:pt x="464" y="8"/>
                    </a:lnTo>
                    <a:lnTo>
                      <a:pt x="442" y="4"/>
                    </a:lnTo>
                    <a:lnTo>
                      <a:pt x="420" y="4"/>
                    </a:lnTo>
                    <a:lnTo>
                      <a:pt x="420" y="4"/>
                    </a:lnTo>
                    <a:lnTo>
                      <a:pt x="392" y="6"/>
                    </a:lnTo>
                    <a:lnTo>
                      <a:pt x="366" y="10"/>
                    </a:lnTo>
                    <a:lnTo>
                      <a:pt x="366" y="10"/>
                    </a:lnTo>
                    <a:lnTo>
                      <a:pt x="344" y="6"/>
                    </a:lnTo>
                    <a:lnTo>
                      <a:pt x="322" y="2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36" y="2"/>
                    </a:lnTo>
                    <a:lnTo>
                      <a:pt x="204" y="6"/>
                    </a:lnTo>
                    <a:lnTo>
                      <a:pt x="172" y="12"/>
                    </a:lnTo>
                    <a:lnTo>
                      <a:pt x="146" y="20"/>
                    </a:lnTo>
                    <a:lnTo>
                      <a:pt x="122" y="28"/>
                    </a:lnTo>
                    <a:lnTo>
                      <a:pt x="106" y="40"/>
                    </a:lnTo>
                    <a:lnTo>
                      <a:pt x="98" y="46"/>
                    </a:lnTo>
                    <a:lnTo>
                      <a:pt x="94" y="52"/>
                    </a:lnTo>
                    <a:lnTo>
                      <a:pt x="90" y="58"/>
                    </a:lnTo>
                    <a:lnTo>
                      <a:pt x="88" y="66"/>
                    </a:lnTo>
                    <a:lnTo>
                      <a:pt x="88" y="66"/>
                    </a:lnTo>
                    <a:lnTo>
                      <a:pt x="70" y="68"/>
                    </a:lnTo>
                    <a:lnTo>
                      <a:pt x="54" y="72"/>
                    </a:lnTo>
                    <a:lnTo>
                      <a:pt x="38" y="78"/>
                    </a:lnTo>
                    <a:lnTo>
                      <a:pt x="26" y="84"/>
                    </a:lnTo>
                    <a:lnTo>
                      <a:pt x="16" y="90"/>
                    </a:lnTo>
                    <a:lnTo>
                      <a:pt x="8" y="98"/>
                    </a:lnTo>
                    <a:lnTo>
                      <a:pt x="2" y="108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4" y="126"/>
                    </a:lnTo>
                    <a:lnTo>
                      <a:pt x="10" y="136"/>
                    </a:lnTo>
                    <a:lnTo>
                      <a:pt x="20" y="146"/>
                    </a:lnTo>
                    <a:lnTo>
                      <a:pt x="34" y="152"/>
                    </a:lnTo>
                    <a:lnTo>
                      <a:pt x="52" y="160"/>
                    </a:lnTo>
                    <a:lnTo>
                      <a:pt x="72" y="164"/>
                    </a:lnTo>
                    <a:lnTo>
                      <a:pt x="94" y="168"/>
                    </a:lnTo>
                    <a:lnTo>
                      <a:pt x="118" y="168"/>
                    </a:lnTo>
                    <a:lnTo>
                      <a:pt x="118" y="168"/>
                    </a:lnTo>
                    <a:lnTo>
                      <a:pt x="140" y="168"/>
                    </a:lnTo>
                    <a:lnTo>
                      <a:pt x="160" y="164"/>
                    </a:lnTo>
                    <a:lnTo>
                      <a:pt x="160" y="164"/>
                    </a:lnTo>
                    <a:lnTo>
                      <a:pt x="168" y="174"/>
                    </a:lnTo>
                    <a:lnTo>
                      <a:pt x="180" y="182"/>
                    </a:lnTo>
                    <a:lnTo>
                      <a:pt x="194" y="190"/>
                    </a:lnTo>
                    <a:lnTo>
                      <a:pt x="210" y="196"/>
                    </a:lnTo>
                    <a:lnTo>
                      <a:pt x="228" y="200"/>
                    </a:lnTo>
                    <a:lnTo>
                      <a:pt x="250" y="204"/>
                    </a:lnTo>
                    <a:lnTo>
                      <a:pt x="272" y="208"/>
                    </a:lnTo>
                    <a:lnTo>
                      <a:pt x="294" y="208"/>
                    </a:lnTo>
                    <a:lnTo>
                      <a:pt x="294" y="208"/>
                    </a:lnTo>
                    <a:lnTo>
                      <a:pt x="318" y="208"/>
                    </a:lnTo>
                    <a:lnTo>
                      <a:pt x="342" y="204"/>
                    </a:lnTo>
                    <a:lnTo>
                      <a:pt x="362" y="200"/>
                    </a:lnTo>
                    <a:lnTo>
                      <a:pt x="382" y="196"/>
                    </a:lnTo>
                    <a:lnTo>
                      <a:pt x="398" y="188"/>
                    </a:lnTo>
                    <a:lnTo>
                      <a:pt x="412" y="182"/>
                    </a:lnTo>
                    <a:lnTo>
                      <a:pt x="422" y="172"/>
                    </a:lnTo>
                    <a:lnTo>
                      <a:pt x="430" y="164"/>
                    </a:lnTo>
                    <a:lnTo>
                      <a:pt x="430" y="164"/>
                    </a:lnTo>
                    <a:lnTo>
                      <a:pt x="456" y="162"/>
                    </a:lnTo>
                    <a:lnTo>
                      <a:pt x="480" y="158"/>
                    </a:lnTo>
                    <a:lnTo>
                      <a:pt x="502" y="154"/>
                    </a:lnTo>
                    <a:lnTo>
                      <a:pt x="520" y="146"/>
                    </a:lnTo>
                    <a:lnTo>
                      <a:pt x="536" y="138"/>
                    </a:lnTo>
                    <a:lnTo>
                      <a:pt x="546" y="130"/>
                    </a:lnTo>
                    <a:lnTo>
                      <a:pt x="554" y="120"/>
                    </a:lnTo>
                    <a:lnTo>
                      <a:pt x="556" y="114"/>
                    </a:lnTo>
                    <a:lnTo>
                      <a:pt x="556" y="108"/>
                    </a:lnTo>
                    <a:lnTo>
                      <a:pt x="556" y="108"/>
                    </a:lnTo>
                    <a:lnTo>
                      <a:pt x="554" y="98"/>
                    </a:lnTo>
                    <a:lnTo>
                      <a:pt x="548" y="90"/>
                    </a:lnTo>
                    <a:lnTo>
                      <a:pt x="538" y="82"/>
                    </a:lnTo>
                    <a:lnTo>
                      <a:pt x="524" y="74"/>
                    </a:lnTo>
                    <a:lnTo>
                      <a:pt x="524" y="74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7" name="Freeform 960"/>
              <p:cNvSpPr>
                <a:spLocks/>
              </p:cNvSpPr>
              <p:nvPr/>
            </p:nvSpPr>
            <p:spPr bwMode="auto">
              <a:xfrm>
                <a:off x="9310688" y="1711125"/>
                <a:ext cx="850900" cy="317500"/>
              </a:xfrm>
              <a:custGeom>
                <a:avLst/>
                <a:gdLst>
                  <a:gd name="T0" fmla="*/ 506 w 536"/>
                  <a:gd name="T1" fmla="*/ 70 h 200"/>
                  <a:gd name="T2" fmla="*/ 516 w 536"/>
                  <a:gd name="T3" fmla="*/ 56 h 200"/>
                  <a:gd name="T4" fmla="*/ 518 w 536"/>
                  <a:gd name="T5" fmla="*/ 50 h 200"/>
                  <a:gd name="T6" fmla="*/ 508 w 536"/>
                  <a:gd name="T7" fmla="*/ 32 h 200"/>
                  <a:gd name="T8" fmla="*/ 484 w 536"/>
                  <a:gd name="T9" fmla="*/ 18 h 200"/>
                  <a:gd name="T10" fmla="*/ 448 w 536"/>
                  <a:gd name="T11" fmla="*/ 8 h 200"/>
                  <a:gd name="T12" fmla="*/ 404 w 536"/>
                  <a:gd name="T13" fmla="*/ 4 h 200"/>
                  <a:gd name="T14" fmla="*/ 378 w 536"/>
                  <a:gd name="T15" fmla="*/ 4 h 200"/>
                  <a:gd name="T16" fmla="*/ 354 w 536"/>
                  <a:gd name="T17" fmla="*/ 8 h 200"/>
                  <a:gd name="T18" fmla="*/ 310 w 536"/>
                  <a:gd name="T19" fmla="*/ 2 h 200"/>
                  <a:gd name="T20" fmla="*/ 264 w 536"/>
                  <a:gd name="T21" fmla="*/ 0 h 200"/>
                  <a:gd name="T22" fmla="*/ 228 w 536"/>
                  <a:gd name="T23" fmla="*/ 0 h 200"/>
                  <a:gd name="T24" fmla="*/ 166 w 536"/>
                  <a:gd name="T25" fmla="*/ 10 h 200"/>
                  <a:gd name="T26" fmla="*/ 118 w 536"/>
                  <a:gd name="T27" fmla="*/ 28 h 200"/>
                  <a:gd name="T28" fmla="*/ 96 w 536"/>
                  <a:gd name="T29" fmla="*/ 44 h 200"/>
                  <a:gd name="T30" fmla="*/ 86 w 536"/>
                  <a:gd name="T31" fmla="*/ 56 h 200"/>
                  <a:gd name="T32" fmla="*/ 86 w 536"/>
                  <a:gd name="T33" fmla="*/ 62 h 200"/>
                  <a:gd name="T34" fmla="*/ 52 w 536"/>
                  <a:gd name="T35" fmla="*/ 70 h 200"/>
                  <a:gd name="T36" fmla="*/ 24 w 536"/>
                  <a:gd name="T37" fmla="*/ 80 h 200"/>
                  <a:gd name="T38" fmla="*/ 6 w 536"/>
                  <a:gd name="T39" fmla="*/ 94 h 200"/>
                  <a:gd name="T40" fmla="*/ 0 w 536"/>
                  <a:gd name="T41" fmla="*/ 112 h 200"/>
                  <a:gd name="T42" fmla="*/ 2 w 536"/>
                  <a:gd name="T43" fmla="*/ 122 h 200"/>
                  <a:gd name="T44" fmla="*/ 20 w 536"/>
                  <a:gd name="T45" fmla="*/ 140 h 200"/>
                  <a:gd name="T46" fmla="*/ 50 w 536"/>
                  <a:gd name="T47" fmla="*/ 154 h 200"/>
                  <a:gd name="T48" fmla="*/ 90 w 536"/>
                  <a:gd name="T49" fmla="*/ 160 h 200"/>
                  <a:gd name="T50" fmla="*/ 114 w 536"/>
                  <a:gd name="T51" fmla="*/ 162 h 200"/>
                  <a:gd name="T52" fmla="*/ 154 w 536"/>
                  <a:gd name="T53" fmla="*/ 158 h 200"/>
                  <a:gd name="T54" fmla="*/ 162 w 536"/>
                  <a:gd name="T55" fmla="*/ 168 h 200"/>
                  <a:gd name="T56" fmla="*/ 186 w 536"/>
                  <a:gd name="T57" fmla="*/ 182 h 200"/>
                  <a:gd name="T58" fmla="*/ 220 w 536"/>
                  <a:gd name="T59" fmla="*/ 194 h 200"/>
                  <a:gd name="T60" fmla="*/ 262 w 536"/>
                  <a:gd name="T61" fmla="*/ 200 h 200"/>
                  <a:gd name="T62" fmla="*/ 284 w 536"/>
                  <a:gd name="T63" fmla="*/ 200 h 200"/>
                  <a:gd name="T64" fmla="*/ 330 w 536"/>
                  <a:gd name="T65" fmla="*/ 198 h 200"/>
                  <a:gd name="T66" fmla="*/ 368 w 536"/>
                  <a:gd name="T67" fmla="*/ 188 h 200"/>
                  <a:gd name="T68" fmla="*/ 398 w 536"/>
                  <a:gd name="T69" fmla="*/ 174 h 200"/>
                  <a:gd name="T70" fmla="*/ 416 w 536"/>
                  <a:gd name="T71" fmla="*/ 158 h 200"/>
                  <a:gd name="T72" fmla="*/ 440 w 536"/>
                  <a:gd name="T73" fmla="*/ 156 h 200"/>
                  <a:gd name="T74" fmla="*/ 484 w 536"/>
                  <a:gd name="T75" fmla="*/ 148 h 200"/>
                  <a:gd name="T76" fmla="*/ 516 w 536"/>
                  <a:gd name="T77" fmla="*/ 134 h 200"/>
                  <a:gd name="T78" fmla="*/ 534 w 536"/>
                  <a:gd name="T79" fmla="*/ 114 h 200"/>
                  <a:gd name="T80" fmla="*/ 536 w 536"/>
                  <a:gd name="T81" fmla="*/ 104 h 200"/>
                  <a:gd name="T82" fmla="*/ 534 w 536"/>
                  <a:gd name="T83" fmla="*/ 96 h 200"/>
                  <a:gd name="T84" fmla="*/ 520 w 536"/>
                  <a:gd name="T85" fmla="*/ 78 h 200"/>
                  <a:gd name="T86" fmla="*/ 506 w 536"/>
                  <a:gd name="T87" fmla="*/ 7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36" h="200">
                    <a:moveTo>
                      <a:pt x="506" y="70"/>
                    </a:moveTo>
                    <a:lnTo>
                      <a:pt x="506" y="70"/>
                    </a:lnTo>
                    <a:lnTo>
                      <a:pt x="514" y="60"/>
                    </a:lnTo>
                    <a:lnTo>
                      <a:pt x="516" y="56"/>
                    </a:lnTo>
                    <a:lnTo>
                      <a:pt x="518" y="50"/>
                    </a:lnTo>
                    <a:lnTo>
                      <a:pt x="518" y="50"/>
                    </a:lnTo>
                    <a:lnTo>
                      <a:pt x="516" y="42"/>
                    </a:lnTo>
                    <a:lnTo>
                      <a:pt x="508" y="32"/>
                    </a:lnTo>
                    <a:lnTo>
                      <a:pt x="498" y="24"/>
                    </a:lnTo>
                    <a:lnTo>
                      <a:pt x="484" y="18"/>
                    </a:lnTo>
                    <a:lnTo>
                      <a:pt x="468" y="12"/>
                    </a:lnTo>
                    <a:lnTo>
                      <a:pt x="448" y="8"/>
                    </a:lnTo>
                    <a:lnTo>
                      <a:pt x="428" y="4"/>
                    </a:lnTo>
                    <a:lnTo>
                      <a:pt x="404" y="4"/>
                    </a:lnTo>
                    <a:lnTo>
                      <a:pt x="404" y="4"/>
                    </a:lnTo>
                    <a:lnTo>
                      <a:pt x="378" y="4"/>
                    </a:lnTo>
                    <a:lnTo>
                      <a:pt x="354" y="8"/>
                    </a:lnTo>
                    <a:lnTo>
                      <a:pt x="354" y="8"/>
                    </a:lnTo>
                    <a:lnTo>
                      <a:pt x="332" y="4"/>
                    </a:lnTo>
                    <a:lnTo>
                      <a:pt x="310" y="2"/>
                    </a:lnTo>
                    <a:lnTo>
                      <a:pt x="288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28" y="0"/>
                    </a:lnTo>
                    <a:lnTo>
                      <a:pt x="196" y="4"/>
                    </a:lnTo>
                    <a:lnTo>
                      <a:pt x="166" y="10"/>
                    </a:lnTo>
                    <a:lnTo>
                      <a:pt x="140" y="18"/>
                    </a:lnTo>
                    <a:lnTo>
                      <a:pt x="118" y="28"/>
                    </a:lnTo>
                    <a:lnTo>
                      <a:pt x="102" y="38"/>
                    </a:lnTo>
                    <a:lnTo>
                      <a:pt x="96" y="44"/>
                    </a:lnTo>
                    <a:lnTo>
                      <a:pt x="90" y="50"/>
                    </a:lnTo>
                    <a:lnTo>
                      <a:pt x="86" y="56"/>
                    </a:lnTo>
                    <a:lnTo>
                      <a:pt x="86" y="62"/>
                    </a:lnTo>
                    <a:lnTo>
                      <a:pt x="86" y="62"/>
                    </a:lnTo>
                    <a:lnTo>
                      <a:pt x="68" y="66"/>
                    </a:lnTo>
                    <a:lnTo>
                      <a:pt x="52" y="70"/>
                    </a:lnTo>
                    <a:lnTo>
                      <a:pt x="36" y="74"/>
                    </a:lnTo>
                    <a:lnTo>
                      <a:pt x="24" y="80"/>
                    </a:lnTo>
                    <a:lnTo>
                      <a:pt x="14" y="88"/>
                    </a:lnTo>
                    <a:lnTo>
                      <a:pt x="6" y="94"/>
                    </a:lnTo>
                    <a:lnTo>
                      <a:pt x="2" y="104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2" y="122"/>
                    </a:lnTo>
                    <a:lnTo>
                      <a:pt x="8" y="132"/>
                    </a:lnTo>
                    <a:lnTo>
                      <a:pt x="20" y="140"/>
                    </a:lnTo>
                    <a:lnTo>
                      <a:pt x="34" y="148"/>
                    </a:lnTo>
                    <a:lnTo>
                      <a:pt x="50" y="154"/>
                    </a:lnTo>
                    <a:lnTo>
                      <a:pt x="70" y="158"/>
                    </a:lnTo>
                    <a:lnTo>
                      <a:pt x="90" y="160"/>
                    </a:lnTo>
                    <a:lnTo>
                      <a:pt x="114" y="162"/>
                    </a:lnTo>
                    <a:lnTo>
                      <a:pt x="114" y="162"/>
                    </a:lnTo>
                    <a:lnTo>
                      <a:pt x="134" y="160"/>
                    </a:lnTo>
                    <a:lnTo>
                      <a:pt x="154" y="158"/>
                    </a:lnTo>
                    <a:lnTo>
                      <a:pt x="154" y="158"/>
                    </a:lnTo>
                    <a:lnTo>
                      <a:pt x="162" y="168"/>
                    </a:lnTo>
                    <a:lnTo>
                      <a:pt x="172" y="176"/>
                    </a:lnTo>
                    <a:lnTo>
                      <a:pt x="186" y="182"/>
                    </a:lnTo>
                    <a:lnTo>
                      <a:pt x="202" y="188"/>
                    </a:lnTo>
                    <a:lnTo>
                      <a:pt x="220" y="194"/>
                    </a:lnTo>
                    <a:lnTo>
                      <a:pt x="240" y="198"/>
                    </a:lnTo>
                    <a:lnTo>
                      <a:pt x="262" y="200"/>
                    </a:lnTo>
                    <a:lnTo>
                      <a:pt x="284" y="200"/>
                    </a:lnTo>
                    <a:lnTo>
                      <a:pt x="284" y="200"/>
                    </a:lnTo>
                    <a:lnTo>
                      <a:pt x="308" y="200"/>
                    </a:lnTo>
                    <a:lnTo>
                      <a:pt x="330" y="198"/>
                    </a:lnTo>
                    <a:lnTo>
                      <a:pt x="350" y="194"/>
                    </a:lnTo>
                    <a:lnTo>
                      <a:pt x="368" y="188"/>
                    </a:lnTo>
                    <a:lnTo>
                      <a:pt x="384" y="182"/>
                    </a:lnTo>
                    <a:lnTo>
                      <a:pt x="398" y="174"/>
                    </a:lnTo>
                    <a:lnTo>
                      <a:pt x="408" y="166"/>
                    </a:lnTo>
                    <a:lnTo>
                      <a:pt x="416" y="158"/>
                    </a:lnTo>
                    <a:lnTo>
                      <a:pt x="416" y="158"/>
                    </a:lnTo>
                    <a:lnTo>
                      <a:pt x="440" y="156"/>
                    </a:lnTo>
                    <a:lnTo>
                      <a:pt x="464" y="152"/>
                    </a:lnTo>
                    <a:lnTo>
                      <a:pt x="484" y="148"/>
                    </a:lnTo>
                    <a:lnTo>
                      <a:pt x="502" y="142"/>
                    </a:lnTo>
                    <a:lnTo>
                      <a:pt x="516" y="134"/>
                    </a:lnTo>
                    <a:lnTo>
                      <a:pt x="528" y="124"/>
                    </a:lnTo>
                    <a:lnTo>
                      <a:pt x="534" y="114"/>
                    </a:lnTo>
                    <a:lnTo>
                      <a:pt x="536" y="110"/>
                    </a:lnTo>
                    <a:lnTo>
                      <a:pt x="536" y="104"/>
                    </a:lnTo>
                    <a:lnTo>
                      <a:pt x="536" y="104"/>
                    </a:lnTo>
                    <a:lnTo>
                      <a:pt x="534" y="96"/>
                    </a:lnTo>
                    <a:lnTo>
                      <a:pt x="528" y="86"/>
                    </a:lnTo>
                    <a:lnTo>
                      <a:pt x="520" y="78"/>
                    </a:lnTo>
                    <a:lnTo>
                      <a:pt x="506" y="70"/>
                    </a:lnTo>
                    <a:lnTo>
                      <a:pt x="506" y="70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8" name="Freeform 961"/>
              <p:cNvSpPr>
                <a:spLocks/>
              </p:cNvSpPr>
              <p:nvPr/>
            </p:nvSpPr>
            <p:spPr bwMode="auto">
              <a:xfrm>
                <a:off x="9326563" y="1714300"/>
                <a:ext cx="822325" cy="311150"/>
              </a:xfrm>
              <a:custGeom>
                <a:avLst/>
                <a:gdLst>
                  <a:gd name="T0" fmla="*/ 488 w 518"/>
                  <a:gd name="T1" fmla="*/ 70 h 196"/>
                  <a:gd name="T2" fmla="*/ 498 w 518"/>
                  <a:gd name="T3" fmla="*/ 56 h 196"/>
                  <a:gd name="T4" fmla="*/ 498 w 518"/>
                  <a:gd name="T5" fmla="*/ 50 h 196"/>
                  <a:gd name="T6" fmla="*/ 490 w 518"/>
                  <a:gd name="T7" fmla="*/ 32 h 196"/>
                  <a:gd name="T8" fmla="*/ 466 w 518"/>
                  <a:gd name="T9" fmla="*/ 18 h 196"/>
                  <a:gd name="T10" fmla="*/ 432 w 518"/>
                  <a:gd name="T11" fmla="*/ 8 h 196"/>
                  <a:gd name="T12" fmla="*/ 390 w 518"/>
                  <a:gd name="T13" fmla="*/ 4 h 196"/>
                  <a:gd name="T14" fmla="*/ 364 w 518"/>
                  <a:gd name="T15" fmla="*/ 6 h 196"/>
                  <a:gd name="T16" fmla="*/ 340 w 518"/>
                  <a:gd name="T17" fmla="*/ 10 h 196"/>
                  <a:gd name="T18" fmla="*/ 254 w 518"/>
                  <a:gd name="T19" fmla="*/ 0 h 196"/>
                  <a:gd name="T20" fmla="*/ 220 w 518"/>
                  <a:gd name="T21" fmla="*/ 2 h 196"/>
                  <a:gd name="T22" fmla="*/ 160 w 518"/>
                  <a:gd name="T23" fmla="*/ 12 h 196"/>
                  <a:gd name="T24" fmla="*/ 114 w 518"/>
                  <a:gd name="T25" fmla="*/ 28 h 196"/>
                  <a:gd name="T26" fmla="*/ 92 w 518"/>
                  <a:gd name="T27" fmla="*/ 44 h 196"/>
                  <a:gd name="T28" fmla="*/ 84 w 518"/>
                  <a:gd name="T29" fmla="*/ 56 h 196"/>
                  <a:gd name="T30" fmla="*/ 82 w 518"/>
                  <a:gd name="T31" fmla="*/ 62 h 196"/>
                  <a:gd name="T32" fmla="*/ 48 w 518"/>
                  <a:gd name="T33" fmla="*/ 68 h 196"/>
                  <a:gd name="T34" fmla="*/ 22 w 518"/>
                  <a:gd name="T35" fmla="*/ 80 h 196"/>
                  <a:gd name="T36" fmla="*/ 6 w 518"/>
                  <a:gd name="T37" fmla="*/ 94 h 196"/>
                  <a:gd name="T38" fmla="*/ 0 w 518"/>
                  <a:gd name="T39" fmla="*/ 110 h 196"/>
                  <a:gd name="T40" fmla="*/ 2 w 518"/>
                  <a:gd name="T41" fmla="*/ 120 h 196"/>
                  <a:gd name="T42" fmla="*/ 18 w 518"/>
                  <a:gd name="T43" fmla="*/ 136 h 196"/>
                  <a:gd name="T44" fmla="*/ 48 w 518"/>
                  <a:gd name="T45" fmla="*/ 150 h 196"/>
                  <a:gd name="T46" fmla="*/ 86 w 518"/>
                  <a:gd name="T47" fmla="*/ 156 h 196"/>
                  <a:gd name="T48" fmla="*/ 108 w 518"/>
                  <a:gd name="T49" fmla="*/ 158 h 196"/>
                  <a:gd name="T50" fmla="*/ 148 w 518"/>
                  <a:gd name="T51" fmla="*/ 154 h 196"/>
                  <a:gd name="T52" fmla="*/ 156 w 518"/>
                  <a:gd name="T53" fmla="*/ 162 h 196"/>
                  <a:gd name="T54" fmla="*/ 180 w 518"/>
                  <a:gd name="T55" fmla="*/ 178 h 196"/>
                  <a:gd name="T56" fmla="*/ 212 w 518"/>
                  <a:gd name="T57" fmla="*/ 188 h 196"/>
                  <a:gd name="T58" fmla="*/ 252 w 518"/>
                  <a:gd name="T59" fmla="*/ 194 h 196"/>
                  <a:gd name="T60" fmla="*/ 274 w 518"/>
                  <a:gd name="T61" fmla="*/ 196 h 196"/>
                  <a:gd name="T62" fmla="*/ 318 w 518"/>
                  <a:gd name="T63" fmla="*/ 192 h 196"/>
                  <a:gd name="T64" fmla="*/ 354 w 518"/>
                  <a:gd name="T65" fmla="*/ 184 h 196"/>
                  <a:gd name="T66" fmla="*/ 382 w 518"/>
                  <a:gd name="T67" fmla="*/ 170 h 196"/>
                  <a:gd name="T68" fmla="*/ 400 w 518"/>
                  <a:gd name="T69" fmla="*/ 154 h 196"/>
                  <a:gd name="T70" fmla="*/ 424 w 518"/>
                  <a:gd name="T71" fmla="*/ 152 h 196"/>
                  <a:gd name="T72" fmla="*/ 466 w 518"/>
                  <a:gd name="T73" fmla="*/ 144 h 196"/>
                  <a:gd name="T74" fmla="*/ 498 w 518"/>
                  <a:gd name="T75" fmla="*/ 130 h 196"/>
                  <a:gd name="T76" fmla="*/ 516 w 518"/>
                  <a:gd name="T77" fmla="*/ 112 h 196"/>
                  <a:gd name="T78" fmla="*/ 518 w 518"/>
                  <a:gd name="T79" fmla="*/ 102 h 196"/>
                  <a:gd name="T80" fmla="*/ 510 w 518"/>
                  <a:gd name="T81" fmla="*/ 84 h 196"/>
                  <a:gd name="T82" fmla="*/ 488 w 518"/>
                  <a:gd name="T83" fmla="*/ 7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8" h="196">
                    <a:moveTo>
                      <a:pt x="488" y="70"/>
                    </a:moveTo>
                    <a:lnTo>
                      <a:pt x="488" y="70"/>
                    </a:lnTo>
                    <a:lnTo>
                      <a:pt x="496" y="60"/>
                    </a:lnTo>
                    <a:lnTo>
                      <a:pt x="498" y="56"/>
                    </a:lnTo>
                    <a:lnTo>
                      <a:pt x="498" y="50"/>
                    </a:lnTo>
                    <a:lnTo>
                      <a:pt x="498" y="50"/>
                    </a:lnTo>
                    <a:lnTo>
                      <a:pt x="496" y="42"/>
                    </a:lnTo>
                    <a:lnTo>
                      <a:pt x="490" y="32"/>
                    </a:lnTo>
                    <a:lnTo>
                      <a:pt x="480" y="24"/>
                    </a:lnTo>
                    <a:lnTo>
                      <a:pt x="466" y="18"/>
                    </a:lnTo>
                    <a:lnTo>
                      <a:pt x="450" y="12"/>
                    </a:lnTo>
                    <a:lnTo>
                      <a:pt x="432" y="8"/>
                    </a:lnTo>
                    <a:lnTo>
                      <a:pt x="412" y="6"/>
                    </a:lnTo>
                    <a:lnTo>
                      <a:pt x="390" y="4"/>
                    </a:lnTo>
                    <a:lnTo>
                      <a:pt x="390" y="4"/>
                    </a:lnTo>
                    <a:lnTo>
                      <a:pt x="364" y="6"/>
                    </a:lnTo>
                    <a:lnTo>
                      <a:pt x="340" y="10"/>
                    </a:lnTo>
                    <a:lnTo>
                      <a:pt x="340" y="10"/>
                    </a:lnTo>
                    <a:lnTo>
                      <a:pt x="300" y="4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0" y="2"/>
                    </a:lnTo>
                    <a:lnTo>
                      <a:pt x="188" y="6"/>
                    </a:lnTo>
                    <a:lnTo>
                      <a:pt x="160" y="12"/>
                    </a:lnTo>
                    <a:lnTo>
                      <a:pt x="134" y="18"/>
                    </a:lnTo>
                    <a:lnTo>
                      <a:pt x="114" y="28"/>
                    </a:lnTo>
                    <a:lnTo>
                      <a:pt x="98" y="38"/>
                    </a:lnTo>
                    <a:lnTo>
                      <a:pt x="92" y="44"/>
                    </a:lnTo>
                    <a:lnTo>
                      <a:pt x="86" y="50"/>
                    </a:lnTo>
                    <a:lnTo>
                      <a:pt x="84" y="56"/>
                    </a:lnTo>
                    <a:lnTo>
                      <a:pt x="82" y="62"/>
                    </a:lnTo>
                    <a:lnTo>
                      <a:pt x="82" y="62"/>
                    </a:lnTo>
                    <a:lnTo>
                      <a:pt x="64" y="64"/>
                    </a:lnTo>
                    <a:lnTo>
                      <a:pt x="48" y="68"/>
                    </a:lnTo>
                    <a:lnTo>
                      <a:pt x="34" y="74"/>
                    </a:lnTo>
                    <a:lnTo>
                      <a:pt x="22" y="80"/>
                    </a:lnTo>
                    <a:lnTo>
                      <a:pt x="12" y="86"/>
                    </a:lnTo>
                    <a:lnTo>
                      <a:pt x="6" y="94"/>
                    </a:lnTo>
                    <a:lnTo>
                      <a:pt x="2" y="100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2" y="120"/>
                    </a:lnTo>
                    <a:lnTo>
                      <a:pt x="8" y="128"/>
                    </a:lnTo>
                    <a:lnTo>
                      <a:pt x="18" y="136"/>
                    </a:lnTo>
                    <a:lnTo>
                      <a:pt x="32" y="144"/>
                    </a:lnTo>
                    <a:lnTo>
                      <a:pt x="48" y="150"/>
                    </a:lnTo>
                    <a:lnTo>
                      <a:pt x="66" y="154"/>
                    </a:lnTo>
                    <a:lnTo>
                      <a:pt x="86" y="156"/>
                    </a:lnTo>
                    <a:lnTo>
                      <a:pt x="108" y="158"/>
                    </a:lnTo>
                    <a:lnTo>
                      <a:pt x="108" y="158"/>
                    </a:lnTo>
                    <a:lnTo>
                      <a:pt x="128" y="156"/>
                    </a:lnTo>
                    <a:lnTo>
                      <a:pt x="148" y="154"/>
                    </a:lnTo>
                    <a:lnTo>
                      <a:pt x="148" y="154"/>
                    </a:lnTo>
                    <a:lnTo>
                      <a:pt x="156" y="162"/>
                    </a:lnTo>
                    <a:lnTo>
                      <a:pt x="166" y="170"/>
                    </a:lnTo>
                    <a:lnTo>
                      <a:pt x="180" y="178"/>
                    </a:lnTo>
                    <a:lnTo>
                      <a:pt x="194" y="184"/>
                    </a:lnTo>
                    <a:lnTo>
                      <a:pt x="212" y="188"/>
                    </a:lnTo>
                    <a:lnTo>
                      <a:pt x="232" y="192"/>
                    </a:lnTo>
                    <a:lnTo>
                      <a:pt x="252" y="194"/>
                    </a:lnTo>
                    <a:lnTo>
                      <a:pt x="274" y="196"/>
                    </a:lnTo>
                    <a:lnTo>
                      <a:pt x="274" y="196"/>
                    </a:lnTo>
                    <a:lnTo>
                      <a:pt x="296" y="194"/>
                    </a:lnTo>
                    <a:lnTo>
                      <a:pt x="318" y="192"/>
                    </a:lnTo>
                    <a:lnTo>
                      <a:pt x="336" y="188"/>
                    </a:lnTo>
                    <a:lnTo>
                      <a:pt x="354" y="184"/>
                    </a:lnTo>
                    <a:lnTo>
                      <a:pt x="370" y="178"/>
                    </a:lnTo>
                    <a:lnTo>
                      <a:pt x="382" y="170"/>
                    </a:lnTo>
                    <a:lnTo>
                      <a:pt x="394" y="162"/>
                    </a:lnTo>
                    <a:lnTo>
                      <a:pt x="400" y="154"/>
                    </a:lnTo>
                    <a:lnTo>
                      <a:pt x="400" y="154"/>
                    </a:lnTo>
                    <a:lnTo>
                      <a:pt x="424" y="152"/>
                    </a:lnTo>
                    <a:lnTo>
                      <a:pt x="446" y="148"/>
                    </a:lnTo>
                    <a:lnTo>
                      <a:pt x="466" y="144"/>
                    </a:lnTo>
                    <a:lnTo>
                      <a:pt x="484" y="138"/>
                    </a:lnTo>
                    <a:lnTo>
                      <a:pt x="498" y="130"/>
                    </a:lnTo>
                    <a:lnTo>
                      <a:pt x="508" y="122"/>
                    </a:lnTo>
                    <a:lnTo>
                      <a:pt x="516" y="112"/>
                    </a:lnTo>
                    <a:lnTo>
                      <a:pt x="518" y="102"/>
                    </a:lnTo>
                    <a:lnTo>
                      <a:pt x="518" y="102"/>
                    </a:lnTo>
                    <a:lnTo>
                      <a:pt x="516" y="94"/>
                    </a:lnTo>
                    <a:lnTo>
                      <a:pt x="510" y="84"/>
                    </a:lnTo>
                    <a:lnTo>
                      <a:pt x="500" y="76"/>
                    </a:lnTo>
                    <a:lnTo>
                      <a:pt x="488" y="70"/>
                    </a:lnTo>
                    <a:lnTo>
                      <a:pt x="488" y="7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9" name="Freeform 962"/>
              <p:cNvSpPr>
                <a:spLocks/>
              </p:cNvSpPr>
              <p:nvPr/>
            </p:nvSpPr>
            <p:spPr bwMode="auto">
              <a:xfrm>
                <a:off x="9339263" y="1720650"/>
                <a:ext cx="793750" cy="298450"/>
              </a:xfrm>
              <a:custGeom>
                <a:avLst/>
                <a:gdLst>
                  <a:gd name="T0" fmla="*/ 472 w 500"/>
                  <a:gd name="T1" fmla="*/ 66 h 188"/>
                  <a:gd name="T2" fmla="*/ 482 w 500"/>
                  <a:gd name="T3" fmla="*/ 52 h 188"/>
                  <a:gd name="T4" fmla="*/ 482 w 500"/>
                  <a:gd name="T5" fmla="*/ 48 h 188"/>
                  <a:gd name="T6" fmla="*/ 474 w 500"/>
                  <a:gd name="T7" fmla="*/ 30 h 188"/>
                  <a:gd name="T8" fmla="*/ 452 w 500"/>
                  <a:gd name="T9" fmla="*/ 16 h 188"/>
                  <a:gd name="T10" fmla="*/ 418 w 500"/>
                  <a:gd name="T11" fmla="*/ 8 h 188"/>
                  <a:gd name="T12" fmla="*/ 376 w 500"/>
                  <a:gd name="T13" fmla="*/ 4 h 188"/>
                  <a:gd name="T14" fmla="*/ 352 w 500"/>
                  <a:gd name="T15" fmla="*/ 6 h 188"/>
                  <a:gd name="T16" fmla="*/ 330 w 500"/>
                  <a:gd name="T17" fmla="*/ 8 h 188"/>
                  <a:gd name="T18" fmla="*/ 246 w 500"/>
                  <a:gd name="T19" fmla="*/ 0 h 188"/>
                  <a:gd name="T20" fmla="*/ 214 w 500"/>
                  <a:gd name="T21" fmla="*/ 2 h 188"/>
                  <a:gd name="T22" fmla="*/ 156 w 500"/>
                  <a:gd name="T23" fmla="*/ 10 h 188"/>
                  <a:gd name="T24" fmla="*/ 110 w 500"/>
                  <a:gd name="T25" fmla="*/ 26 h 188"/>
                  <a:gd name="T26" fmla="*/ 84 w 500"/>
                  <a:gd name="T27" fmla="*/ 48 h 188"/>
                  <a:gd name="T28" fmla="*/ 80 w 500"/>
                  <a:gd name="T29" fmla="*/ 60 h 188"/>
                  <a:gd name="T30" fmla="*/ 64 w 500"/>
                  <a:gd name="T31" fmla="*/ 62 h 188"/>
                  <a:gd name="T32" fmla="*/ 36 w 500"/>
                  <a:gd name="T33" fmla="*/ 70 h 188"/>
                  <a:gd name="T34" fmla="*/ 14 w 500"/>
                  <a:gd name="T35" fmla="*/ 82 h 188"/>
                  <a:gd name="T36" fmla="*/ 2 w 500"/>
                  <a:gd name="T37" fmla="*/ 96 h 188"/>
                  <a:gd name="T38" fmla="*/ 0 w 500"/>
                  <a:gd name="T39" fmla="*/ 104 h 188"/>
                  <a:gd name="T40" fmla="*/ 10 w 500"/>
                  <a:gd name="T41" fmla="*/ 124 h 188"/>
                  <a:gd name="T42" fmla="*/ 32 w 500"/>
                  <a:gd name="T43" fmla="*/ 138 h 188"/>
                  <a:gd name="T44" fmla="*/ 66 w 500"/>
                  <a:gd name="T45" fmla="*/ 148 h 188"/>
                  <a:gd name="T46" fmla="*/ 106 w 500"/>
                  <a:gd name="T47" fmla="*/ 152 h 188"/>
                  <a:gd name="T48" fmla="*/ 126 w 500"/>
                  <a:gd name="T49" fmla="*/ 150 h 188"/>
                  <a:gd name="T50" fmla="*/ 144 w 500"/>
                  <a:gd name="T51" fmla="*/ 148 h 188"/>
                  <a:gd name="T52" fmla="*/ 162 w 500"/>
                  <a:gd name="T53" fmla="*/ 164 h 188"/>
                  <a:gd name="T54" fmla="*/ 188 w 500"/>
                  <a:gd name="T55" fmla="*/ 176 h 188"/>
                  <a:gd name="T56" fmla="*/ 224 w 500"/>
                  <a:gd name="T57" fmla="*/ 184 h 188"/>
                  <a:gd name="T58" fmla="*/ 266 w 500"/>
                  <a:gd name="T59" fmla="*/ 188 h 188"/>
                  <a:gd name="T60" fmla="*/ 286 w 500"/>
                  <a:gd name="T61" fmla="*/ 186 h 188"/>
                  <a:gd name="T62" fmla="*/ 326 w 500"/>
                  <a:gd name="T63" fmla="*/ 180 h 188"/>
                  <a:gd name="T64" fmla="*/ 358 w 500"/>
                  <a:gd name="T65" fmla="*/ 170 h 188"/>
                  <a:gd name="T66" fmla="*/ 380 w 500"/>
                  <a:gd name="T67" fmla="*/ 156 h 188"/>
                  <a:gd name="T68" fmla="*/ 388 w 500"/>
                  <a:gd name="T69" fmla="*/ 148 h 188"/>
                  <a:gd name="T70" fmla="*/ 432 w 500"/>
                  <a:gd name="T71" fmla="*/ 142 h 188"/>
                  <a:gd name="T72" fmla="*/ 468 w 500"/>
                  <a:gd name="T73" fmla="*/ 132 h 188"/>
                  <a:gd name="T74" fmla="*/ 492 w 500"/>
                  <a:gd name="T75" fmla="*/ 116 h 188"/>
                  <a:gd name="T76" fmla="*/ 500 w 500"/>
                  <a:gd name="T77" fmla="*/ 98 h 188"/>
                  <a:gd name="T78" fmla="*/ 498 w 500"/>
                  <a:gd name="T79" fmla="*/ 90 h 188"/>
                  <a:gd name="T80" fmla="*/ 484 w 500"/>
                  <a:gd name="T81" fmla="*/ 74 h 188"/>
                  <a:gd name="T82" fmla="*/ 472 w 500"/>
                  <a:gd name="T83" fmla="*/ 66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00" h="188">
                    <a:moveTo>
                      <a:pt x="472" y="66"/>
                    </a:moveTo>
                    <a:lnTo>
                      <a:pt x="472" y="66"/>
                    </a:lnTo>
                    <a:lnTo>
                      <a:pt x="480" y="58"/>
                    </a:lnTo>
                    <a:lnTo>
                      <a:pt x="482" y="52"/>
                    </a:lnTo>
                    <a:lnTo>
                      <a:pt x="482" y="48"/>
                    </a:lnTo>
                    <a:lnTo>
                      <a:pt x="482" y="48"/>
                    </a:lnTo>
                    <a:lnTo>
                      <a:pt x="480" y="40"/>
                    </a:lnTo>
                    <a:lnTo>
                      <a:pt x="474" y="30"/>
                    </a:lnTo>
                    <a:lnTo>
                      <a:pt x="464" y="24"/>
                    </a:lnTo>
                    <a:lnTo>
                      <a:pt x="452" y="16"/>
                    </a:lnTo>
                    <a:lnTo>
                      <a:pt x="436" y="12"/>
                    </a:lnTo>
                    <a:lnTo>
                      <a:pt x="418" y="8"/>
                    </a:lnTo>
                    <a:lnTo>
                      <a:pt x="398" y="4"/>
                    </a:lnTo>
                    <a:lnTo>
                      <a:pt x="376" y="4"/>
                    </a:lnTo>
                    <a:lnTo>
                      <a:pt x="376" y="4"/>
                    </a:lnTo>
                    <a:lnTo>
                      <a:pt x="352" y="6"/>
                    </a:lnTo>
                    <a:lnTo>
                      <a:pt x="330" y="8"/>
                    </a:lnTo>
                    <a:lnTo>
                      <a:pt x="330" y="8"/>
                    </a:lnTo>
                    <a:lnTo>
                      <a:pt x="290" y="2"/>
                    </a:lnTo>
                    <a:lnTo>
                      <a:pt x="246" y="0"/>
                    </a:lnTo>
                    <a:lnTo>
                      <a:pt x="246" y="0"/>
                    </a:lnTo>
                    <a:lnTo>
                      <a:pt x="214" y="2"/>
                    </a:lnTo>
                    <a:lnTo>
                      <a:pt x="182" y="6"/>
                    </a:lnTo>
                    <a:lnTo>
                      <a:pt x="156" y="10"/>
                    </a:lnTo>
                    <a:lnTo>
                      <a:pt x="130" y="18"/>
                    </a:lnTo>
                    <a:lnTo>
                      <a:pt x="110" y="26"/>
                    </a:lnTo>
                    <a:lnTo>
                      <a:pt x="96" y="36"/>
                    </a:lnTo>
                    <a:lnTo>
                      <a:pt x="84" y="48"/>
                    </a:lnTo>
                    <a:lnTo>
                      <a:pt x="82" y="54"/>
                    </a:lnTo>
                    <a:lnTo>
                      <a:pt x="80" y="60"/>
                    </a:lnTo>
                    <a:lnTo>
                      <a:pt x="80" y="60"/>
                    </a:lnTo>
                    <a:lnTo>
                      <a:pt x="64" y="62"/>
                    </a:lnTo>
                    <a:lnTo>
                      <a:pt x="48" y="66"/>
                    </a:lnTo>
                    <a:lnTo>
                      <a:pt x="36" y="70"/>
                    </a:lnTo>
                    <a:lnTo>
                      <a:pt x="24" y="76"/>
                    </a:lnTo>
                    <a:lnTo>
                      <a:pt x="14" y="82"/>
                    </a:lnTo>
                    <a:lnTo>
                      <a:pt x="6" y="90"/>
                    </a:lnTo>
                    <a:lnTo>
                      <a:pt x="2" y="9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2" y="114"/>
                    </a:lnTo>
                    <a:lnTo>
                      <a:pt x="10" y="124"/>
                    </a:lnTo>
                    <a:lnTo>
                      <a:pt x="18" y="130"/>
                    </a:lnTo>
                    <a:lnTo>
                      <a:pt x="32" y="138"/>
                    </a:lnTo>
                    <a:lnTo>
                      <a:pt x="48" y="144"/>
                    </a:lnTo>
                    <a:lnTo>
                      <a:pt x="66" y="148"/>
                    </a:lnTo>
                    <a:lnTo>
                      <a:pt x="84" y="150"/>
                    </a:lnTo>
                    <a:lnTo>
                      <a:pt x="106" y="152"/>
                    </a:lnTo>
                    <a:lnTo>
                      <a:pt x="106" y="152"/>
                    </a:lnTo>
                    <a:lnTo>
                      <a:pt x="126" y="150"/>
                    </a:lnTo>
                    <a:lnTo>
                      <a:pt x="144" y="148"/>
                    </a:lnTo>
                    <a:lnTo>
                      <a:pt x="144" y="148"/>
                    </a:lnTo>
                    <a:lnTo>
                      <a:pt x="152" y="156"/>
                    </a:lnTo>
                    <a:lnTo>
                      <a:pt x="162" y="164"/>
                    </a:lnTo>
                    <a:lnTo>
                      <a:pt x="174" y="170"/>
                    </a:lnTo>
                    <a:lnTo>
                      <a:pt x="188" y="176"/>
                    </a:lnTo>
                    <a:lnTo>
                      <a:pt x="206" y="182"/>
                    </a:lnTo>
                    <a:lnTo>
                      <a:pt x="224" y="184"/>
                    </a:lnTo>
                    <a:lnTo>
                      <a:pt x="244" y="186"/>
                    </a:lnTo>
                    <a:lnTo>
                      <a:pt x="266" y="188"/>
                    </a:lnTo>
                    <a:lnTo>
                      <a:pt x="266" y="188"/>
                    </a:lnTo>
                    <a:lnTo>
                      <a:pt x="286" y="186"/>
                    </a:lnTo>
                    <a:lnTo>
                      <a:pt x="306" y="184"/>
                    </a:lnTo>
                    <a:lnTo>
                      <a:pt x="326" y="180"/>
                    </a:lnTo>
                    <a:lnTo>
                      <a:pt x="342" y="176"/>
                    </a:lnTo>
                    <a:lnTo>
                      <a:pt x="358" y="170"/>
                    </a:lnTo>
                    <a:lnTo>
                      <a:pt x="370" y="164"/>
                    </a:lnTo>
                    <a:lnTo>
                      <a:pt x="380" y="156"/>
                    </a:lnTo>
                    <a:lnTo>
                      <a:pt x="388" y="148"/>
                    </a:lnTo>
                    <a:lnTo>
                      <a:pt x="388" y="148"/>
                    </a:lnTo>
                    <a:lnTo>
                      <a:pt x="410" y="146"/>
                    </a:lnTo>
                    <a:lnTo>
                      <a:pt x="432" y="142"/>
                    </a:lnTo>
                    <a:lnTo>
                      <a:pt x="450" y="138"/>
                    </a:lnTo>
                    <a:lnTo>
                      <a:pt x="468" y="132"/>
                    </a:lnTo>
                    <a:lnTo>
                      <a:pt x="480" y="126"/>
                    </a:lnTo>
                    <a:lnTo>
                      <a:pt x="492" y="116"/>
                    </a:lnTo>
                    <a:lnTo>
                      <a:pt x="498" y="108"/>
                    </a:lnTo>
                    <a:lnTo>
                      <a:pt x="500" y="98"/>
                    </a:lnTo>
                    <a:lnTo>
                      <a:pt x="500" y="98"/>
                    </a:lnTo>
                    <a:lnTo>
                      <a:pt x="498" y="90"/>
                    </a:lnTo>
                    <a:lnTo>
                      <a:pt x="492" y="82"/>
                    </a:lnTo>
                    <a:lnTo>
                      <a:pt x="484" y="74"/>
                    </a:lnTo>
                    <a:lnTo>
                      <a:pt x="472" y="66"/>
                    </a:lnTo>
                    <a:lnTo>
                      <a:pt x="472" y="66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0" name="Freeform 963"/>
              <p:cNvSpPr>
                <a:spLocks/>
              </p:cNvSpPr>
              <p:nvPr/>
            </p:nvSpPr>
            <p:spPr bwMode="auto">
              <a:xfrm>
                <a:off x="9355138" y="1727000"/>
                <a:ext cx="762000" cy="285750"/>
              </a:xfrm>
              <a:custGeom>
                <a:avLst/>
                <a:gdLst>
                  <a:gd name="T0" fmla="*/ 454 w 480"/>
                  <a:gd name="T1" fmla="*/ 64 h 180"/>
                  <a:gd name="T2" fmla="*/ 462 w 480"/>
                  <a:gd name="T3" fmla="*/ 50 h 180"/>
                  <a:gd name="T4" fmla="*/ 464 w 480"/>
                  <a:gd name="T5" fmla="*/ 46 h 180"/>
                  <a:gd name="T6" fmla="*/ 456 w 480"/>
                  <a:gd name="T7" fmla="*/ 30 h 180"/>
                  <a:gd name="T8" fmla="*/ 434 w 480"/>
                  <a:gd name="T9" fmla="*/ 16 h 180"/>
                  <a:gd name="T10" fmla="*/ 402 w 480"/>
                  <a:gd name="T11" fmla="*/ 6 h 180"/>
                  <a:gd name="T12" fmla="*/ 362 w 480"/>
                  <a:gd name="T13" fmla="*/ 4 h 180"/>
                  <a:gd name="T14" fmla="*/ 338 w 480"/>
                  <a:gd name="T15" fmla="*/ 4 h 180"/>
                  <a:gd name="T16" fmla="*/ 316 w 480"/>
                  <a:gd name="T17" fmla="*/ 8 h 180"/>
                  <a:gd name="T18" fmla="*/ 236 w 480"/>
                  <a:gd name="T19" fmla="*/ 0 h 180"/>
                  <a:gd name="T20" fmla="*/ 204 w 480"/>
                  <a:gd name="T21" fmla="*/ 2 h 180"/>
                  <a:gd name="T22" fmla="*/ 148 w 480"/>
                  <a:gd name="T23" fmla="*/ 10 h 180"/>
                  <a:gd name="T24" fmla="*/ 106 w 480"/>
                  <a:gd name="T25" fmla="*/ 24 h 180"/>
                  <a:gd name="T26" fmla="*/ 80 w 480"/>
                  <a:gd name="T27" fmla="*/ 46 h 180"/>
                  <a:gd name="T28" fmla="*/ 76 w 480"/>
                  <a:gd name="T29" fmla="*/ 56 h 180"/>
                  <a:gd name="T30" fmla="*/ 60 w 480"/>
                  <a:gd name="T31" fmla="*/ 60 h 180"/>
                  <a:gd name="T32" fmla="*/ 34 w 480"/>
                  <a:gd name="T33" fmla="*/ 68 h 180"/>
                  <a:gd name="T34" fmla="*/ 12 w 480"/>
                  <a:gd name="T35" fmla="*/ 78 h 180"/>
                  <a:gd name="T36" fmla="*/ 2 w 480"/>
                  <a:gd name="T37" fmla="*/ 92 h 180"/>
                  <a:gd name="T38" fmla="*/ 0 w 480"/>
                  <a:gd name="T39" fmla="*/ 100 h 180"/>
                  <a:gd name="T40" fmla="*/ 8 w 480"/>
                  <a:gd name="T41" fmla="*/ 118 h 180"/>
                  <a:gd name="T42" fmla="*/ 30 w 480"/>
                  <a:gd name="T43" fmla="*/ 132 h 180"/>
                  <a:gd name="T44" fmla="*/ 62 w 480"/>
                  <a:gd name="T45" fmla="*/ 142 h 180"/>
                  <a:gd name="T46" fmla="*/ 102 w 480"/>
                  <a:gd name="T47" fmla="*/ 146 h 180"/>
                  <a:gd name="T48" fmla="*/ 120 w 480"/>
                  <a:gd name="T49" fmla="*/ 144 h 180"/>
                  <a:gd name="T50" fmla="*/ 138 w 480"/>
                  <a:gd name="T51" fmla="*/ 142 h 180"/>
                  <a:gd name="T52" fmla="*/ 154 w 480"/>
                  <a:gd name="T53" fmla="*/ 158 h 180"/>
                  <a:gd name="T54" fmla="*/ 182 w 480"/>
                  <a:gd name="T55" fmla="*/ 170 h 180"/>
                  <a:gd name="T56" fmla="*/ 216 w 480"/>
                  <a:gd name="T57" fmla="*/ 178 h 180"/>
                  <a:gd name="T58" fmla="*/ 254 w 480"/>
                  <a:gd name="T59" fmla="*/ 180 h 180"/>
                  <a:gd name="T60" fmla="*/ 276 w 480"/>
                  <a:gd name="T61" fmla="*/ 180 h 180"/>
                  <a:gd name="T62" fmla="*/ 312 w 480"/>
                  <a:gd name="T63" fmla="*/ 174 h 180"/>
                  <a:gd name="T64" fmla="*/ 344 w 480"/>
                  <a:gd name="T65" fmla="*/ 164 h 180"/>
                  <a:gd name="T66" fmla="*/ 366 w 480"/>
                  <a:gd name="T67" fmla="*/ 150 h 180"/>
                  <a:gd name="T68" fmla="*/ 372 w 480"/>
                  <a:gd name="T69" fmla="*/ 142 h 180"/>
                  <a:gd name="T70" fmla="*/ 414 w 480"/>
                  <a:gd name="T71" fmla="*/ 136 h 180"/>
                  <a:gd name="T72" fmla="*/ 450 w 480"/>
                  <a:gd name="T73" fmla="*/ 126 h 180"/>
                  <a:gd name="T74" fmla="*/ 472 w 480"/>
                  <a:gd name="T75" fmla="*/ 112 h 180"/>
                  <a:gd name="T76" fmla="*/ 480 w 480"/>
                  <a:gd name="T77" fmla="*/ 94 h 180"/>
                  <a:gd name="T78" fmla="*/ 478 w 480"/>
                  <a:gd name="T79" fmla="*/ 86 h 180"/>
                  <a:gd name="T80" fmla="*/ 464 w 480"/>
                  <a:gd name="T81" fmla="*/ 70 h 180"/>
                  <a:gd name="T82" fmla="*/ 454 w 480"/>
                  <a:gd name="T83" fmla="*/ 64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80" h="180">
                    <a:moveTo>
                      <a:pt x="454" y="64"/>
                    </a:moveTo>
                    <a:lnTo>
                      <a:pt x="454" y="64"/>
                    </a:lnTo>
                    <a:lnTo>
                      <a:pt x="460" y="56"/>
                    </a:lnTo>
                    <a:lnTo>
                      <a:pt x="462" y="50"/>
                    </a:lnTo>
                    <a:lnTo>
                      <a:pt x="464" y="46"/>
                    </a:lnTo>
                    <a:lnTo>
                      <a:pt x="464" y="46"/>
                    </a:lnTo>
                    <a:lnTo>
                      <a:pt x="462" y="38"/>
                    </a:lnTo>
                    <a:lnTo>
                      <a:pt x="456" y="30"/>
                    </a:lnTo>
                    <a:lnTo>
                      <a:pt x="446" y="22"/>
                    </a:lnTo>
                    <a:lnTo>
                      <a:pt x="434" y="16"/>
                    </a:lnTo>
                    <a:lnTo>
                      <a:pt x="418" y="10"/>
                    </a:lnTo>
                    <a:lnTo>
                      <a:pt x="402" y="6"/>
                    </a:lnTo>
                    <a:lnTo>
                      <a:pt x="382" y="4"/>
                    </a:lnTo>
                    <a:lnTo>
                      <a:pt x="362" y="4"/>
                    </a:lnTo>
                    <a:lnTo>
                      <a:pt x="362" y="4"/>
                    </a:lnTo>
                    <a:lnTo>
                      <a:pt x="338" y="4"/>
                    </a:lnTo>
                    <a:lnTo>
                      <a:pt x="316" y="8"/>
                    </a:lnTo>
                    <a:lnTo>
                      <a:pt x="316" y="8"/>
                    </a:lnTo>
                    <a:lnTo>
                      <a:pt x="278" y="2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04" y="2"/>
                    </a:lnTo>
                    <a:lnTo>
                      <a:pt x="176" y="4"/>
                    </a:lnTo>
                    <a:lnTo>
                      <a:pt x="148" y="10"/>
                    </a:lnTo>
                    <a:lnTo>
                      <a:pt x="126" y="16"/>
                    </a:lnTo>
                    <a:lnTo>
                      <a:pt x="106" y="24"/>
                    </a:lnTo>
                    <a:lnTo>
                      <a:pt x="90" y="34"/>
                    </a:lnTo>
                    <a:lnTo>
                      <a:pt x="80" y="46"/>
                    </a:lnTo>
                    <a:lnTo>
                      <a:pt x="78" y="50"/>
                    </a:lnTo>
                    <a:lnTo>
                      <a:pt x="76" y="56"/>
                    </a:lnTo>
                    <a:lnTo>
                      <a:pt x="76" y="56"/>
                    </a:lnTo>
                    <a:lnTo>
                      <a:pt x="60" y="60"/>
                    </a:lnTo>
                    <a:lnTo>
                      <a:pt x="46" y="62"/>
                    </a:lnTo>
                    <a:lnTo>
                      <a:pt x="34" y="68"/>
                    </a:lnTo>
                    <a:lnTo>
                      <a:pt x="22" y="72"/>
                    </a:lnTo>
                    <a:lnTo>
                      <a:pt x="12" y="78"/>
                    </a:lnTo>
                    <a:lnTo>
                      <a:pt x="6" y="86"/>
                    </a:lnTo>
                    <a:lnTo>
                      <a:pt x="2" y="9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2" y="110"/>
                    </a:lnTo>
                    <a:lnTo>
                      <a:pt x="8" y="118"/>
                    </a:lnTo>
                    <a:lnTo>
                      <a:pt x="18" y="126"/>
                    </a:lnTo>
                    <a:lnTo>
                      <a:pt x="30" y="132"/>
                    </a:lnTo>
                    <a:lnTo>
                      <a:pt x="44" y="138"/>
                    </a:lnTo>
                    <a:lnTo>
                      <a:pt x="62" y="142"/>
                    </a:lnTo>
                    <a:lnTo>
                      <a:pt x="82" y="144"/>
                    </a:lnTo>
                    <a:lnTo>
                      <a:pt x="102" y="146"/>
                    </a:lnTo>
                    <a:lnTo>
                      <a:pt x="102" y="146"/>
                    </a:lnTo>
                    <a:lnTo>
                      <a:pt x="120" y="144"/>
                    </a:lnTo>
                    <a:lnTo>
                      <a:pt x="138" y="142"/>
                    </a:lnTo>
                    <a:lnTo>
                      <a:pt x="138" y="142"/>
                    </a:lnTo>
                    <a:lnTo>
                      <a:pt x="146" y="150"/>
                    </a:lnTo>
                    <a:lnTo>
                      <a:pt x="154" y="158"/>
                    </a:lnTo>
                    <a:lnTo>
                      <a:pt x="166" y="164"/>
                    </a:lnTo>
                    <a:lnTo>
                      <a:pt x="182" y="170"/>
                    </a:lnTo>
                    <a:lnTo>
                      <a:pt x="198" y="174"/>
                    </a:lnTo>
                    <a:lnTo>
                      <a:pt x="216" y="178"/>
                    </a:lnTo>
                    <a:lnTo>
                      <a:pt x="234" y="180"/>
                    </a:lnTo>
                    <a:lnTo>
                      <a:pt x="254" y="180"/>
                    </a:lnTo>
                    <a:lnTo>
                      <a:pt x="254" y="180"/>
                    </a:lnTo>
                    <a:lnTo>
                      <a:pt x="276" y="180"/>
                    </a:lnTo>
                    <a:lnTo>
                      <a:pt x="294" y="178"/>
                    </a:lnTo>
                    <a:lnTo>
                      <a:pt x="312" y="174"/>
                    </a:lnTo>
                    <a:lnTo>
                      <a:pt x="330" y="168"/>
                    </a:lnTo>
                    <a:lnTo>
                      <a:pt x="344" y="164"/>
                    </a:lnTo>
                    <a:lnTo>
                      <a:pt x="356" y="156"/>
                    </a:lnTo>
                    <a:lnTo>
                      <a:pt x="366" y="150"/>
                    </a:lnTo>
                    <a:lnTo>
                      <a:pt x="372" y="142"/>
                    </a:lnTo>
                    <a:lnTo>
                      <a:pt x="372" y="142"/>
                    </a:lnTo>
                    <a:lnTo>
                      <a:pt x="394" y="140"/>
                    </a:lnTo>
                    <a:lnTo>
                      <a:pt x="414" y="136"/>
                    </a:lnTo>
                    <a:lnTo>
                      <a:pt x="434" y="132"/>
                    </a:lnTo>
                    <a:lnTo>
                      <a:pt x="450" y="126"/>
                    </a:lnTo>
                    <a:lnTo>
                      <a:pt x="462" y="120"/>
                    </a:lnTo>
                    <a:lnTo>
                      <a:pt x="472" y="112"/>
                    </a:lnTo>
                    <a:lnTo>
                      <a:pt x="478" y="104"/>
                    </a:lnTo>
                    <a:lnTo>
                      <a:pt x="480" y="94"/>
                    </a:lnTo>
                    <a:lnTo>
                      <a:pt x="480" y="94"/>
                    </a:lnTo>
                    <a:lnTo>
                      <a:pt x="478" y="86"/>
                    </a:lnTo>
                    <a:lnTo>
                      <a:pt x="474" y="78"/>
                    </a:lnTo>
                    <a:lnTo>
                      <a:pt x="464" y="70"/>
                    </a:lnTo>
                    <a:lnTo>
                      <a:pt x="454" y="64"/>
                    </a:lnTo>
                    <a:lnTo>
                      <a:pt x="454" y="64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1" name="Freeform 964"/>
              <p:cNvSpPr>
                <a:spLocks/>
              </p:cNvSpPr>
              <p:nvPr/>
            </p:nvSpPr>
            <p:spPr bwMode="auto">
              <a:xfrm>
                <a:off x="9371013" y="1733350"/>
                <a:ext cx="733425" cy="273050"/>
              </a:xfrm>
              <a:custGeom>
                <a:avLst/>
                <a:gdLst>
                  <a:gd name="T0" fmla="*/ 436 w 462"/>
                  <a:gd name="T1" fmla="*/ 60 h 172"/>
                  <a:gd name="T2" fmla="*/ 444 w 462"/>
                  <a:gd name="T3" fmla="*/ 48 h 172"/>
                  <a:gd name="T4" fmla="*/ 444 w 462"/>
                  <a:gd name="T5" fmla="*/ 44 h 172"/>
                  <a:gd name="T6" fmla="*/ 436 w 462"/>
                  <a:gd name="T7" fmla="*/ 28 h 172"/>
                  <a:gd name="T8" fmla="*/ 416 w 462"/>
                  <a:gd name="T9" fmla="*/ 14 h 172"/>
                  <a:gd name="T10" fmla="*/ 386 w 462"/>
                  <a:gd name="T11" fmla="*/ 6 h 172"/>
                  <a:gd name="T12" fmla="*/ 348 w 462"/>
                  <a:gd name="T13" fmla="*/ 2 h 172"/>
                  <a:gd name="T14" fmla="*/ 324 w 462"/>
                  <a:gd name="T15" fmla="*/ 4 h 172"/>
                  <a:gd name="T16" fmla="*/ 304 w 462"/>
                  <a:gd name="T17" fmla="*/ 8 h 172"/>
                  <a:gd name="T18" fmla="*/ 226 w 462"/>
                  <a:gd name="T19" fmla="*/ 0 h 172"/>
                  <a:gd name="T20" fmla="*/ 196 w 462"/>
                  <a:gd name="T21" fmla="*/ 0 h 172"/>
                  <a:gd name="T22" fmla="*/ 142 w 462"/>
                  <a:gd name="T23" fmla="*/ 8 h 172"/>
                  <a:gd name="T24" fmla="*/ 102 w 462"/>
                  <a:gd name="T25" fmla="*/ 24 h 172"/>
                  <a:gd name="T26" fmla="*/ 78 w 462"/>
                  <a:gd name="T27" fmla="*/ 44 h 172"/>
                  <a:gd name="T28" fmla="*/ 72 w 462"/>
                  <a:gd name="T29" fmla="*/ 54 h 172"/>
                  <a:gd name="T30" fmla="*/ 58 w 462"/>
                  <a:gd name="T31" fmla="*/ 56 h 172"/>
                  <a:gd name="T32" fmla="*/ 32 w 462"/>
                  <a:gd name="T33" fmla="*/ 64 h 172"/>
                  <a:gd name="T34" fmla="*/ 12 w 462"/>
                  <a:gd name="T35" fmla="*/ 76 h 172"/>
                  <a:gd name="T36" fmla="*/ 2 w 462"/>
                  <a:gd name="T37" fmla="*/ 88 h 172"/>
                  <a:gd name="T38" fmla="*/ 0 w 462"/>
                  <a:gd name="T39" fmla="*/ 96 h 172"/>
                  <a:gd name="T40" fmla="*/ 8 w 462"/>
                  <a:gd name="T41" fmla="*/ 112 h 172"/>
                  <a:gd name="T42" fmla="*/ 28 w 462"/>
                  <a:gd name="T43" fmla="*/ 126 h 172"/>
                  <a:gd name="T44" fmla="*/ 60 w 462"/>
                  <a:gd name="T45" fmla="*/ 136 h 172"/>
                  <a:gd name="T46" fmla="*/ 96 w 462"/>
                  <a:gd name="T47" fmla="*/ 140 h 172"/>
                  <a:gd name="T48" fmla="*/ 114 w 462"/>
                  <a:gd name="T49" fmla="*/ 138 h 172"/>
                  <a:gd name="T50" fmla="*/ 132 w 462"/>
                  <a:gd name="T51" fmla="*/ 136 h 172"/>
                  <a:gd name="T52" fmla="*/ 148 w 462"/>
                  <a:gd name="T53" fmla="*/ 150 h 172"/>
                  <a:gd name="T54" fmla="*/ 174 w 462"/>
                  <a:gd name="T55" fmla="*/ 162 h 172"/>
                  <a:gd name="T56" fmla="*/ 206 w 462"/>
                  <a:gd name="T57" fmla="*/ 170 h 172"/>
                  <a:gd name="T58" fmla="*/ 244 w 462"/>
                  <a:gd name="T59" fmla="*/ 172 h 172"/>
                  <a:gd name="T60" fmla="*/ 264 w 462"/>
                  <a:gd name="T61" fmla="*/ 172 h 172"/>
                  <a:gd name="T62" fmla="*/ 300 w 462"/>
                  <a:gd name="T63" fmla="*/ 166 h 172"/>
                  <a:gd name="T64" fmla="*/ 330 w 462"/>
                  <a:gd name="T65" fmla="*/ 156 h 172"/>
                  <a:gd name="T66" fmla="*/ 350 w 462"/>
                  <a:gd name="T67" fmla="*/ 142 h 172"/>
                  <a:gd name="T68" fmla="*/ 356 w 462"/>
                  <a:gd name="T69" fmla="*/ 136 h 172"/>
                  <a:gd name="T70" fmla="*/ 398 w 462"/>
                  <a:gd name="T71" fmla="*/ 132 h 172"/>
                  <a:gd name="T72" fmla="*/ 430 w 462"/>
                  <a:gd name="T73" fmla="*/ 122 h 172"/>
                  <a:gd name="T74" fmla="*/ 454 w 462"/>
                  <a:gd name="T75" fmla="*/ 108 h 172"/>
                  <a:gd name="T76" fmla="*/ 462 w 462"/>
                  <a:gd name="T77" fmla="*/ 90 h 172"/>
                  <a:gd name="T78" fmla="*/ 460 w 462"/>
                  <a:gd name="T79" fmla="*/ 82 h 172"/>
                  <a:gd name="T80" fmla="*/ 446 w 462"/>
                  <a:gd name="T81" fmla="*/ 68 h 172"/>
                  <a:gd name="T82" fmla="*/ 436 w 462"/>
                  <a:gd name="T83" fmla="*/ 6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62" h="172">
                    <a:moveTo>
                      <a:pt x="436" y="60"/>
                    </a:moveTo>
                    <a:lnTo>
                      <a:pt x="436" y="60"/>
                    </a:lnTo>
                    <a:lnTo>
                      <a:pt x="442" y="52"/>
                    </a:lnTo>
                    <a:lnTo>
                      <a:pt x="444" y="48"/>
                    </a:lnTo>
                    <a:lnTo>
                      <a:pt x="444" y="44"/>
                    </a:lnTo>
                    <a:lnTo>
                      <a:pt x="444" y="44"/>
                    </a:lnTo>
                    <a:lnTo>
                      <a:pt x="442" y="36"/>
                    </a:lnTo>
                    <a:lnTo>
                      <a:pt x="436" y="28"/>
                    </a:lnTo>
                    <a:lnTo>
                      <a:pt x="428" y="20"/>
                    </a:lnTo>
                    <a:lnTo>
                      <a:pt x="416" y="14"/>
                    </a:lnTo>
                    <a:lnTo>
                      <a:pt x="402" y="10"/>
                    </a:lnTo>
                    <a:lnTo>
                      <a:pt x="386" y="6"/>
                    </a:lnTo>
                    <a:lnTo>
                      <a:pt x="366" y="4"/>
                    </a:lnTo>
                    <a:lnTo>
                      <a:pt x="348" y="2"/>
                    </a:lnTo>
                    <a:lnTo>
                      <a:pt x="348" y="2"/>
                    </a:lnTo>
                    <a:lnTo>
                      <a:pt x="324" y="4"/>
                    </a:lnTo>
                    <a:lnTo>
                      <a:pt x="304" y="8"/>
                    </a:lnTo>
                    <a:lnTo>
                      <a:pt x="304" y="8"/>
                    </a:lnTo>
                    <a:lnTo>
                      <a:pt x="266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196" y="0"/>
                    </a:lnTo>
                    <a:lnTo>
                      <a:pt x="168" y="4"/>
                    </a:lnTo>
                    <a:lnTo>
                      <a:pt x="142" y="8"/>
                    </a:lnTo>
                    <a:lnTo>
                      <a:pt x="120" y="16"/>
                    </a:lnTo>
                    <a:lnTo>
                      <a:pt x="102" y="24"/>
                    </a:lnTo>
                    <a:lnTo>
                      <a:pt x="86" y="32"/>
                    </a:lnTo>
                    <a:lnTo>
                      <a:pt x="78" y="44"/>
                    </a:lnTo>
                    <a:lnTo>
                      <a:pt x="74" y="48"/>
                    </a:lnTo>
                    <a:lnTo>
                      <a:pt x="72" y="54"/>
                    </a:lnTo>
                    <a:lnTo>
                      <a:pt x="72" y="54"/>
                    </a:lnTo>
                    <a:lnTo>
                      <a:pt x="58" y="56"/>
                    </a:lnTo>
                    <a:lnTo>
                      <a:pt x="44" y="60"/>
                    </a:lnTo>
                    <a:lnTo>
                      <a:pt x="32" y="64"/>
                    </a:lnTo>
                    <a:lnTo>
                      <a:pt x="20" y="70"/>
                    </a:lnTo>
                    <a:lnTo>
                      <a:pt x="12" y="76"/>
                    </a:lnTo>
                    <a:lnTo>
                      <a:pt x="6" y="82"/>
                    </a:lnTo>
                    <a:lnTo>
                      <a:pt x="2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2" y="104"/>
                    </a:lnTo>
                    <a:lnTo>
                      <a:pt x="8" y="112"/>
                    </a:lnTo>
                    <a:lnTo>
                      <a:pt x="16" y="120"/>
                    </a:lnTo>
                    <a:lnTo>
                      <a:pt x="28" y="126"/>
                    </a:lnTo>
                    <a:lnTo>
                      <a:pt x="42" y="132"/>
                    </a:lnTo>
                    <a:lnTo>
                      <a:pt x="60" y="136"/>
                    </a:lnTo>
                    <a:lnTo>
                      <a:pt x="78" y="138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114" y="138"/>
                    </a:lnTo>
                    <a:lnTo>
                      <a:pt x="132" y="136"/>
                    </a:lnTo>
                    <a:lnTo>
                      <a:pt x="132" y="136"/>
                    </a:lnTo>
                    <a:lnTo>
                      <a:pt x="138" y="144"/>
                    </a:lnTo>
                    <a:lnTo>
                      <a:pt x="148" y="150"/>
                    </a:lnTo>
                    <a:lnTo>
                      <a:pt x="160" y="156"/>
                    </a:lnTo>
                    <a:lnTo>
                      <a:pt x="174" y="162"/>
                    </a:lnTo>
                    <a:lnTo>
                      <a:pt x="190" y="166"/>
                    </a:lnTo>
                    <a:lnTo>
                      <a:pt x="206" y="170"/>
                    </a:lnTo>
                    <a:lnTo>
                      <a:pt x="224" y="172"/>
                    </a:lnTo>
                    <a:lnTo>
                      <a:pt x="244" y="172"/>
                    </a:lnTo>
                    <a:lnTo>
                      <a:pt x="244" y="172"/>
                    </a:lnTo>
                    <a:lnTo>
                      <a:pt x="264" y="172"/>
                    </a:lnTo>
                    <a:lnTo>
                      <a:pt x="282" y="170"/>
                    </a:lnTo>
                    <a:lnTo>
                      <a:pt x="300" y="166"/>
                    </a:lnTo>
                    <a:lnTo>
                      <a:pt x="316" y="162"/>
                    </a:lnTo>
                    <a:lnTo>
                      <a:pt x="330" y="156"/>
                    </a:lnTo>
                    <a:lnTo>
                      <a:pt x="342" y="150"/>
                    </a:lnTo>
                    <a:lnTo>
                      <a:pt x="350" y="142"/>
                    </a:lnTo>
                    <a:lnTo>
                      <a:pt x="356" y="136"/>
                    </a:lnTo>
                    <a:lnTo>
                      <a:pt x="356" y="136"/>
                    </a:lnTo>
                    <a:lnTo>
                      <a:pt x="378" y="134"/>
                    </a:lnTo>
                    <a:lnTo>
                      <a:pt x="398" y="132"/>
                    </a:lnTo>
                    <a:lnTo>
                      <a:pt x="416" y="126"/>
                    </a:lnTo>
                    <a:lnTo>
                      <a:pt x="430" y="122"/>
                    </a:lnTo>
                    <a:lnTo>
                      <a:pt x="444" y="114"/>
                    </a:lnTo>
                    <a:lnTo>
                      <a:pt x="454" y="108"/>
                    </a:lnTo>
                    <a:lnTo>
                      <a:pt x="460" y="98"/>
                    </a:lnTo>
                    <a:lnTo>
                      <a:pt x="462" y="90"/>
                    </a:lnTo>
                    <a:lnTo>
                      <a:pt x="462" y="90"/>
                    </a:lnTo>
                    <a:lnTo>
                      <a:pt x="460" y="82"/>
                    </a:lnTo>
                    <a:lnTo>
                      <a:pt x="454" y="74"/>
                    </a:lnTo>
                    <a:lnTo>
                      <a:pt x="446" y="68"/>
                    </a:lnTo>
                    <a:lnTo>
                      <a:pt x="436" y="60"/>
                    </a:lnTo>
                    <a:lnTo>
                      <a:pt x="436" y="6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2" name="Freeform 965"/>
              <p:cNvSpPr>
                <a:spLocks/>
              </p:cNvSpPr>
              <p:nvPr/>
            </p:nvSpPr>
            <p:spPr bwMode="auto">
              <a:xfrm>
                <a:off x="9386888" y="1739700"/>
                <a:ext cx="701675" cy="260350"/>
              </a:xfrm>
              <a:custGeom>
                <a:avLst/>
                <a:gdLst>
                  <a:gd name="T0" fmla="*/ 416 w 442"/>
                  <a:gd name="T1" fmla="*/ 58 h 164"/>
                  <a:gd name="T2" fmla="*/ 426 w 442"/>
                  <a:gd name="T3" fmla="*/ 42 h 164"/>
                  <a:gd name="T4" fmla="*/ 424 w 442"/>
                  <a:gd name="T5" fmla="*/ 34 h 164"/>
                  <a:gd name="T6" fmla="*/ 410 w 442"/>
                  <a:gd name="T7" fmla="*/ 20 h 164"/>
                  <a:gd name="T8" fmla="*/ 384 w 442"/>
                  <a:gd name="T9" fmla="*/ 8 h 164"/>
                  <a:gd name="T10" fmla="*/ 352 w 442"/>
                  <a:gd name="T11" fmla="*/ 4 h 164"/>
                  <a:gd name="T12" fmla="*/ 332 w 442"/>
                  <a:gd name="T13" fmla="*/ 2 h 164"/>
                  <a:gd name="T14" fmla="*/ 290 w 442"/>
                  <a:gd name="T15" fmla="*/ 6 h 164"/>
                  <a:gd name="T16" fmla="*/ 256 w 442"/>
                  <a:gd name="T17" fmla="*/ 0 h 164"/>
                  <a:gd name="T18" fmla="*/ 216 w 442"/>
                  <a:gd name="T19" fmla="*/ 0 h 164"/>
                  <a:gd name="T20" fmla="*/ 160 w 442"/>
                  <a:gd name="T21" fmla="*/ 4 h 164"/>
                  <a:gd name="T22" fmla="*/ 114 w 442"/>
                  <a:gd name="T23" fmla="*/ 14 h 164"/>
                  <a:gd name="T24" fmla="*/ 82 w 442"/>
                  <a:gd name="T25" fmla="*/ 30 h 164"/>
                  <a:gd name="T26" fmla="*/ 70 w 442"/>
                  <a:gd name="T27" fmla="*/ 46 h 164"/>
                  <a:gd name="T28" fmla="*/ 70 w 442"/>
                  <a:gd name="T29" fmla="*/ 52 h 164"/>
                  <a:gd name="T30" fmla="*/ 42 w 442"/>
                  <a:gd name="T31" fmla="*/ 56 h 164"/>
                  <a:gd name="T32" fmla="*/ 20 w 442"/>
                  <a:gd name="T33" fmla="*/ 66 h 164"/>
                  <a:gd name="T34" fmla="*/ 4 w 442"/>
                  <a:gd name="T35" fmla="*/ 78 h 164"/>
                  <a:gd name="T36" fmla="*/ 0 w 442"/>
                  <a:gd name="T37" fmla="*/ 92 h 164"/>
                  <a:gd name="T38" fmla="*/ 0 w 442"/>
                  <a:gd name="T39" fmla="*/ 100 h 164"/>
                  <a:gd name="T40" fmla="*/ 14 w 442"/>
                  <a:gd name="T41" fmla="*/ 114 h 164"/>
                  <a:gd name="T42" fmla="*/ 40 w 442"/>
                  <a:gd name="T43" fmla="*/ 126 h 164"/>
                  <a:gd name="T44" fmla="*/ 74 w 442"/>
                  <a:gd name="T45" fmla="*/ 132 h 164"/>
                  <a:gd name="T46" fmla="*/ 92 w 442"/>
                  <a:gd name="T47" fmla="*/ 134 h 164"/>
                  <a:gd name="T48" fmla="*/ 126 w 442"/>
                  <a:gd name="T49" fmla="*/ 130 h 164"/>
                  <a:gd name="T50" fmla="*/ 132 w 442"/>
                  <a:gd name="T51" fmla="*/ 138 h 164"/>
                  <a:gd name="T52" fmla="*/ 152 w 442"/>
                  <a:gd name="T53" fmla="*/ 150 h 164"/>
                  <a:gd name="T54" fmla="*/ 180 w 442"/>
                  <a:gd name="T55" fmla="*/ 160 h 164"/>
                  <a:gd name="T56" fmla="*/ 214 w 442"/>
                  <a:gd name="T57" fmla="*/ 164 h 164"/>
                  <a:gd name="T58" fmla="*/ 234 w 442"/>
                  <a:gd name="T59" fmla="*/ 164 h 164"/>
                  <a:gd name="T60" fmla="*/ 270 w 442"/>
                  <a:gd name="T61" fmla="*/ 162 h 164"/>
                  <a:gd name="T62" fmla="*/ 302 w 442"/>
                  <a:gd name="T63" fmla="*/ 154 h 164"/>
                  <a:gd name="T64" fmla="*/ 326 w 442"/>
                  <a:gd name="T65" fmla="*/ 144 h 164"/>
                  <a:gd name="T66" fmla="*/ 342 w 442"/>
                  <a:gd name="T67" fmla="*/ 130 h 164"/>
                  <a:gd name="T68" fmla="*/ 362 w 442"/>
                  <a:gd name="T69" fmla="*/ 128 h 164"/>
                  <a:gd name="T70" fmla="*/ 398 w 442"/>
                  <a:gd name="T71" fmla="*/ 122 h 164"/>
                  <a:gd name="T72" fmla="*/ 424 w 442"/>
                  <a:gd name="T73" fmla="*/ 110 h 164"/>
                  <a:gd name="T74" fmla="*/ 440 w 442"/>
                  <a:gd name="T75" fmla="*/ 94 h 164"/>
                  <a:gd name="T76" fmla="*/ 442 w 442"/>
                  <a:gd name="T77" fmla="*/ 86 h 164"/>
                  <a:gd name="T78" fmla="*/ 436 w 442"/>
                  <a:gd name="T79" fmla="*/ 70 h 164"/>
                  <a:gd name="T80" fmla="*/ 416 w 442"/>
                  <a:gd name="T81" fmla="*/ 5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2" h="164">
                    <a:moveTo>
                      <a:pt x="416" y="58"/>
                    </a:moveTo>
                    <a:lnTo>
                      <a:pt x="416" y="58"/>
                    </a:lnTo>
                    <a:lnTo>
                      <a:pt x="424" y="50"/>
                    </a:lnTo>
                    <a:lnTo>
                      <a:pt x="426" y="42"/>
                    </a:lnTo>
                    <a:lnTo>
                      <a:pt x="426" y="42"/>
                    </a:lnTo>
                    <a:lnTo>
                      <a:pt x="424" y="34"/>
                    </a:lnTo>
                    <a:lnTo>
                      <a:pt x="418" y="26"/>
                    </a:lnTo>
                    <a:lnTo>
                      <a:pt x="410" y="20"/>
                    </a:lnTo>
                    <a:lnTo>
                      <a:pt x="398" y="14"/>
                    </a:lnTo>
                    <a:lnTo>
                      <a:pt x="384" y="8"/>
                    </a:lnTo>
                    <a:lnTo>
                      <a:pt x="368" y="6"/>
                    </a:lnTo>
                    <a:lnTo>
                      <a:pt x="352" y="4"/>
                    </a:lnTo>
                    <a:lnTo>
                      <a:pt x="332" y="2"/>
                    </a:lnTo>
                    <a:lnTo>
                      <a:pt x="332" y="2"/>
                    </a:lnTo>
                    <a:lnTo>
                      <a:pt x="310" y="4"/>
                    </a:lnTo>
                    <a:lnTo>
                      <a:pt x="290" y="6"/>
                    </a:lnTo>
                    <a:lnTo>
                      <a:pt x="290" y="6"/>
                    </a:lnTo>
                    <a:lnTo>
                      <a:pt x="256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188" y="0"/>
                    </a:lnTo>
                    <a:lnTo>
                      <a:pt x="160" y="4"/>
                    </a:lnTo>
                    <a:lnTo>
                      <a:pt x="136" y="8"/>
                    </a:lnTo>
                    <a:lnTo>
                      <a:pt x="114" y="14"/>
                    </a:lnTo>
                    <a:lnTo>
                      <a:pt x="96" y="22"/>
                    </a:lnTo>
                    <a:lnTo>
                      <a:pt x="82" y="30"/>
                    </a:lnTo>
                    <a:lnTo>
                      <a:pt x="74" y="40"/>
                    </a:lnTo>
                    <a:lnTo>
                      <a:pt x="70" y="46"/>
                    </a:lnTo>
                    <a:lnTo>
                      <a:pt x="70" y="52"/>
                    </a:lnTo>
                    <a:lnTo>
                      <a:pt x="70" y="52"/>
                    </a:lnTo>
                    <a:lnTo>
                      <a:pt x="54" y="54"/>
                    </a:lnTo>
                    <a:lnTo>
                      <a:pt x="42" y="56"/>
                    </a:lnTo>
                    <a:lnTo>
                      <a:pt x="30" y="62"/>
                    </a:lnTo>
                    <a:lnTo>
                      <a:pt x="20" y="66"/>
                    </a:lnTo>
                    <a:lnTo>
                      <a:pt x="10" y="72"/>
                    </a:lnTo>
                    <a:lnTo>
                      <a:pt x="4" y="78"/>
                    </a:lnTo>
                    <a:lnTo>
                      <a:pt x="0" y="84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0" y="100"/>
                    </a:lnTo>
                    <a:lnTo>
                      <a:pt x="6" y="108"/>
                    </a:lnTo>
                    <a:lnTo>
                      <a:pt x="14" y="114"/>
                    </a:lnTo>
                    <a:lnTo>
                      <a:pt x="26" y="120"/>
                    </a:lnTo>
                    <a:lnTo>
                      <a:pt x="40" y="126"/>
                    </a:lnTo>
                    <a:lnTo>
                      <a:pt x="56" y="130"/>
                    </a:lnTo>
                    <a:lnTo>
                      <a:pt x="74" y="132"/>
                    </a:lnTo>
                    <a:lnTo>
                      <a:pt x="92" y="134"/>
                    </a:lnTo>
                    <a:lnTo>
                      <a:pt x="92" y="134"/>
                    </a:lnTo>
                    <a:lnTo>
                      <a:pt x="110" y="132"/>
                    </a:lnTo>
                    <a:lnTo>
                      <a:pt x="126" y="130"/>
                    </a:lnTo>
                    <a:lnTo>
                      <a:pt x="126" y="130"/>
                    </a:lnTo>
                    <a:lnTo>
                      <a:pt x="132" y="138"/>
                    </a:lnTo>
                    <a:lnTo>
                      <a:pt x="142" y="144"/>
                    </a:lnTo>
                    <a:lnTo>
                      <a:pt x="152" y="150"/>
                    </a:lnTo>
                    <a:lnTo>
                      <a:pt x="166" y="156"/>
                    </a:lnTo>
                    <a:lnTo>
                      <a:pt x="180" y="160"/>
                    </a:lnTo>
                    <a:lnTo>
                      <a:pt x="198" y="162"/>
                    </a:lnTo>
                    <a:lnTo>
                      <a:pt x="214" y="164"/>
                    </a:lnTo>
                    <a:lnTo>
                      <a:pt x="234" y="164"/>
                    </a:lnTo>
                    <a:lnTo>
                      <a:pt x="234" y="164"/>
                    </a:lnTo>
                    <a:lnTo>
                      <a:pt x="252" y="164"/>
                    </a:lnTo>
                    <a:lnTo>
                      <a:pt x="270" y="162"/>
                    </a:lnTo>
                    <a:lnTo>
                      <a:pt x="288" y="160"/>
                    </a:lnTo>
                    <a:lnTo>
                      <a:pt x="302" y="154"/>
                    </a:lnTo>
                    <a:lnTo>
                      <a:pt x="316" y="150"/>
                    </a:lnTo>
                    <a:lnTo>
                      <a:pt x="326" y="144"/>
                    </a:lnTo>
                    <a:lnTo>
                      <a:pt x="336" y="136"/>
                    </a:lnTo>
                    <a:lnTo>
                      <a:pt x="342" y="130"/>
                    </a:lnTo>
                    <a:lnTo>
                      <a:pt x="342" y="130"/>
                    </a:lnTo>
                    <a:lnTo>
                      <a:pt x="362" y="128"/>
                    </a:lnTo>
                    <a:lnTo>
                      <a:pt x="380" y="126"/>
                    </a:lnTo>
                    <a:lnTo>
                      <a:pt x="398" y="122"/>
                    </a:lnTo>
                    <a:lnTo>
                      <a:pt x="412" y="116"/>
                    </a:lnTo>
                    <a:lnTo>
                      <a:pt x="424" y="110"/>
                    </a:lnTo>
                    <a:lnTo>
                      <a:pt x="434" y="102"/>
                    </a:lnTo>
                    <a:lnTo>
                      <a:pt x="440" y="94"/>
                    </a:lnTo>
                    <a:lnTo>
                      <a:pt x="442" y="86"/>
                    </a:lnTo>
                    <a:lnTo>
                      <a:pt x="442" y="86"/>
                    </a:lnTo>
                    <a:lnTo>
                      <a:pt x="440" y="78"/>
                    </a:lnTo>
                    <a:lnTo>
                      <a:pt x="436" y="70"/>
                    </a:lnTo>
                    <a:lnTo>
                      <a:pt x="428" y="64"/>
                    </a:lnTo>
                    <a:lnTo>
                      <a:pt x="416" y="58"/>
                    </a:lnTo>
                    <a:lnTo>
                      <a:pt x="416" y="58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3" name="Freeform 966"/>
              <p:cNvSpPr>
                <a:spLocks/>
              </p:cNvSpPr>
              <p:nvPr/>
            </p:nvSpPr>
            <p:spPr bwMode="auto">
              <a:xfrm>
                <a:off x="9399588" y="1742875"/>
                <a:ext cx="673100" cy="254000"/>
              </a:xfrm>
              <a:custGeom>
                <a:avLst/>
                <a:gdLst>
                  <a:gd name="T0" fmla="*/ 400 w 424"/>
                  <a:gd name="T1" fmla="*/ 56 h 160"/>
                  <a:gd name="T2" fmla="*/ 410 w 424"/>
                  <a:gd name="T3" fmla="*/ 40 h 160"/>
                  <a:gd name="T4" fmla="*/ 408 w 424"/>
                  <a:gd name="T5" fmla="*/ 34 h 160"/>
                  <a:gd name="T6" fmla="*/ 394 w 424"/>
                  <a:gd name="T7" fmla="*/ 20 h 160"/>
                  <a:gd name="T8" fmla="*/ 370 w 424"/>
                  <a:gd name="T9" fmla="*/ 10 h 160"/>
                  <a:gd name="T10" fmla="*/ 338 w 424"/>
                  <a:gd name="T11" fmla="*/ 4 h 160"/>
                  <a:gd name="T12" fmla="*/ 320 w 424"/>
                  <a:gd name="T13" fmla="*/ 4 h 160"/>
                  <a:gd name="T14" fmla="*/ 280 w 424"/>
                  <a:gd name="T15" fmla="*/ 8 h 160"/>
                  <a:gd name="T16" fmla="*/ 246 w 424"/>
                  <a:gd name="T17" fmla="*/ 2 h 160"/>
                  <a:gd name="T18" fmla="*/ 208 w 424"/>
                  <a:gd name="T19" fmla="*/ 0 h 160"/>
                  <a:gd name="T20" fmla="*/ 154 w 424"/>
                  <a:gd name="T21" fmla="*/ 4 h 160"/>
                  <a:gd name="T22" fmla="*/ 110 w 424"/>
                  <a:gd name="T23" fmla="*/ 16 h 160"/>
                  <a:gd name="T24" fmla="*/ 80 w 424"/>
                  <a:gd name="T25" fmla="*/ 32 h 160"/>
                  <a:gd name="T26" fmla="*/ 70 w 424"/>
                  <a:gd name="T27" fmla="*/ 46 h 160"/>
                  <a:gd name="T28" fmla="*/ 68 w 424"/>
                  <a:gd name="T29" fmla="*/ 50 h 160"/>
                  <a:gd name="T30" fmla="*/ 30 w 424"/>
                  <a:gd name="T31" fmla="*/ 60 h 160"/>
                  <a:gd name="T32" fmla="*/ 12 w 424"/>
                  <a:gd name="T33" fmla="*/ 70 h 160"/>
                  <a:gd name="T34" fmla="*/ 2 w 424"/>
                  <a:gd name="T35" fmla="*/ 82 h 160"/>
                  <a:gd name="T36" fmla="*/ 0 w 424"/>
                  <a:gd name="T37" fmla="*/ 90 h 160"/>
                  <a:gd name="T38" fmla="*/ 8 w 424"/>
                  <a:gd name="T39" fmla="*/ 104 h 160"/>
                  <a:gd name="T40" fmla="*/ 26 w 424"/>
                  <a:gd name="T41" fmla="*/ 118 h 160"/>
                  <a:gd name="T42" fmla="*/ 54 w 424"/>
                  <a:gd name="T43" fmla="*/ 126 h 160"/>
                  <a:gd name="T44" fmla="*/ 90 w 424"/>
                  <a:gd name="T45" fmla="*/ 128 h 160"/>
                  <a:gd name="T46" fmla="*/ 106 w 424"/>
                  <a:gd name="T47" fmla="*/ 128 h 160"/>
                  <a:gd name="T48" fmla="*/ 122 w 424"/>
                  <a:gd name="T49" fmla="*/ 126 h 160"/>
                  <a:gd name="T50" fmla="*/ 136 w 424"/>
                  <a:gd name="T51" fmla="*/ 140 h 160"/>
                  <a:gd name="T52" fmla="*/ 160 w 424"/>
                  <a:gd name="T53" fmla="*/ 150 h 160"/>
                  <a:gd name="T54" fmla="*/ 190 w 424"/>
                  <a:gd name="T55" fmla="*/ 156 h 160"/>
                  <a:gd name="T56" fmla="*/ 226 w 424"/>
                  <a:gd name="T57" fmla="*/ 160 h 160"/>
                  <a:gd name="T58" fmla="*/ 244 w 424"/>
                  <a:gd name="T59" fmla="*/ 158 h 160"/>
                  <a:gd name="T60" fmla="*/ 276 w 424"/>
                  <a:gd name="T61" fmla="*/ 154 h 160"/>
                  <a:gd name="T62" fmla="*/ 304 w 424"/>
                  <a:gd name="T63" fmla="*/ 144 h 160"/>
                  <a:gd name="T64" fmla="*/ 322 w 424"/>
                  <a:gd name="T65" fmla="*/ 132 h 160"/>
                  <a:gd name="T66" fmla="*/ 328 w 424"/>
                  <a:gd name="T67" fmla="*/ 126 h 160"/>
                  <a:gd name="T68" fmla="*/ 366 w 424"/>
                  <a:gd name="T69" fmla="*/ 122 h 160"/>
                  <a:gd name="T70" fmla="*/ 396 w 424"/>
                  <a:gd name="T71" fmla="*/ 112 h 160"/>
                  <a:gd name="T72" fmla="*/ 418 w 424"/>
                  <a:gd name="T73" fmla="*/ 100 h 160"/>
                  <a:gd name="T74" fmla="*/ 424 w 424"/>
                  <a:gd name="T75" fmla="*/ 84 h 160"/>
                  <a:gd name="T76" fmla="*/ 422 w 424"/>
                  <a:gd name="T77" fmla="*/ 76 h 160"/>
                  <a:gd name="T78" fmla="*/ 410 w 424"/>
                  <a:gd name="T79" fmla="*/ 62 h 160"/>
                  <a:gd name="T80" fmla="*/ 400 w 424"/>
                  <a:gd name="T81" fmla="*/ 5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4" h="160">
                    <a:moveTo>
                      <a:pt x="400" y="56"/>
                    </a:moveTo>
                    <a:lnTo>
                      <a:pt x="400" y="56"/>
                    </a:lnTo>
                    <a:lnTo>
                      <a:pt x="406" y="50"/>
                    </a:lnTo>
                    <a:lnTo>
                      <a:pt x="410" y="40"/>
                    </a:lnTo>
                    <a:lnTo>
                      <a:pt x="410" y="40"/>
                    </a:lnTo>
                    <a:lnTo>
                      <a:pt x="408" y="34"/>
                    </a:lnTo>
                    <a:lnTo>
                      <a:pt x="402" y="26"/>
                    </a:lnTo>
                    <a:lnTo>
                      <a:pt x="394" y="20"/>
                    </a:lnTo>
                    <a:lnTo>
                      <a:pt x="382" y="14"/>
                    </a:lnTo>
                    <a:lnTo>
                      <a:pt x="370" y="10"/>
                    </a:lnTo>
                    <a:lnTo>
                      <a:pt x="354" y="6"/>
                    </a:lnTo>
                    <a:lnTo>
                      <a:pt x="338" y="4"/>
                    </a:lnTo>
                    <a:lnTo>
                      <a:pt x="320" y="4"/>
                    </a:lnTo>
                    <a:lnTo>
                      <a:pt x="320" y="4"/>
                    </a:lnTo>
                    <a:lnTo>
                      <a:pt x="298" y="4"/>
                    </a:lnTo>
                    <a:lnTo>
                      <a:pt x="280" y="8"/>
                    </a:lnTo>
                    <a:lnTo>
                      <a:pt x="280" y="8"/>
                    </a:lnTo>
                    <a:lnTo>
                      <a:pt x="246" y="2"/>
                    </a:lnTo>
                    <a:lnTo>
                      <a:pt x="208" y="0"/>
                    </a:lnTo>
                    <a:lnTo>
                      <a:pt x="208" y="0"/>
                    </a:lnTo>
                    <a:lnTo>
                      <a:pt x="180" y="2"/>
                    </a:lnTo>
                    <a:lnTo>
                      <a:pt x="154" y="4"/>
                    </a:lnTo>
                    <a:lnTo>
                      <a:pt x="132" y="10"/>
                    </a:lnTo>
                    <a:lnTo>
                      <a:pt x="110" y="16"/>
                    </a:lnTo>
                    <a:lnTo>
                      <a:pt x="94" y="22"/>
                    </a:lnTo>
                    <a:lnTo>
                      <a:pt x="80" y="32"/>
                    </a:lnTo>
                    <a:lnTo>
                      <a:pt x="72" y="40"/>
                    </a:lnTo>
                    <a:lnTo>
                      <a:pt x="70" y="46"/>
                    </a:lnTo>
                    <a:lnTo>
                      <a:pt x="68" y="50"/>
                    </a:lnTo>
                    <a:lnTo>
                      <a:pt x="68" y="50"/>
                    </a:lnTo>
                    <a:lnTo>
                      <a:pt x="40" y="56"/>
                    </a:lnTo>
                    <a:lnTo>
                      <a:pt x="30" y="60"/>
                    </a:lnTo>
                    <a:lnTo>
                      <a:pt x="20" y="64"/>
                    </a:lnTo>
                    <a:lnTo>
                      <a:pt x="12" y="70"/>
                    </a:lnTo>
                    <a:lnTo>
                      <a:pt x="6" y="76"/>
                    </a:lnTo>
                    <a:lnTo>
                      <a:pt x="2" y="82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2" y="98"/>
                    </a:lnTo>
                    <a:lnTo>
                      <a:pt x="8" y="104"/>
                    </a:lnTo>
                    <a:lnTo>
                      <a:pt x="16" y="112"/>
                    </a:lnTo>
                    <a:lnTo>
                      <a:pt x="26" y="118"/>
                    </a:lnTo>
                    <a:lnTo>
                      <a:pt x="40" y="122"/>
                    </a:lnTo>
                    <a:lnTo>
                      <a:pt x="54" y="126"/>
                    </a:lnTo>
                    <a:lnTo>
                      <a:pt x="72" y="128"/>
                    </a:lnTo>
                    <a:lnTo>
                      <a:pt x="90" y="128"/>
                    </a:lnTo>
                    <a:lnTo>
                      <a:pt x="90" y="128"/>
                    </a:lnTo>
                    <a:lnTo>
                      <a:pt x="106" y="128"/>
                    </a:lnTo>
                    <a:lnTo>
                      <a:pt x="122" y="126"/>
                    </a:lnTo>
                    <a:lnTo>
                      <a:pt x="122" y="126"/>
                    </a:lnTo>
                    <a:lnTo>
                      <a:pt x="128" y="134"/>
                    </a:lnTo>
                    <a:lnTo>
                      <a:pt x="136" y="140"/>
                    </a:lnTo>
                    <a:lnTo>
                      <a:pt x="148" y="146"/>
                    </a:lnTo>
                    <a:lnTo>
                      <a:pt x="160" y="150"/>
                    </a:lnTo>
                    <a:lnTo>
                      <a:pt x="174" y="154"/>
                    </a:lnTo>
                    <a:lnTo>
                      <a:pt x="190" y="156"/>
                    </a:lnTo>
                    <a:lnTo>
                      <a:pt x="208" y="158"/>
                    </a:lnTo>
                    <a:lnTo>
                      <a:pt x="226" y="160"/>
                    </a:lnTo>
                    <a:lnTo>
                      <a:pt x="226" y="160"/>
                    </a:lnTo>
                    <a:lnTo>
                      <a:pt x="244" y="158"/>
                    </a:lnTo>
                    <a:lnTo>
                      <a:pt x="260" y="156"/>
                    </a:lnTo>
                    <a:lnTo>
                      <a:pt x="276" y="154"/>
                    </a:lnTo>
                    <a:lnTo>
                      <a:pt x="290" y="150"/>
                    </a:lnTo>
                    <a:lnTo>
                      <a:pt x="304" y="144"/>
                    </a:lnTo>
                    <a:lnTo>
                      <a:pt x="314" y="138"/>
                    </a:lnTo>
                    <a:lnTo>
                      <a:pt x="322" y="132"/>
                    </a:lnTo>
                    <a:lnTo>
                      <a:pt x="328" y="126"/>
                    </a:lnTo>
                    <a:lnTo>
                      <a:pt x="328" y="126"/>
                    </a:lnTo>
                    <a:lnTo>
                      <a:pt x="348" y="124"/>
                    </a:lnTo>
                    <a:lnTo>
                      <a:pt x="366" y="122"/>
                    </a:lnTo>
                    <a:lnTo>
                      <a:pt x="382" y="118"/>
                    </a:lnTo>
                    <a:lnTo>
                      <a:pt x="396" y="112"/>
                    </a:lnTo>
                    <a:lnTo>
                      <a:pt x="408" y="106"/>
                    </a:lnTo>
                    <a:lnTo>
                      <a:pt x="418" y="100"/>
                    </a:lnTo>
                    <a:lnTo>
                      <a:pt x="422" y="92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2" y="76"/>
                    </a:lnTo>
                    <a:lnTo>
                      <a:pt x="418" y="70"/>
                    </a:lnTo>
                    <a:lnTo>
                      <a:pt x="410" y="62"/>
                    </a:lnTo>
                    <a:lnTo>
                      <a:pt x="400" y="56"/>
                    </a:lnTo>
                    <a:lnTo>
                      <a:pt x="400" y="56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4" name="Freeform 967"/>
              <p:cNvSpPr>
                <a:spLocks/>
              </p:cNvSpPr>
              <p:nvPr/>
            </p:nvSpPr>
            <p:spPr bwMode="auto">
              <a:xfrm>
                <a:off x="9415463" y="1749225"/>
                <a:ext cx="644525" cy="241300"/>
              </a:xfrm>
              <a:custGeom>
                <a:avLst/>
                <a:gdLst>
                  <a:gd name="T0" fmla="*/ 382 w 406"/>
                  <a:gd name="T1" fmla="*/ 54 h 152"/>
                  <a:gd name="T2" fmla="*/ 390 w 406"/>
                  <a:gd name="T3" fmla="*/ 38 h 152"/>
                  <a:gd name="T4" fmla="*/ 388 w 406"/>
                  <a:gd name="T5" fmla="*/ 32 h 152"/>
                  <a:gd name="T6" fmla="*/ 376 w 406"/>
                  <a:gd name="T7" fmla="*/ 18 h 152"/>
                  <a:gd name="T8" fmla="*/ 352 w 406"/>
                  <a:gd name="T9" fmla="*/ 10 h 152"/>
                  <a:gd name="T10" fmla="*/ 322 w 406"/>
                  <a:gd name="T11" fmla="*/ 4 h 152"/>
                  <a:gd name="T12" fmla="*/ 306 w 406"/>
                  <a:gd name="T13" fmla="*/ 4 h 152"/>
                  <a:gd name="T14" fmla="*/ 266 w 406"/>
                  <a:gd name="T15" fmla="*/ 6 h 152"/>
                  <a:gd name="T16" fmla="*/ 234 w 406"/>
                  <a:gd name="T17" fmla="*/ 2 h 152"/>
                  <a:gd name="T18" fmla="*/ 198 w 406"/>
                  <a:gd name="T19" fmla="*/ 0 h 152"/>
                  <a:gd name="T20" fmla="*/ 148 w 406"/>
                  <a:gd name="T21" fmla="*/ 4 h 152"/>
                  <a:gd name="T22" fmla="*/ 106 w 406"/>
                  <a:gd name="T23" fmla="*/ 14 h 152"/>
                  <a:gd name="T24" fmla="*/ 76 w 406"/>
                  <a:gd name="T25" fmla="*/ 30 h 152"/>
                  <a:gd name="T26" fmla="*/ 66 w 406"/>
                  <a:gd name="T27" fmla="*/ 44 h 152"/>
                  <a:gd name="T28" fmla="*/ 64 w 406"/>
                  <a:gd name="T29" fmla="*/ 48 h 152"/>
                  <a:gd name="T30" fmla="*/ 28 w 406"/>
                  <a:gd name="T31" fmla="*/ 56 h 152"/>
                  <a:gd name="T32" fmla="*/ 10 w 406"/>
                  <a:gd name="T33" fmla="*/ 66 h 152"/>
                  <a:gd name="T34" fmla="*/ 2 w 406"/>
                  <a:gd name="T35" fmla="*/ 78 h 152"/>
                  <a:gd name="T36" fmla="*/ 0 w 406"/>
                  <a:gd name="T37" fmla="*/ 84 h 152"/>
                  <a:gd name="T38" fmla="*/ 6 w 406"/>
                  <a:gd name="T39" fmla="*/ 100 h 152"/>
                  <a:gd name="T40" fmla="*/ 24 w 406"/>
                  <a:gd name="T41" fmla="*/ 112 h 152"/>
                  <a:gd name="T42" fmla="*/ 52 w 406"/>
                  <a:gd name="T43" fmla="*/ 120 h 152"/>
                  <a:gd name="T44" fmla="*/ 86 w 406"/>
                  <a:gd name="T45" fmla="*/ 122 h 152"/>
                  <a:gd name="T46" fmla="*/ 102 w 406"/>
                  <a:gd name="T47" fmla="*/ 122 h 152"/>
                  <a:gd name="T48" fmla="*/ 116 w 406"/>
                  <a:gd name="T49" fmla="*/ 120 h 152"/>
                  <a:gd name="T50" fmla="*/ 130 w 406"/>
                  <a:gd name="T51" fmla="*/ 132 h 152"/>
                  <a:gd name="T52" fmla="*/ 152 w 406"/>
                  <a:gd name="T53" fmla="*/ 142 h 152"/>
                  <a:gd name="T54" fmla="*/ 182 w 406"/>
                  <a:gd name="T55" fmla="*/ 150 h 152"/>
                  <a:gd name="T56" fmla="*/ 214 w 406"/>
                  <a:gd name="T57" fmla="*/ 152 h 152"/>
                  <a:gd name="T58" fmla="*/ 232 w 406"/>
                  <a:gd name="T59" fmla="*/ 152 h 152"/>
                  <a:gd name="T60" fmla="*/ 264 w 406"/>
                  <a:gd name="T61" fmla="*/ 146 h 152"/>
                  <a:gd name="T62" fmla="*/ 290 w 406"/>
                  <a:gd name="T63" fmla="*/ 138 h 152"/>
                  <a:gd name="T64" fmla="*/ 308 w 406"/>
                  <a:gd name="T65" fmla="*/ 126 h 152"/>
                  <a:gd name="T66" fmla="*/ 314 w 406"/>
                  <a:gd name="T67" fmla="*/ 120 h 152"/>
                  <a:gd name="T68" fmla="*/ 350 w 406"/>
                  <a:gd name="T69" fmla="*/ 116 h 152"/>
                  <a:gd name="T70" fmla="*/ 378 w 406"/>
                  <a:gd name="T71" fmla="*/ 106 h 152"/>
                  <a:gd name="T72" fmla="*/ 398 w 406"/>
                  <a:gd name="T73" fmla="*/ 94 h 152"/>
                  <a:gd name="T74" fmla="*/ 406 w 406"/>
                  <a:gd name="T75" fmla="*/ 80 h 152"/>
                  <a:gd name="T76" fmla="*/ 404 w 406"/>
                  <a:gd name="T77" fmla="*/ 72 h 152"/>
                  <a:gd name="T78" fmla="*/ 392 w 406"/>
                  <a:gd name="T79" fmla="*/ 60 h 152"/>
                  <a:gd name="T80" fmla="*/ 382 w 406"/>
                  <a:gd name="T81" fmla="*/ 5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6" h="152">
                    <a:moveTo>
                      <a:pt x="382" y="54"/>
                    </a:moveTo>
                    <a:lnTo>
                      <a:pt x="382" y="54"/>
                    </a:lnTo>
                    <a:lnTo>
                      <a:pt x="388" y="46"/>
                    </a:lnTo>
                    <a:lnTo>
                      <a:pt x="390" y="38"/>
                    </a:lnTo>
                    <a:lnTo>
                      <a:pt x="390" y="38"/>
                    </a:lnTo>
                    <a:lnTo>
                      <a:pt x="388" y="32"/>
                    </a:lnTo>
                    <a:lnTo>
                      <a:pt x="384" y="24"/>
                    </a:lnTo>
                    <a:lnTo>
                      <a:pt x="376" y="18"/>
                    </a:lnTo>
                    <a:lnTo>
                      <a:pt x="366" y="14"/>
                    </a:lnTo>
                    <a:lnTo>
                      <a:pt x="352" y="10"/>
                    </a:lnTo>
                    <a:lnTo>
                      <a:pt x="338" y="6"/>
                    </a:lnTo>
                    <a:lnTo>
                      <a:pt x="322" y="4"/>
                    </a:lnTo>
                    <a:lnTo>
                      <a:pt x="306" y="4"/>
                    </a:lnTo>
                    <a:lnTo>
                      <a:pt x="306" y="4"/>
                    </a:lnTo>
                    <a:lnTo>
                      <a:pt x="284" y="4"/>
                    </a:lnTo>
                    <a:lnTo>
                      <a:pt x="266" y="6"/>
                    </a:lnTo>
                    <a:lnTo>
                      <a:pt x="266" y="6"/>
                    </a:lnTo>
                    <a:lnTo>
                      <a:pt x="234" y="2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2" y="2"/>
                    </a:lnTo>
                    <a:lnTo>
                      <a:pt x="148" y="4"/>
                    </a:lnTo>
                    <a:lnTo>
                      <a:pt x="126" y="8"/>
                    </a:lnTo>
                    <a:lnTo>
                      <a:pt x="106" y="14"/>
                    </a:lnTo>
                    <a:lnTo>
                      <a:pt x="90" y="22"/>
                    </a:lnTo>
                    <a:lnTo>
                      <a:pt x="76" y="30"/>
                    </a:lnTo>
                    <a:lnTo>
                      <a:pt x="68" y="38"/>
                    </a:lnTo>
                    <a:lnTo>
                      <a:pt x="66" y="44"/>
                    </a:lnTo>
                    <a:lnTo>
                      <a:pt x="64" y="48"/>
                    </a:lnTo>
                    <a:lnTo>
                      <a:pt x="64" y="48"/>
                    </a:lnTo>
                    <a:lnTo>
                      <a:pt x="38" y="54"/>
                    </a:lnTo>
                    <a:lnTo>
                      <a:pt x="28" y="56"/>
                    </a:lnTo>
                    <a:lnTo>
                      <a:pt x="18" y="62"/>
                    </a:lnTo>
                    <a:lnTo>
                      <a:pt x="10" y="66"/>
                    </a:lnTo>
                    <a:lnTo>
                      <a:pt x="4" y="72"/>
                    </a:lnTo>
                    <a:lnTo>
                      <a:pt x="2" y="78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2" y="92"/>
                    </a:lnTo>
                    <a:lnTo>
                      <a:pt x="6" y="100"/>
                    </a:lnTo>
                    <a:lnTo>
                      <a:pt x="14" y="106"/>
                    </a:lnTo>
                    <a:lnTo>
                      <a:pt x="24" y="112"/>
                    </a:lnTo>
                    <a:lnTo>
                      <a:pt x="38" y="116"/>
                    </a:lnTo>
                    <a:lnTo>
                      <a:pt x="52" y="120"/>
                    </a:lnTo>
                    <a:lnTo>
                      <a:pt x="68" y="122"/>
                    </a:lnTo>
                    <a:lnTo>
                      <a:pt x="86" y="122"/>
                    </a:lnTo>
                    <a:lnTo>
                      <a:pt x="86" y="122"/>
                    </a:lnTo>
                    <a:lnTo>
                      <a:pt x="102" y="122"/>
                    </a:lnTo>
                    <a:lnTo>
                      <a:pt x="116" y="120"/>
                    </a:lnTo>
                    <a:lnTo>
                      <a:pt x="116" y="120"/>
                    </a:lnTo>
                    <a:lnTo>
                      <a:pt x="122" y="126"/>
                    </a:lnTo>
                    <a:lnTo>
                      <a:pt x="130" y="132"/>
                    </a:lnTo>
                    <a:lnTo>
                      <a:pt x="140" y="138"/>
                    </a:lnTo>
                    <a:lnTo>
                      <a:pt x="152" y="142"/>
                    </a:lnTo>
                    <a:lnTo>
                      <a:pt x="166" y="146"/>
                    </a:lnTo>
                    <a:lnTo>
                      <a:pt x="182" y="150"/>
                    </a:lnTo>
                    <a:lnTo>
                      <a:pt x="198" y="152"/>
                    </a:lnTo>
                    <a:lnTo>
                      <a:pt x="214" y="152"/>
                    </a:lnTo>
                    <a:lnTo>
                      <a:pt x="214" y="152"/>
                    </a:lnTo>
                    <a:lnTo>
                      <a:pt x="232" y="152"/>
                    </a:lnTo>
                    <a:lnTo>
                      <a:pt x="248" y="150"/>
                    </a:lnTo>
                    <a:lnTo>
                      <a:pt x="264" y="146"/>
                    </a:lnTo>
                    <a:lnTo>
                      <a:pt x="278" y="142"/>
                    </a:lnTo>
                    <a:lnTo>
                      <a:pt x="290" y="138"/>
                    </a:lnTo>
                    <a:lnTo>
                      <a:pt x="300" y="132"/>
                    </a:lnTo>
                    <a:lnTo>
                      <a:pt x="308" y="126"/>
                    </a:lnTo>
                    <a:lnTo>
                      <a:pt x="314" y="120"/>
                    </a:lnTo>
                    <a:lnTo>
                      <a:pt x="314" y="120"/>
                    </a:lnTo>
                    <a:lnTo>
                      <a:pt x="332" y="118"/>
                    </a:lnTo>
                    <a:lnTo>
                      <a:pt x="350" y="116"/>
                    </a:lnTo>
                    <a:lnTo>
                      <a:pt x="364" y="112"/>
                    </a:lnTo>
                    <a:lnTo>
                      <a:pt x="378" y="106"/>
                    </a:lnTo>
                    <a:lnTo>
                      <a:pt x="390" y="102"/>
                    </a:lnTo>
                    <a:lnTo>
                      <a:pt x="398" y="94"/>
                    </a:lnTo>
                    <a:lnTo>
                      <a:pt x="404" y="88"/>
                    </a:lnTo>
                    <a:lnTo>
                      <a:pt x="406" y="80"/>
                    </a:lnTo>
                    <a:lnTo>
                      <a:pt x="406" y="80"/>
                    </a:lnTo>
                    <a:lnTo>
                      <a:pt x="404" y="72"/>
                    </a:lnTo>
                    <a:lnTo>
                      <a:pt x="400" y="66"/>
                    </a:lnTo>
                    <a:lnTo>
                      <a:pt x="392" y="60"/>
                    </a:lnTo>
                    <a:lnTo>
                      <a:pt x="382" y="54"/>
                    </a:lnTo>
                    <a:lnTo>
                      <a:pt x="382" y="54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5" name="Freeform 968"/>
              <p:cNvSpPr>
                <a:spLocks/>
              </p:cNvSpPr>
              <p:nvPr/>
            </p:nvSpPr>
            <p:spPr bwMode="auto">
              <a:xfrm>
                <a:off x="9644063" y="1800025"/>
                <a:ext cx="400050" cy="184150"/>
              </a:xfrm>
              <a:custGeom>
                <a:avLst/>
                <a:gdLst>
                  <a:gd name="T0" fmla="*/ 364 w 386"/>
                  <a:gd name="T1" fmla="*/ 50 h 144"/>
                  <a:gd name="T2" fmla="*/ 372 w 386"/>
                  <a:gd name="T3" fmla="*/ 36 h 144"/>
                  <a:gd name="T4" fmla="*/ 370 w 386"/>
                  <a:gd name="T5" fmla="*/ 30 h 144"/>
                  <a:gd name="T6" fmla="*/ 358 w 386"/>
                  <a:gd name="T7" fmla="*/ 18 h 144"/>
                  <a:gd name="T8" fmla="*/ 336 w 386"/>
                  <a:gd name="T9" fmla="*/ 8 h 144"/>
                  <a:gd name="T10" fmla="*/ 306 w 386"/>
                  <a:gd name="T11" fmla="*/ 4 h 144"/>
                  <a:gd name="T12" fmla="*/ 290 w 386"/>
                  <a:gd name="T13" fmla="*/ 2 h 144"/>
                  <a:gd name="T14" fmla="*/ 254 w 386"/>
                  <a:gd name="T15" fmla="*/ 6 h 144"/>
                  <a:gd name="T16" fmla="*/ 222 w 386"/>
                  <a:gd name="T17" fmla="*/ 2 h 144"/>
                  <a:gd name="T18" fmla="*/ 188 w 386"/>
                  <a:gd name="T19" fmla="*/ 0 h 144"/>
                  <a:gd name="T20" fmla="*/ 140 w 386"/>
                  <a:gd name="T21" fmla="*/ 4 h 144"/>
                  <a:gd name="T22" fmla="*/ 100 w 386"/>
                  <a:gd name="T23" fmla="*/ 12 h 144"/>
                  <a:gd name="T24" fmla="*/ 72 w 386"/>
                  <a:gd name="T25" fmla="*/ 28 h 144"/>
                  <a:gd name="T26" fmla="*/ 60 w 386"/>
                  <a:gd name="T27" fmla="*/ 46 h 144"/>
                  <a:gd name="T28" fmla="*/ 36 w 386"/>
                  <a:gd name="T29" fmla="*/ 50 h 144"/>
                  <a:gd name="T30" fmla="*/ 10 w 386"/>
                  <a:gd name="T31" fmla="*/ 62 h 144"/>
                  <a:gd name="T32" fmla="*/ 0 w 386"/>
                  <a:gd name="T33" fmla="*/ 74 h 144"/>
                  <a:gd name="T34" fmla="*/ 0 w 386"/>
                  <a:gd name="T35" fmla="*/ 80 h 144"/>
                  <a:gd name="T36" fmla="*/ 6 w 386"/>
                  <a:gd name="T37" fmla="*/ 94 h 144"/>
                  <a:gd name="T38" fmla="*/ 24 w 386"/>
                  <a:gd name="T39" fmla="*/ 106 h 144"/>
                  <a:gd name="T40" fmla="*/ 48 w 386"/>
                  <a:gd name="T41" fmla="*/ 114 h 144"/>
                  <a:gd name="T42" fmla="*/ 80 w 386"/>
                  <a:gd name="T43" fmla="*/ 116 h 144"/>
                  <a:gd name="T44" fmla="*/ 96 w 386"/>
                  <a:gd name="T45" fmla="*/ 116 h 144"/>
                  <a:gd name="T46" fmla="*/ 110 w 386"/>
                  <a:gd name="T47" fmla="*/ 114 h 144"/>
                  <a:gd name="T48" fmla="*/ 124 w 386"/>
                  <a:gd name="T49" fmla="*/ 126 h 144"/>
                  <a:gd name="T50" fmla="*/ 144 w 386"/>
                  <a:gd name="T51" fmla="*/ 136 h 144"/>
                  <a:gd name="T52" fmla="*/ 172 w 386"/>
                  <a:gd name="T53" fmla="*/ 142 h 144"/>
                  <a:gd name="T54" fmla="*/ 204 w 386"/>
                  <a:gd name="T55" fmla="*/ 144 h 144"/>
                  <a:gd name="T56" fmla="*/ 236 w 386"/>
                  <a:gd name="T57" fmla="*/ 142 h 144"/>
                  <a:gd name="T58" fmla="*/ 264 w 386"/>
                  <a:gd name="T59" fmla="*/ 136 h 144"/>
                  <a:gd name="T60" fmla="*/ 286 w 386"/>
                  <a:gd name="T61" fmla="*/ 126 h 144"/>
                  <a:gd name="T62" fmla="*/ 298 w 386"/>
                  <a:gd name="T63" fmla="*/ 114 h 144"/>
                  <a:gd name="T64" fmla="*/ 316 w 386"/>
                  <a:gd name="T65" fmla="*/ 112 h 144"/>
                  <a:gd name="T66" fmla="*/ 348 w 386"/>
                  <a:gd name="T67" fmla="*/ 106 h 144"/>
                  <a:gd name="T68" fmla="*/ 370 w 386"/>
                  <a:gd name="T69" fmla="*/ 96 h 144"/>
                  <a:gd name="T70" fmla="*/ 384 w 386"/>
                  <a:gd name="T71" fmla="*/ 82 h 144"/>
                  <a:gd name="T72" fmla="*/ 386 w 386"/>
                  <a:gd name="T73" fmla="*/ 76 h 144"/>
                  <a:gd name="T74" fmla="*/ 380 w 386"/>
                  <a:gd name="T75" fmla="*/ 62 h 144"/>
                  <a:gd name="T76" fmla="*/ 364 w 386"/>
                  <a:gd name="T77" fmla="*/ 5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86" h="144">
                    <a:moveTo>
                      <a:pt x="364" y="50"/>
                    </a:moveTo>
                    <a:lnTo>
                      <a:pt x="364" y="50"/>
                    </a:lnTo>
                    <a:lnTo>
                      <a:pt x="370" y="44"/>
                    </a:lnTo>
                    <a:lnTo>
                      <a:pt x="372" y="36"/>
                    </a:lnTo>
                    <a:lnTo>
                      <a:pt x="372" y="36"/>
                    </a:lnTo>
                    <a:lnTo>
                      <a:pt x="370" y="30"/>
                    </a:lnTo>
                    <a:lnTo>
                      <a:pt x="366" y="24"/>
                    </a:lnTo>
                    <a:lnTo>
                      <a:pt x="358" y="18"/>
                    </a:lnTo>
                    <a:lnTo>
                      <a:pt x="348" y="12"/>
                    </a:lnTo>
                    <a:lnTo>
                      <a:pt x="336" y="8"/>
                    </a:lnTo>
                    <a:lnTo>
                      <a:pt x="322" y="6"/>
                    </a:lnTo>
                    <a:lnTo>
                      <a:pt x="306" y="4"/>
                    </a:lnTo>
                    <a:lnTo>
                      <a:pt x="290" y="2"/>
                    </a:lnTo>
                    <a:lnTo>
                      <a:pt x="290" y="2"/>
                    </a:lnTo>
                    <a:lnTo>
                      <a:pt x="270" y="4"/>
                    </a:lnTo>
                    <a:lnTo>
                      <a:pt x="254" y="6"/>
                    </a:lnTo>
                    <a:lnTo>
                      <a:pt x="254" y="6"/>
                    </a:lnTo>
                    <a:lnTo>
                      <a:pt x="222" y="2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64" y="0"/>
                    </a:lnTo>
                    <a:lnTo>
                      <a:pt x="140" y="4"/>
                    </a:lnTo>
                    <a:lnTo>
                      <a:pt x="118" y="8"/>
                    </a:lnTo>
                    <a:lnTo>
                      <a:pt x="100" y="12"/>
                    </a:lnTo>
                    <a:lnTo>
                      <a:pt x="84" y="20"/>
                    </a:lnTo>
                    <a:lnTo>
                      <a:pt x="72" y="28"/>
                    </a:lnTo>
                    <a:lnTo>
                      <a:pt x="64" y="36"/>
                    </a:lnTo>
                    <a:lnTo>
                      <a:pt x="60" y="46"/>
                    </a:lnTo>
                    <a:lnTo>
                      <a:pt x="60" y="46"/>
                    </a:lnTo>
                    <a:lnTo>
                      <a:pt x="36" y="50"/>
                    </a:lnTo>
                    <a:lnTo>
                      <a:pt x="16" y="58"/>
                    </a:lnTo>
                    <a:lnTo>
                      <a:pt x="10" y="62"/>
                    </a:lnTo>
                    <a:lnTo>
                      <a:pt x="4" y="68"/>
                    </a:lnTo>
                    <a:lnTo>
                      <a:pt x="0" y="74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88"/>
                    </a:lnTo>
                    <a:lnTo>
                      <a:pt x="6" y="94"/>
                    </a:lnTo>
                    <a:lnTo>
                      <a:pt x="14" y="100"/>
                    </a:lnTo>
                    <a:lnTo>
                      <a:pt x="24" y="106"/>
                    </a:lnTo>
                    <a:lnTo>
                      <a:pt x="36" y="110"/>
                    </a:lnTo>
                    <a:lnTo>
                      <a:pt x="48" y="114"/>
                    </a:lnTo>
                    <a:lnTo>
                      <a:pt x="64" y="116"/>
                    </a:lnTo>
                    <a:lnTo>
                      <a:pt x="80" y="116"/>
                    </a:lnTo>
                    <a:lnTo>
                      <a:pt x="80" y="116"/>
                    </a:lnTo>
                    <a:lnTo>
                      <a:pt x="96" y="116"/>
                    </a:lnTo>
                    <a:lnTo>
                      <a:pt x="110" y="114"/>
                    </a:lnTo>
                    <a:lnTo>
                      <a:pt x="110" y="114"/>
                    </a:lnTo>
                    <a:lnTo>
                      <a:pt x="116" y="120"/>
                    </a:lnTo>
                    <a:lnTo>
                      <a:pt x="124" y="126"/>
                    </a:lnTo>
                    <a:lnTo>
                      <a:pt x="134" y="132"/>
                    </a:lnTo>
                    <a:lnTo>
                      <a:pt x="144" y="136"/>
                    </a:lnTo>
                    <a:lnTo>
                      <a:pt x="158" y="140"/>
                    </a:lnTo>
                    <a:lnTo>
                      <a:pt x="172" y="142"/>
                    </a:lnTo>
                    <a:lnTo>
                      <a:pt x="204" y="144"/>
                    </a:lnTo>
                    <a:lnTo>
                      <a:pt x="204" y="144"/>
                    </a:lnTo>
                    <a:lnTo>
                      <a:pt x="220" y="144"/>
                    </a:lnTo>
                    <a:lnTo>
                      <a:pt x="236" y="142"/>
                    </a:lnTo>
                    <a:lnTo>
                      <a:pt x="250" y="140"/>
                    </a:lnTo>
                    <a:lnTo>
                      <a:pt x="264" y="136"/>
                    </a:lnTo>
                    <a:lnTo>
                      <a:pt x="276" y="130"/>
                    </a:lnTo>
                    <a:lnTo>
                      <a:pt x="286" y="126"/>
                    </a:lnTo>
                    <a:lnTo>
                      <a:pt x="292" y="120"/>
                    </a:lnTo>
                    <a:lnTo>
                      <a:pt x="298" y="114"/>
                    </a:lnTo>
                    <a:lnTo>
                      <a:pt x="298" y="114"/>
                    </a:lnTo>
                    <a:lnTo>
                      <a:pt x="316" y="112"/>
                    </a:lnTo>
                    <a:lnTo>
                      <a:pt x="332" y="110"/>
                    </a:lnTo>
                    <a:lnTo>
                      <a:pt x="348" y="106"/>
                    </a:lnTo>
                    <a:lnTo>
                      <a:pt x="360" y="102"/>
                    </a:lnTo>
                    <a:lnTo>
                      <a:pt x="370" y="96"/>
                    </a:lnTo>
                    <a:lnTo>
                      <a:pt x="378" y="90"/>
                    </a:lnTo>
                    <a:lnTo>
                      <a:pt x="384" y="82"/>
                    </a:lnTo>
                    <a:lnTo>
                      <a:pt x="386" y="76"/>
                    </a:lnTo>
                    <a:lnTo>
                      <a:pt x="386" y="76"/>
                    </a:lnTo>
                    <a:lnTo>
                      <a:pt x="384" y="68"/>
                    </a:lnTo>
                    <a:lnTo>
                      <a:pt x="380" y="62"/>
                    </a:lnTo>
                    <a:lnTo>
                      <a:pt x="372" y="56"/>
                    </a:lnTo>
                    <a:lnTo>
                      <a:pt x="364" y="50"/>
                    </a:lnTo>
                    <a:lnTo>
                      <a:pt x="364" y="5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6" name="Freeform 969"/>
              <p:cNvSpPr>
                <a:spLocks/>
              </p:cNvSpPr>
              <p:nvPr/>
            </p:nvSpPr>
            <p:spPr bwMode="auto">
              <a:xfrm>
                <a:off x="9975417" y="1740887"/>
                <a:ext cx="584200" cy="215900"/>
              </a:xfrm>
              <a:custGeom>
                <a:avLst/>
                <a:gdLst>
                  <a:gd name="T0" fmla="*/ 348 w 368"/>
                  <a:gd name="T1" fmla="*/ 48 h 136"/>
                  <a:gd name="T2" fmla="*/ 354 w 368"/>
                  <a:gd name="T3" fmla="*/ 34 h 136"/>
                  <a:gd name="T4" fmla="*/ 354 w 368"/>
                  <a:gd name="T5" fmla="*/ 28 h 136"/>
                  <a:gd name="T6" fmla="*/ 342 w 368"/>
                  <a:gd name="T7" fmla="*/ 16 h 136"/>
                  <a:gd name="T8" fmla="*/ 320 w 368"/>
                  <a:gd name="T9" fmla="*/ 8 h 136"/>
                  <a:gd name="T10" fmla="*/ 294 w 368"/>
                  <a:gd name="T11" fmla="*/ 2 h 136"/>
                  <a:gd name="T12" fmla="*/ 278 w 368"/>
                  <a:gd name="T13" fmla="*/ 2 h 136"/>
                  <a:gd name="T14" fmla="*/ 242 w 368"/>
                  <a:gd name="T15" fmla="*/ 6 h 136"/>
                  <a:gd name="T16" fmla="*/ 214 w 368"/>
                  <a:gd name="T17" fmla="*/ 0 h 136"/>
                  <a:gd name="T18" fmla="*/ 180 w 368"/>
                  <a:gd name="T19" fmla="*/ 0 h 136"/>
                  <a:gd name="T20" fmla="*/ 134 w 368"/>
                  <a:gd name="T21" fmla="*/ 2 h 136"/>
                  <a:gd name="T22" fmla="*/ 96 w 368"/>
                  <a:gd name="T23" fmla="*/ 12 h 136"/>
                  <a:gd name="T24" fmla="*/ 70 w 368"/>
                  <a:gd name="T25" fmla="*/ 26 h 136"/>
                  <a:gd name="T26" fmla="*/ 58 w 368"/>
                  <a:gd name="T27" fmla="*/ 42 h 136"/>
                  <a:gd name="T28" fmla="*/ 36 w 368"/>
                  <a:gd name="T29" fmla="*/ 48 h 136"/>
                  <a:gd name="T30" fmla="*/ 10 w 368"/>
                  <a:gd name="T31" fmla="*/ 60 h 136"/>
                  <a:gd name="T32" fmla="*/ 2 w 368"/>
                  <a:gd name="T33" fmla="*/ 70 h 136"/>
                  <a:gd name="T34" fmla="*/ 0 w 368"/>
                  <a:gd name="T35" fmla="*/ 76 h 136"/>
                  <a:gd name="T36" fmla="*/ 6 w 368"/>
                  <a:gd name="T37" fmla="*/ 90 h 136"/>
                  <a:gd name="T38" fmla="*/ 24 w 368"/>
                  <a:gd name="T39" fmla="*/ 100 h 136"/>
                  <a:gd name="T40" fmla="*/ 48 w 368"/>
                  <a:gd name="T41" fmla="*/ 108 h 136"/>
                  <a:gd name="T42" fmla="*/ 78 w 368"/>
                  <a:gd name="T43" fmla="*/ 110 h 136"/>
                  <a:gd name="T44" fmla="*/ 92 w 368"/>
                  <a:gd name="T45" fmla="*/ 110 h 136"/>
                  <a:gd name="T46" fmla="*/ 106 w 368"/>
                  <a:gd name="T47" fmla="*/ 108 h 136"/>
                  <a:gd name="T48" fmla="*/ 118 w 368"/>
                  <a:gd name="T49" fmla="*/ 120 h 136"/>
                  <a:gd name="T50" fmla="*/ 140 w 368"/>
                  <a:gd name="T51" fmla="*/ 128 h 136"/>
                  <a:gd name="T52" fmla="*/ 196 w 368"/>
                  <a:gd name="T53" fmla="*/ 136 h 136"/>
                  <a:gd name="T54" fmla="*/ 226 w 368"/>
                  <a:gd name="T55" fmla="*/ 134 h 136"/>
                  <a:gd name="T56" fmla="*/ 264 w 368"/>
                  <a:gd name="T57" fmla="*/ 124 h 136"/>
                  <a:gd name="T58" fmla="*/ 280 w 368"/>
                  <a:gd name="T59" fmla="*/ 114 h 136"/>
                  <a:gd name="T60" fmla="*/ 286 w 368"/>
                  <a:gd name="T61" fmla="*/ 108 h 136"/>
                  <a:gd name="T62" fmla="*/ 318 w 368"/>
                  <a:gd name="T63" fmla="*/ 104 h 136"/>
                  <a:gd name="T64" fmla="*/ 344 w 368"/>
                  <a:gd name="T65" fmla="*/ 96 h 136"/>
                  <a:gd name="T66" fmla="*/ 362 w 368"/>
                  <a:gd name="T67" fmla="*/ 84 h 136"/>
                  <a:gd name="T68" fmla="*/ 368 w 368"/>
                  <a:gd name="T69" fmla="*/ 72 h 136"/>
                  <a:gd name="T70" fmla="*/ 366 w 368"/>
                  <a:gd name="T71" fmla="*/ 64 h 136"/>
                  <a:gd name="T72" fmla="*/ 356 w 368"/>
                  <a:gd name="T73" fmla="*/ 52 h 136"/>
                  <a:gd name="T74" fmla="*/ 348 w 368"/>
                  <a:gd name="T75" fmla="*/ 48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68" h="136">
                    <a:moveTo>
                      <a:pt x="348" y="48"/>
                    </a:moveTo>
                    <a:lnTo>
                      <a:pt x="348" y="48"/>
                    </a:lnTo>
                    <a:lnTo>
                      <a:pt x="352" y="42"/>
                    </a:lnTo>
                    <a:lnTo>
                      <a:pt x="354" y="34"/>
                    </a:lnTo>
                    <a:lnTo>
                      <a:pt x="354" y="34"/>
                    </a:lnTo>
                    <a:lnTo>
                      <a:pt x="354" y="28"/>
                    </a:lnTo>
                    <a:lnTo>
                      <a:pt x="348" y="22"/>
                    </a:lnTo>
                    <a:lnTo>
                      <a:pt x="342" y="16"/>
                    </a:lnTo>
                    <a:lnTo>
                      <a:pt x="332" y="12"/>
                    </a:lnTo>
                    <a:lnTo>
                      <a:pt x="320" y="8"/>
                    </a:lnTo>
                    <a:lnTo>
                      <a:pt x="308" y="4"/>
                    </a:lnTo>
                    <a:lnTo>
                      <a:pt x="294" y="2"/>
                    </a:lnTo>
                    <a:lnTo>
                      <a:pt x="278" y="2"/>
                    </a:lnTo>
                    <a:lnTo>
                      <a:pt x="278" y="2"/>
                    </a:lnTo>
                    <a:lnTo>
                      <a:pt x="260" y="2"/>
                    </a:lnTo>
                    <a:lnTo>
                      <a:pt x="242" y="6"/>
                    </a:lnTo>
                    <a:lnTo>
                      <a:pt x="242" y="6"/>
                    </a:lnTo>
                    <a:lnTo>
                      <a:pt x="214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156" y="0"/>
                    </a:lnTo>
                    <a:lnTo>
                      <a:pt x="134" y="2"/>
                    </a:lnTo>
                    <a:lnTo>
                      <a:pt x="114" y="6"/>
                    </a:lnTo>
                    <a:lnTo>
                      <a:pt x="96" y="12"/>
                    </a:lnTo>
                    <a:lnTo>
                      <a:pt x="82" y="18"/>
                    </a:lnTo>
                    <a:lnTo>
                      <a:pt x="70" y="26"/>
                    </a:lnTo>
                    <a:lnTo>
                      <a:pt x="62" y="34"/>
                    </a:lnTo>
                    <a:lnTo>
                      <a:pt x="58" y="42"/>
                    </a:lnTo>
                    <a:lnTo>
                      <a:pt x="58" y="42"/>
                    </a:lnTo>
                    <a:lnTo>
                      <a:pt x="36" y="48"/>
                    </a:lnTo>
                    <a:lnTo>
                      <a:pt x="18" y="54"/>
                    </a:lnTo>
                    <a:lnTo>
                      <a:pt x="10" y="60"/>
                    </a:lnTo>
                    <a:lnTo>
                      <a:pt x="6" y="64"/>
                    </a:lnTo>
                    <a:lnTo>
                      <a:pt x="2" y="7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2" y="82"/>
                    </a:lnTo>
                    <a:lnTo>
                      <a:pt x="6" y="90"/>
                    </a:lnTo>
                    <a:lnTo>
                      <a:pt x="14" y="96"/>
                    </a:lnTo>
                    <a:lnTo>
                      <a:pt x="24" y="100"/>
                    </a:lnTo>
                    <a:lnTo>
                      <a:pt x="34" y="104"/>
                    </a:lnTo>
                    <a:lnTo>
                      <a:pt x="48" y="108"/>
                    </a:lnTo>
                    <a:lnTo>
                      <a:pt x="62" y="110"/>
                    </a:lnTo>
                    <a:lnTo>
                      <a:pt x="78" y="110"/>
                    </a:lnTo>
                    <a:lnTo>
                      <a:pt x="78" y="110"/>
                    </a:lnTo>
                    <a:lnTo>
                      <a:pt x="92" y="110"/>
                    </a:lnTo>
                    <a:lnTo>
                      <a:pt x="106" y="108"/>
                    </a:lnTo>
                    <a:lnTo>
                      <a:pt x="106" y="108"/>
                    </a:lnTo>
                    <a:lnTo>
                      <a:pt x="112" y="114"/>
                    </a:lnTo>
                    <a:lnTo>
                      <a:pt x="118" y="120"/>
                    </a:lnTo>
                    <a:lnTo>
                      <a:pt x="128" y="124"/>
                    </a:lnTo>
                    <a:lnTo>
                      <a:pt x="140" y="128"/>
                    </a:lnTo>
                    <a:lnTo>
                      <a:pt x="166" y="134"/>
                    </a:lnTo>
                    <a:lnTo>
                      <a:pt x="196" y="136"/>
                    </a:lnTo>
                    <a:lnTo>
                      <a:pt x="196" y="136"/>
                    </a:lnTo>
                    <a:lnTo>
                      <a:pt x="226" y="134"/>
                    </a:lnTo>
                    <a:lnTo>
                      <a:pt x="252" y="128"/>
                    </a:lnTo>
                    <a:lnTo>
                      <a:pt x="264" y="124"/>
                    </a:lnTo>
                    <a:lnTo>
                      <a:pt x="272" y="120"/>
                    </a:lnTo>
                    <a:lnTo>
                      <a:pt x="280" y="114"/>
                    </a:lnTo>
                    <a:lnTo>
                      <a:pt x="286" y="108"/>
                    </a:lnTo>
                    <a:lnTo>
                      <a:pt x="286" y="108"/>
                    </a:lnTo>
                    <a:lnTo>
                      <a:pt x="302" y="106"/>
                    </a:lnTo>
                    <a:lnTo>
                      <a:pt x="318" y="104"/>
                    </a:lnTo>
                    <a:lnTo>
                      <a:pt x="332" y="100"/>
                    </a:lnTo>
                    <a:lnTo>
                      <a:pt x="344" y="96"/>
                    </a:lnTo>
                    <a:lnTo>
                      <a:pt x="354" y="90"/>
                    </a:lnTo>
                    <a:lnTo>
                      <a:pt x="362" y="84"/>
                    </a:lnTo>
                    <a:lnTo>
                      <a:pt x="366" y="78"/>
                    </a:lnTo>
                    <a:lnTo>
                      <a:pt x="368" y="72"/>
                    </a:lnTo>
                    <a:lnTo>
                      <a:pt x="368" y="72"/>
                    </a:lnTo>
                    <a:lnTo>
                      <a:pt x="366" y="64"/>
                    </a:lnTo>
                    <a:lnTo>
                      <a:pt x="362" y="58"/>
                    </a:lnTo>
                    <a:lnTo>
                      <a:pt x="356" y="52"/>
                    </a:lnTo>
                    <a:lnTo>
                      <a:pt x="348" y="48"/>
                    </a:lnTo>
                    <a:lnTo>
                      <a:pt x="348" y="48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80" name="Freeform 973"/>
            <p:cNvSpPr>
              <a:spLocks/>
            </p:cNvSpPr>
            <p:nvPr/>
          </p:nvSpPr>
          <p:spPr bwMode="auto">
            <a:xfrm>
              <a:off x="9727038" y="2413017"/>
              <a:ext cx="220003" cy="63500"/>
            </a:xfrm>
            <a:custGeom>
              <a:avLst/>
              <a:gdLst>
                <a:gd name="T0" fmla="*/ 0 w 158"/>
                <a:gd name="T1" fmla="*/ 30 h 40"/>
                <a:gd name="T2" fmla="*/ 0 w 158"/>
                <a:gd name="T3" fmla="*/ 30 h 40"/>
                <a:gd name="T4" fmla="*/ 14 w 158"/>
                <a:gd name="T5" fmla="*/ 20 h 40"/>
                <a:gd name="T6" fmla="*/ 30 w 158"/>
                <a:gd name="T7" fmla="*/ 12 h 40"/>
                <a:gd name="T8" fmla="*/ 50 w 158"/>
                <a:gd name="T9" fmla="*/ 4 h 40"/>
                <a:gd name="T10" fmla="*/ 62 w 158"/>
                <a:gd name="T11" fmla="*/ 2 h 40"/>
                <a:gd name="T12" fmla="*/ 74 w 158"/>
                <a:gd name="T13" fmla="*/ 0 h 40"/>
                <a:gd name="T14" fmla="*/ 88 w 158"/>
                <a:gd name="T15" fmla="*/ 0 h 40"/>
                <a:gd name="T16" fmla="*/ 102 w 158"/>
                <a:gd name="T17" fmla="*/ 2 h 40"/>
                <a:gd name="T18" fmla="*/ 114 w 158"/>
                <a:gd name="T19" fmla="*/ 4 h 40"/>
                <a:gd name="T20" fmla="*/ 130 w 158"/>
                <a:gd name="T21" fmla="*/ 10 h 40"/>
                <a:gd name="T22" fmla="*/ 144 w 158"/>
                <a:gd name="T23" fmla="*/ 18 h 40"/>
                <a:gd name="T24" fmla="*/ 158 w 158"/>
                <a:gd name="T25" fmla="*/ 28 h 40"/>
                <a:gd name="T26" fmla="*/ 158 w 158"/>
                <a:gd name="T27" fmla="*/ 28 h 40"/>
                <a:gd name="T28" fmla="*/ 146 w 158"/>
                <a:gd name="T29" fmla="*/ 22 h 40"/>
                <a:gd name="T30" fmla="*/ 134 w 158"/>
                <a:gd name="T31" fmla="*/ 18 h 40"/>
                <a:gd name="T32" fmla="*/ 116 w 158"/>
                <a:gd name="T33" fmla="*/ 14 h 40"/>
                <a:gd name="T34" fmla="*/ 94 w 158"/>
                <a:gd name="T35" fmla="*/ 12 h 40"/>
                <a:gd name="T36" fmla="*/ 82 w 158"/>
                <a:gd name="T37" fmla="*/ 12 h 40"/>
                <a:gd name="T38" fmla="*/ 70 w 158"/>
                <a:gd name="T39" fmla="*/ 14 h 40"/>
                <a:gd name="T40" fmla="*/ 56 w 158"/>
                <a:gd name="T41" fmla="*/ 18 h 40"/>
                <a:gd name="T42" fmla="*/ 42 w 158"/>
                <a:gd name="T43" fmla="*/ 24 h 40"/>
                <a:gd name="T44" fmla="*/ 28 w 158"/>
                <a:gd name="T45" fmla="*/ 30 h 40"/>
                <a:gd name="T46" fmla="*/ 12 w 158"/>
                <a:gd name="T47" fmla="*/ 40 h 40"/>
                <a:gd name="T48" fmla="*/ 0 w 158"/>
                <a:gd name="T49" fmla="*/ 3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8" h="40">
                  <a:moveTo>
                    <a:pt x="0" y="30"/>
                  </a:moveTo>
                  <a:lnTo>
                    <a:pt x="0" y="30"/>
                  </a:lnTo>
                  <a:lnTo>
                    <a:pt x="14" y="20"/>
                  </a:lnTo>
                  <a:lnTo>
                    <a:pt x="30" y="12"/>
                  </a:lnTo>
                  <a:lnTo>
                    <a:pt x="50" y="4"/>
                  </a:lnTo>
                  <a:lnTo>
                    <a:pt x="62" y="2"/>
                  </a:lnTo>
                  <a:lnTo>
                    <a:pt x="74" y="0"/>
                  </a:lnTo>
                  <a:lnTo>
                    <a:pt x="88" y="0"/>
                  </a:lnTo>
                  <a:lnTo>
                    <a:pt x="102" y="2"/>
                  </a:lnTo>
                  <a:lnTo>
                    <a:pt x="114" y="4"/>
                  </a:lnTo>
                  <a:lnTo>
                    <a:pt x="130" y="10"/>
                  </a:lnTo>
                  <a:lnTo>
                    <a:pt x="144" y="18"/>
                  </a:lnTo>
                  <a:lnTo>
                    <a:pt x="158" y="28"/>
                  </a:lnTo>
                  <a:lnTo>
                    <a:pt x="158" y="28"/>
                  </a:lnTo>
                  <a:lnTo>
                    <a:pt x="146" y="22"/>
                  </a:lnTo>
                  <a:lnTo>
                    <a:pt x="134" y="18"/>
                  </a:lnTo>
                  <a:lnTo>
                    <a:pt x="116" y="14"/>
                  </a:lnTo>
                  <a:lnTo>
                    <a:pt x="94" y="12"/>
                  </a:lnTo>
                  <a:lnTo>
                    <a:pt x="82" y="12"/>
                  </a:lnTo>
                  <a:lnTo>
                    <a:pt x="70" y="14"/>
                  </a:lnTo>
                  <a:lnTo>
                    <a:pt x="56" y="18"/>
                  </a:lnTo>
                  <a:lnTo>
                    <a:pt x="42" y="24"/>
                  </a:lnTo>
                  <a:lnTo>
                    <a:pt x="28" y="30"/>
                  </a:lnTo>
                  <a:lnTo>
                    <a:pt x="12" y="4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85" name="Group 976"/>
          <p:cNvGrpSpPr>
            <a:grpSpLocks noChangeAspect="1"/>
          </p:cNvGrpSpPr>
          <p:nvPr/>
        </p:nvGrpSpPr>
        <p:grpSpPr bwMode="auto">
          <a:xfrm>
            <a:off x="2795588" y="2279650"/>
            <a:ext cx="1276350" cy="1374775"/>
            <a:chOff x="1761" y="1436"/>
            <a:chExt cx="804" cy="866"/>
          </a:xfrm>
        </p:grpSpPr>
        <p:sp>
          <p:nvSpPr>
            <p:cNvPr id="986" name="AutoShape 975"/>
            <p:cNvSpPr>
              <a:spLocks noChangeAspect="1" noChangeArrowheads="1" noTextEdit="1"/>
            </p:cNvSpPr>
            <p:nvPr/>
          </p:nvSpPr>
          <p:spPr bwMode="auto">
            <a:xfrm>
              <a:off x="1761" y="1436"/>
              <a:ext cx="804" cy="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7" name="Freeform 977"/>
            <p:cNvSpPr>
              <a:spLocks/>
            </p:cNvSpPr>
            <p:nvPr/>
          </p:nvSpPr>
          <p:spPr bwMode="auto">
            <a:xfrm>
              <a:off x="1813" y="1562"/>
              <a:ext cx="742" cy="726"/>
            </a:xfrm>
            <a:custGeom>
              <a:avLst/>
              <a:gdLst>
                <a:gd name="T0" fmla="*/ 390 w 742"/>
                <a:gd name="T1" fmla="*/ 0 h 726"/>
                <a:gd name="T2" fmla="*/ 445 w 742"/>
                <a:gd name="T3" fmla="*/ 7 h 726"/>
                <a:gd name="T4" fmla="*/ 498 w 742"/>
                <a:gd name="T5" fmla="*/ 23 h 726"/>
                <a:gd name="T6" fmla="*/ 548 w 742"/>
                <a:gd name="T7" fmla="*/ 44 h 726"/>
                <a:gd name="T8" fmla="*/ 592 w 742"/>
                <a:gd name="T9" fmla="*/ 72 h 726"/>
                <a:gd name="T10" fmla="*/ 633 w 742"/>
                <a:gd name="T11" fmla="*/ 106 h 726"/>
                <a:gd name="T12" fmla="*/ 668 w 742"/>
                <a:gd name="T13" fmla="*/ 146 h 726"/>
                <a:gd name="T14" fmla="*/ 696 w 742"/>
                <a:gd name="T15" fmla="*/ 190 h 726"/>
                <a:gd name="T16" fmla="*/ 719 w 742"/>
                <a:gd name="T17" fmla="*/ 238 h 726"/>
                <a:gd name="T18" fmla="*/ 734 w 742"/>
                <a:gd name="T19" fmla="*/ 290 h 726"/>
                <a:gd name="T20" fmla="*/ 741 w 742"/>
                <a:gd name="T21" fmla="*/ 344 h 726"/>
                <a:gd name="T22" fmla="*/ 741 w 742"/>
                <a:gd name="T23" fmla="*/ 382 h 726"/>
                <a:gd name="T24" fmla="*/ 734 w 742"/>
                <a:gd name="T25" fmla="*/ 436 h 726"/>
                <a:gd name="T26" fmla="*/ 719 w 742"/>
                <a:gd name="T27" fmla="*/ 487 h 726"/>
                <a:gd name="T28" fmla="*/ 696 w 742"/>
                <a:gd name="T29" fmla="*/ 536 h 726"/>
                <a:gd name="T30" fmla="*/ 668 w 742"/>
                <a:gd name="T31" fmla="*/ 580 h 726"/>
                <a:gd name="T32" fmla="*/ 633 w 742"/>
                <a:gd name="T33" fmla="*/ 620 h 726"/>
                <a:gd name="T34" fmla="*/ 592 w 742"/>
                <a:gd name="T35" fmla="*/ 654 h 726"/>
                <a:gd name="T36" fmla="*/ 548 w 742"/>
                <a:gd name="T37" fmla="*/ 682 h 726"/>
                <a:gd name="T38" fmla="*/ 498 w 742"/>
                <a:gd name="T39" fmla="*/ 703 h 726"/>
                <a:gd name="T40" fmla="*/ 445 w 742"/>
                <a:gd name="T41" fmla="*/ 719 h 726"/>
                <a:gd name="T42" fmla="*/ 390 w 742"/>
                <a:gd name="T43" fmla="*/ 726 h 726"/>
                <a:gd name="T44" fmla="*/ 352 w 742"/>
                <a:gd name="T45" fmla="*/ 726 h 726"/>
                <a:gd name="T46" fmla="*/ 296 w 742"/>
                <a:gd name="T47" fmla="*/ 719 h 726"/>
                <a:gd name="T48" fmla="*/ 244 w 742"/>
                <a:gd name="T49" fmla="*/ 703 h 726"/>
                <a:gd name="T50" fmla="*/ 194 w 742"/>
                <a:gd name="T51" fmla="*/ 682 h 726"/>
                <a:gd name="T52" fmla="*/ 149 w 742"/>
                <a:gd name="T53" fmla="*/ 654 h 726"/>
                <a:gd name="T54" fmla="*/ 109 w 742"/>
                <a:gd name="T55" fmla="*/ 620 h 726"/>
                <a:gd name="T56" fmla="*/ 74 w 742"/>
                <a:gd name="T57" fmla="*/ 580 h 726"/>
                <a:gd name="T58" fmla="*/ 45 w 742"/>
                <a:gd name="T59" fmla="*/ 536 h 726"/>
                <a:gd name="T60" fmla="*/ 23 w 742"/>
                <a:gd name="T61" fmla="*/ 487 h 726"/>
                <a:gd name="T62" fmla="*/ 8 w 742"/>
                <a:gd name="T63" fmla="*/ 436 h 726"/>
                <a:gd name="T64" fmla="*/ 0 w 742"/>
                <a:gd name="T65" fmla="*/ 382 h 726"/>
                <a:gd name="T66" fmla="*/ 0 w 742"/>
                <a:gd name="T67" fmla="*/ 344 h 726"/>
                <a:gd name="T68" fmla="*/ 8 w 742"/>
                <a:gd name="T69" fmla="*/ 290 h 726"/>
                <a:gd name="T70" fmla="*/ 23 w 742"/>
                <a:gd name="T71" fmla="*/ 238 h 726"/>
                <a:gd name="T72" fmla="*/ 45 w 742"/>
                <a:gd name="T73" fmla="*/ 190 h 726"/>
                <a:gd name="T74" fmla="*/ 74 w 742"/>
                <a:gd name="T75" fmla="*/ 146 h 726"/>
                <a:gd name="T76" fmla="*/ 109 w 742"/>
                <a:gd name="T77" fmla="*/ 106 h 726"/>
                <a:gd name="T78" fmla="*/ 149 w 742"/>
                <a:gd name="T79" fmla="*/ 72 h 726"/>
                <a:gd name="T80" fmla="*/ 194 w 742"/>
                <a:gd name="T81" fmla="*/ 44 h 726"/>
                <a:gd name="T82" fmla="*/ 244 w 742"/>
                <a:gd name="T83" fmla="*/ 23 h 726"/>
                <a:gd name="T84" fmla="*/ 296 w 742"/>
                <a:gd name="T85" fmla="*/ 7 h 726"/>
                <a:gd name="T86" fmla="*/ 352 w 742"/>
                <a:gd name="T87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42" h="726">
                  <a:moveTo>
                    <a:pt x="371" y="0"/>
                  </a:moveTo>
                  <a:lnTo>
                    <a:pt x="371" y="0"/>
                  </a:lnTo>
                  <a:lnTo>
                    <a:pt x="390" y="0"/>
                  </a:lnTo>
                  <a:lnTo>
                    <a:pt x="409" y="1"/>
                  </a:lnTo>
                  <a:lnTo>
                    <a:pt x="427" y="4"/>
                  </a:lnTo>
                  <a:lnTo>
                    <a:pt x="445" y="7"/>
                  </a:lnTo>
                  <a:lnTo>
                    <a:pt x="464" y="11"/>
                  </a:lnTo>
                  <a:lnTo>
                    <a:pt x="480" y="17"/>
                  </a:lnTo>
                  <a:lnTo>
                    <a:pt x="498" y="23"/>
                  </a:lnTo>
                  <a:lnTo>
                    <a:pt x="514" y="28"/>
                  </a:lnTo>
                  <a:lnTo>
                    <a:pt x="531" y="35"/>
                  </a:lnTo>
                  <a:lnTo>
                    <a:pt x="548" y="44"/>
                  </a:lnTo>
                  <a:lnTo>
                    <a:pt x="563" y="52"/>
                  </a:lnTo>
                  <a:lnTo>
                    <a:pt x="578" y="62"/>
                  </a:lnTo>
                  <a:lnTo>
                    <a:pt x="592" y="72"/>
                  </a:lnTo>
                  <a:lnTo>
                    <a:pt x="606" y="83"/>
                  </a:lnTo>
                  <a:lnTo>
                    <a:pt x="620" y="95"/>
                  </a:lnTo>
                  <a:lnTo>
                    <a:pt x="633" y="106"/>
                  </a:lnTo>
                  <a:lnTo>
                    <a:pt x="645" y="119"/>
                  </a:lnTo>
                  <a:lnTo>
                    <a:pt x="657" y="133"/>
                  </a:lnTo>
                  <a:lnTo>
                    <a:pt x="668" y="146"/>
                  </a:lnTo>
                  <a:lnTo>
                    <a:pt x="678" y="160"/>
                  </a:lnTo>
                  <a:lnTo>
                    <a:pt x="687" y="175"/>
                  </a:lnTo>
                  <a:lnTo>
                    <a:pt x="696" y="190"/>
                  </a:lnTo>
                  <a:lnTo>
                    <a:pt x="705" y="205"/>
                  </a:lnTo>
                  <a:lnTo>
                    <a:pt x="713" y="222"/>
                  </a:lnTo>
                  <a:lnTo>
                    <a:pt x="719" y="238"/>
                  </a:lnTo>
                  <a:lnTo>
                    <a:pt x="724" y="255"/>
                  </a:lnTo>
                  <a:lnTo>
                    <a:pt x="729" y="273"/>
                  </a:lnTo>
                  <a:lnTo>
                    <a:pt x="734" y="290"/>
                  </a:lnTo>
                  <a:lnTo>
                    <a:pt x="737" y="308"/>
                  </a:lnTo>
                  <a:lnTo>
                    <a:pt x="739" y="325"/>
                  </a:lnTo>
                  <a:lnTo>
                    <a:pt x="741" y="344"/>
                  </a:lnTo>
                  <a:lnTo>
                    <a:pt x="742" y="362"/>
                  </a:lnTo>
                  <a:lnTo>
                    <a:pt x="742" y="362"/>
                  </a:lnTo>
                  <a:lnTo>
                    <a:pt x="741" y="382"/>
                  </a:lnTo>
                  <a:lnTo>
                    <a:pt x="739" y="400"/>
                  </a:lnTo>
                  <a:lnTo>
                    <a:pt x="737" y="417"/>
                  </a:lnTo>
                  <a:lnTo>
                    <a:pt x="734" y="436"/>
                  </a:lnTo>
                  <a:lnTo>
                    <a:pt x="729" y="453"/>
                  </a:lnTo>
                  <a:lnTo>
                    <a:pt x="724" y="471"/>
                  </a:lnTo>
                  <a:lnTo>
                    <a:pt x="719" y="487"/>
                  </a:lnTo>
                  <a:lnTo>
                    <a:pt x="713" y="504"/>
                  </a:lnTo>
                  <a:lnTo>
                    <a:pt x="705" y="519"/>
                  </a:lnTo>
                  <a:lnTo>
                    <a:pt x="696" y="536"/>
                  </a:lnTo>
                  <a:lnTo>
                    <a:pt x="687" y="550"/>
                  </a:lnTo>
                  <a:lnTo>
                    <a:pt x="678" y="566"/>
                  </a:lnTo>
                  <a:lnTo>
                    <a:pt x="668" y="580"/>
                  </a:lnTo>
                  <a:lnTo>
                    <a:pt x="657" y="593"/>
                  </a:lnTo>
                  <a:lnTo>
                    <a:pt x="645" y="607"/>
                  </a:lnTo>
                  <a:lnTo>
                    <a:pt x="633" y="620"/>
                  </a:lnTo>
                  <a:lnTo>
                    <a:pt x="620" y="631"/>
                  </a:lnTo>
                  <a:lnTo>
                    <a:pt x="606" y="642"/>
                  </a:lnTo>
                  <a:lnTo>
                    <a:pt x="592" y="654"/>
                  </a:lnTo>
                  <a:lnTo>
                    <a:pt x="578" y="664"/>
                  </a:lnTo>
                  <a:lnTo>
                    <a:pt x="563" y="673"/>
                  </a:lnTo>
                  <a:lnTo>
                    <a:pt x="548" y="682"/>
                  </a:lnTo>
                  <a:lnTo>
                    <a:pt x="531" y="690"/>
                  </a:lnTo>
                  <a:lnTo>
                    <a:pt x="514" y="698"/>
                  </a:lnTo>
                  <a:lnTo>
                    <a:pt x="498" y="703"/>
                  </a:lnTo>
                  <a:lnTo>
                    <a:pt x="480" y="709"/>
                  </a:lnTo>
                  <a:lnTo>
                    <a:pt x="464" y="715"/>
                  </a:lnTo>
                  <a:lnTo>
                    <a:pt x="445" y="719"/>
                  </a:lnTo>
                  <a:lnTo>
                    <a:pt x="427" y="722"/>
                  </a:lnTo>
                  <a:lnTo>
                    <a:pt x="409" y="724"/>
                  </a:lnTo>
                  <a:lnTo>
                    <a:pt x="390" y="726"/>
                  </a:lnTo>
                  <a:lnTo>
                    <a:pt x="371" y="726"/>
                  </a:lnTo>
                  <a:lnTo>
                    <a:pt x="371" y="726"/>
                  </a:lnTo>
                  <a:lnTo>
                    <a:pt x="352" y="726"/>
                  </a:lnTo>
                  <a:lnTo>
                    <a:pt x="333" y="724"/>
                  </a:lnTo>
                  <a:lnTo>
                    <a:pt x="314" y="722"/>
                  </a:lnTo>
                  <a:lnTo>
                    <a:pt x="296" y="719"/>
                  </a:lnTo>
                  <a:lnTo>
                    <a:pt x="278" y="715"/>
                  </a:lnTo>
                  <a:lnTo>
                    <a:pt x="260" y="709"/>
                  </a:lnTo>
                  <a:lnTo>
                    <a:pt x="244" y="703"/>
                  </a:lnTo>
                  <a:lnTo>
                    <a:pt x="226" y="698"/>
                  </a:lnTo>
                  <a:lnTo>
                    <a:pt x="210" y="690"/>
                  </a:lnTo>
                  <a:lnTo>
                    <a:pt x="194" y="682"/>
                  </a:lnTo>
                  <a:lnTo>
                    <a:pt x="179" y="673"/>
                  </a:lnTo>
                  <a:lnTo>
                    <a:pt x="164" y="664"/>
                  </a:lnTo>
                  <a:lnTo>
                    <a:pt x="149" y="654"/>
                  </a:lnTo>
                  <a:lnTo>
                    <a:pt x="135" y="642"/>
                  </a:lnTo>
                  <a:lnTo>
                    <a:pt x="122" y="631"/>
                  </a:lnTo>
                  <a:lnTo>
                    <a:pt x="109" y="620"/>
                  </a:lnTo>
                  <a:lnTo>
                    <a:pt x="97" y="607"/>
                  </a:lnTo>
                  <a:lnTo>
                    <a:pt x="85" y="593"/>
                  </a:lnTo>
                  <a:lnTo>
                    <a:pt x="74" y="580"/>
                  </a:lnTo>
                  <a:lnTo>
                    <a:pt x="64" y="566"/>
                  </a:lnTo>
                  <a:lnTo>
                    <a:pt x="53" y="550"/>
                  </a:lnTo>
                  <a:lnTo>
                    <a:pt x="45" y="536"/>
                  </a:lnTo>
                  <a:lnTo>
                    <a:pt x="37" y="519"/>
                  </a:lnTo>
                  <a:lnTo>
                    <a:pt x="29" y="504"/>
                  </a:lnTo>
                  <a:lnTo>
                    <a:pt x="23" y="487"/>
                  </a:lnTo>
                  <a:lnTo>
                    <a:pt x="17" y="471"/>
                  </a:lnTo>
                  <a:lnTo>
                    <a:pt x="12" y="453"/>
                  </a:lnTo>
                  <a:lnTo>
                    <a:pt x="8" y="436"/>
                  </a:lnTo>
                  <a:lnTo>
                    <a:pt x="4" y="417"/>
                  </a:lnTo>
                  <a:lnTo>
                    <a:pt x="1" y="400"/>
                  </a:lnTo>
                  <a:lnTo>
                    <a:pt x="0" y="382"/>
                  </a:lnTo>
                  <a:lnTo>
                    <a:pt x="0" y="362"/>
                  </a:lnTo>
                  <a:lnTo>
                    <a:pt x="0" y="362"/>
                  </a:lnTo>
                  <a:lnTo>
                    <a:pt x="0" y="344"/>
                  </a:lnTo>
                  <a:lnTo>
                    <a:pt x="1" y="325"/>
                  </a:lnTo>
                  <a:lnTo>
                    <a:pt x="4" y="308"/>
                  </a:lnTo>
                  <a:lnTo>
                    <a:pt x="8" y="290"/>
                  </a:lnTo>
                  <a:lnTo>
                    <a:pt x="12" y="273"/>
                  </a:lnTo>
                  <a:lnTo>
                    <a:pt x="17" y="255"/>
                  </a:lnTo>
                  <a:lnTo>
                    <a:pt x="23" y="238"/>
                  </a:lnTo>
                  <a:lnTo>
                    <a:pt x="29" y="222"/>
                  </a:lnTo>
                  <a:lnTo>
                    <a:pt x="37" y="205"/>
                  </a:lnTo>
                  <a:lnTo>
                    <a:pt x="45" y="190"/>
                  </a:lnTo>
                  <a:lnTo>
                    <a:pt x="53" y="175"/>
                  </a:lnTo>
                  <a:lnTo>
                    <a:pt x="64" y="160"/>
                  </a:lnTo>
                  <a:lnTo>
                    <a:pt x="74" y="146"/>
                  </a:lnTo>
                  <a:lnTo>
                    <a:pt x="85" y="133"/>
                  </a:lnTo>
                  <a:lnTo>
                    <a:pt x="97" y="119"/>
                  </a:lnTo>
                  <a:lnTo>
                    <a:pt x="109" y="106"/>
                  </a:lnTo>
                  <a:lnTo>
                    <a:pt x="122" y="95"/>
                  </a:lnTo>
                  <a:lnTo>
                    <a:pt x="135" y="83"/>
                  </a:lnTo>
                  <a:lnTo>
                    <a:pt x="149" y="72"/>
                  </a:lnTo>
                  <a:lnTo>
                    <a:pt x="164" y="62"/>
                  </a:lnTo>
                  <a:lnTo>
                    <a:pt x="179" y="52"/>
                  </a:lnTo>
                  <a:lnTo>
                    <a:pt x="194" y="44"/>
                  </a:lnTo>
                  <a:lnTo>
                    <a:pt x="210" y="35"/>
                  </a:lnTo>
                  <a:lnTo>
                    <a:pt x="226" y="28"/>
                  </a:lnTo>
                  <a:lnTo>
                    <a:pt x="244" y="23"/>
                  </a:lnTo>
                  <a:lnTo>
                    <a:pt x="260" y="17"/>
                  </a:lnTo>
                  <a:lnTo>
                    <a:pt x="278" y="11"/>
                  </a:lnTo>
                  <a:lnTo>
                    <a:pt x="296" y="7"/>
                  </a:lnTo>
                  <a:lnTo>
                    <a:pt x="314" y="4"/>
                  </a:lnTo>
                  <a:lnTo>
                    <a:pt x="333" y="1"/>
                  </a:lnTo>
                  <a:lnTo>
                    <a:pt x="352" y="0"/>
                  </a:lnTo>
                  <a:lnTo>
                    <a:pt x="371" y="0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Freeform 978"/>
            <p:cNvSpPr>
              <a:spLocks/>
            </p:cNvSpPr>
            <p:nvPr/>
          </p:nvSpPr>
          <p:spPr bwMode="auto">
            <a:xfrm>
              <a:off x="1809" y="1559"/>
              <a:ext cx="746" cy="729"/>
            </a:xfrm>
            <a:custGeom>
              <a:avLst/>
              <a:gdLst>
                <a:gd name="T0" fmla="*/ 393 w 746"/>
                <a:gd name="T1" fmla="*/ 0 h 729"/>
                <a:gd name="T2" fmla="*/ 449 w 746"/>
                <a:gd name="T3" fmla="*/ 7 h 729"/>
                <a:gd name="T4" fmla="*/ 501 w 746"/>
                <a:gd name="T5" fmla="*/ 23 h 729"/>
                <a:gd name="T6" fmla="*/ 550 w 746"/>
                <a:gd name="T7" fmla="*/ 44 h 729"/>
                <a:gd name="T8" fmla="*/ 596 w 746"/>
                <a:gd name="T9" fmla="*/ 72 h 729"/>
                <a:gd name="T10" fmla="*/ 637 w 746"/>
                <a:gd name="T11" fmla="*/ 108 h 729"/>
                <a:gd name="T12" fmla="*/ 672 w 746"/>
                <a:gd name="T13" fmla="*/ 147 h 729"/>
                <a:gd name="T14" fmla="*/ 701 w 746"/>
                <a:gd name="T15" fmla="*/ 191 h 729"/>
                <a:gd name="T16" fmla="*/ 723 w 746"/>
                <a:gd name="T17" fmla="*/ 239 h 729"/>
                <a:gd name="T18" fmla="*/ 738 w 746"/>
                <a:gd name="T19" fmla="*/ 292 h 729"/>
                <a:gd name="T20" fmla="*/ 746 w 746"/>
                <a:gd name="T21" fmla="*/ 347 h 729"/>
                <a:gd name="T22" fmla="*/ 746 w 746"/>
                <a:gd name="T23" fmla="*/ 384 h 729"/>
                <a:gd name="T24" fmla="*/ 738 w 746"/>
                <a:gd name="T25" fmla="*/ 439 h 729"/>
                <a:gd name="T26" fmla="*/ 723 w 746"/>
                <a:gd name="T27" fmla="*/ 490 h 729"/>
                <a:gd name="T28" fmla="*/ 701 w 746"/>
                <a:gd name="T29" fmla="*/ 538 h 729"/>
                <a:gd name="T30" fmla="*/ 672 w 746"/>
                <a:gd name="T31" fmla="*/ 583 h 729"/>
                <a:gd name="T32" fmla="*/ 637 w 746"/>
                <a:gd name="T33" fmla="*/ 623 h 729"/>
                <a:gd name="T34" fmla="*/ 596 w 746"/>
                <a:gd name="T35" fmla="*/ 657 h 729"/>
                <a:gd name="T36" fmla="*/ 550 w 746"/>
                <a:gd name="T37" fmla="*/ 685 h 729"/>
                <a:gd name="T38" fmla="*/ 501 w 746"/>
                <a:gd name="T39" fmla="*/ 708 h 729"/>
                <a:gd name="T40" fmla="*/ 449 w 746"/>
                <a:gd name="T41" fmla="*/ 722 h 729"/>
                <a:gd name="T42" fmla="*/ 393 w 746"/>
                <a:gd name="T43" fmla="*/ 729 h 729"/>
                <a:gd name="T44" fmla="*/ 355 w 746"/>
                <a:gd name="T45" fmla="*/ 729 h 729"/>
                <a:gd name="T46" fmla="*/ 299 w 746"/>
                <a:gd name="T47" fmla="*/ 722 h 729"/>
                <a:gd name="T48" fmla="*/ 245 w 746"/>
                <a:gd name="T49" fmla="*/ 708 h 729"/>
                <a:gd name="T50" fmla="*/ 196 w 746"/>
                <a:gd name="T51" fmla="*/ 685 h 729"/>
                <a:gd name="T52" fmla="*/ 150 w 746"/>
                <a:gd name="T53" fmla="*/ 657 h 729"/>
                <a:gd name="T54" fmla="*/ 111 w 746"/>
                <a:gd name="T55" fmla="*/ 623 h 729"/>
                <a:gd name="T56" fmla="*/ 75 w 746"/>
                <a:gd name="T57" fmla="*/ 583 h 729"/>
                <a:gd name="T58" fmla="*/ 46 w 746"/>
                <a:gd name="T59" fmla="*/ 538 h 729"/>
                <a:gd name="T60" fmla="*/ 23 w 746"/>
                <a:gd name="T61" fmla="*/ 490 h 729"/>
                <a:gd name="T62" fmla="*/ 8 w 746"/>
                <a:gd name="T63" fmla="*/ 439 h 729"/>
                <a:gd name="T64" fmla="*/ 2 w 746"/>
                <a:gd name="T65" fmla="*/ 384 h 729"/>
                <a:gd name="T66" fmla="*/ 2 w 746"/>
                <a:gd name="T67" fmla="*/ 347 h 729"/>
                <a:gd name="T68" fmla="*/ 8 w 746"/>
                <a:gd name="T69" fmla="*/ 292 h 729"/>
                <a:gd name="T70" fmla="*/ 23 w 746"/>
                <a:gd name="T71" fmla="*/ 239 h 729"/>
                <a:gd name="T72" fmla="*/ 46 w 746"/>
                <a:gd name="T73" fmla="*/ 191 h 729"/>
                <a:gd name="T74" fmla="*/ 75 w 746"/>
                <a:gd name="T75" fmla="*/ 147 h 729"/>
                <a:gd name="T76" fmla="*/ 111 w 746"/>
                <a:gd name="T77" fmla="*/ 108 h 729"/>
                <a:gd name="T78" fmla="*/ 150 w 746"/>
                <a:gd name="T79" fmla="*/ 72 h 729"/>
                <a:gd name="T80" fmla="*/ 196 w 746"/>
                <a:gd name="T81" fmla="*/ 44 h 729"/>
                <a:gd name="T82" fmla="*/ 245 w 746"/>
                <a:gd name="T83" fmla="*/ 23 h 729"/>
                <a:gd name="T84" fmla="*/ 299 w 746"/>
                <a:gd name="T85" fmla="*/ 7 h 729"/>
                <a:gd name="T86" fmla="*/ 355 w 746"/>
                <a:gd name="T87" fmla="*/ 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46" h="729">
                  <a:moveTo>
                    <a:pt x="374" y="0"/>
                  </a:moveTo>
                  <a:lnTo>
                    <a:pt x="374" y="0"/>
                  </a:lnTo>
                  <a:lnTo>
                    <a:pt x="393" y="0"/>
                  </a:lnTo>
                  <a:lnTo>
                    <a:pt x="412" y="2"/>
                  </a:lnTo>
                  <a:lnTo>
                    <a:pt x="430" y="4"/>
                  </a:lnTo>
                  <a:lnTo>
                    <a:pt x="449" y="7"/>
                  </a:lnTo>
                  <a:lnTo>
                    <a:pt x="466" y="11"/>
                  </a:lnTo>
                  <a:lnTo>
                    <a:pt x="484" y="17"/>
                  </a:lnTo>
                  <a:lnTo>
                    <a:pt x="501" y="23"/>
                  </a:lnTo>
                  <a:lnTo>
                    <a:pt x="518" y="28"/>
                  </a:lnTo>
                  <a:lnTo>
                    <a:pt x="535" y="37"/>
                  </a:lnTo>
                  <a:lnTo>
                    <a:pt x="550" y="44"/>
                  </a:lnTo>
                  <a:lnTo>
                    <a:pt x="567" y="54"/>
                  </a:lnTo>
                  <a:lnTo>
                    <a:pt x="582" y="62"/>
                  </a:lnTo>
                  <a:lnTo>
                    <a:pt x="596" y="72"/>
                  </a:lnTo>
                  <a:lnTo>
                    <a:pt x="610" y="84"/>
                  </a:lnTo>
                  <a:lnTo>
                    <a:pt x="624" y="95"/>
                  </a:lnTo>
                  <a:lnTo>
                    <a:pt x="637" y="108"/>
                  </a:lnTo>
                  <a:lnTo>
                    <a:pt x="649" y="120"/>
                  </a:lnTo>
                  <a:lnTo>
                    <a:pt x="661" y="133"/>
                  </a:lnTo>
                  <a:lnTo>
                    <a:pt x="672" y="147"/>
                  </a:lnTo>
                  <a:lnTo>
                    <a:pt x="682" y="161"/>
                  </a:lnTo>
                  <a:lnTo>
                    <a:pt x="691" y="176"/>
                  </a:lnTo>
                  <a:lnTo>
                    <a:pt x="701" y="191"/>
                  </a:lnTo>
                  <a:lnTo>
                    <a:pt x="709" y="207"/>
                  </a:lnTo>
                  <a:lnTo>
                    <a:pt x="717" y="224"/>
                  </a:lnTo>
                  <a:lnTo>
                    <a:pt x="723" y="239"/>
                  </a:lnTo>
                  <a:lnTo>
                    <a:pt x="729" y="256"/>
                  </a:lnTo>
                  <a:lnTo>
                    <a:pt x="734" y="275"/>
                  </a:lnTo>
                  <a:lnTo>
                    <a:pt x="738" y="292"/>
                  </a:lnTo>
                  <a:lnTo>
                    <a:pt x="742" y="310"/>
                  </a:lnTo>
                  <a:lnTo>
                    <a:pt x="745" y="327"/>
                  </a:lnTo>
                  <a:lnTo>
                    <a:pt x="746" y="347"/>
                  </a:lnTo>
                  <a:lnTo>
                    <a:pt x="746" y="365"/>
                  </a:lnTo>
                  <a:lnTo>
                    <a:pt x="746" y="365"/>
                  </a:lnTo>
                  <a:lnTo>
                    <a:pt x="746" y="384"/>
                  </a:lnTo>
                  <a:lnTo>
                    <a:pt x="745" y="402"/>
                  </a:lnTo>
                  <a:lnTo>
                    <a:pt x="742" y="420"/>
                  </a:lnTo>
                  <a:lnTo>
                    <a:pt x="738" y="439"/>
                  </a:lnTo>
                  <a:lnTo>
                    <a:pt x="734" y="456"/>
                  </a:lnTo>
                  <a:lnTo>
                    <a:pt x="729" y="473"/>
                  </a:lnTo>
                  <a:lnTo>
                    <a:pt x="723" y="490"/>
                  </a:lnTo>
                  <a:lnTo>
                    <a:pt x="717" y="507"/>
                  </a:lnTo>
                  <a:lnTo>
                    <a:pt x="709" y="522"/>
                  </a:lnTo>
                  <a:lnTo>
                    <a:pt x="701" y="538"/>
                  </a:lnTo>
                  <a:lnTo>
                    <a:pt x="691" y="553"/>
                  </a:lnTo>
                  <a:lnTo>
                    <a:pt x="682" y="569"/>
                  </a:lnTo>
                  <a:lnTo>
                    <a:pt x="672" y="583"/>
                  </a:lnTo>
                  <a:lnTo>
                    <a:pt x="661" y="596"/>
                  </a:lnTo>
                  <a:lnTo>
                    <a:pt x="649" y="610"/>
                  </a:lnTo>
                  <a:lnTo>
                    <a:pt x="637" y="623"/>
                  </a:lnTo>
                  <a:lnTo>
                    <a:pt x="624" y="634"/>
                  </a:lnTo>
                  <a:lnTo>
                    <a:pt x="610" y="645"/>
                  </a:lnTo>
                  <a:lnTo>
                    <a:pt x="596" y="657"/>
                  </a:lnTo>
                  <a:lnTo>
                    <a:pt x="582" y="667"/>
                  </a:lnTo>
                  <a:lnTo>
                    <a:pt x="567" y="676"/>
                  </a:lnTo>
                  <a:lnTo>
                    <a:pt x="550" y="685"/>
                  </a:lnTo>
                  <a:lnTo>
                    <a:pt x="535" y="693"/>
                  </a:lnTo>
                  <a:lnTo>
                    <a:pt x="518" y="701"/>
                  </a:lnTo>
                  <a:lnTo>
                    <a:pt x="501" y="708"/>
                  </a:lnTo>
                  <a:lnTo>
                    <a:pt x="484" y="713"/>
                  </a:lnTo>
                  <a:lnTo>
                    <a:pt x="466" y="718"/>
                  </a:lnTo>
                  <a:lnTo>
                    <a:pt x="449" y="722"/>
                  </a:lnTo>
                  <a:lnTo>
                    <a:pt x="430" y="725"/>
                  </a:lnTo>
                  <a:lnTo>
                    <a:pt x="412" y="727"/>
                  </a:lnTo>
                  <a:lnTo>
                    <a:pt x="393" y="729"/>
                  </a:lnTo>
                  <a:lnTo>
                    <a:pt x="374" y="729"/>
                  </a:lnTo>
                  <a:lnTo>
                    <a:pt x="374" y="729"/>
                  </a:lnTo>
                  <a:lnTo>
                    <a:pt x="355" y="729"/>
                  </a:lnTo>
                  <a:lnTo>
                    <a:pt x="336" y="727"/>
                  </a:lnTo>
                  <a:lnTo>
                    <a:pt x="317" y="725"/>
                  </a:lnTo>
                  <a:lnTo>
                    <a:pt x="299" y="722"/>
                  </a:lnTo>
                  <a:lnTo>
                    <a:pt x="281" y="718"/>
                  </a:lnTo>
                  <a:lnTo>
                    <a:pt x="263" y="713"/>
                  </a:lnTo>
                  <a:lnTo>
                    <a:pt x="245" y="708"/>
                  </a:lnTo>
                  <a:lnTo>
                    <a:pt x="229" y="701"/>
                  </a:lnTo>
                  <a:lnTo>
                    <a:pt x="212" y="693"/>
                  </a:lnTo>
                  <a:lnTo>
                    <a:pt x="196" y="685"/>
                  </a:lnTo>
                  <a:lnTo>
                    <a:pt x="181" y="676"/>
                  </a:lnTo>
                  <a:lnTo>
                    <a:pt x="165" y="667"/>
                  </a:lnTo>
                  <a:lnTo>
                    <a:pt x="150" y="657"/>
                  </a:lnTo>
                  <a:lnTo>
                    <a:pt x="136" y="645"/>
                  </a:lnTo>
                  <a:lnTo>
                    <a:pt x="123" y="634"/>
                  </a:lnTo>
                  <a:lnTo>
                    <a:pt x="111" y="623"/>
                  </a:lnTo>
                  <a:lnTo>
                    <a:pt x="98" y="610"/>
                  </a:lnTo>
                  <a:lnTo>
                    <a:pt x="87" y="596"/>
                  </a:lnTo>
                  <a:lnTo>
                    <a:pt x="75" y="583"/>
                  </a:lnTo>
                  <a:lnTo>
                    <a:pt x="65" y="569"/>
                  </a:lnTo>
                  <a:lnTo>
                    <a:pt x="55" y="553"/>
                  </a:lnTo>
                  <a:lnTo>
                    <a:pt x="46" y="538"/>
                  </a:lnTo>
                  <a:lnTo>
                    <a:pt x="37" y="522"/>
                  </a:lnTo>
                  <a:lnTo>
                    <a:pt x="31" y="507"/>
                  </a:lnTo>
                  <a:lnTo>
                    <a:pt x="23" y="490"/>
                  </a:lnTo>
                  <a:lnTo>
                    <a:pt x="18" y="473"/>
                  </a:lnTo>
                  <a:lnTo>
                    <a:pt x="13" y="456"/>
                  </a:lnTo>
                  <a:lnTo>
                    <a:pt x="8" y="439"/>
                  </a:lnTo>
                  <a:lnTo>
                    <a:pt x="5" y="420"/>
                  </a:lnTo>
                  <a:lnTo>
                    <a:pt x="3" y="402"/>
                  </a:lnTo>
                  <a:lnTo>
                    <a:pt x="2" y="384"/>
                  </a:lnTo>
                  <a:lnTo>
                    <a:pt x="0" y="365"/>
                  </a:lnTo>
                  <a:lnTo>
                    <a:pt x="0" y="365"/>
                  </a:lnTo>
                  <a:lnTo>
                    <a:pt x="2" y="347"/>
                  </a:lnTo>
                  <a:lnTo>
                    <a:pt x="3" y="327"/>
                  </a:lnTo>
                  <a:lnTo>
                    <a:pt x="5" y="310"/>
                  </a:lnTo>
                  <a:lnTo>
                    <a:pt x="8" y="292"/>
                  </a:lnTo>
                  <a:lnTo>
                    <a:pt x="13" y="275"/>
                  </a:lnTo>
                  <a:lnTo>
                    <a:pt x="18" y="256"/>
                  </a:lnTo>
                  <a:lnTo>
                    <a:pt x="23" y="239"/>
                  </a:lnTo>
                  <a:lnTo>
                    <a:pt x="31" y="224"/>
                  </a:lnTo>
                  <a:lnTo>
                    <a:pt x="37" y="207"/>
                  </a:lnTo>
                  <a:lnTo>
                    <a:pt x="46" y="191"/>
                  </a:lnTo>
                  <a:lnTo>
                    <a:pt x="55" y="176"/>
                  </a:lnTo>
                  <a:lnTo>
                    <a:pt x="65" y="161"/>
                  </a:lnTo>
                  <a:lnTo>
                    <a:pt x="75" y="147"/>
                  </a:lnTo>
                  <a:lnTo>
                    <a:pt x="87" y="133"/>
                  </a:lnTo>
                  <a:lnTo>
                    <a:pt x="98" y="120"/>
                  </a:lnTo>
                  <a:lnTo>
                    <a:pt x="111" y="108"/>
                  </a:lnTo>
                  <a:lnTo>
                    <a:pt x="123" y="95"/>
                  </a:lnTo>
                  <a:lnTo>
                    <a:pt x="136" y="84"/>
                  </a:lnTo>
                  <a:lnTo>
                    <a:pt x="150" y="72"/>
                  </a:lnTo>
                  <a:lnTo>
                    <a:pt x="165" y="62"/>
                  </a:lnTo>
                  <a:lnTo>
                    <a:pt x="181" y="54"/>
                  </a:lnTo>
                  <a:lnTo>
                    <a:pt x="196" y="44"/>
                  </a:lnTo>
                  <a:lnTo>
                    <a:pt x="212" y="37"/>
                  </a:lnTo>
                  <a:lnTo>
                    <a:pt x="229" y="28"/>
                  </a:lnTo>
                  <a:lnTo>
                    <a:pt x="245" y="23"/>
                  </a:lnTo>
                  <a:lnTo>
                    <a:pt x="263" y="17"/>
                  </a:lnTo>
                  <a:lnTo>
                    <a:pt x="281" y="11"/>
                  </a:lnTo>
                  <a:lnTo>
                    <a:pt x="299" y="7"/>
                  </a:lnTo>
                  <a:lnTo>
                    <a:pt x="317" y="4"/>
                  </a:lnTo>
                  <a:lnTo>
                    <a:pt x="336" y="2"/>
                  </a:lnTo>
                  <a:lnTo>
                    <a:pt x="355" y="0"/>
                  </a:lnTo>
                  <a:lnTo>
                    <a:pt x="374" y="0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FFF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Freeform 979"/>
            <p:cNvSpPr>
              <a:spLocks/>
            </p:cNvSpPr>
            <p:nvPr/>
          </p:nvSpPr>
          <p:spPr bwMode="auto">
            <a:xfrm>
              <a:off x="1807" y="1556"/>
              <a:ext cx="748" cy="733"/>
            </a:xfrm>
            <a:custGeom>
              <a:avLst/>
              <a:gdLst>
                <a:gd name="T0" fmla="*/ 393 w 748"/>
                <a:gd name="T1" fmla="*/ 0 h 733"/>
                <a:gd name="T2" fmla="*/ 449 w 748"/>
                <a:gd name="T3" fmla="*/ 7 h 733"/>
                <a:gd name="T4" fmla="*/ 503 w 748"/>
                <a:gd name="T5" fmla="*/ 23 h 733"/>
                <a:gd name="T6" fmla="*/ 552 w 748"/>
                <a:gd name="T7" fmla="*/ 44 h 733"/>
                <a:gd name="T8" fmla="*/ 598 w 748"/>
                <a:gd name="T9" fmla="*/ 74 h 733"/>
                <a:gd name="T10" fmla="*/ 639 w 748"/>
                <a:gd name="T11" fmla="*/ 108 h 733"/>
                <a:gd name="T12" fmla="*/ 674 w 748"/>
                <a:gd name="T13" fmla="*/ 147 h 733"/>
                <a:gd name="T14" fmla="*/ 703 w 748"/>
                <a:gd name="T15" fmla="*/ 193 h 733"/>
                <a:gd name="T16" fmla="*/ 726 w 748"/>
                <a:gd name="T17" fmla="*/ 241 h 733"/>
                <a:gd name="T18" fmla="*/ 740 w 748"/>
                <a:gd name="T19" fmla="*/ 293 h 733"/>
                <a:gd name="T20" fmla="*/ 748 w 748"/>
                <a:gd name="T21" fmla="*/ 348 h 733"/>
                <a:gd name="T22" fmla="*/ 748 w 748"/>
                <a:gd name="T23" fmla="*/ 385 h 733"/>
                <a:gd name="T24" fmla="*/ 740 w 748"/>
                <a:gd name="T25" fmla="*/ 440 h 733"/>
                <a:gd name="T26" fmla="*/ 726 w 748"/>
                <a:gd name="T27" fmla="*/ 493 h 733"/>
                <a:gd name="T28" fmla="*/ 703 w 748"/>
                <a:gd name="T29" fmla="*/ 541 h 733"/>
                <a:gd name="T30" fmla="*/ 674 w 748"/>
                <a:gd name="T31" fmla="*/ 586 h 733"/>
                <a:gd name="T32" fmla="*/ 639 w 748"/>
                <a:gd name="T33" fmla="*/ 626 h 733"/>
                <a:gd name="T34" fmla="*/ 598 w 748"/>
                <a:gd name="T35" fmla="*/ 660 h 733"/>
                <a:gd name="T36" fmla="*/ 552 w 748"/>
                <a:gd name="T37" fmla="*/ 689 h 733"/>
                <a:gd name="T38" fmla="*/ 503 w 748"/>
                <a:gd name="T39" fmla="*/ 711 h 733"/>
                <a:gd name="T40" fmla="*/ 449 w 748"/>
                <a:gd name="T41" fmla="*/ 726 h 733"/>
                <a:gd name="T42" fmla="*/ 393 w 748"/>
                <a:gd name="T43" fmla="*/ 733 h 733"/>
                <a:gd name="T44" fmla="*/ 355 w 748"/>
                <a:gd name="T45" fmla="*/ 733 h 733"/>
                <a:gd name="T46" fmla="*/ 298 w 748"/>
                <a:gd name="T47" fmla="*/ 726 h 733"/>
                <a:gd name="T48" fmla="*/ 246 w 748"/>
                <a:gd name="T49" fmla="*/ 711 h 733"/>
                <a:gd name="T50" fmla="*/ 195 w 748"/>
                <a:gd name="T51" fmla="*/ 689 h 733"/>
                <a:gd name="T52" fmla="*/ 151 w 748"/>
                <a:gd name="T53" fmla="*/ 660 h 733"/>
                <a:gd name="T54" fmla="*/ 110 w 748"/>
                <a:gd name="T55" fmla="*/ 626 h 733"/>
                <a:gd name="T56" fmla="*/ 75 w 748"/>
                <a:gd name="T57" fmla="*/ 586 h 733"/>
                <a:gd name="T58" fmla="*/ 45 w 748"/>
                <a:gd name="T59" fmla="*/ 541 h 733"/>
                <a:gd name="T60" fmla="*/ 23 w 748"/>
                <a:gd name="T61" fmla="*/ 493 h 733"/>
                <a:gd name="T62" fmla="*/ 7 w 748"/>
                <a:gd name="T63" fmla="*/ 440 h 733"/>
                <a:gd name="T64" fmla="*/ 0 w 748"/>
                <a:gd name="T65" fmla="*/ 385 h 733"/>
                <a:gd name="T66" fmla="*/ 0 w 748"/>
                <a:gd name="T67" fmla="*/ 348 h 733"/>
                <a:gd name="T68" fmla="*/ 7 w 748"/>
                <a:gd name="T69" fmla="*/ 293 h 733"/>
                <a:gd name="T70" fmla="*/ 23 w 748"/>
                <a:gd name="T71" fmla="*/ 241 h 733"/>
                <a:gd name="T72" fmla="*/ 45 w 748"/>
                <a:gd name="T73" fmla="*/ 193 h 733"/>
                <a:gd name="T74" fmla="*/ 75 w 748"/>
                <a:gd name="T75" fmla="*/ 147 h 733"/>
                <a:gd name="T76" fmla="*/ 110 w 748"/>
                <a:gd name="T77" fmla="*/ 108 h 733"/>
                <a:gd name="T78" fmla="*/ 151 w 748"/>
                <a:gd name="T79" fmla="*/ 74 h 733"/>
                <a:gd name="T80" fmla="*/ 195 w 748"/>
                <a:gd name="T81" fmla="*/ 44 h 733"/>
                <a:gd name="T82" fmla="*/ 246 w 748"/>
                <a:gd name="T83" fmla="*/ 23 h 733"/>
                <a:gd name="T84" fmla="*/ 298 w 748"/>
                <a:gd name="T85" fmla="*/ 7 h 733"/>
                <a:gd name="T86" fmla="*/ 355 w 748"/>
                <a:gd name="T87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48" h="733">
                  <a:moveTo>
                    <a:pt x="374" y="0"/>
                  </a:moveTo>
                  <a:lnTo>
                    <a:pt x="374" y="0"/>
                  </a:lnTo>
                  <a:lnTo>
                    <a:pt x="393" y="0"/>
                  </a:lnTo>
                  <a:lnTo>
                    <a:pt x="413" y="2"/>
                  </a:lnTo>
                  <a:lnTo>
                    <a:pt x="432" y="5"/>
                  </a:lnTo>
                  <a:lnTo>
                    <a:pt x="449" y="7"/>
                  </a:lnTo>
                  <a:lnTo>
                    <a:pt x="467" y="12"/>
                  </a:lnTo>
                  <a:lnTo>
                    <a:pt x="485" y="17"/>
                  </a:lnTo>
                  <a:lnTo>
                    <a:pt x="503" y="23"/>
                  </a:lnTo>
                  <a:lnTo>
                    <a:pt x="519" y="30"/>
                  </a:lnTo>
                  <a:lnTo>
                    <a:pt x="536" y="37"/>
                  </a:lnTo>
                  <a:lnTo>
                    <a:pt x="552" y="44"/>
                  </a:lnTo>
                  <a:lnTo>
                    <a:pt x="567" y="54"/>
                  </a:lnTo>
                  <a:lnTo>
                    <a:pt x="583" y="63"/>
                  </a:lnTo>
                  <a:lnTo>
                    <a:pt x="598" y="74"/>
                  </a:lnTo>
                  <a:lnTo>
                    <a:pt x="612" y="84"/>
                  </a:lnTo>
                  <a:lnTo>
                    <a:pt x="626" y="97"/>
                  </a:lnTo>
                  <a:lnTo>
                    <a:pt x="639" y="108"/>
                  </a:lnTo>
                  <a:lnTo>
                    <a:pt x="651" y="121"/>
                  </a:lnTo>
                  <a:lnTo>
                    <a:pt x="663" y="135"/>
                  </a:lnTo>
                  <a:lnTo>
                    <a:pt x="674" y="147"/>
                  </a:lnTo>
                  <a:lnTo>
                    <a:pt x="684" y="162"/>
                  </a:lnTo>
                  <a:lnTo>
                    <a:pt x="694" y="177"/>
                  </a:lnTo>
                  <a:lnTo>
                    <a:pt x="703" y="193"/>
                  </a:lnTo>
                  <a:lnTo>
                    <a:pt x="711" y="208"/>
                  </a:lnTo>
                  <a:lnTo>
                    <a:pt x="719" y="224"/>
                  </a:lnTo>
                  <a:lnTo>
                    <a:pt x="726" y="241"/>
                  </a:lnTo>
                  <a:lnTo>
                    <a:pt x="731" y="258"/>
                  </a:lnTo>
                  <a:lnTo>
                    <a:pt x="736" y="275"/>
                  </a:lnTo>
                  <a:lnTo>
                    <a:pt x="740" y="293"/>
                  </a:lnTo>
                  <a:lnTo>
                    <a:pt x="744" y="312"/>
                  </a:lnTo>
                  <a:lnTo>
                    <a:pt x="747" y="330"/>
                  </a:lnTo>
                  <a:lnTo>
                    <a:pt x="748" y="348"/>
                  </a:lnTo>
                  <a:lnTo>
                    <a:pt x="748" y="367"/>
                  </a:lnTo>
                  <a:lnTo>
                    <a:pt x="748" y="367"/>
                  </a:lnTo>
                  <a:lnTo>
                    <a:pt x="748" y="385"/>
                  </a:lnTo>
                  <a:lnTo>
                    <a:pt x="747" y="404"/>
                  </a:lnTo>
                  <a:lnTo>
                    <a:pt x="744" y="422"/>
                  </a:lnTo>
                  <a:lnTo>
                    <a:pt x="740" y="440"/>
                  </a:lnTo>
                  <a:lnTo>
                    <a:pt x="736" y="459"/>
                  </a:lnTo>
                  <a:lnTo>
                    <a:pt x="731" y="476"/>
                  </a:lnTo>
                  <a:lnTo>
                    <a:pt x="726" y="493"/>
                  </a:lnTo>
                  <a:lnTo>
                    <a:pt x="719" y="510"/>
                  </a:lnTo>
                  <a:lnTo>
                    <a:pt x="711" y="525"/>
                  </a:lnTo>
                  <a:lnTo>
                    <a:pt x="703" y="541"/>
                  </a:lnTo>
                  <a:lnTo>
                    <a:pt x="694" y="556"/>
                  </a:lnTo>
                  <a:lnTo>
                    <a:pt x="684" y="572"/>
                  </a:lnTo>
                  <a:lnTo>
                    <a:pt x="674" y="586"/>
                  </a:lnTo>
                  <a:lnTo>
                    <a:pt x="663" y="600"/>
                  </a:lnTo>
                  <a:lnTo>
                    <a:pt x="651" y="613"/>
                  </a:lnTo>
                  <a:lnTo>
                    <a:pt x="639" y="626"/>
                  </a:lnTo>
                  <a:lnTo>
                    <a:pt x="626" y="638"/>
                  </a:lnTo>
                  <a:lnTo>
                    <a:pt x="612" y="650"/>
                  </a:lnTo>
                  <a:lnTo>
                    <a:pt x="598" y="660"/>
                  </a:lnTo>
                  <a:lnTo>
                    <a:pt x="583" y="671"/>
                  </a:lnTo>
                  <a:lnTo>
                    <a:pt x="567" y="679"/>
                  </a:lnTo>
                  <a:lnTo>
                    <a:pt x="552" y="689"/>
                  </a:lnTo>
                  <a:lnTo>
                    <a:pt x="536" y="696"/>
                  </a:lnTo>
                  <a:lnTo>
                    <a:pt x="519" y="705"/>
                  </a:lnTo>
                  <a:lnTo>
                    <a:pt x="503" y="711"/>
                  </a:lnTo>
                  <a:lnTo>
                    <a:pt x="485" y="716"/>
                  </a:lnTo>
                  <a:lnTo>
                    <a:pt x="467" y="722"/>
                  </a:lnTo>
                  <a:lnTo>
                    <a:pt x="449" y="726"/>
                  </a:lnTo>
                  <a:lnTo>
                    <a:pt x="432" y="729"/>
                  </a:lnTo>
                  <a:lnTo>
                    <a:pt x="413" y="732"/>
                  </a:lnTo>
                  <a:lnTo>
                    <a:pt x="393" y="733"/>
                  </a:lnTo>
                  <a:lnTo>
                    <a:pt x="374" y="733"/>
                  </a:lnTo>
                  <a:lnTo>
                    <a:pt x="374" y="733"/>
                  </a:lnTo>
                  <a:lnTo>
                    <a:pt x="355" y="733"/>
                  </a:lnTo>
                  <a:lnTo>
                    <a:pt x="336" y="732"/>
                  </a:lnTo>
                  <a:lnTo>
                    <a:pt x="317" y="729"/>
                  </a:lnTo>
                  <a:lnTo>
                    <a:pt x="298" y="726"/>
                  </a:lnTo>
                  <a:lnTo>
                    <a:pt x="280" y="722"/>
                  </a:lnTo>
                  <a:lnTo>
                    <a:pt x="263" y="716"/>
                  </a:lnTo>
                  <a:lnTo>
                    <a:pt x="246" y="711"/>
                  </a:lnTo>
                  <a:lnTo>
                    <a:pt x="228" y="705"/>
                  </a:lnTo>
                  <a:lnTo>
                    <a:pt x="212" y="696"/>
                  </a:lnTo>
                  <a:lnTo>
                    <a:pt x="195" y="689"/>
                  </a:lnTo>
                  <a:lnTo>
                    <a:pt x="180" y="679"/>
                  </a:lnTo>
                  <a:lnTo>
                    <a:pt x="165" y="671"/>
                  </a:lnTo>
                  <a:lnTo>
                    <a:pt x="151" y="660"/>
                  </a:lnTo>
                  <a:lnTo>
                    <a:pt x="136" y="650"/>
                  </a:lnTo>
                  <a:lnTo>
                    <a:pt x="123" y="638"/>
                  </a:lnTo>
                  <a:lnTo>
                    <a:pt x="110" y="626"/>
                  </a:lnTo>
                  <a:lnTo>
                    <a:pt x="98" y="613"/>
                  </a:lnTo>
                  <a:lnTo>
                    <a:pt x="85" y="600"/>
                  </a:lnTo>
                  <a:lnTo>
                    <a:pt x="75" y="586"/>
                  </a:lnTo>
                  <a:lnTo>
                    <a:pt x="63" y="572"/>
                  </a:lnTo>
                  <a:lnTo>
                    <a:pt x="54" y="556"/>
                  </a:lnTo>
                  <a:lnTo>
                    <a:pt x="45" y="541"/>
                  </a:lnTo>
                  <a:lnTo>
                    <a:pt x="37" y="525"/>
                  </a:lnTo>
                  <a:lnTo>
                    <a:pt x="29" y="510"/>
                  </a:lnTo>
                  <a:lnTo>
                    <a:pt x="23" y="493"/>
                  </a:lnTo>
                  <a:lnTo>
                    <a:pt x="16" y="476"/>
                  </a:lnTo>
                  <a:lnTo>
                    <a:pt x="11" y="459"/>
                  </a:lnTo>
                  <a:lnTo>
                    <a:pt x="7" y="440"/>
                  </a:lnTo>
                  <a:lnTo>
                    <a:pt x="4" y="422"/>
                  </a:lnTo>
                  <a:lnTo>
                    <a:pt x="2" y="404"/>
                  </a:lnTo>
                  <a:lnTo>
                    <a:pt x="0" y="385"/>
                  </a:lnTo>
                  <a:lnTo>
                    <a:pt x="0" y="367"/>
                  </a:lnTo>
                  <a:lnTo>
                    <a:pt x="0" y="367"/>
                  </a:lnTo>
                  <a:lnTo>
                    <a:pt x="0" y="348"/>
                  </a:lnTo>
                  <a:lnTo>
                    <a:pt x="2" y="330"/>
                  </a:lnTo>
                  <a:lnTo>
                    <a:pt x="4" y="312"/>
                  </a:lnTo>
                  <a:lnTo>
                    <a:pt x="7" y="293"/>
                  </a:lnTo>
                  <a:lnTo>
                    <a:pt x="11" y="275"/>
                  </a:lnTo>
                  <a:lnTo>
                    <a:pt x="16" y="258"/>
                  </a:lnTo>
                  <a:lnTo>
                    <a:pt x="23" y="241"/>
                  </a:lnTo>
                  <a:lnTo>
                    <a:pt x="29" y="224"/>
                  </a:lnTo>
                  <a:lnTo>
                    <a:pt x="37" y="208"/>
                  </a:lnTo>
                  <a:lnTo>
                    <a:pt x="45" y="193"/>
                  </a:lnTo>
                  <a:lnTo>
                    <a:pt x="54" y="177"/>
                  </a:lnTo>
                  <a:lnTo>
                    <a:pt x="63" y="162"/>
                  </a:lnTo>
                  <a:lnTo>
                    <a:pt x="75" y="147"/>
                  </a:lnTo>
                  <a:lnTo>
                    <a:pt x="85" y="135"/>
                  </a:lnTo>
                  <a:lnTo>
                    <a:pt x="98" y="121"/>
                  </a:lnTo>
                  <a:lnTo>
                    <a:pt x="110" y="108"/>
                  </a:lnTo>
                  <a:lnTo>
                    <a:pt x="123" y="97"/>
                  </a:lnTo>
                  <a:lnTo>
                    <a:pt x="136" y="84"/>
                  </a:lnTo>
                  <a:lnTo>
                    <a:pt x="151" y="74"/>
                  </a:lnTo>
                  <a:lnTo>
                    <a:pt x="165" y="63"/>
                  </a:lnTo>
                  <a:lnTo>
                    <a:pt x="180" y="54"/>
                  </a:lnTo>
                  <a:lnTo>
                    <a:pt x="195" y="44"/>
                  </a:lnTo>
                  <a:lnTo>
                    <a:pt x="212" y="37"/>
                  </a:lnTo>
                  <a:lnTo>
                    <a:pt x="228" y="30"/>
                  </a:lnTo>
                  <a:lnTo>
                    <a:pt x="246" y="23"/>
                  </a:lnTo>
                  <a:lnTo>
                    <a:pt x="263" y="17"/>
                  </a:lnTo>
                  <a:lnTo>
                    <a:pt x="280" y="12"/>
                  </a:lnTo>
                  <a:lnTo>
                    <a:pt x="298" y="7"/>
                  </a:lnTo>
                  <a:lnTo>
                    <a:pt x="317" y="5"/>
                  </a:lnTo>
                  <a:lnTo>
                    <a:pt x="336" y="2"/>
                  </a:lnTo>
                  <a:lnTo>
                    <a:pt x="355" y="0"/>
                  </a:lnTo>
                  <a:lnTo>
                    <a:pt x="374" y="0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FFF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980"/>
            <p:cNvSpPr>
              <a:spLocks/>
            </p:cNvSpPr>
            <p:nvPr/>
          </p:nvSpPr>
          <p:spPr bwMode="auto">
            <a:xfrm>
              <a:off x="1804" y="1553"/>
              <a:ext cx="752" cy="736"/>
            </a:xfrm>
            <a:custGeom>
              <a:avLst/>
              <a:gdLst>
                <a:gd name="T0" fmla="*/ 395 w 752"/>
                <a:gd name="T1" fmla="*/ 2 h 736"/>
                <a:gd name="T2" fmla="*/ 451 w 752"/>
                <a:gd name="T3" fmla="*/ 8 h 736"/>
                <a:gd name="T4" fmla="*/ 504 w 752"/>
                <a:gd name="T5" fmla="*/ 23 h 736"/>
                <a:gd name="T6" fmla="*/ 555 w 752"/>
                <a:gd name="T7" fmla="*/ 46 h 736"/>
                <a:gd name="T8" fmla="*/ 601 w 752"/>
                <a:gd name="T9" fmla="*/ 74 h 736"/>
                <a:gd name="T10" fmla="*/ 642 w 752"/>
                <a:gd name="T11" fmla="*/ 109 h 736"/>
                <a:gd name="T12" fmla="*/ 677 w 752"/>
                <a:gd name="T13" fmla="*/ 149 h 736"/>
                <a:gd name="T14" fmla="*/ 706 w 752"/>
                <a:gd name="T15" fmla="*/ 194 h 736"/>
                <a:gd name="T16" fmla="*/ 729 w 752"/>
                <a:gd name="T17" fmla="*/ 242 h 736"/>
                <a:gd name="T18" fmla="*/ 744 w 752"/>
                <a:gd name="T19" fmla="*/ 295 h 736"/>
                <a:gd name="T20" fmla="*/ 751 w 752"/>
                <a:gd name="T21" fmla="*/ 350 h 736"/>
                <a:gd name="T22" fmla="*/ 751 w 752"/>
                <a:gd name="T23" fmla="*/ 388 h 736"/>
                <a:gd name="T24" fmla="*/ 744 w 752"/>
                <a:gd name="T25" fmla="*/ 443 h 736"/>
                <a:gd name="T26" fmla="*/ 729 w 752"/>
                <a:gd name="T27" fmla="*/ 496 h 736"/>
                <a:gd name="T28" fmla="*/ 706 w 752"/>
                <a:gd name="T29" fmla="*/ 544 h 736"/>
                <a:gd name="T30" fmla="*/ 677 w 752"/>
                <a:gd name="T31" fmla="*/ 589 h 736"/>
                <a:gd name="T32" fmla="*/ 642 w 752"/>
                <a:gd name="T33" fmla="*/ 629 h 736"/>
                <a:gd name="T34" fmla="*/ 601 w 752"/>
                <a:gd name="T35" fmla="*/ 664 h 736"/>
                <a:gd name="T36" fmla="*/ 555 w 752"/>
                <a:gd name="T37" fmla="*/ 692 h 736"/>
                <a:gd name="T38" fmla="*/ 504 w 752"/>
                <a:gd name="T39" fmla="*/ 715 h 736"/>
                <a:gd name="T40" fmla="*/ 451 w 752"/>
                <a:gd name="T41" fmla="*/ 729 h 736"/>
                <a:gd name="T42" fmla="*/ 395 w 752"/>
                <a:gd name="T43" fmla="*/ 736 h 736"/>
                <a:gd name="T44" fmla="*/ 357 w 752"/>
                <a:gd name="T45" fmla="*/ 736 h 736"/>
                <a:gd name="T46" fmla="*/ 300 w 752"/>
                <a:gd name="T47" fmla="*/ 729 h 736"/>
                <a:gd name="T48" fmla="*/ 247 w 752"/>
                <a:gd name="T49" fmla="*/ 715 h 736"/>
                <a:gd name="T50" fmla="*/ 197 w 752"/>
                <a:gd name="T51" fmla="*/ 692 h 736"/>
                <a:gd name="T52" fmla="*/ 151 w 752"/>
                <a:gd name="T53" fmla="*/ 664 h 736"/>
                <a:gd name="T54" fmla="*/ 111 w 752"/>
                <a:gd name="T55" fmla="*/ 629 h 736"/>
                <a:gd name="T56" fmla="*/ 75 w 752"/>
                <a:gd name="T57" fmla="*/ 589 h 736"/>
                <a:gd name="T58" fmla="*/ 45 w 752"/>
                <a:gd name="T59" fmla="*/ 544 h 736"/>
                <a:gd name="T60" fmla="*/ 23 w 752"/>
                <a:gd name="T61" fmla="*/ 496 h 736"/>
                <a:gd name="T62" fmla="*/ 8 w 752"/>
                <a:gd name="T63" fmla="*/ 443 h 736"/>
                <a:gd name="T64" fmla="*/ 0 w 752"/>
                <a:gd name="T65" fmla="*/ 388 h 736"/>
                <a:gd name="T66" fmla="*/ 0 w 752"/>
                <a:gd name="T67" fmla="*/ 350 h 736"/>
                <a:gd name="T68" fmla="*/ 8 w 752"/>
                <a:gd name="T69" fmla="*/ 295 h 736"/>
                <a:gd name="T70" fmla="*/ 23 w 752"/>
                <a:gd name="T71" fmla="*/ 242 h 736"/>
                <a:gd name="T72" fmla="*/ 45 w 752"/>
                <a:gd name="T73" fmla="*/ 194 h 736"/>
                <a:gd name="T74" fmla="*/ 75 w 752"/>
                <a:gd name="T75" fmla="*/ 149 h 736"/>
                <a:gd name="T76" fmla="*/ 111 w 752"/>
                <a:gd name="T77" fmla="*/ 109 h 736"/>
                <a:gd name="T78" fmla="*/ 151 w 752"/>
                <a:gd name="T79" fmla="*/ 74 h 736"/>
                <a:gd name="T80" fmla="*/ 197 w 752"/>
                <a:gd name="T81" fmla="*/ 46 h 736"/>
                <a:gd name="T82" fmla="*/ 247 w 752"/>
                <a:gd name="T83" fmla="*/ 23 h 736"/>
                <a:gd name="T84" fmla="*/ 300 w 752"/>
                <a:gd name="T85" fmla="*/ 8 h 736"/>
                <a:gd name="T86" fmla="*/ 357 w 752"/>
                <a:gd name="T87" fmla="*/ 2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2" h="736">
                  <a:moveTo>
                    <a:pt x="376" y="0"/>
                  </a:moveTo>
                  <a:lnTo>
                    <a:pt x="376" y="0"/>
                  </a:lnTo>
                  <a:lnTo>
                    <a:pt x="395" y="2"/>
                  </a:lnTo>
                  <a:lnTo>
                    <a:pt x="414" y="3"/>
                  </a:lnTo>
                  <a:lnTo>
                    <a:pt x="433" y="5"/>
                  </a:lnTo>
                  <a:lnTo>
                    <a:pt x="451" y="8"/>
                  </a:lnTo>
                  <a:lnTo>
                    <a:pt x="470" y="12"/>
                  </a:lnTo>
                  <a:lnTo>
                    <a:pt x="488" y="17"/>
                  </a:lnTo>
                  <a:lnTo>
                    <a:pt x="504" y="23"/>
                  </a:lnTo>
                  <a:lnTo>
                    <a:pt x="522" y="30"/>
                  </a:lnTo>
                  <a:lnTo>
                    <a:pt x="539" y="37"/>
                  </a:lnTo>
                  <a:lnTo>
                    <a:pt x="555" y="46"/>
                  </a:lnTo>
                  <a:lnTo>
                    <a:pt x="570" y="54"/>
                  </a:lnTo>
                  <a:lnTo>
                    <a:pt x="586" y="64"/>
                  </a:lnTo>
                  <a:lnTo>
                    <a:pt x="601" y="74"/>
                  </a:lnTo>
                  <a:lnTo>
                    <a:pt x="615" y="85"/>
                  </a:lnTo>
                  <a:lnTo>
                    <a:pt x="629" y="97"/>
                  </a:lnTo>
                  <a:lnTo>
                    <a:pt x="642" y="109"/>
                  </a:lnTo>
                  <a:lnTo>
                    <a:pt x="654" y="122"/>
                  </a:lnTo>
                  <a:lnTo>
                    <a:pt x="666" y="135"/>
                  </a:lnTo>
                  <a:lnTo>
                    <a:pt x="677" y="149"/>
                  </a:lnTo>
                  <a:lnTo>
                    <a:pt x="687" y="163"/>
                  </a:lnTo>
                  <a:lnTo>
                    <a:pt x="697" y="179"/>
                  </a:lnTo>
                  <a:lnTo>
                    <a:pt x="706" y="194"/>
                  </a:lnTo>
                  <a:lnTo>
                    <a:pt x="715" y="210"/>
                  </a:lnTo>
                  <a:lnTo>
                    <a:pt x="722" y="225"/>
                  </a:lnTo>
                  <a:lnTo>
                    <a:pt x="729" y="242"/>
                  </a:lnTo>
                  <a:lnTo>
                    <a:pt x="734" y="259"/>
                  </a:lnTo>
                  <a:lnTo>
                    <a:pt x="739" y="276"/>
                  </a:lnTo>
                  <a:lnTo>
                    <a:pt x="744" y="295"/>
                  </a:lnTo>
                  <a:lnTo>
                    <a:pt x="747" y="313"/>
                  </a:lnTo>
                  <a:lnTo>
                    <a:pt x="750" y="332"/>
                  </a:lnTo>
                  <a:lnTo>
                    <a:pt x="751" y="350"/>
                  </a:lnTo>
                  <a:lnTo>
                    <a:pt x="752" y="368"/>
                  </a:lnTo>
                  <a:lnTo>
                    <a:pt x="752" y="368"/>
                  </a:lnTo>
                  <a:lnTo>
                    <a:pt x="751" y="388"/>
                  </a:lnTo>
                  <a:lnTo>
                    <a:pt x="750" y="407"/>
                  </a:lnTo>
                  <a:lnTo>
                    <a:pt x="747" y="425"/>
                  </a:lnTo>
                  <a:lnTo>
                    <a:pt x="744" y="443"/>
                  </a:lnTo>
                  <a:lnTo>
                    <a:pt x="739" y="460"/>
                  </a:lnTo>
                  <a:lnTo>
                    <a:pt x="734" y="479"/>
                  </a:lnTo>
                  <a:lnTo>
                    <a:pt x="729" y="496"/>
                  </a:lnTo>
                  <a:lnTo>
                    <a:pt x="722" y="511"/>
                  </a:lnTo>
                  <a:lnTo>
                    <a:pt x="715" y="528"/>
                  </a:lnTo>
                  <a:lnTo>
                    <a:pt x="706" y="544"/>
                  </a:lnTo>
                  <a:lnTo>
                    <a:pt x="697" y="559"/>
                  </a:lnTo>
                  <a:lnTo>
                    <a:pt x="687" y="575"/>
                  </a:lnTo>
                  <a:lnTo>
                    <a:pt x="677" y="589"/>
                  </a:lnTo>
                  <a:lnTo>
                    <a:pt x="666" y="603"/>
                  </a:lnTo>
                  <a:lnTo>
                    <a:pt x="654" y="616"/>
                  </a:lnTo>
                  <a:lnTo>
                    <a:pt x="642" y="629"/>
                  </a:lnTo>
                  <a:lnTo>
                    <a:pt x="629" y="641"/>
                  </a:lnTo>
                  <a:lnTo>
                    <a:pt x="615" y="653"/>
                  </a:lnTo>
                  <a:lnTo>
                    <a:pt x="601" y="664"/>
                  </a:lnTo>
                  <a:lnTo>
                    <a:pt x="586" y="674"/>
                  </a:lnTo>
                  <a:lnTo>
                    <a:pt x="570" y="684"/>
                  </a:lnTo>
                  <a:lnTo>
                    <a:pt x="555" y="692"/>
                  </a:lnTo>
                  <a:lnTo>
                    <a:pt x="539" y="701"/>
                  </a:lnTo>
                  <a:lnTo>
                    <a:pt x="522" y="708"/>
                  </a:lnTo>
                  <a:lnTo>
                    <a:pt x="504" y="715"/>
                  </a:lnTo>
                  <a:lnTo>
                    <a:pt x="488" y="721"/>
                  </a:lnTo>
                  <a:lnTo>
                    <a:pt x="470" y="725"/>
                  </a:lnTo>
                  <a:lnTo>
                    <a:pt x="451" y="729"/>
                  </a:lnTo>
                  <a:lnTo>
                    <a:pt x="433" y="732"/>
                  </a:lnTo>
                  <a:lnTo>
                    <a:pt x="414" y="735"/>
                  </a:lnTo>
                  <a:lnTo>
                    <a:pt x="395" y="736"/>
                  </a:lnTo>
                  <a:lnTo>
                    <a:pt x="376" y="736"/>
                  </a:lnTo>
                  <a:lnTo>
                    <a:pt x="376" y="736"/>
                  </a:lnTo>
                  <a:lnTo>
                    <a:pt x="357" y="736"/>
                  </a:lnTo>
                  <a:lnTo>
                    <a:pt x="338" y="735"/>
                  </a:lnTo>
                  <a:lnTo>
                    <a:pt x="319" y="732"/>
                  </a:lnTo>
                  <a:lnTo>
                    <a:pt x="300" y="729"/>
                  </a:lnTo>
                  <a:lnTo>
                    <a:pt x="282" y="725"/>
                  </a:lnTo>
                  <a:lnTo>
                    <a:pt x="264" y="721"/>
                  </a:lnTo>
                  <a:lnTo>
                    <a:pt x="247" y="715"/>
                  </a:lnTo>
                  <a:lnTo>
                    <a:pt x="230" y="708"/>
                  </a:lnTo>
                  <a:lnTo>
                    <a:pt x="214" y="701"/>
                  </a:lnTo>
                  <a:lnTo>
                    <a:pt x="197" y="692"/>
                  </a:lnTo>
                  <a:lnTo>
                    <a:pt x="181" y="684"/>
                  </a:lnTo>
                  <a:lnTo>
                    <a:pt x="165" y="674"/>
                  </a:lnTo>
                  <a:lnTo>
                    <a:pt x="151" y="664"/>
                  </a:lnTo>
                  <a:lnTo>
                    <a:pt x="137" y="653"/>
                  </a:lnTo>
                  <a:lnTo>
                    <a:pt x="123" y="641"/>
                  </a:lnTo>
                  <a:lnTo>
                    <a:pt x="111" y="629"/>
                  </a:lnTo>
                  <a:lnTo>
                    <a:pt x="98" y="616"/>
                  </a:lnTo>
                  <a:lnTo>
                    <a:pt x="85" y="603"/>
                  </a:lnTo>
                  <a:lnTo>
                    <a:pt x="75" y="589"/>
                  </a:lnTo>
                  <a:lnTo>
                    <a:pt x="64" y="575"/>
                  </a:lnTo>
                  <a:lnTo>
                    <a:pt x="55" y="559"/>
                  </a:lnTo>
                  <a:lnTo>
                    <a:pt x="45" y="544"/>
                  </a:lnTo>
                  <a:lnTo>
                    <a:pt x="37" y="528"/>
                  </a:lnTo>
                  <a:lnTo>
                    <a:pt x="29" y="511"/>
                  </a:lnTo>
                  <a:lnTo>
                    <a:pt x="23" y="496"/>
                  </a:lnTo>
                  <a:lnTo>
                    <a:pt x="17" y="479"/>
                  </a:lnTo>
                  <a:lnTo>
                    <a:pt x="12" y="460"/>
                  </a:lnTo>
                  <a:lnTo>
                    <a:pt x="8" y="443"/>
                  </a:lnTo>
                  <a:lnTo>
                    <a:pt x="4" y="425"/>
                  </a:lnTo>
                  <a:lnTo>
                    <a:pt x="1" y="407"/>
                  </a:lnTo>
                  <a:lnTo>
                    <a:pt x="0" y="388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1" y="332"/>
                  </a:lnTo>
                  <a:lnTo>
                    <a:pt x="4" y="313"/>
                  </a:lnTo>
                  <a:lnTo>
                    <a:pt x="8" y="295"/>
                  </a:lnTo>
                  <a:lnTo>
                    <a:pt x="12" y="276"/>
                  </a:lnTo>
                  <a:lnTo>
                    <a:pt x="17" y="259"/>
                  </a:lnTo>
                  <a:lnTo>
                    <a:pt x="23" y="242"/>
                  </a:lnTo>
                  <a:lnTo>
                    <a:pt x="29" y="225"/>
                  </a:lnTo>
                  <a:lnTo>
                    <a:pt x="37" y="210"/>
                  </a:lnTo>
                  <a:lnTo>
                    <a:pt x="45" y="194"/>
                  </a:lnTo>
                  <a:lnTo>
                    <a:pt x="55" y="179"/>
                  </a:lnTo>
                  <a:lnTo>
                    <a:pt x="64" y="163"/>
                  </a:lnTo>
                  <a:lnTo>
                    <a:pt x="75" y="149"/>
                  </a:lnTo>
                  <a:lnTo>
                    <a:pt x="85" y="135"/>
                  </a:lnTo>
                  <a:lnTo>
                    <a:pt x="98" y="122"/>
                  </a:lnTo>
                  <a:lnTo>
                    <a:pt x="111" y="109"/>
                  </a:lnTo>
                  <a:lnTo>
                    <a:pt x="123" y="97"/>
                  </a:lnTo>
                  <a:lnTo>
                    <a:pt x="137" y="85"/>
                  </a:lnTo>
                  <a:lnTo>
                    <a:pt x="151" y="74"/>
                  </a:lnTo>
                  <a:lnTo>
                    <a:pt x="165" y="64"/>
                  </a:lnTo>
                  <a:lnTo>
                    <a:pt x="181" y="54"/>
                  </a:lnTo>
                  <a:lnTo>
                    <a:pt x="197" y="46"/>
                  </a:lnTo>
                  <a:lnTo>
                    <a:pt x="214" y="37"/>
                  </a:lnTo>
                  <a:lnTo>
                    <a:pt x="230" y="30"/>
                  </a:lnTo>
                  <a:lnTo>
                    <a:pt x="247" y="23"/>
                  </a:lnTo>
                  <a:lnTo>
                    <a:pt x="264" y="17"/>
                  </a:lnTo>
                  <a:lnTo>
                    <a:pt x="282" y="12"/>
                  </a:lnTo>
                  <a:lnTo>
                    <a:pt x="300" y="8"/>
                  </a:lnTo>
                  <a:lnTo>
                    <a:pt x="319" y="5"/>
                  </a:lnTo>
                  <a:lnTo>
                    <a:pt x="338" y="3"/>
                  </a:lnTo>
                  <a:lnTo>
                    <a:pt x="357" y="2"/>
                  </a:lnTo>
                  <a:lnTo>
                    <a:pt x="376" y="0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1" name="Freeform 981"/>
            <p:cNvSpPr>
              <a:spLocks/>
            </p:cNvSpPr>
            <p:nvPr/>
          </p:nvSpPr>
          <p:spPr bwMode="auto">
            <a:xfrm>
              <a:off x="1800" y="1551"/>
              <a:ext cx="756" cy="740"/>
            </a:xfrm>
            <a:custGeom>
              <a:avLst/>
              <a:gdLst>
                <a:gd name="T0" fmla="*/ 398 w 756"/>
                <a:gd name="T1" fmla="*/ 1 h 740"/>
                <a:gd name="T2" fmla="*/ 455 w 756"/>
                <a:gd name="T3" fmla="*/ 8 h 740"/>
                <a:gd name="T4" fmla="*/ 508 w 756"/>
                <a:gd name="T5" fmla="*/ 22 h 740"/>
                <a:gd name="T6" fmla="*/ 558 w 756"/>
                <a:gd name="T7" fmla="*/ 45 h 740"/>
                <a:gd name="T8" fmla="*/ 605 w 756"/>
                <a:gd name="T9" fmla="*/ 73 h 740"/>
                <a:gd name="T10" fmla="*/ 646 w 756"/>
                <a:gd name="T11" fmla="*/ 109 h 740"/>
                <a:gd name="T12" fmla="*/ 681 w 756"/>
                <a:gd name="T13" fmla="*/ 148 h 740"/>
                <a:gd name="T14" fmla="*/ 710 w 756"/>
                <a:gd name="T15" fmla="*/ 193 h 740"/>
                <a:gd name="T16" fmla="*/ 733 w 756"/>
                <a:gd name="T17" fmla="*/ 243 h 740"/>
                <a:gd name="T18" fmla="*/ 748 w 756"/>
                <a:gd name="T19" fmla="*/ 295 h 740"/>
                <a:gd name="T20" fmla="*/ 756 w 756"/>
                <a:gd name="T21" fmla="*/ 351 h 740"/>
                <a:gd name="T22" fmla="*/ 756 w 756"/>
                <a:gd name="T23" fmla="*/ 389 h 740"/>
                <a:gd name="T24" fmla="*/ 748 w 756"/>
                <a:gd name="T25" fmla="*/ 444 h 740"/>
                <a:gd name="T26" fmla="*/ 733 w 756"/>
                <a:gd name="T27" fmla="*/ 496 h 740"/>
                <a:gd name="T28" fmla="*/ 710 w 756"/>
                <a:gd name="T29" fmla="*/ 546 h 740"/>
                <a:gd name="T30" fmla="*/ 681 w 756"/>
                <a:gd name="T31" fmla="*/ 591 h 740"/>
                <a:gd name="T32" fmla="*/ 646 w 756"/>
                <a:gd name="T33" fmla="*/ 631 h 740"/>
                <a:gd name="T34" fmla="*/ 605 w 756"/>
                <a:gd name="T35" fmla="*/ 666 h 740"/>
                <a:gd name="T36" fmla="*/ 558 w 756"/>
                <a:gd name="T37" fmla="*/ 694 h 740"/>
                <a:gd name="T38" fmla="*/ 508 w 756"/>
                <a:gd name="T39" fmla="*/ 717 h 740"/>
                <a:gd name="T40" fmla="*/ 455 w 756"/>
                <a:gd name="T41" fmla="*/ 733 h 740"/>
                <a:gd name="T42" fmla="*/ 398 w 756"/>
                <a:gd name="T43" fmla="*/ 740 h 740"/>
                <a:gd name="T44" fmla="*/ 359 w 756"/>
                <a:gd name="T45" fmla="*/ 740 h 740"/>
                <a:gd name="T46" fmla="*/ 303 w 756"/>
                <a:gd name="T47" fmla="*/ 733 h 740"/>
                <a:gd name="T48" fmla="*/ 249 w 756"/>
                <a:gd name="T49" fmla="*/ 717 h 740"/>
                <a:gd name="T50" fmla="*/ 199 w 756"/>
                <a:gd name="T51" fmla="*/ 694 h 740"/>
                <a:gd name="T52" fmla="*/ 153 w 756"/>
                <a:gd name="T53" fmla="*/ 666 h 740"/>
                <a:gd name="T54" fmla="*/ 111 w 756"/>
                <a:gd name="T55" fmla="*/ 631 h 740"/>
                <a:gd name="T56" fmla="*/ 75 w 756"/>
                <a:gd name="T57" fmla="*/ 591 h 740"/>
                <a:gd name="T58" fmla="*/ 46 w 756"/>
                <a:gd name="T59" fmla="*/ 546 h 740"/>
                <a:gd name="T60" fmla="*/ 23 w 756"/>
                <a:gd name="T61" fmla="*/ 496 h 740"/>
                <a:gd name="T62" fmla="*/ 8 w 756"/>
                <a:gd name="T63" fmla="*/ 444 h 740"/>
                <a:gd name="T64" fmla="*/ 2 w 756"/>
                <a:gd name="T65" fmla="*/ 389 h 740"/>
                <a:gd name="T66" fmla="*/ 2 w 756"/>
                <a:gd name="T67" fmla="*/ 351 h 740"/>
                <a:gd name="T68" fmla="*/ 8 w 756"/>
                <a:gd name="T69" fmla="*/ 295 h 740"/>
                <a:gd name="T70" fmla="*/ 23 w 756"/>
                <a:gd name="T71" fmla="*/ 243 h 740"/>
                <a:gd name="T72" fmla="*/ 46 w 756"/>
                <a:gd name="T73" fmla="*/ 193 h 740"/>
                <a:gd name="T74" fmla="*/ 75 w 756"/>
                <a:gd name="T75" fmla="*/ 148 h 740"/>
                <a:gd name="T76" fmla="*/ 111 w 756"/>
                <a:gd name="T77" fmla="*/ 109 h 740"/>
                <a:gd name="T78" fmla="*/ 153 w 756"/>
                <a:gd name="T79" fmla="*/ 73 h 740"/>
                <a:gd name="T80" fmla="*/ 199 w 756"/>
                <a:gd name="T81" fmla="*/ 45 h 740"/>
                <a:gd name="T82" fmla="*/ 249 w 756"/>
                <a:gd name="T83" fmla="*/ 22 h 740"/>
                <a:gd name="T84" fmla="*/ 303 w 756"/>
                <a:gd name="T85" fmla="*/ 8 h 740"/>
                <a:gd name="T86" fmla="*/ 359 w 756"/>
                <a:gd name="T87" fmla="*/ 1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6" h="740">
                  <a:moveTo>
                    <a:pt x="379" y="0"/>
                  </a:moveTo>
                  <a:lnTo>
                    <a:pt x="379" y="0"/>
                  </a:lnTo>
                  <a:lnTo>
                    <a:pt x="398" y="1"/>
                  </a:lnTo>
                  <a:lnTo>
                    <a:pt x="417" y="2"/>
                  </a:lnTo>
                  <a:lnTo>
                    <a:pt x="436" y="4"/>
                  </a:lnTo>
                  <a:lnTo>
                    <a:pt x="455" y="8"/>
                  </a:lnTo>
                  <a:lnTo>
                    <a:pt x="473" y="11"/>
                  </a:lnTo>
                  <a:lnTo>
                    <a:pt x="491" y="17"/>
                  </a:lnTo>
                  <a:lnTo>
                    <a:pt x="508" y="22"/>
                  </a:lnTo>
                  <a:lnTo>
                    <a:pt x="525" y="29"/>
                  </a:lnTo>
                  <a:lnTo>
                    <a:pt x="541" y="36"/>
                  </a:lnTo>
                  <a:lnTo>
                    <a:pt x="558" y="45"/>
                  </a:lnTo>
                  <a:lnTo>
                    <a:pt x="574" y="53"/>
                  </a:lnTo>
                  <a:lnTo>
                    <a:pt x="590" y="63"/>
                  </a:lnTo>
                  <a:lnTo>
                    <a:pt x="605" y="73"/>
                  </a:lnTo>
                  <a:lnTo>
                    <a:pt x="619" y="85"/>
                  </a:lnTo>
                  <a:lnTo>
                    <a:pt x="633" y="96"/>
                  </a:lnTo>
                  <a:lnTo>
                    <a:pt x="646" y="109"/>
                  </a:lnTo>
                  <a:lnTo>
                    <a:pt x="658" y="121"/>
                  </a:lnTo>
                  <a:lnTo>
                    <a:pt x="670" y="135"/>
                  </a:lnTo>
                  <a:lnTo>
                    <a:pt x="681" y="148"/>
                  </a:lnTo>
                  <a:lnTo>
                    <a:pt x="691" y="164"/>
                  </a:lnTo>
                  <a:lnTo>
                    <a:pt x="701" y="178"/>
                  </a:lnTo>
                  <a:lnTo>
                    <a:pt x="710" y="193"/>
                  </a:lnTo>
                  <a:lnTo>
                    <a:pt x="719" y="209"/>
                  </a:lnTo>
                  <a:lnTo>
                    <a:pt x="727" y="226"/>
                  </a:lnTo>
                  <a:lnTo>
                    <a:pt x="733" y="243"/>
                  </a:lnTo>
                  <a:lnTo>
                    <a:pt x="740" y="260"/>
                  </a:lnTo>
                  <a:lnTo>
                    <a:pt x="745" y="277"/>
                  </a:lnTo>
                  <a:lnTo>
                    <a:pt x="748" y="295"/>
                  </a:lnTo>
                  <a:lnTo>
                    <a:pt x="752" y="314"/>
                  </a:lnTo>
                  <a:lnTo>
                    <a:pt x="755" y="332"/>
                  </a:lnTo>
                  <a:lnTo>
                    <a:pt x="756" y="351"/>
                  </a:lnTo>
                  <a:lnTo>
                    <a:pt x="756" y="370"/>
                  </a:lnTo>
                  <a:lnTo>
                    <a:pt x="756" y="370"/>
                  </a:lnTo>
                  <a:lnTo>
                    <a:pt x="756" y="389"/>
                  </a:lnTo>
                  <a:lnTo>
                    <a:pt x="755" y="407"/>
                  </a:lnTo>
                  <a:lnTo>
                    <a:pt x="752" y="426"/>
                  </a:lnTo>
                  <a:lnTo>
                    <a:pt x="748" y="444"/>
                  </a:lnTo>
                  <a:lnTo>
                    <a:pt x="745" y="462"/>
                  </a:lnTo>
                  <a:lnTo>
                    <a:pt x="740" y="479"/>
                  </a:lnTo>
                  <a:lnTo>
                    <a:pt x="733" y="496"/>
                  </a:lnTo>
                  <a:lnTo>
                    <a:pt x="727" y="513"/>
                  </a:lnTo>
                  <a:lnTo>
                    <a:pt x="719" y="530"/>
                  </a:lnTo>
                  <a:lnTo>
                    <a:pt x="710" y="546"/>
                  </a:lnTo>
                  <a:lnTo>
                    <a:pt x="701" y="561"/>
                  </a:lnTo>
                  <a:lnTo>
                    <a:pt x="691" y="577"/>
                  </a:lnTo>
                  <a:lnTo>
                    <a:pt x="681" y="591"/>
                  </a:lnTo>
                  <a:lnTo>
                    <a:pt x="670" y="605"/>
                  </a:lnTo>
                  <a:lnTo>
                    <a:pt x="658" y="618"/>
                  </a:lnTo>
                  <a:lnTo>
                    <a:pt x="646" y="631"/>
                  </a:lnTo>
                  <a:lnTo>
                    <a:pt x="633" y="643"/>
                  </a:lnTo>
                  <a:lnTo>
                    <a:pt x="619" y="655"/>
                  </a:lnTo>
                  <a:lnTo>
                    <a:pt x="605" y="666"/>
                  </a:lnTo>
                  <a:lnTo>
                    <a:pt x="590" y="676"/>
                  </a:lnTo>
                  <a:lnTo>
                    <a:pt x="574" y="686"/>
                  </a:lnTo>
                  <a:lnTo>
                    <a:pt x="558" y="694"/>
                  </a:lnTo>
                  <a:lnTo>
                    <a:pt x="541" y="703"/>
                  </a:lnTo>
                  <a:lnTo>
                    <a:pt x="525" y="710"/>
                  </a:lnTo>
                  <a:lnTo>
                    <a:pt x="508" y="717"/>
                  </a:lnTo>
                  <a:lnTo>
                    <a:pt x="491" y="723"/>
                  </a:lnTo>
                  <a:lnTo>
                    <a:pt x="473" y="728"/>
                  </a:lnTo>
                  <a:lnTo>
                    <a:pt x="455" y="733"/>
                  </a:lnTo>
                  <a:lnTo>
                    <a:pt x="436" y="735"/>
                  </a:lnTo>
                  <a:lnTo>
                    <a:pt x="417" y="738"/>
                  </a:lnTo>
                  <a:lnTo>
                    <a:pt x="398" y="740"/>
                  </a:lnTo>
                  <a:lnTo>
                    <a:pt x="379" y="740"/>
                  </a:lnTo>
                  <a:lnTo>
                    <a:pt x="379" y="740"/>
                  </a:lnTo>
                  <a:lnTo>
                    <a:pt x="359" y="740"/>
                  </a:lnTo>
                  <a:lnTo>
                    <a:pt x="340" y="738"/>
                  </a:lnTo>
                  <a:lnTo>
                    <a:pt x="320" y="735"/>
                  </a:lnTo>
                  <a:lnTo>
                    <a:pt x="303" y="733"/>
                  </a:lnTo>
                  <a:lnTo>
                    <a:pt x="284" y="728"/>
                  </a:lnTo>
                  <a:lnTo>
                    <a:pt x="266" y="723"/>
                  </a:lnTo>
                  <a:lnTo>
                    <a:pt x="249" y="717"/>
                  </a:lnTo>
                  <a:lnTo>
                    <a:pt x="232" y="710"/>
                  </a:lnTo>
                  <a:lnTo>
                    <a:pt x="215" y="703"/>
                  </a:lnTo>
                  <a:lnTo>
                    <a:pt x="199" y="694"/>
                  </a:lnTo>
                  <a:lnTo>
                    <a:pt x="183" y="686"/>
                  </a:lnTo>
                  <a:lnTo>
                    <a:pt x="168" y="676"/>
                  </a:lnTo>
                  <a:lnTo>
                    <a:pt x="153" y="666"/>
                  </a:lnTo>
                  <a:lnTo>
                    <a:pt x="139" y="655"/>
                  </a:lnTo>
                  <a:lnTo>
                    <a:pt x="125" y="643"/>
                  </a:lnTo>
                  <a:lnTo>
                    <a:pt x="111" y="631"/>
                  </a:lnTo>
                  <a:lnTo>
                    <a:pt x="99" y="618"/>
                  </a:lnTo>
                  <a:lnTo>
                    <a:pt x="87" y="605"/>
                  </a:lnTo>
                  <a:lnTo>
                    <a:pt x="75" y="591"/>
                  </a:lnTo>
                  <a:lnTo>
                    <a:pt x="65" y="577"/>
                  </a:lnTo>
                  <a:lnTo>
                    <a:pt x="55" y="561"/>
                  </a:lnTo>
                  <a:lnTo>
                    <a:pt x="46" y="546"/>
                  </a:lnTo>
                  <a:lnTo>
                    <a:pt x="38" y="530"/>
                  </a:lnTo>
                  <a:lnTo>
                    <a:pt x="31" y="513"/>
                  </a:lnTo>
                  <a:lnTo>
                    <a:pt x="23" y="496"/>
                  </a:lnTo>
                  <a:lnTo>
                    <a:pt x="18" y="479"/>
                  </a:lnTo>
                  <a:lnTo>
                    <a:pt x="13" y="462"/>
                  </a:lnTo>
                  <a:lnTo>
                    <a:pt x="8" y="444"/>
                  </a:lnTo>
                  <a:lnTo>
                    <a:pt x="5" y="426"/>
                  </a:lnTo>
                  <a:lnTo>
                    <a:pt x="3" y="407"/>
                  </a:lnTo>
                  <a:lnTo>
                    <a:pt x="2" y="389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2" y="351"/>
                  </a:lnTo>
                  <a:lnTo>
                    <a:pt x="3" y="332"/>
                  </a:lnTo>
                  <a:lnTo>
                    <a:pt x="5" y="314"/>
                  </a:lnTo>
                  <a:lnTo>
                    <a:pt x="8" y="295"/>
                  </a:lnTo>
                  <a:lnTo>
                    <a:pt x="13" y="277"/>
                  </a:lnTo>
                  <a:lnTo>
                    <a:pt x="18" y="260"/>
                  </a:lnTo>
                  <a:lnTo>
                    <a:pt x="23" y="243"/>
                  </a:lnTo>
                  <a:lnTo>
                    <a:pt x="31" y="226"/>
                  </a:lnTo>
                  <a:lnTo>
                    <a:pt x="38" y="209"/>
                  </a:lnTo>
                  <a:lnTo>
                    <a:pt x="46" y="193"/>
                  </a:lnTo>
                  <a:lnTo>
                    <a:pt x="55" y="178"/>
                  </a:lnTo>
                  <a:lnTo>
                    <a:pt x="65" y="164"/>
                  </a:lnTo>
                  <a:lnTo>
                    <a:pt x="75" y="148"/>
                  </a:lnTo>
                  <a:lnTo>
                    <a:pt x="87" y="135"/>
                  </a:lnTo>
                  <a:lnTo>
                    <a:pt x="99" y="121"/>
                  </a:lnTo>
                  <a:lnTo>
                    <a:pt x="111" y="109"/>
                  </a:lnTo>
                  <a:lnTo>
                    <a:pt x="125" y="96"/>
                  </a:lnTo>
                  <a:lnTo>
                    <a:pt x="139" y="85"/>
                  </a:lnTo>
                  <a:lnTo>
                    <a:pt x="153" y="73"/>
                  </a:lnTo>
                  <a:lnTo>
                    <a:pt x="168" y="63"/>
                  </a:lnTo>
                  <a:lnTo>
                    <a:pt x="183" y="53"/>
                  </a:lnTo>
                  <a:lnTo>
                    <a:pt x="199" y="45"/>
                  </a:lnTo>
                  <a:lnTo>
                    <a:pt x="215" y="36"/>
                  </a:lnTo>
                  <a:lnTo>
                    <a:pt x="232" y="29"/>
                  </a:lnTo>
                  <a:lnTo>
                    <a:pt x="249" y="22"/>
                  </a:lnTo>
                  <a:lnTo>
                    <a:pt x="266" y="17"/>
                  </a:lnTo>
                  <a:lnTo>
                    <a:pt x="284" y="11"/>
                  </a:lnTo>
                  <a:lnTo>
                    <a:pt x="303" y="8"/>
                  </a:lnTo>
                  <a:lnTo>
                    <a:pt x="320" y="4"/>
                  </a:lnTo>
                  <a:lnTo>
                    <a:pt x="340" y="2"/>
                  </a:lnTo>
                  <a:lnTo>
                    <a:pt x="359" y="1"/>
                  </a:lnTo>
                  <a:lnTo>
                    <a:pt x="379" y="0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2" name="Freeform 982"/>
            <p:cNvSpPr>
              <a:spLocks/>
            </p:cNvSpPr>
            <p:nvPr/>
          </p:nvSpPr>
          <p:spPr bwMode="auto">
            <a:xfrm>
              <a:off x="1798" y="1548"/>
              <a:ext cx="759" cy="744"/>
            </a:xfrm>
            <a:custGeom>
              <a:avLst/>
              <a:gdLst>
                <a:gd name="T0" fmla="*/ 399 w 759"/>
                <a:gd name="T1" fmla="*/ 1 h 744"/>
                <a:gd name="T2" fmla="*/ 456 w 759"/>
                <a:gd name="T3" fmla="*/ 8 h 744"/>
                <a:gd name="T4" fmla="*/ 509 w 759"/>
                <a:gd name="T5" fmla="*/ 22 h 744"/>
                <a:gd name="T6" fmla="*/ 560 w 759"/>
                <a:gd name="T7" fmla="*/ 45 h 744"/>
                <a:gd name="T8" fmla="*/ 606 w 759"/>
                <a:gd name="T9" fmla="*/ 75 h 744"/>
                <a:gd name="T10" fmla="*/ 648 w 759"/>
                <a:gd name="T11" fmla="*/ 109 h 744"/>
                <a:gd name="T12" fmla="*/ 683 w 759"/>
                <a:gd name="T13" fmla="*/ 150 h 744"/>
                <a:gd name="T14" fmla="*/ 712 w 759"/>
                <a:gd name="T15" fmla="*/ 195 h 744"/>
                <a:gd name="T16" fmla="*/ 735 w 759"/>
                <a:gd name="T17" fmla="*/ 245 h 744"/>
                <a:gd name="T18" fmla="*/ 752 w 759"/>
                <a:gd name="T19" fmla="*/ 297 h 744"/>
                <a:gd name="T20" fmla="*/ 758 w 759"/>
                <a:gd name="T21" fmla="*/ 352 h 744"/>
                <a:gd name="T22" fmla="*/ 758 w 759"/>
                <a:gd name="T23" fmla="*/ 390 h 744"/>
                <a:gd name="T24" fmla="*/ 752 w 759"/>
                <a:gd name="T25" fmla="*/ 447 h 744"/>
                <a:gd name="T26" fmla="*/ 735 w 759"/>
                <a:gd name="T27" fmla="*/ 499 h 744"/>
                <a:gd name="T28" fmla="*/ 712 w 759"/>
                <a:gd name="T29" fmla="*/ 549 h 744"/>
                <a:gd name="T30" fmla="*/ 683 w 759"/>
                <a:gd name="T31" fmla="*/ 594 h 744"/>
                <a:gd name="T32" fmla="*/ 648 w 759"/>
                <a:gd name="T33" fmla="*/ 634 h 744"/>
                <a:gd name="T34" fmla="*/ 606 w 759"/>
                <a:gd name="T35" fmla="*/ 669 h 744"/>
                <a:gd name="T36" fmla="*/ 560 w 759"/>
                <a:gd name="T37" fmla="*/ 699 h 744"/>
                <a:gd name="T38" fmla="*/ 509 w 759"/>
                <a:gd name="T39" fmla="*/ 721 h 744"/>
                <a:gd name="T40" fmla="*/ 456 w 759"/>
                <a:gd name="T41" fmla="*/ 736 h 744"/>
                <a:gd name="T42" fmla="*/ 399 w 759"/>
                <a:gd name="T43" fmla="*/ 743 h 744"/>
                <a:gd name="T44" fmla="*/ 359 w 759"/>
                <a:gd name="T45" fmla="*/ 743 h 744"/>
                <a:gd name="T46" fmla="*/ 303 w 759"/>
                <a:gd name="T47" fmla="*/ 736 h 744"/>
                <a:gd name="T48" fmla="*/ 249 w 759"/>
                <a:gd name="T49" fmla="*/ 721 h 744"/>
                <a:gd name="T50" fmla="*/ 198 w 759"/>
                <a:gd name="T51" fmla="*/ 699 h 744"/>
                <a:gd name="T52" fmla="*/ 152 w 759"/>
                <a:gd name="T53" fmla="*/ 669 h 744"/>
                <a:gd name="T54" fmla="*/ 110 w 759"/>
                <a:gd name="T55" fmla="*/ 634 h 744"/>
                <a:gd name="T56" fmla="*/ 75 w 759"/>
                <a:gd name="T57" fmla="*/ 594 h 744"/>
                <a:gd name="T58" fmla="*/ 46 w 759"/>
                <a:gd name="T59" fmla="*/ 549 h 744"/>
                <a:gd name="T60" fmla="*/ 23 w 759"/>
                <a:gd name="T61" fmla="*/ 499 h 744"/>
                <a:gd name="T62" fmla="*/ 7 w 759"/>
                <a:gd name="T63" fmla="*/ 447 h 744"/>
                <a:gd name="T64" fmla="*/ 0 w 759"/>
                <a:gd name="T65" fmla="*/ 390 h 744"/>
                <a:gd name="T66" fmla="*/ 0 w 759"/>
                <a:gd name="T67" fmla="*/ 352 h 744"/>
                <a:gd name="T68" fmla="*/ 7 w 759"/>
                <a:gd name="T69" fmla="*/ 297 h 744"/>
                <a:gd name="T70" fmla="*/ 23 w 759"/>
                <a:gd name="T71" fmla="*/ 245 h 744"/>
                <a:gd name="T72" fmla="*/ 46 w 759"/>
                <a:gd name="T73" fmla="*/ 195 h 744"/>
                <a:gd name="T74" fmla="*/ 75 w 759"/>
                <a:gd name="T75" fmla="*/ 150 h 744"/>
                <a:gd name="T76" fmla="*/ 110 w 759"/>
                <a:gd name="T77" fmla="*/ 109 h 744"/>
                <a:gd name="T78" fmla="*/ 152 w 759"/>
                <a:gd name="T79" fmla="*/ 75 h 744"/>
                <a:gd name="T80" fmla="*/ 198 w 759"/>
                <a:gd name="T81" fmla="*/ 45 h 744"/>
                <a:gd name="T82" fmla="*/ 249 w 759"/>
                <a:gd name="T83" fmla="*/ 22 h 744"/>
                <a:gd name="T84" fmla="*/ 303 w 759"/>
                <a:gd name="T85" fmla="*/ 8 h 744"/>
                <a:gd name="T86" fmla="*/ 359 w 759"/>
                <a:gd name="T87" fmla="*/ 1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9" h="744">
                  <a:moveTo>
                    <a:pt x="380" y="0"/>
                  </a:moveTo>
                  <a:lnTo>
                    <a:pt x="380" y="0"/>
                  </a:lnTo>
                  <a:lnTo>
                    <a:pt x="399" y="1"/>
                  </a:lnTo>
                  <a:lnTo>
                    <a:pt x="418" y="3"/>
                  </a:lnTo>
                  <a:lnTo>
                    <a:pt x="437" y="4"/>
                  </a:lnTo>
                  <a:lnTo>
                    <a:pt x="456" y="8"/>
                  </a:lnTo>
                  <a:lnTo>
                    <a:pt x="474" y="13"/>
                  </a:lnTo>
                  <a:lnTo>
                    <a:pt x="491" y="17"/>
                  </a:lnTo>
                  <a:lnTo>
                    <a:pt x="509" y="22"/>
                  </a:lnTo>
                  <a:lnTo>
                    <a:pt x="527" y="30"/>
                  </a:lnTo>
                  <a:lnTo>
                    <a:pt x="543" y="37"/>
                  </a:lnTo>
                  <a:lnTo>
                    <a:pt x="560" y="45"/>
                  </a:lnTo>
                  <a:lnTo>
                    <a:pt x="575" y="54"/>
                  </a:lnTo>
                  <a:lnTo>
                    <a:pt x="592" y="63"/>
                  </a:lnTo>
                  <a:lnTo>
                    <a:pt x="606" y="75"/>
                  </a:lnTo>
                  <a:lnTo>
                    <a:pt x="621" y="85"/>
                  </a:lnTo>
                  <a:lnTo>
                    <a:pt x="635" y="97"/>
                  </a:lnTo>
                  <a:lnTo>
                    <a:pt x="648" y="109"/>
                  </a:lnTo>
                  <a:lnTo>
                    <a:pt x="660" y="121"/>
                  </a:lnTo>
                  <a:lnTo>
                    <a:pt x="672" y="136"/>
                  </a:lnTo>
                  <a:lnTo>
                    <a:pt x="683" y="150"/>
                  </a:lnTo>
                  <a:lnTo>
                    <a:pt x="693" y="164"/>
                  </a:lnTo>
                  <a:lnTo>
                    <a:pt x="703" y="179"/>
                  </a:lnTo>
                  <a:lnTo>
                    <a:pt x="712" y="195"/>
                  </a:lnTo>
                  <a:lnTo>
                    <a:pt x="721" y="211"/>
                  </a:lnTo>
                  <a:lnTo>
                    <a:pt x="729" y="228"/>
                  </a:lnTo>
                  <a:lnTo>
                    <a:pt x="735" y="245"/>
                  </a:lnTo>
                  <a:lnTo>
                    <a:pt x="742" y="262"/>
                  </a:lnTo>
                  <a:lnTo>
                    <a:pt x="747" y="279"/>
                  </a:lnTo>
                  <a:lnTo>
                    <a:pt x="752" y="297"/>
                  </a:lnTo>
                  <a:lnTo>
                    <a:pt x="754" y="315"/>
                  </a:lnTo>
                  <a:lnTo>
                    <a:pt x="757" y="334"/>
                  </a:lnTo>
                  <a:lnTo>
                    <a:pt x="758" y="352"/>
                  </a:lnTo>
                  <a:lnTo>
                    <a:pt x="759" y="372"/>
                  </a:lnTo>
                  <a:lnTo>
                    <a:pt x="759" y="372"/>
                  </a:lnTo>
                  <a:lnTo>
                    <a:pt x="758" y="390"/>
                  </a:lnTo>
                  <a:lnTo>
                    <a:pt x="757" y="410"/>
                  </a:lnTo>
                  <a:lnTo>
                    <a:pt x="754" y="429"/>
                  </a:lnTo>
                  <a:lnTo>
                    <a:pt x="752" y="447"/>
                  </a:lnTo>
                  <a:lnTo>
                    <a:pt x="747" y="464"/>
                  </a:lnTo>
                  <a:lnTo>
                    <a:pt x="742" y="482"/>
                  </a:lnTo>
                  <a:lnTo>
                    <a:pt x="735" y="499"/>
                  </a:lnTo>
                  <a:lnTo>
                    <a:pt x="729" y="516"/>
                  </a:lnTo>
                  <a:lnTo>
                    <a:pt x="721" y="533"/>
                  </a:lnTo>
                  <a:lnTo>
                    <a:pt x="712" y="549"/>
                  </a:lnTo>
                  <a:lnTo>
                    <a:pt x="703" y="564"/>
                  </a:lnTo>
                  <a:lnTo>
                    <a:pt x="693" y="580"/>
                  </a:lnTo>
                  <a:lnTo>
                    <a:pt x="683" y="594"/>
                  </a:lnTo>
                  <a:lnTo>
                    <a:pt x="672" y="608"/>
                  </a:lnTo>
                  <a:lnTo>
                    <a:pt x="660" y="621"/>
                  </a:lnTo>
                  <a:lnTo>
                    <a:pt x="648" y="634"/>
                  </a:lnTo>
                  <a:lnTo>
                    <a:pt x="635" y="646"/>
                  </a:lnTo>
                  <a:lnTo>
                    <a:pt x="621" y="658"/>
                  </a:lnTo>
                  <a:lnTo>
                    <a:pt x="606" y="669"/>
                  </a:lnTo>
                  <a:lnTo>
                    <a:pt x="592" y="680"/>
                  </a:lnTo>
                  <a:lnTo>
                    <a:pt x="575" y="689"/>
                  </a:lnTo>
                  <a:lnTo>
                    <a:pt x="560" y="699"/>
                  </a:lnTo>
                  <a:lnTo>
                    <a:pt x="543" y="707"/>
                  </a:lnTo>
                  <a:lnTo>
                    <a:pt x="527" y="714"/>
                  </a:lnTo>
                  <a:lnTo>
                    <a:pt x="509" y="721"/>
                  </a:lnTo>
                  <a:lnTo>
                    <a:pt x="491" y="727"/>
                  </a:lnTo>
                  <a:lnTo>
                    <a:pt x="474" y="731"/>
                  </a:lnTo>
                  <a:lnTo>
                    <a:pt x="456" y="736"/>
                  </a:lnTo>
                  <a:lnTo>
                    <a:pt x="437" y="738"/>
                  </a:lnTo>
                  <a:lnTo>
                    <a:pt x="418" y="741"/>
                  </a:lnTo>
                  <a:lnTo>
                    <a:pt x="399" y="743"/>
                  </a:lnTo>
                  <a:lnTo>
                    <a:pt x="380" y="744"/>
                  </a:lnTo>
                  <a:lnTo>
                    <a:pt x="380" y="744"/>
                  </a:lnTo>
                  <a:lnTo>
                    <a:pt x="359" y="743"/>
                  </a:lnTo>
                  <a:lnTo>
                    <a:pt x="340" y="741"/>
                  </a:lnTo>
                  <a:lnTo>
                    <a:pt x="321" y="738"/>
                  </a:lnTo>
                  <a:lnTo>
                    <a:pt x="303" y="736"/>
                  </a:lnTo>
                  <a:lnTo>
                    <a:pt x="284" y="731"/>
                  </a:lnTo>
                  <a:lnTo>
                    <a:pt x="267" y="727"/>
                  </a:lnTo>
                  <a:lnTo>
                    <a:pt x="249" y="721"/>
                  </a:lnTo>
                  <a:lnTo>
                    <a:pt x="232" y="714"/>
                  </a:lnTo>
                  <a:lnTo>
                    <a:pt x="214" y="707"/>
                  </a:lnTo>
                  <a:lnTo>
                    <a:pt x="198" y="699"/>
                  </a:lnTo>
                  <a:lnTo>
                    <a:pt x="183" y="689"/>
                  </a:lnTo>
                  <a:lnTo>
                    <a:pt x="167" y="680"/>
                  </a:lnTo>
                  <a:lnTo>
                    <a:pt x="152" y="669"/>
                  </a:lnTo>
                  <a:lnTo>
                    <a:pt x="138" y="658"/>
                  </a:lnTo>
                  <a:lnTo>
                    <a:pt x="124" y="646"/>
                  </a:lnTo>
                  <a:lnTo>
                    <a:pt x="110" y="634"/>
                  </a:lnTo>
                  <a:lnTo>
                    <a:pt x="99" y="621"/>
                  </a:lnTo>
                  <a:lnTo>
                    <a:pt x="86" y="608"/>
                  </a:lnTo>
                  <a:lnTo>
                    <a:pt x="75" y="594"/>
                  </a:lnTo>
                  <a:lnTo>
                    <a:pt x="65" y="580"/>
                  </a:lnTo>
                  <a:lnTo>
                    <a:pt x="54" y="564"/>
                  </a:lnTo>
                  <a:lnTo>
                    <a:pt x="46" y="549"/>
                  </a:lnTo>
                  <a:lnTo>
                    <a:pt x="37" y="533"/>
                  </a:lnTo>
                  <a:lnTo>
                    <a:pt x="29" y="516"/>
                  </a:lnTo>
                  <a:lnTo>
                    <a:pt x="23" y="499"/>
                  </a:lnTo>
                  <a:lnTo>
                    <a:pt x="16" y="482"/>
                  </a:lnTo>
                  <a:lnTo>
                    <a:pt x="11" y="464"/>
                  </a:lnTo>
                  <a:lnTo>
                    <a:pt x="7" y="447"/>
                  </a:lnTo>
                  <a:lnTo>
                    <a:pt x="4" y="429"/>
                  </a:lnTo>
                  <a:lnTo>
                    <a:pt x="1" y="410"/>
                  </a:lnTo>
                  <a:lnTo>
                    <a:pt x="0" y="390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0" y="352"/>
                  </a:lnTo>
                  <a:lnTo>
                    <a:pt x="1" y="334"/>
                  </a:lnTo>
                  <a:lnTo>
                    <a:pt x="4" y="315"/>
                  </a:lnTo>
                  <a:lnTo>
                    <a:pt x="7" y="297"/>
                  </a:lnTo>
                  <a:lnTo>
                    <a:pt x="11" y="279"/>
                  </a:lnTo>
                  <a:lnTo>
                    <a:pt x="16" y="262"/>
                  </a:lnTo>
                  <a:lnTo>
                    <a:pt x="23" y="245"/>
                  </a:lnTo>
                  <a:lnTo>
                    <a:pt x="29" y="228"/>
                  </a:lnTo>
                  <a:lnTo>
                    <a:pt x="37" y="211"/>
                  </a:lnTo>
                  <a:lnTo>
                    <a:pt x="46" y="195"/>
                  </a:lnTo>
                  <a:lnTo>
                    <a:pt x="54" y="179"/>
                  </a:lnTo>
                  <a:lnTo>
                    <a:pt x="65" y="164"/>
                  </a:lnTo>
                  <a:lnTo>
                    <a:pt x="75" y="150"/>
                  </a:lnTo>
                  <a:lnTo>
                    <a:pt x="86" y="136"/>
                  </a:lnTo>
                  <a:lnTo>
                    <a:pt x="99" y="121"/>
                  </a:lnTo>
                  <a:lnTo>
                    <a:pt x="110" y="109"/>
                  </a:lnTo>
                  <a:lnTo>
                    <a:pt x="124" y="97"/>
                  </a:lnTo>
                  <a:lnTo>
                    <a:pt x="138" y="85"/>
                  </a:lnTo>
                  <a:lnTo>
                    <a:pt x="152" y="75"/>
                  </a:lnTo>
                  <a:lnTo>
                    <a:pt x="167" y="63"/>
                  </a:lnTo>
                  <a:lnTo>
                    <a:pt x="183" y="54"/>
                  </a:lnTo>
                  <a:lnTo>
                    <a:pt x="198" y="45"/>
                  </a:lnTo>
                  <a:lnTo>
                    <a:pt x="214" y="37"/>
                  </a:lnTo>
                  <a:lnTo>
                    <a:pt x="232" y="30"/>
                  </a:lnTo>
                  <a:lnTo>
                    <a:pt x="249" y="22"/>
                  </a:lnTo>
                  <a:lnTo>
                    <a:pt x="267" y="17"/>
                  </a:lnTo>
                  <a:lnTo>
                    <a:pt x="284" y="13"/>
                  </a:lnTo>
                  <a:lnTo>
                    <a:pt x="303" y="8"/>
                  </a:lnTo>
                  <a:lnTo>
                    <a:pt x="321" y="4"/>
                  </a:lnTo>
                  <a:lnTo>
                    <a:pt x="340" y="3"/>
                  </a:lnTo>
                  <a:lnTo>
                    <a:pt x="359" y="1"/>
                  </a:lnTo>
                  <a:lnTo>
                    <a:pt x="380" y="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" name="Freeform 983"/>
            <p:cNvSpPr>
              <a:spLocks/>
            </p:cNvSpPr>
            <p:nvPr/>
          </p:nvSpPr>
          <p:spPr bwMode="auto">
            <a:xfrm>
              <a:off x="1794" y="1545"/>
              <a:ext cx="763" cy="747"/>
            </a:xfrm>
            <a:custGeom>
              <a:avLst/>
              <a:gdLst>
                <a:gd name="T0" fmla="*/ 401 w 763"/>
                <a:gd name="T1" fmla="*/ 1 h 747"/>
                <a:gd name="T2" fmla="*/ 459 w 763"/>
                <a:gd name="T3" fmla="*/ 8 h 747"/>
                <a:gd name="T4" fmla="*/ 513 w 763"/>
                <a:gd name="T5" fmla="*/ 23 h 747"/>
                <a:gd name="T6" fmla="*/ 564 w 763"/>
                <a:gd name="T7" fmla="*/ 45 h 747"/>
                <a:gd name="T8" fmla="*/ 610 w 763"/>
                <a:gd name="T9" fmla="*/ 75 h 747"/>
                <a:gd name="T10" fmla="*/ 652 w 763"/>
                <a:gd name="T11" fmla="*/ 110 h 747"/>
                <a:gd name="T12" fmla="*/ 687 w 763"/>
                <a:gd name="T13" fmla="*/ 150 h 747"/>
                <a:gd name="T14" fmla="*/ 718 w 763"/>
                <a:gd name="T15" fmla="*/ 197 h 747"/>
                <a:gd name="T16" fmla="*/ 741 w 763"/>
                <a:gd name="T17" fmla="*/ 246 h 747"/>
                <a:gd name="T18" fmla="*/ 756 w 763"/>
                <a:gd name="T19" fmla="*/ 299 h 747"/>
                <a:gd name="T20" fmla="*/ 763 w 763"/>
                <a:gd name="T21" fmla="*/ 355 h 747"/>
                <a:gd name="T22" fmla="*/ 763 w 763"/>
                <a:gd name="T23" fmla="*/ 393 h 747"/>
                <a:gd name="T24" fmla="*/ 756 w 763"/>
                <a:gd name="T25" fmla="*/ 449 h 747"/>
                <a:gd name="T26" fmla="*/ 741 w 763"/>
                <a:gd name="T27" fmla="*/ 502 h 747"/>
                <a:gd name="T28" fmla="*/ 718 w 763"/>
                <a:gd name="T29" fmla="*/ 552 h 747"/>
                <a:gd name="T30" fmla="*/ 687 w 763"/>
                <a:gd name="T31" fmla="*/ 597 h 747"/>
                <a:gd name="T32" fmla="*/ 652 w 763"/>
                <a:gd name="T33" fmla="*/ 638 h 747"/>
                <a:gd name="T34" fmla="*/ 610 w 763"/>
                <a:gd name="T35" fmla="*/ 674 h 747"/>
                <a:gd name="T36" fmla="*/ 564 w 763"/>
                <a:gd name="T37" fmla="*/ 702 h 747"/>
                <a:gd name="T38" fmla="*/ 513 w 763"/>
                <a:gd name="T39" fmla="*/ 724 h 747"/>
                <a:gd name="T40" fmla="*/ 459 w 763"/>
                <a:gd name="T41" fmla="*/ 740 h 747"/>
                <a:gd name="T42" fmla="*/ 401 w 763"/>
                <a:gd name="T43" fmla="*/ 747 h 747"/>
                <a:gd name="T44" fmla="*/ 362 w 763"/>
                <a:gd name="T45" fmla="*/ 747 h 747"/>
                <a:gd name="T46" fmla="*/ 305 w 763"/>
                <a:gd name="T47" fmla="*/ 740 h 747"/>
                <a:gd name="T48" fmla="*/ 252 w 763"/>
                <a:gd name="T49" fmla="*/ 724 h 747"/>
                <a:gd name="T50" fmla="*/ 201 w 763"/>
                <a:gd name="T51" fmla="*/ 702 h 747"/>
                <a:gd name="T52" fmla="*/ 154 w 763"/>
                <a:gd name="T53" fmla="*/ 674 h 747"/>
                <a:gd name="T54" fmla="*/ 112 w 763"/>
                <a:gd name="T55" fmla="*/ 638 h 747"/>
                <a:gd name="T56" fmla="*/ 76 w 763"/>
                <a:gd name="T57" fmla="*/ 597 h 747"/>
                <a:gd name="T58" fmla="*/ 47 w 763"/>
                <a:gd name="T59" fmla="*/ 552 h 747"/>
                <a:gd name="T60" fmla="*/ 24 w 763"/>
                <a:gd name="T61" fmla="*/ 502 h 747"/>
                <a:gd name="T62" fmla="*/ 8 w 763"/>
                <a:gd name="T63" fmla="*/ 449 h 747"/>
                <a:gd name="T64" fmla="*/ 1 w 763"/>
                <a:gd name="T65" fmla="*/ 393 h 747"/>
                <a:gd name="T66" fmla="*/ 1 w 763"/>
                <a:gd name="T67" fmla="*/ 355 h 747"/>
                <a:gd name="T68" fmla="*/ 8 w 763"/>
                <a:gd name="T69" fmla="*/ 299 h 747"/>
                <a:gd name="T70" fmla="*/ 24 w 763"/>
                <a:gd name="T71" fmla="*/ 246 h 747"/>
                <a:gd name="T72" fmla="*/ 47 w 763"/>
                <a:gd name="T73" fmla="*/ 197 h 747"/>
                <a:gd name="T74" fmla="*/ 76 w 763"/>
                <a:gd name="T75" fmla="*/ 150 h 747"/>
                <a:gd name="T76" fmla="*/ 112 w 763"/>
                <a:gd name="T77" fmla="*/ 110 h 747"/>
                <a:gd name="T78" fmla="*/ 154 w 763"/>
                <a:gd name="T79" fmla="*/ 75 h 747"/>
                <a:gd name="T80" fmla="*/ 201 w 763"/>
                <a:gd name="T81" fmla="*/ 45 h 747"/>
                <a:gd name="T82" fmla="*/ 252 w 763"/>
                <a:gd name="T83" fmla="*/ 23 h 747"/>
                <a:gd name="T84" fmla="*/ 305 w 763"/>
                <a:gd name="T85" fmla="*/ 8 h 747"/>
                <a:gd name="T86" fmla="*/ 362 w 763"/>
                <a:gd name="T87" fmla="*/ 1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63" h="747">
                  <a:moveTo>
                    <a:pt x="382" y="0"/>
                  </a:moveTo>
                  <a:lnTo>
                    <a:pt x="382" y="0"/>
                  </a:lnTo>
                  <a:lnTo>
                    <a:pt x="401" y="1"/>
                  </a:lnTo>
                  <a:lnTo>
                    <a:pt x="420" y="3"/>
                  </a:lnTo>
                  <a:lnTo>
                    <a:pt x="439" y="4"/>
                  </a:lnTo>
                  <a:lnTo>
                    <a:pt x="459" y="8"/>
                  </a:lnTo>
                  <a:lnTo>
                    <a:pt x="478" y="13"/>
                  </a:lnTo>
                  <a:lnTo>
                    <a:pt x="495" y="17"/>
                  </a:lnTo>
                  <a:lnTo>
                    <a:pt x="513" y="23"/>
                  </a:lnTo>
                  <a:lnTo>
                    <a:pt x="530" y="30"/>
                  </a:lnTo>
                  <a:lnTo>
                    <a:pt x="547" y="37"/>
                  </a:lnTo>
                  <a:lnTo>
                    <a:pt x="564" y="45"/>
                  </a:lnTo>
                  <a:lnTo>
                    <a:pt x="579" y="55"/>
                  </a:lnTo>
                  <a:lnTo>
                    <a:pt x="594" y="64"/>
                  </a:lnTo>
                  <a:lnTo>
                    <a:pt x="610" y="75"/>
                  </a:lnTo>
                  <a:lnTo>
                    <a:pt x="625" y="86"/>
                  </a:lnTo>
                  <a:lnTo>
                    <a:pt x="638" y="98"/>
                  </a:lnTo>
                  <a:lnTo>
                    <a:pt x="652" y="110"/>
                  </a:lnTo>
                  <a:lnTo>
                    <a:pt x="664" y="123"/>
                  </a:lnTo>
                  <a:lnTo>
                    <a:pt x="676" y="136"/>
                  </a:lnTo>
                  <a:lnTo>
                    <a:pt x="687" y="150"/>
                  </a:lnTo>
                  <a:lnTo>
                    <a:pt x="699" y="166"/>
                  </a:lnTo>
                  <a:lnTo>
                    <a:pt x="707" y="181"/>
                  </a:lnTo>
                  <a:lnTo>
                    <a:pt x="718" y="197"/>
                  </a:lnTo>
                  <a:lnTo>
                    <a:pt x="725" y="212"/>
                  </a:lnTo>
                  <a:lnTo>
                    <a:pt x="733" y="229"/>
                  </a:lnTo>
                  <a:lnTo>
                    <a:pt x="741" y="246"/>
                  </a:lnTo>
                  <a:lnTo>
                    <a:pt x="746" y="263"/>
                  </a:lnTo>
                  <a:lnTo>
                    <a:pt x="752" y="280"/>
                  </a:lnTo>
                  <a:lnTo>
                    <a:pt x="756" y="299"/>
                  </a:lnTo>
                  <a:lnTo>
                    <a:pt x="760" y="317"/>
                  </a:lnTo>
                  <a:lnTo>
                    <a:pt x="761" y="335"/>
                  </a:lnTo>
                  <a:lnTo>
                    <a:pt x="763" y="355"/>
                  </a:lnTo>
                  <a:lnTo>
                    <a:pt x="763" y="374"/>
                  </a:lnTo>
                  <a:lnTo>
                    <a:pt x="763" y="374"/>
                  </a:lnTo>
                  <a:lnTo>
                    <a:pt x="763" y="393"/>
                  </a:lnTo>
                  <a:lnTo>
                    <a:pt x="761" y="412"/>
                  </a:lnTo>
                  <a:lnTo>
                    <a:pt x="760" y="430"/>
                  </a:lnTo>
                  <a:lnTo>
                    <a:pt x="756" y="449"/>
                  </a:lnTo>
                  <a:lnTo>
                    <a:pt x="752" y="467"/>
                  </a:lnTo>
                  <a:lnTo>
                    <a:pt x="746" y="484"/>
                  </a:lnTo>
                  <a:lnTo>
                    <a:pt x="741" y="502"/>
                  </a:lnTo>
                  <a:lnTo>
                    <a:pt x="733" y="519"/>
                  </a:lnTo>
                  <a:lnTo>
                    <a:pt x="725" y="535"/>
                  </a:lnTo>
                  <a:lnTo>
                    <a:pt x="718" y="552"/>
                  </a:lnTo>
                  <a:lnTo>
                    <a:pt x="707" y="567"/>
                  </a:lnTo>
                  <a:lnTo>
                    <a:pt x="699" y="583"/>
                  </a:lnTo>
                  <a:lnTo>
                    <a:pt x="687" y="597"/>
                  </a:lnTo>
                  <a:lnTo>
                    <a:pt x="676" y="611"/>
                  </a:lnTo>
                  <a:lnTo>
                    <a:pt x="664" y="624"/>
                  </a:lnTo>
                  <a:lnTo>
                    <a:pt x="652" y="638"/>
                  </a:lnTo>
                  <a:lnTo>
                    <a:pt x="638" y="649"/>
                  </a:lnTo>
                  <a:lnTo>
                    <a:pt x="625" y="662"/>
                  </a:lnTo>
                  <a:lnTo>
                    <a:pt x="610" y="674"/>
                  </a:lnTo>
                  <a:lnTo>
                    <a:pt x="594" y="683"/>
                  </a:lnTo>
                  <a:lnTo>
                    <a:pt x="579" y="693"/>
                  </a:lnTo>
                  <a:lnTo>
                    <a:pt x="564" y="702"/>
                  </a:lnTo>
                  <a:lnTo>
                    <a:pt x="547" y="710"/>
                  </a:lnTo>
                  <a:lnTo>
                    <a:pt x="530" y="717"/>
                  </a:lnTo>
                  <a:lnTo>
                    <a:pt x="513" y="724"/>
                  </a:lnTo>
                  <a:lnTo>
                    <a:pt x="495" y="730"/>
                  </a:lnTo>
                  <a:lnTo>
                    <a:pt x="478" y="736"/>
                  </a:lnTo>
                  <a:lnTo>
                    <a:pt x="459" y="740"/>
                  </a:lnTo>
                  <a:lnTo>
                    <a:pt x="439" y="743"/>
                  </a:lnTo>
                  <a:lnTo>
                    <a:pt x="420" y="746"/>
                  </a:lnTo>
                  <a:lnTo>
                    <a:pt x="401" y="747"/>
                  </a:lnTo>
                  <a:lnTo>
                    <a:pt x="382" y="747"/>
                  </a:lnTo>
                  <a:lnTo>
                    <a:pt x="382" y="747"/>
                  </a:lnTo>
                  <a:lnTo>
                    <a:pt x="362" y="747"/>
                  </a:lnTo>
                  <a:lnTo>
                    <a:pt x="343" y="746"/>
                  </a:lnTo>
                  <a:lnTo>
                    <a:pt x="324" y="743"/>
                  </a:lnTo>
                  <a:lnTo>
                    <a:pt x="305" y="740"/>
                  </a:lnTo>
                  <a:lnTo>
                    <a:pt x="287" y="736"/>
                  </a:lnTo>
                  <a:lnTo>
                    <a:pt x="269" y="730"/>
                  </a:lnTo>
                  <a:lnTo>
                    <a:pt x="252" y="724"/>
                  </a:lnTo>
                  <a:lnTo>
                    <a:pt x="234" y="717"/>
                  </a:lnTo>
                  <a:lnTo>
                    <a:pt x="217" y="710"/>
                  </a:lnTo>
                  <a:lnTo>
                    <a:pt x="201" y="702"/>
                  </a:lnTo>
                  <a:lnTo>
                    <a:pt x="184" y="693"/>
                  </a:lnTo>
                  <a:lnTo>
                    <a:pt x="169" y="683"/>
                  </a:lnTo>
                  <a:lnTo>
                    <a:pt x="154" y="674"/>
                  </a:lnTo>
                  <a:lnTo>
                    <a:pt x="140" y="662"/>
                  </a:lnTo>
                  <a:lnTo>
                    <a:pt x="126" y="649"/>
                  </a:lnTo>
                  <a:lnTo>
                    <a:pt x="112" y="638"/>
                  </a:lnTo>
                  <a:lnTo>
                    <a:pt x="99" y="624"/>
                  </a:lnTo>
                  <a:lnTo>
                    <a:pt x="88" y="611"/>
                  </a:lnTo>
                  <a:lnTo>
                    <a:pt x="76" y="597"/>
                  </a:lnTo>
                  <a:lnTo>
                    <a:pt x="66" y="583"/>
                  </a:lnTo>
                  <a:lnTo>
                    <a:pt x="56" y="567"/>
                  </a:lnTo>
                  <a:lnTo>
                    <a:pt x="47" y="552"/>
                  </a:lnTo>
                  <a:lnTo>
                    <a:pt x="38" y="535"/>
                  </a:lnTo>
                  <a:lnTo>
                    <a:pt x="31" y="519"/>
                  </a:lnTo>
                  <a:lnTo>
                    <a:pt x="24" y="502"/>
                  </a:lnTo>
                  <a:lnTo>
                    <a:pt x="18" y="484"/>
                  </a:lnTo>
                  <a:lnTo>
                    <a:pt x="13" y="467"/>
                  </a:lnTo>
                  <a:lnTo>
                    <a:pt x="8" y="449"/>
                  </a:lnTo>
                  <a:lnTo>
                    <a:pt x="5" y="430"/>
                  </a:lnTo>
                  <a:lnTo>
                    <a:pt x="3" y="412"/>
                  </a:lnTo>
                  <a:lnTo>
                    <a:pt x="1" y="393"/>
                  </a:lnTo>
                  <a:lnTo>
                    <a:pt x="0" y="374"/>
                  </a:lnTo>
                  <a:lnTo>
                    <a:pt x="0" y="374"/>
                  </a:lnTo>
                  <a:lnTo>
                    <a:pt x="1" y="355"/>
                  </a:lnTo>
                  <a:lnTo>
                    <a:pt x="3" y="335"/>
                  </a:lnTo>
                  <a:lnTo>
                    <a:pt x="5" y="317"/>
                  </a:lnTo>
                  <a:lnTo>
                    <a:pt x="8" y="299"/>
                  </a:lnTo>
                  <a:lnTo>
                    <a:pt x="13" y="280"/>
                  </a:lnTo>
                  <a:lnTo>
                    <a:pt x="18" y="263"/>
                  </a:lnTo>
                  <a:lnTo>
                    <a:pt x="24" y="246"/>
                  </a:lnTo>
                  <a:lnTo>
                    <a:pt x="31" y="229"/>
                  </a:lnTo>
                  <a:lnTo>
                    <a:pt x="38" y="212"/>
                  </a:lnTo>
                  <a:lnTo>
                    <a:pt x="47" y="197"/>
                  </a:lnTo>
                  <a:lnTo>
                    <a:pt x="56" y="181"/>
                  </a:lnTo>
                  <a:lnTo>
                    <a:pt x="66" y="166"/>
                  </a:lnTo>
                  <a:lnTo>
                    <a:pt x="76" y="150"/>
                  </a:lnTo>
                  <a:lnTo>
                    <a:pt x="88" y="136"/>
                  </a:lnTo>
                  <a:lnTo>
                    <a:pt x="99" y="123"/>
                  </a:lnTo>
                  <a:lnTo>
                    <a:pt x="112" y="110"/>
                  </a:lnTo>
                  <a:lnTo>
                    <a:pt x="126" y="98"/>
                  </a:lnTo>
                  <a:lnTo>
                    <a:pt x="140" y="86"/>
                  </a:lnTo>
                  <a:lnTo>
                    <a:pt x="154" y="75"/>
                  </a:lnTo>
                  <a:lnTo>
                    <a:pt x="169" y="64"/>
                  </a:lnTo>
                  <a:lnTo>
                    <a:pt x="184" y="55"/>
                  </a:lnTo>
                  <a:lnTo>
                    <a:pt x="201" y="45"/>
                  </a:lnTo>
                  <a:lnTo>
                    <a:pt x="217" y="37"/>
                  </a:lnTo>
                  <a:lnTo>
                    <a:pt x="234" y="30"/>
                  </a:lnTo>
                  <a:lnTo>
                    <a:pt x="252" y="23"/>
                  </a:lnTo>
                  <a:lnTo>
                    <a:pt x="269" y="17"/>
                  </a:lnTo>
                  <a:lnTo>
                    <a:pt x="287" y="13"/>
                  </a:lnTo>
                  <a:lnTo>
                    <a:pt x="305" y="8"/>
                  </a:lnTo>
                  <a:lnTo>
                    <a:pt x="324" y="4"/>
                  </a:lnTo>
                  <a:lnTo>
                    <a:pt x="343" y="3"/>
                  </a:lnTo>
                  <a:lnTo>
                    <a:pt x="362" y="1"/>
                  </a:lnTo>
                  <a:lnTo>
                    <a:pt x="382" y="0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4" name="Freeform 984"/>
            <p:cNvSpPr>
              <a:spLocks/>
            </p:cNvSpPr>
            <p:nvPr/>
          </p:nvSpPr>
          <p:spPr bwMode="auto">
            <a:xfrm>
              <a:off x="1791" y="1542"/>
              <a:ext cx="766" cy="752"/>
            </a:xfrm>
            <a:custGeom>
              <a:avLst/>
              <a:gdLst>
                <a:gd name="T0" fmla="*/ 403 w 766"/>
                <a:gd name="T1" fmla="*/ 2 h 752"/>
                <a:gd name="T2" fmla="*/ 460 w 766"/>
                <a:gd name="T3" fmla="*/ 9 h 752"/>
                <a:gd name="T4" fmla="*/ 515 w 766"/>
                <a:gd name="T5" fmla="*/ 23 h 752"/>
                <a:gd name="T6" fmla="*/ 566 w 766"/>
                <a:gd name="T7" fmla="*/ 45 h 752"/>
                <a:gd name="T8" fmla="*/ 613 w 766"/>
                <a:gd name="T9" fmla="*/ 75 h 752"/>
                <a:gd name="T10" fmla="*/ 655 w 766"/>
                <a:gd name="T11" fmla="*/ 111 h 752"/>
                <a:gd name="T12" fmla="*/ 690 w 766"/>
                <a:gd name="T13" fmla="*/ 152 h 752"/>
                <a:gd name="T14" fmla="*/ 721 w 766"/>
                <a:gd name="T15" fmla="*/ 197 h 752"/>
                <a:gd name="T16" fmla="*/ 744 w 766"/>
                <a:gd name="T17" fmla="*/ 246 h 752"/>
                <a:gd name="T18" fmla="*/ 759 w 766"/>
                <a:gd name="T19" fmla="*/ 300 h 752"/>
                <a:gd name="T20" fmla="*/ 766 w 766"/>
                <a:gd name="T21" fmla="*/ 357 h 752"/>
                <a:gd name="T22" fmla="*/ 766 w 766"/>
                <a:gd name="T23" fmla="*/ 395 h 752"/>
                <a:gd name="T24" fmla="*/ 759 w 766"/>
                <a:gd name="T25" fmla="*/ 452 h 752"/>
                <a:gd name="T26" fmla="*/ 744 w 766"/>
                <a:gd name="T27" fmla="*/ 504 h 752"/>
                <a:gd name="T28" fmla="*/ 721 w 766"/>
                <a:gd name="T29" fmla="*/ 555 h 752"/>
                <a:gd name="T30" fmla="*/ 690 w 766"/>
                <a:gd name="T31" fmla="*/ 600 h 752"/>
                <a:gd name="T32" fmla="*/ 655 w 766"/>
                <a:gd name="T33" fmla="*/ 641 h 752"/>
                <a:gd name="T34" fmla="*/ 613 w 766"/>
                <a:gd name="T35" fmla="*/ 677 h 752"/>
                <a:gd name="T36" fmla="*/ 566 w 766"/>
                <a:gd name="T37" fmla="*/ 705 h 752"/>
                <a:gd name="T38" fmla="*/ 515 w 766"/>
                <a:gd name="T39" fmla="*/ 727 h 752"/>
                <a:gd name="T40" fmla="*/ 460 w 766"/>
                <a:gd name="T41" fmla="*/ 743 h 752"/>
                <a:gd name="T42" fmla="*/ 403 w 766"/>
                <a:gd name="T43" fmla="*/ 750 h 752"/>
                <a:gd name="T44" fmla="*/ 364 w 766"/>
                <a:gd name="T45" fmla="*/ 750 h 752"/>
                <a:gd name="T46" fmla="*/ 307 w 766"/>
                <a:gd name="T47" fmla="*/ 743 h 752"/>
                <a:gd name="T48" fmla="*/ 252 w 766"/>
                <a:gd name="T49" fmla="*/ 727 h 752"/>
                <a:gd name="T50" fmla="*/ 201 w 766"/>
                <a:gd name="T51" fmla="*/ 705 h 752"/>
                <a:gd name="T52" fmla="*/ 154 w 766"/>
                <a:gd name="T53" fmla="*/ 677 h 752"/>
                <a:gd name="T54" fmla="*/ 112 w 766"/>
                <a:gd name="T55" fmla="*/ 641 h 752"/>
                <a:gd name="T56" fmla="*/ 77 w 766"/>
                <a:gd name="T57" fmla="*/ 600 h 752"/>
                <a:gd name="T58" fmla="*/ 46 w 766"/>
                <a:gd name="T59" fmla="*/ 555 h 752"/>
                <a:gd name="T60" fmla="*/ 23 w 766"/>
                <a:gd name="T61" fmla="*/ 504 h 752"/>
                <a:gd name="T62" fmla="*/ 8 w 766"/>
                <a:gd name="T63" fmla="*/ 452 h 752"/>
                <a:gd name="T64" fmla="*/ 0 w 766"/>
                <a:gd name="T65" fmla="*/ 395 h 752"/>
                <a:gd name="T66" fmla="*/ 0 w 766"/>
                <a:gd name="T67" fmla="*/ 357 h 752"/>
                <a:gd name="T68" fmla="*/ 8 w 766"/>
                <a:gd name="T69" fmla="*/ 300 h 752"/>
                <a:gd name="T70" fmla="*/ 23 w 766"/>
                <a:gd name="T71" fmla="*/ 246 h 752"/>
                <a:gd name="T72" fmla="*/ 46 w 766"/>
                <a:gd name="T73" fmla="*/ 197 h 752"/>
                <a:gd name="T74" fmla="*/ 77 w 766"/>
                <a:gd name="T75" fmla="*/ 152 h 752"/>
                <a:gd name="T76" fmla="*/ 112 w 766"/>
                <a:gd name="T77" fmla="*/ 111 h 752"/>
                <a:gd name="T78" fmla="*/ 154 w 766"/>
                <a:gd name="T79" fmla="*/ 75 h 752"/>
                <a:gd name="T80" fmla="*/ 201 w 766"/>
                <a:gd name="T81" fmla="*/ 45 h 752"/>
                <a:gd name="T82" fmla="*/ 252 w 766"/>
                <a:gd name="T83" fmla="*/ 23 h 752"/>
                <a:gd name="T84" fmla="*/ 307 w 766"/>
                <a:gd name="T85" fmla="*/ 9 h 752"/>
                <a:gd name="T86" fmla="*/ 364 w 766"/>
                <a:gd name="T87" fmla="*/ 2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66" h="752">
                  <a:moveTo>
                    <a:pt x="384" y="0"/>
                  </a:moveTo>
                  <a:lnTo>
                    <a:pt x="384" y="0"/>
                  </a:lnTo>
                  <a:lnTo>
                    <a:pt x="403" y="2"/>
                  </a:lnTo>
                  <a:lnTo>
                    <a:pt x="422" y="3"/>
                  </a:lnTo>
                  <a:lnTo>
                    <a:pt x="441" y="4"/>
                  </a:lnTo>
                  <a:lnTo>
                    <a:pt x="460" y="9"/>
                  </a:lnTo>
                  <a:lnTo>
                    <a:pt x="479" y="13"/>
                  </a:lnTo>
                  <a:lnTo>
                    <a:pt x="497" y="17"/>
                  </a:lnTo>
                  <a:lnTo>
                    <a:pt x="515" y="23"/>
                  </a:lnTo>
                  <a:lnTo>
                    <a:pt x="533" y="30"/>
                  </a:lnTo>
                  <a:lnTo>
                    <a:pt x="549" y="38"/>
                  </a:lnTo>
                  <a:lnTo>
                    <a:pt x="566" y="45"/>
                  </a:lnTo>
                  <a:lnTo>
                    <a:pt x="582" y="55"/>
                  </a:lnTo>
                  <a:lnTo>
                    <a:pt x="597" y="65"/>
                  </a:lnTo>
                  <a:lnTo>
                    <a:pt x="613" y="75"/>
                  </a:lnTo>
                  <a:lnTo>
                    <a:pt x="627" y="86"/>
                  </a:lnTo>
                  <a:lnTo>
                    <a:pt x="641" y="98"/>
                  </a:lnTo>
                  <a:lnTo>
                    <a:pt x="655" y="111"/>
                  </a:lnTo>
                  <a:lnTo>
                    <a:pt x="667" y="123"/>
                  </a:lnTo>
                  <a:lnTo>
                    <a:pt x="679" y="137"/>
                  </a:lnTo>
                  <a:lnTo>
                    <a:pt x="690" y="152"/>
                  </a:lnTo>
                  <a:lnTo>
                    <a:pt x="702" y="166"/>
                  </a:lnTo>
                  <a:lnTo>
                    <a:pt x="712" y="181"/>
                  </a:lnTo>
                  <a:lnTo>
                    <a:pt x="721" y="197"/>
                  </a:lnTo>
                  <a:lnTo>
                    <a:pt x="730" y="214"/>
                  </a:lnTo>
                  <a:lnTo>
                    <a:pt x="737" y="229"/>
                  </a:lnTo>
                  <a:lnTo>
                    <a:pt x="744" y="246"/>
                  </a:lnTo>
                  <a:lnTo>
                    <a:pt x="750" y="265"/>
                  </a:lnTo>
                  <a:lnTo>
                    <a:pt x="755" y="282"/>
                  </a:lnTo>
                  <a:lnTo>
                    <a:pt x="759" y="300"/>
                  </a:lnTo>
                  <a:lnTo>
                    <a:pt x="763" y="319"/>
                  </a:lnTo>
                  <a:lnTo>
                    <a:pt x="765" y="337"/>
                  </a:lnTo>
                  <a:lnTo>
                    <a:pt x="766" y="357"/>
                  </a:lnTo>
                  <a:lnTo>
                    <a:pt x="766" y="375"/>
                  </a:lnTo>
                  <a:lnTo>
                    <a:pt x="766" y="375"/>
                  </a:lnTo>
                  <a:lnTo>
                    <a:pt x="766" y="395"/>
                  </a:lnTo>
                  <a:lnTo>
                    <a:pt x="765" y="415"/>
                  </a:lnTo>
                  <a:lnTo>
                    <a:pt x="763" y="433"/>
                  </a:lnTo>
                  <a:lnTo>
                    <a:pt x="759" y="452"/>
                  </a:lnTo>
                  <a:lnTo>
                    <a:pt x="755" y="470"/>
                  </a:lnTo>
                  <a:lnTo>
                    <a:pt x="750" y="487"/>
                  </a:lnTo>
                  <a:lnTo>
                    <a:pt x="744" y="504"/>
                  </a:lnTo>
                  <a:lnTo>
                    <a:pt x="737" y="521"/>
                  </a:lnTo>
                  <a:lnTo>
                    <a:pt x="730" y="538"/>
                  </a:lnTo>
                  <a:lnTo>
                    <a:pt x="721" y="555"/>
                  </a:lnTo>
                  <a:lnTo>
                    <a:pt x="712" y="570"/>
                  </a:lnTo>
                  <a:lnTo>
                    <a:pt x="702" y="586"/>
                  </a:lnTo>
                  <a:lnTo>
                    <a:pt x="690" y="600"/>
                  </a:lnTo>
                  <a:lnTo>
                    <a:pt x="679" y="614"/>
                  </a:lnTo>
                  <a:lnTo>
                    <a:pt x="667" y="628"/>
                  </a:lnTo>
                  <a:lnTo>
                    <a:pt x="655" y="641"/>
                  </a:lnTo>
                  <a:lnTo>
                    <a:pt x="641" y="654"/>
                  </a:lnTo>
                  <a:lnTo>
                    <a:pt x="627" y="665"/>
                  </a:lnTo>
                  <a:lnTo>
                    <a:pt x="613" y="677"/>
                  </a:lnTo>
                  <a:lnTo>
                    <a:pt x="597" y="686"/>
                  </a:lnTo>
                  <a:lnTo>
                    <a:pt x="582" y="696"/>
                  </a:lnTo>
                  <a:lnTo>
                    <a:pt x="566" y="705"/>
                  </a:lnTo>
                  <a:lnTo>
                    <a:pt x="549" y="713"/>
                  </a:lnTo>
                  <a:lnTo>
                    <a:pt x="533" y="722"/>
                  </a:lnTo>
                  <a:lnTo>
                    <a:pt x="515" y="727"/>
                  </a:lnTo>
                  <a:lnTo>
                    <a:pt x="497" y="735"/>
                  </a:lnTo>
                  <a:lnTo>
                    <a:pt x="479" y="739"/>
                  </a:lnTo>
                  <a:lnTo>
                    <a:pt x="460" y="743"/>
                  </a:lnTo>
                  <a:lnTo>
                    <a:pt x="441" y="747"/>
                  </a:lnTo>
                  <a:lnTo>
                    <a:pt x="422" y="749"/>
                  </a:lnTo>
                  <a:lnTo>
                    <a:pt x="403" y="750"/>
                  </a:lnTo>
                  <a:lnTo>
                    <a:pt x="384" y="752"/>
                  </a:lnTo>
                  <a:lnTo>
                    <a:pt x="384" y="752"/>
                  </a:lnTo>
                  <a:lnTo>
                    <a:pt x="364" y="750"/>
                  </a:lnTo>
                  <a:lnTo>
                    <a:pt x="345" y="749"/>
                  </a:lnTo>
                  <a:lnTo>
                    <a:pt x="326" y="747"/>
                  </a:lnTo>
                  <a:lnTo>
                    <a:pt x="307" y="743"/>
                  </a:lnTo>
                  <a:lnTo>
                    <a:pt x="288" y="739"/>
                  </a:lnTo>
                  <a:lnTo>
                    <a:pt x="270" y="735"/>
                  </a:lnTo>
                  <a:lnTo>
                    <a:pt x="252" y="727"/>
                  </a:lnTo>
                  <a:lnTo>
                    <a:pt x="234" y="722"/>
                  </a:lnTo>
                  <a:lnTo>
                    <a:pt x="218" y="713"/>
                  </a:lnTo>
                  <a:lnTo>
                    <a:pt x="201" y="705"/>
                  </a:lnTo>
                  <a:lnTo>
                    <a:pt x="185" y="696"/>
                  </a:lnTo>
                  <a:lnTo>
                    <a:pt x="169" y="686"/>
                  </a:lnTo>
                  <a:lnTo>
                    <a:pt x="154" y="677"/>
                  </a:lnTo>
                  <a:lnTo>
                    <a:pt x="140" y="665"/>
                  </a:lnTo>
                  <a:lnTo>
                    <a:pt x="126" y="654"/>
                  </a:lnTo>
                  <a:lnTo>
                    <a:pt x="112" y="641"/>
                  </a:lnTo>
                  <a:lnTo>
                    <a:pt x="100" y="628"/>
                  </a:lnTo>
                  <a:lnTo>
                    <a:pt x="88" y="614"/>
                  </a:lnTo>
                  <a:lnTo>
                    <a:pt x="77" y="600"/>
                  </a:lnTo>
                  <a:lnTo>
                    <a:pt x="67" y="586"/>
                  </a:lnTo>
                  <a:lnTo>
                    <a:pt x="56" y="570"/>
                  </a:lnTo>
                  <a:lnTo>
                    <a:pt x="46" y="555"/>
                  </a:lnTo>
                  <a:lnTo>
                    <a:pt x="39" y="538"/>
                  </a:lnTo>
                  <a:lnTo>
                    <a:pt x="31" y="521"/>
                  </a:lnTo>
                  <a:lnTo>
                    <a:pt x="23" y="504"/>
                  </a:lnTo>
                  <a:lnTo>
                    <a:pt x="17" y="487"/>
                  </a:lnTo>
                  <a:lnTo>
                    <a:pt x="12" y="470"/>
                  </a:lnTo>
                  <a:lnTo>
                    <a:pt x="8" y="452"/>
                  </a:lnTo>
                  <a:lnTo>
                    <a:pt x="4" y="433"/>
                  </a:lnTo>
                  <a:lnTo>
                    <a:pt x="2" y="415"/>
                  </a:lnTo>
                  <a:lnTo>
                    <a:pt x="0" y="395"/>
                  </a:lnTo>
                  <a:lnTo>
                    <a:pt x="0" y="375"/>
                  </a:lnTo>
                  <a:lnTo>
                    <a:pt x="0" y="375"/>
                  </a:lnTo>
                  <a:lnTo>
                    <a:pt x="0" y="357"/>
                  </a:lnTo>
                  <a:lnTo>
                    <a:pt x="2" y="337"/>
                  </a:lnTo>
                  <a:lnTo>
                    <a:pt x="4" y="319"/>
                  </a:lnTo>
                  <a:lnTo>
                    <a:pt x="8" y="300"/>
                  </a:lnTo>
                  <a:lnTo>
                    <a:pt x="12" y="282"/>
                  </a:lnTo>
                  <a:lnTo>
                    <a:pt x="17" y="265"/>
                  </a:lnTo>
                  <a:lnTo>
                    <a:pt x="23" y="246"/>
                  </a:lnTo>
                  <a:lnTo>
                    <a:pt x="31" y="229"/>
                  </a:lnTo>
                  <a:lnTo>
                    <a:pt x="39" y="214"/>
                  </a:lnTo>
                  <a:lnTo>
                    <a:pt x="46" y="197"/>
                  </a:lnTo>
                  <a:lnTo>
                    <a:pt x="56" y="181"/>
                  </a:lnTo>
                  <a:lnTo>
                    <a:pt x="67" y="166"/>
                  </a:lnTo>
                  <a:lnTo>
                    <a:pt x="77" y="152"/>
                  </a:lnTo>
                  <a:lnTo>
                    <a:pt x="88" y="137"/>
                  </a:lnTo>
                  <a:lnTo>
                    <a:pt x="100" y="123"/>
                  </a:lnTo>
                  <a:lnTo>
                    <a:pt x="112" y="111"/>
                  </a:lnTo>
                  <a:lnTo>
                    <a:pt x="126" y="98"/>
                  </a:lnTo>
                  <a:lnTo>
                    <a:pt x="140" y="86"/>
                  </a:lnTo>
                  <a:lnTo>
                    <a:pt x="154" y="75"/>
                  </a:lnTo>
                  <a:lnTo>
                    <a:pt x="169" y="65"/>
                  </a:lnTo>
                  <a:lnTo>
                    <a:pt x="185" y="55"/>
                  </a:lnTo>
                  <a:lnTo>
                    <a:pt x="201" y="45"/>
                  </a:lnTo>
                  <a:lnTo>
                    <a:pt x="218" y="38"/>
                  </a:lnTo>
                  <a:lnTo>
                    <a:pt x="234" y="30"/>
                  </a:lnTo>
                  <a:lnTo>
                    <a:pt x="252" y="23"/>
                  </a:lnTo>
                  <a:lnTo>
                    <a:pt x="270" y="17"/>
                  </a:lnTo>
                  <a:lnTo>
                    <a:pt x="288" y="13"/>
                  </a:lnTo>
                  <a:lnTo>
                    <a:pt x="307" y="9"/>
                  </a:lnTo>
                  <a:lnTo>
                    <a:pt x="326" y="4"/>
                  </a:lnTo>
                  <a:lnTo>
                    <a:pt x="345" y="3"/>
                  </a:lnTo>
                  <a:lnTo>
                    <a:pt x="364" y="2"/>
                  </a:lnTo>
                  <a:lnTo>
                    <a:pt x="384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5" name="Freeform 985"/>
            <p:cNvSpPr>
              <a:spLocks/>
            </p:cNvSpPr>
            <p:nvPr/>
          </p:nvSpPr>
          <p:spPr bwMode="auto">
            <a:xfrm>
              <a:off x="1788" y="1539"/>
              <a:ext cx="771" cy="755"/>
            </a:xfrm>
            <a:custGeom>
              <a:avLst/>
              <a:gdLst>
                <a:gd name="T0" fmla="*/ 405 w 771"/>
                <a:gd name="T1" fmla="*/ 2 h 755"/>
                <a:gd name="T2" fmla="*/ 463 w 771"/>
                <a:gd name="T3" fmla="*/ 9 h 755"/>
                <a:gd name="T4" fmla="*/ 518 w 771"/>
                <a:gd name="T5" fmla="*/ 24 h 755"/>
                <a:gd name="T6" fmla="*/ 569 w 771"/>
                <a:gd name="T7" fmla="*/ 47 h 755"/>
                <a:gd name="T8" fmla="*/ 616 w 771"/>
                <a:gd name="T9" fmla="*/ 75 h 755"/>
                <a:gd name="T10" fmla="*/ 658 w 771"/>
                <a:gd name="T11" fmla="*/ 112 h 755"/>
                <a:gd name="T12" fmla="*/ 693 w 771"/>
                <a:gd name="T13" fmla="*/ 153 h 755"/>
                <a:gd name="T14" fmla="*/ 724 w 771"/>
                <a:gd name="T15" fmla="*/ 198 h 755"/>
                <a:gd name="T16" fmla="*/ 747 w 771"/>
                <a:gd name="T17" fmla="*/ 248 h 755"/>
                <a:gd name="T18" fmla="*/ 763 w 771"/>
                <a:gd name="T19" fmla="*/ 302 h 755"/>
                <a:gd name="T20" fmla="*/ 769 w 771"/>
                <a:gd name="T21" fmla="*/ 358 h 755"/>
                <a:gd name="T22" fmla="*/ 769 w 771"/>
                <a:gd name="T23" fmla="*/ 397 h 755"/>
                <a:gd name="T24" fmla="*/ 763 w 771"/>
                <a:gd name="T25" fmla="*/ 453 h 755"/>
                <a:gd name="T26" fmla="*/ 747 w 771"/>
                <a:gd name="T27" fmla="*/ 507 h 755"/>
                <a:gd name="T28" fmla="*/ 724 w 771"/>
                <a:gd name="T29" fmla="*/ 558 h 755"/>
                <a:gd name="T30" fmla="*/ 693 w 771"/>
                <a:gd name="T31" fmla="*/ 603 h 755"/>
                <a:gd name="T32" fmla="*/ 658 w 771"/>
                <a:gd name="T33" fmla="*/ 644 h 755"/>
                <a:gd name="T34" fmla="*/ 616 w 771"/>
                <a:gd name="T35" fmla="*/ 680 h 755"/>
                <a:gd name="T36" fmla="*/ 569 w 771"/>
                <a:gd name="T37" fmla="*/ 709 h 755"/>
                <a:gd name="T38" fmla="*/ 518 w 771"/>
                <a:gd name="T39" fmla="*/ 732 h 755"/>
                <a:gd name="T40" fmla="*/ 463 w 771"/>
                <a:gd name="T41" fmla="*/ 747 h 755"/>
                <a:gd name="T42" fmla="*/ 405 w 771"/>
                <a:gd name="T43" fmla="*/ 755 h 755"/>
                <a:gd name="T44" fmla="*/ 365 w 771"/>
                <a:gd name="T45" fmla="*/ 755 h 755"/>
                <a:gd name="T46" fmla="*/ 308 w 771"/>
                <a:gd name="T47" fmla="*/ 747 h 755"/>
                <a:gd name="T48" fmla="*/ 254 w 771"/>
                <a:gd name="T49" fmla="*/ 732 h 755"/>
                <a:gd name="T50" fmla="*/ 202 w 771"/>
                <a:gd name="T51" fmla="*/ 709 h 755"/>
                <a:gd name="T52" fmla="*/ 155 w 771"/>
                <a:gd name="T53" fmla="*/ 680 h 755"/>
                <a:gd name="T54" fmla="*/ 113 w 771"/>
                <a:gd name="T55" fmla="*/ 644 h 755"/>
                <a:gd name="T56" fmla="*/ 77 w 771"/>
                <a:gd name="T57" fmla="*/ 603 h 755"/>
                <a:gd name="T58" fmla="*/ 47 w 771"/>
                <a:gd name="T59" fmla="*/ 558 h 755"/>
                <a:gd name="T60" fmla="*/ 24 w 771"/>
                <a:gd name="T61" fmla="*/ 507 h 755"/>
                <a:gd name="T62" fmla="*/ 9 w 771"/>
                <a:gd name="T63" fmla="*/ 453 h 755"/>
                <a:gd name="T64" fmla="*/ 1 w 771"/>
                <a:gd name="T65" fmla="*/ 397 h 755"/>
                <a:gd name="T66" fmla="*/ 1 w 771"/>
                <a:gd name="T67" fmla="*/ 358 h 755"/>
                <a:gd name="T68" fmla="*/ 9 w 771"/>
                <a:gd name="T69" fmla="*/ 302 h 755"/>
                <a:gd name="T70" fmla="*/ 24 w 771"/>
                <a:gd name="T71" fmla="*/ 248 h 755"/>
                <a:gd name="T72" fmla="*/ 47 w 771"/>
                <a:gd name="T73" fmla="*/ 198 h 755"/>
                <a:gd name="T74" fmla="*/ 77 w 771"/>
                <a:gd name="T75" fmla="*/ 153 h 755"/>
                <a:gd name="T76" fmla="*/ 113 w 771"/>
                <a:gd name="T77" fmla="*/ 112 h 755"/>
                <a:gd name="T78" fmla="*/ 155 w 771"/>
                <a:gd name="T79" fmla="*/ 75 h 755"/>
                <a:gd name="T80" fmla="*/ 202 w 771"/>
                <a:gd name="T81" fmla="*/ 47 h 755"/>
                <a:gd name="T82" fmla="*/ 254 w 771"/>
                <a:gd name="T83" fmla="*/ 24 h 755"/>
                <a:gd name="T84" fmla="*/ 308 w 771"/>
                <a:gd name="T85" fmla="*/ 9 h 755"/>
                <a:gd name="T86" fmla="*/ 365 w 771"/>
                <a:gd name="T87" fmla="*/ 2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71" h="755">
                  <a:moveTo>
                    <a:pt x="386" y="0"/>
                  </a:moveTo>
                  <a:lnTo>
                    <a:pt x="386" y="0"/>
                  </a:lnTo>
                  <a:lnTo>
                    <a:pt x="405" y="2"/>
                  </a:lnTo>
                  <a:lnTo>
                    <a:pt x="425" y="3"/>
                  </a:lnTo>
                  <a:lnTo>
                    <a:pt x="444" y="5"/>
                  </a:lnTo>
                  <a:lnTo>
                    <a:pt x="463" y="9"/>
                  </a:lnTo>
                  <a:lnTo>
                    <a:pt x="481" y="13"/>
                  </a:lnTo>
                  <a:lnTo>
                    <a:pt x="500" y="17"/>
                  </a:lnTo>
                  <a:lnTo>
                    <a:pt x="518" y="24"/>
                  </a:lnTo>
                  <a:lnTo>
                    <a:pt x="534" y="30"/>
                  </a:lnTo>
                  <a:lnTo>
                    <a:pt x="552" y="39"/>
                  </a:lnTo>
                  <a:lnTo>
                    <a:pt x="569" y="47"/>
                  </a:lnTo>
                  <a:lnTo>
                    <a:pt x="585" y="55"/>
                  </a:lnTo>
                  <a:lnTo>
                    <a:pt x="600" y="65"/>
                  </a:lnTo>
                  <a:lnTo>
                    <a:pt x="616" y="75"/>
                  </a:lnTo>
                  <a:lnTo>
                    <a:pt x="630" y="87"/>
                  </a:lnTo>
                  <a:lnTo>
                    <a:pt x="644" y="99"/>
                  </a:lnTo>
                  <a:lnTo>
                    <a:pt x="658" y="112"/>
                  </a:lnTo>
                  <a:lnTo>
                    <a:pt x="670" y="125"/>
                  </a:lnTo>
                  <a:lnTo>
                    <a:pt x="682" y="138"/>
                  </a:lnTo>
                  <a:lnTo>
                    <a:pt x="693" y="153"/>
                  </a:lnTo>
                  <a:lnTo>
                    <a:pt x="705" y="167"/>
                  </a:lnTo>
                  <a:lnTo>
                    <a:pt x="715" y="183"/>
                  </a:lnTo>
                  <a:lnTo>
                    <a:pt x="724" y="198"/>
                  </a:lnTo>
                  <a:lnTo>
                    <a:pt x="733" y="214"/>
                  </a:lnTo>
                  <a:lnTo>
                    <a:pt x="740" y="231"/>
                  </a:lnTo>
                  <a:lnTo>
                    <a:pt x="747" y="248"/>
                  </a:lnTo>
                  <a:lnTo>
                    <a:pt x="753" y="266"/>
                  </a:lnTo>
                  <a:lnTo>
                    <a:pt x="758" y="283"/>
                  </a:lnTo>
                  <a:lnTo>
                    <a:pt x="763" y="302"/>
                  </a:lnTo>
                  <a:lnTo>
                    <a:pt x="766" y="320"/>
                  </a:lnTo>
                  <a:lnTo>
                    <a:pt x="768" y="340"/>
                  </a:lnTo>
                  <a:lnTo>
                    <a:pt x="769" y="358"/>
                  </a:lnTo>
                  <a:lnTo>
                    <a:pt x="771" y="378"/>
                  </a:lnTo>
                  <a:lnTo>
                    <a:pt x="771" y="378"/>
                  </a:lnTo>
                  <a:lnTo>
                    <a:pt x="769" y="397"/>
                  </a:lnTo>
                  <a:lnTo>
                    <a:pt x="768" y="416"/>
                  </a:lnTo>
                  <a:lnTo>
                    <a:pt x="766" y="435"/>
                  </a:lnTo>
                  <a:lnTo>
                    <a:pt x="763" y="453"/>
                  </a:lnTo>
                  <a:lnTo>
                    <a:pt x="758" y="472"/>
                  </a:lnTo>
                  <a:lnTo>
                    <a:pt x="753" y="490"/>
                  </a:lnTo>
                  <a:lnTo>
                    <a:pt x="747" y="507"/>
                  </a:lnTo>
                  <a:lnTo>
                    <a:pt x="740" y="524"/>
                  </a:lnTo>
                  <a:lnTo>
                    <a:pt x="733" y="541"/>
                  </a:lnTo>
                  <a:lnTo>
                    <a:pt x="724" y="558"/>
                  </a:lnTo>
                  <a:lnTo>
                    <a:pt x="715" y="573"/>
                  </a:lnTo>
                  <a:lnTo>
                    <a:pt x="705" y="588"/>
                  </a:lnTo>
                  <a:lnTo>
                    <a:pt x="693" y="603"/>
                  </a:lnTo>
                  <a:lnTo>
                    <a:pt x="682" y="617"/>
                  </a:lnTo>
                  <a:lnTo>
                    <a:pt x="670" y="631"/>
                  </a:lnTo>
                  <a:lnTo>
                    <a:pt x="658" y="644"/>
                  </a:lnTo>
                  <a:lnTo>
                    <a:pt x="644" y="657"/>
                  </a:lnTo>
                  <a:lnTo>
                    <a:pt x="630" y="668"/>
                  </a:lnTo>
                  <a:lnTo>
                    <a:pt x="616" y="680"/>
                  </a:lnTo>
                  <a:lnTo>
                    <a:pt x="600" y="691"/>
                  </a:lnTo>
                  <a:lnTo>
                    <a:pt x="585" y="699"/>
                  </a:lnTo>
                  <a:lnTo>
                    <a:pt x="569" y="709"/>
                  </a:lnTo>
                  <a:lnTo>
                    <a:pt x="552" y="718"/>
                  </a:lnTo>
                  <a:lnTo>
                    <a:pt x="534" y="725"/>
                  </a:lnTo>
                  <a:lnTo>
                    <a:pt x="518" y="732"/>
                  </a:lnTo>
                  <a:lnTo>
                    <a:pt x="500" y="738"/>
                  </a:lnTo>
                  <a:lnTo>
                    <a:pt x="481" y="743"/>
                  </a:lnTo>
                  <a:lnTo>
                    <a:pt x="463" y="747"/>
                  </a:lnTo>
                  <a:lnTo>
                    <a:pt x="444" y="750"/>
                  </a:lnTo>
                  <a:lnTo>
                    <a:pt x="425" y="753"/>
                  </a:lnTo>
                  <a:lnTo>
                    <a:pt x="405" y="755"/>
                  </a:lnTo>
                  <a:lnTo>
                    <a:pt x="386" y="755"/>
                  </a:lnTo>
                  <a:lnTo>
                    <a:pt x="386" y="755"/>
                  </a:lnTo>
                  <a:lnTo>
                    <a:pt x="365" y="755"/>
                  </a:lnTo>
                  <a:lnTo>
                    <a:pt x="346" y="753"/>
                  </a:lnTo>
                  <a:lnTo>
                    <a:pt x="327" y="750"/>
                  </a:lnTo>
                  <a:lnTo>
                    <a:pt x="308" y="747"/>
                  </a:lnTo>
                  <a:lnTo>
                    <a:pt x="289" y="743"/>
                  </a:lnTo>
                  <a:lnTo>
                    <a:pt x="271" y="738"/>
                  </a:lnTo>
                  <a:lnTo>
                    <a:pt x="254" y="732"/>
                  </a:lnTo>
                  <a:lnTo>
                    <a:pt x="236" y="725"/>
                  </a:lnTo>
                  <a:lnTo>
                    <a:pt x="218" y="718"/>
                  </a:lnTo>
                  <a:lnTo>
                    <a:pt x="202" y="709"/>
                  </a:lnTo>
                  <a:lnTo>
                    <a:pt x="186" y="699"/>
                  </a:lnTo>
                  <a:lnTo>
                    <a:pt x="170" y="691"/>
                  </a:lnTo>
                  <a:lnTo>
                    <a:pt x="155" y="680"/>
                  </a:lnTo>
                  <a:lnTo>
                    <a:pt x="141" y="668"/>
                  </a:lnTo>
                  <a:lnTo>
                    <a:pt x="127" y="657"/>
                  </a:lnTo>
                  <a:lnTo>
                    <a:pt x="113" y="644"/>
                  </a:lnTo>
                  <a:lnTo>
                    <a:pt x="100" y="631"/>
                  </a:lnTo>
                  <a:lnTo>
                    <a:pt x="89" y="617"/>
                  </a:lnTo>
                  <a:lnTo>
                    <a:pt x="77" y="603"/>
                  </a:lnTo>
                  <a:lnTo>
                    <a:pt x="66" y="588"/>
                  </a:lnTo>
                  <a:lnTo>
                    <a:pt x="56" y="573"/>
                  </a:lnTo>
                  <a:lnTo>
                    <a:pt x="47" y="558"/>
                  </a:lnTo>
                  <a:lnTo>
                    <a:pt x="38" y="541"/>
                  </a:lnTo>
                  <a:lnTo>
                    <a:pt x="30" y="524"/>
                  </a:lnTo>
                  <a:lnTo>
                    <a:pt x="24" y="507"/>
                  </a:lnTo>
                  <a:lnTo>
                    <a:pt x="17" y="490"/>
                  </a:lnTo>
                  <a:lnTo>
                    <a:pt x="12" y="472"/>
                  </a:lnTo>
                  <a:lnTo>
                    <a:pt x="9" y="453"/>
                  </a:lnTo>
                  <a:lnTo>
                    <a:pt x="5" y="435"/>
                  </a:lnTo>
                  <a:lnTo>
                    <a:pt x="2" y="416"/>
                  </a:lnTo>
                  <a:lnTo>
                    <a:pt x="1" y="397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1" y="358"/>
                  </a:lnTo>
                  <a:lnTo>
                    <a:pt x="2" y="340"/>
                  </a:lnTo>
                  <a:lnTo>
                    <a:pt x="5" y="320"/>
                  </a:lnTo>
                  <a:lnTo>
                    <a:pt x="9" y="302"/>
                  </a:lnTo>
                  <a:lnTo>
                    <a:pt x="12" y="283"/>
                  </a:lnTo>
                  <a:lnTo>
                    <a:pt x="17" y="266"/>
                  </a:lnTo>
                  <a:lnTo>
                    <a:pt x="24" y="248"/>
                  </a:lnTo>
                  <a:lnTo>
                    <a:pt x="30" y="231"/>
                  </a:lnTo>
                  <a:lnTo>
                    <a:pt x="38" y="214"/>
                  </a:lnTo>
                  <a:lnTo>
                    <a:pt x="47" y="198"/>
                  </a:lnTo>
                  <a:lnTo>
                    <a:pt x="56" y="183"/>
                  </a:lnTo>
                  <a:lnTo>
                    <a:pt x="66" y="167"/>
                  </a:lnTo>
                  <a:lnTo>
                    <a:pt x="77" y="153"/>
                  </a:lnTo>
                  <a:lnTo>
                    <a:pt x="89" y="138"/>
                  </a:lnTo>
                  <a:lnTo>
                    <a:pt x="100" y="125"/>
                  </a:lnTo>
                  <a:lnTo>
                    <a:pt x="113" y="112"/>
                  </a:lnTo>
                  <a:lnTo>
                    <a:pt x="127" y="99"/>
                  </a:lnTo>
                  <a:lnTo>
                    <a:pt x="141" y="87"/>
                  </a:lnTo>
                  <a:lnTo>
                    <a:pt x="155" y="75"/>
                  </a:lnTo>
                  <a:lnTo>
                    <a:pt x="170" y="65"/>
                  </a:lnTo>
                  <a:lnTo>
                    <a:pt x="186" y="55"/>
                  </a:lnTo>
                  <a:lnTo>
                    <a:pt x="202" y="47"/>
                  </a:lnTo>
                  <a:lnTo>
                    <a:pt x="218" y="39"/>
                  </a:lnTo>
                  <a:lnTo>
                    <a:pt x="236" y="30"/>
                  </a:lnTo>
                  <a:lnTo>
                    <a:pt x="254" y="24"/>
                  </a:lnTo>
                  <a:lnTo>
                    <a:pt x="271" y="17"/>
                  </a:lnTo>
                  <a:lnTo>
                    <a:pt x="289" y="13"/>
                  </a:lnTo>
                  <a:lnTo>
                    <a:pt x="308" y="9"/>
                  </a:lnTo>
                  <a:lnTo>
                    <a:pt x="327" y="5"/>
                  </a:lnTo>
                  <a:lnTo>
                    <a:pt x="346" y="3"/>
                  </a:lnTo>
                  <a:lnTo>
                    <a:pt x="365" y="2"/>
                  </a:lnTo>
                  <a:lnTo>
                    <a:pt x="386" y="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D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6" name="Freeform 986"/>
            <p:cNvSpPr>
              <a:spLocks/>
            </p:cNvSpPr>
            <p:nvPr/>
          </p:nvSpPr>
          <p:spPr bwMode="auto">
            <a:xfrm>
              <a:off x="1785" y="1536"/>
              <a:ext cx="774" cy="759"/>
            </a:xfrm>
            <a:custGeom>
              <a:avLst/>
              <a:gdLst>
                <a:gd name="T0" fmla="*/ 407 w 774"/>
                <a:gd name="T1" fmla="*/ 2 h 759"/>
                <a:gd name="T2" fmla="*/ 465 w 774"/>
                <a:gd name="T3" fmla="*/ 9 h 759"/>
                <a:gd name="T4" fmla="*/ 520 w 774"/>
                <a:gd name="T5" fmla="*/ 25 h 759"/>
                <a:gd name="T6" fmla="*/ 572 w 774"/>
                <a:gd name="T7" fmla="*/ 47 h 759"/>
                <a:gd name="T8" fmla="*/ 619 w 774"/>
                <a:gd name="T9" fmla="*/ 77 h 759"/>
                <a:gd name="T10" fmla="*/ 661 w 774"/>
                <a:gd name="T11" fmla="*/ 112 h 759"/>
                <a:gd name="T12" fmla="*/ 697 w 774"/>
                <a:gd name="T13" fmla="*/ 153 h 759"/>
                <a:gd name="T14" fmla="*/ 727 w 774"/>
                <a:gd name="T15" fmla="*/ 200 h 759"/>
                <a:gd name="T16" fmla="*/ 751 w 774"/>
                <a:gd name="T17" fmla="*/ 250 h 759"/>
                <a:gd name="T18" fmla="*/ 766 w 774"/>
                <a:gd name="T19" fmla="*/ 303 h 759"/>
                <a:gd name="T20" fmla="*/ 774 w 774"/>
                <a:gd name="T21" fmla="*/ 360 h 759"/>
                <a:gd name="T22" fmla="*/ 774 w 774"/>
                <a:gd name="T23" fmla="*/ 400 h 759"/>
                <a:gd name="T24" fmla="*/ 766 w 774"/>
                <a:gd name="T25" fmla="*/ 456 h 759"/>
                <a:gd name="T26" fmla="*/ 751 w 774"/>
                <a:gd name="T27" fmla="*/ 510 h 759"/>
                <a:gd name="T28" fmla="*/ 727 w 774"/>
                <a:gd name="T29" fmla="*/ 559 h 759"/>
                <a:gd name="T30" fmla="*/ 697 w 774"/>
                <a:gd name="T31" fmla="*/ 606 h 759"/>
                <a:gd name="T32" fmla="*/ 661 w 774"/>
                <a:gd name="T33" fmla="*/ 647 h 759"/>
                <a:gd name="T34" fmla="*/ 619 w 774"/>
                <a:gd name="T35" fmla="*/ 683 h 759"/>
                <a:gd name="T36" fmla="*/ 572 w 774"/>
                <a:gd name="T37" fmla="*/ 712 h 759"/>
                <a:gd name="T38" fmla="*/ 520 w 774"/>
                <a:gd name="T39" fmla="*/ 735 h 759"/>
                <a:gd name="T40" fmla="*/ 465 w 774"/>
                <a:gd name="T41" fmla="*/ 750 h 759"/>
                <a:gd name="T42" fmla="*/ 407 w 774"/>
                <a:gd name="T43" fmla="*/ 758 h 759"/>
                <a:gd name="T44" fmla="*/ 367 w 774"/>
                <a:gd name="T45" fmla="*/ 758 h 759"/>
                <a:gd name="T46" fmla="*/ 309 w 774"/>
                <a:gd name="T47" fmla="*/ 750 h 759"/>
                <a:gd name="T48" fmla="*/ 254 w 774"/>
                <a:gd name="T49" fmla="*/ 735 h 759"/>
                <a:gd name="T50" fmla="*/ 203 w 774"/>
                <a:gd name="T51" fmla="*/ 712 h 759"/>
                <a:gd name="T52" fmla="*/ 156 w 774"/>
                <a:gd name="T53" fmla="*/ 683 h 759"/>
                <a:gd name="T54" fmla="*/ 113 w 774"/>
                <a:gd name="T55" fmla="*/ 647 h 759"/>
                <a:gd name="T56" fmla="*/ 78 w 774"/>
                <a:gd name="T57" fmla="*/ 606 h 759"/>
                <a:gd name="T58" fmla="*/ 47 w 774"/>
                <a:gd name="T59" fmla="*/ 559 h 759"/>
                <a:gd name="T60" fmla="*/ 24 w 774"/>
                <a:gd name="T61" fmla="*/ 510 h 759"/>
                <a:gd name="T62" fmla="*/ 8 w 774"/>
                <a:gd name="T63" fmla="*/ 456 h 759"/>
                <a:gd name="T64" fmla="*/ 0 w 774"/>
                <a:gd name="T65" fmla="*/ 400 h 759"/>
                <a:gd name="T66" fmla="*/ 0 w 774"/>
                <a:gd name="T67" fmla="*/ 360 h 759"/>
                <a:gd name="T68" fmla="*/ 8 w 774"/>
                <a:gd name="T69" fmla="*/ 303 h 759"/>
                <a:gd name="T70" fmla="*/ 24 w 774"/>
                <a:gd name="T71" fmla="*/ 250 h 759"/>
                <a:gd name="T72" fmla="*/ 47 w 774"/>
                <a:gd name="T73" fmla="*/ 200 h 759"/>
                <a:gd name="T74" fmla="*/ 78 w 774"/>
                <a:gd name="T75" fmla="*/ 153 h 759"/>
                <a:gd name="T76" fmla="*/ 113 w 774"/>
                <a:gd name="T77" fmla="*/ 112 h 759"/>
                <a:gd name="T78" fmla="*/ 156 w 774"/>
                <a:gd name="T79" fmla="*/ 77 h 759"/>
                <a:gd name="T80" fmla="*/ 203 w 774"/>
                <a:gd name="T81" fmla="*/ 47 h 759"/>
                <a:gd name="T82" fmla="*/ 254 w 774"/>
                <a:gd name="T83" fmla="*/ 25 h 759"/>
                <a:gd name="T84" fmla="*/ 309 w 774"/>
                <a:gd name="T85" fmla="*/ 9 h 759"/>
                <a:gd name="T86" fmla="*/ 367 w 774"/>
                <a:gd name="T87" fmla="*/ 2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74" h="759">
                  <a:moveTo>
                    <a:pt x="388" y="0"/>
                  </a:moveTo>
                  <a:lnTo>
                    <a:pt x="388" y="0"/>
                  </a:lnTo>
                  <a:lnTo>
                    <a:pt x="407" y="2"/>
                  </a:lnTo>
                  <a:lnTo>
                    <a:pt x="427" y="3"/>
                  </a:lnTo>
                  <a:lnTo>
                    <a:pt x="446" y="6"/>
                  </a:lnTo>
                  <a:lnTo>
                    <a:pt x="465" y="9"/>
                  </a:lnTo>
                  <a:lnTo>
                    <a:pt x="484" y="13"/>
                  </a:lnTo>
                  <a:lnTo>
                    <a:pt x="502" y="17"/>
                  </a:lnTo>
                  <a:lnTo>
                    <a:pt x="520" y="25"/>
                  </a:lnTo>
                  <a:lnTo>
                    <a:pt x="537" y="32"/>
                  </a:lnTo>
                  <a:lnTo>
                    <a:pt x="554" y="39"/>
                  </a:lnTo>
                  <a:lnTo>
                    <a:pt x="572" y="47"/>
                  </a:lnTo>
                  <a:lnTo>
                    <a:pt x="587" y="56"/>
                  </a:lnTo>
                  <a:lnTo>
                    <a:pt x="603" y="66"/>
                  </a:lnTo>
                  <a:lnTo>
                    <a:pt x="619" y="77"/>
                  </a:lnTo>
                  <a:lnTo>
                    <a:pt x="633" y="88"/>
                  </a:lnTo>
                  <a:lnTo>
                    <a:pt x="647" y="100"/>
                  </a:lnTo>
                  <a:lnTo>
                    <a:pt x="661" y="112"/>
                  </a:lnTo>
                  <a:lnTo>
                    <a:pt x="673" y="125"/>
                  </a:lnTo>
                  <a:lnTo>
                    <a:pt x="685" y="139"/>
                  </a:lnTo>
                  <a:lnTo>
                    <a:pt x="697" y="153"/>
                  </a:lnTo>
                  <a:lnTo>
                    <a:pt x="708" y="169"/>
                  </a:lnTo>
                  <a:lnTo>
                    <a:pt x="718" y="183"/>
                  </a:lnTo>
                  <a:lnTo>
                    <a:pt x="727" y="200"/>
                  </a:lnTo>
                  <a:lnTo>
                    <a:pt x="736" y="216"/>
                  </a:lnTo>
                  <a:lnTo>
                    <a:pt x="743" y="233"/>
                  </a:lnTo>
                  <a:lnTo>
                    <a:pt x="751" y="250"/>
                  </a:lnTo>
                  <a:lnTo>
                    <a:pt x="756" y="268"/>
                  </a:lnTo>
                  <a:lnTo>
                    <a:pt x="762" y="285"/>
                  </a:lnTo>
                  <a:lnTo>
                    <a:pt x="766" y="303"/>
                  </a:lnTo>
                  <a:lnTo>
                    <a:pt x="770" y="322"/>
                  </a:lnTo>
                  <a:lnTo>
                    <a:pt x="772" y="341"/>
                  </a:lnTo>
                  <a:lnTo>
                    <a:pt x="774" y="360"/>
                  </a:lnTo>
                  <a:lnTo>
                    <a:pt x="774" y="380"/>
                  </a:lnTo>
                  <a:lnTo>
                    <a:pt x="774" y="380"/>
                  </a:lnTo>
                  <a:lnTo>
                    <a:pt x="774" y="400"/>
                  </a:lnTo>
                  <a:lnTo>
                    <a:pt x="772" y="418"/>
                  </a:lnTo>
                  <a:lnTo>
                    <a:pt x="770" y="438"/>
                  </a:lnTo>
                  <a:lnTo>
                    <a:pt x="766" y="456"/>
                  </a:lnTo>
                  <a:lnTo>
                    <a:pt x="762" y="475"/>
                  </a:lnTo>
                  <a:lnTo>
                    <a:pt x="756" y="491"/>
                  </a:lnTo>
                  <a:lnTo>
                    <a:pt x="751" y="510"/>
                  </a:lnTo>
                  <a:lnTo>
                    <a:pt x="743" y="527"/>
                  </a:lnTo>
                  <a:lnTo>
                    <a:pt x="736" y="544"/>
                  </a:lnTo>
                  <a:lnTo>
                    <a:pt x="727" y="559"/>
                  </a:lnTo>
                  <a:lnTo>
                    <a:pt x="718" y="576"/>
                  </a:lnTo>
                  <a:lnTo>
                    <a:pt x="708" y="591"/>
                  </a:lnTo>
                  <a:lnTo>
                    <a:pt x="697" y="606"/>
                  </a:lnTo>
                  <a:lnTo>
                    <a:pt x="685" y="620"/>
                  </a:lnTo>
                  <a:lnTo>
                    <a:pt x="673" y="634"/>
                  </a:lnTo>
                  <a:lnTo>
                    <a:pt x="661" y="647"/>
                  </a:lnTo>
                  <a:lnTo>
                    <a:pt x="647" y="660"/>
                  </a:lnTo>
                  <a:lnTo>
                    <a:pt x="633" y="671"/>
                  </a:lnTo>
                  <a:lnTo>
                    <a:pt x="619" y="683"/>
                  </a:lnTo>
                  <a:lnTo>
                    <a:pt x="603" y="694"/>
                  </a:lnTo>
                  <a:lnTo>
                    <a:pt x="587" y="704"/>
                  </a:lnTo>
                  <a:lnTo>
                    <a:pt x="572" y="712"/>
                  </a:lnTo>
                  <a:lnTo>
                    <a:pt x="554" y="721"/>
                  </a:lnTo>
                  <a:lnTo>
                    <a:pt x="537" y="729"/>
                  </a:lnTo>
                  <a:lnTo>
                    <a:pt x="520" y="735"/>
                  </a:lnTo>
                  <a:lnTo>
                    <a:pt x="502" y="742"/>
                  </a:lnTo>
                  <a:lnTo>
                    <a:pt x="484" y="746"/>
                  </a:lnTo>
                  <a:lnTo>
                    <a:pt x="465" y="750"/>
                  </a:lnTo>
                  <a:lnTo>
                    <a:pt x="446" y="755"/>
                  </a:lnTo>
                  <a:lnTo>
                    <a:pt x="427" y="756"/>
                  </a:lnTo>
                  <a:lnTo>
                    <a:pt x="407" y="758"/>
                  </a:lnTo>
                  <a:lnTo>
                    <a:pt x="388" y="759"/>
                  </a:lnTo>
                  <a:lnTo>
                    <a:pt x="388" y="759"/>
                  </a:lnTo>
                  <a:lnTo>
                    <a:pt x="367" y="758"/>
                  </a:lnTo>
                  <a:lnTo>
                    <a:pt x="348" y="756"/>
                  </a:lnTo>
                  <a:lnTo>
                    <a:pt x="328" y="755"/>
                  </a:lnTo>
                  <a:lnTo>
                    <a:pt x="309" y="750"/>
                  </a:lnTo>
                  <a:lnTo>
                    <a:pt x="291" y="746"/>
                  </a:lnTo>
                  <a:lnTo>
                    <a:pt x="272" y="742"/>
                  </a:lnTo>
                  <a:lnTo>
                    <a:pt x="254" y="735"/>
                  </a:lnTo>
                  <a:lnTo>
                    <a:pt x="236" y="729"/>
                  </a:lnTo>
                  <a:lnTo>
                    <a:pt x="220" y="721"/>
                  </a:lnTo>
                  <a:lnTo>
                    <a:pt x="203" y="712"/>
                  </a:lnTo>
                  <a:lnTo>
                    <a:pt x="187" y="704"/>
                  </a:lnTo>
                  <a:lnTo>
                    <a:pt x="170" y="694"/>
                  </a:lnTo>
                  <a:lnTo>
                    <a:pt x="156" y="683"/>
                  </a:lnTo>
                  <a:lnTo>
                    <a:pt x="141" y="671"/>
                  </a:lnTo>
                  <a:lnTo>
                    <a:pt x="127" y="660"/>
                  </a:lnTo>
                  <a:lnTo>
                    <a:pt x="113" y="647"/>
                  </a:lnTo>
                  <a:lnTo>
                    <a:pt x="100" y="634"/>
                  </a:lnTo>
                  <a:lnTo>
                    <a:pt x="89" y="620"/>
                  </a:lnTo>
                  <a:lnTo>
                    <a:pt x="78" y="606"/>
                  </a:lnTo>
                  <a:lnTo>
                    <a:pt x="66" y="591"/>
                  </a:lnTo>
                  <a:lnTo>
                    <a:pt x="56" y="576"/>
                  </a:lnTo>
                  <a:lnTo>
                    <a:pt x="47" y="559"/>
                  </a:lnTo>
                  <a:lnTo>
                    <a:pt x="38" y="544"/>
                  </a:lnTo>
                  <a:lnTo>
                    <a:pt x="31" y="527"/>
                  </a:lnTo>
                  <a:lnTo>
                    <a:pt x="24" y="510"/>
                  </a:lnTo>
                  <a:lnTo>
                    <a:pt x="18" y="491"/>
                  </a:lnTo>
                  <a:lnTo>
                    <a:pt x="13" y="475"/>
                  </a:lnTo>
                  <a:lnTo>
                    <a:pt x="8" y="456"/>
                  </a:lnTo>
                  <a:lnTo>
                    <a:pt x="5" y="438"/>
                  </a:lnTo>
                  <a:lnTo>
                    <a:pt x="3" y="418"/>
                  </a:lnTo>
                  <a:lnTo>
                    <a:pt x="0" y="400"/>
                  </a:lnTo>
                  <a:lnTo>
                    <a:pt x="0" y="380"/>
                  </a:lnTo>
                  <a:lnTo>
                    <a:pt x="0" y="380"/>
                  </a:lnTo>
                  <a:lnTo>
                    <a:pt x="0" y="360"/>
                  </a:lnTo>
                  <a:lnTo>
                    <a:pt x="3" y="341"/>
                  </a:lnTo>
                  <a:lnTo>
                    <a:pt x="5" y="322"/>
                  </a:lnTo>
                  <a:lnTo>
                    <a:pt x="8" y="303"/>
                  </a:lnTo>
                  <a:lnTo>
                    <a:pt x="13" y="285"/>
                  </a:lnTo>
                  <a:lnTo>
                    <a:pt x="18" y="268"/>
                  </a:lnTo>
                  <a:lnTo>
                    <a:pt x="24" y="250"/>
                  </a:lnTo>
                  <a:lnTo>
                    <a:pt x="31" y="233"/>
                  </a:lnTo>
                  <a:lnTo>
                    <a:pt x="38" y="216"/>
                  </a:lnTo>
                  <a:lnTo>
                    <a:pt x="47" y="200"/>
                  </a:lnTo>
                  <a:lnTo>
                    <a:pt x="56" y="183"/>
                  </a:lnTo>
                  <a:lnTo>
                    <a:pt x="66" y="169"/>
                  </a:lnTo>
                  <a:lnTo>
                    <a:pt x="78" y="153"/>
                  </a:lnTo>
                  <a:lnTo>
                    <a:pt x="89" y="139"/>
                  </a:lnTo>
                  <a:lnTo>
                    <a:pt x="100" y="125"/>
                  </a:lnTo>
                  <a:lnTo>
                    <a:pt x="113" y="112"/>
                  </a:lnTo>
                  <a:lnTo>
                    <a:pt x="127" y="100"/>
                  </a:lnTo>
                  <a:lnTo>
                    <a:pt x="141" y="88"/>
                  </a:lnTo>
                  <a:lnTo>
                    <a:pt x="156" y="77"/>
                  </a:lnTo>
                  <a:lnTo>
                    <a:pt x="170" y="66"/>
                  </a:lnTo>
                  <a:lnTo>
                    <a:pt x="187" y="56"/>
                  </a:lnTo>
                  <a:lnTo>
                    <a:pt x="203" y="47"/>
                  </a:lnTo>
                  <a:lnTo>
                    <a:pt x="220" y="39"/>
                  </a:lnTo>
                  <a:lnTo>
                    <a:pt x="236" y="32"/>
                  </a:lnTo>
                  <a:lnTo>
                    <a:pt x="254" y="25"/>
                  </a:lnTo>
                  <a:lnTo>
                    <a:pt x="272" y="17"/>
                  </a:lnTo>
                  <a:lnTo>
                    <a:pt x="291" y="13"/>
                  </a:lnTo>
                  <a:lnTo>
                    <a:pt x="309" y="9"/>
                  </a:lnTo>
                  <a:lnTo>
                    <a:pt x="328" y="6"/>
                  </a:lnTo>
                  <a:lnTo>
                    <a:pt x="348" y="3"/>
                  </a:lnTo>
                  <a:lnTo>
                    <a:pt x="367" y="2"/>
                  </a:lnTo>
                  <a:lnTo>
                    <a:pt x="388" y="0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7" name="Freeform 987"/>
            <p:cNvSpPr>
              <a:spLocks/>
            </p:cNvSpPr>
            <p:nvPr/>
          </p:nvSpPr>
          <p:spPr bwMode="auto">
            <a:xfrm>
              <a:off x="1783" y="1534"/>
              <a:ext cx="777" cy="761"/>
            </a:xfrm>
            <a:custGeom>
              <a:avLst/>
              <a:gdLst>
                <a:gd name="T0" fmla="*/ 407 w 777"/>
                <a:gd name="T1" fmla="*/ 1 h 761"/>
                <a:gd name="T2" fmla="*/ 466 w 777"/>
                <a:gd name="T3" fmla="*/ 8 h 761"/>
                <a:gd name="T4" fmla="*/ 522 w 777"/>
                <a:gd name="T5" fmla="*/ 24 h 761"/>
                <a:gd name="T6" fmla="*/ 572 w 777"/>
                <a:gd name="T7" fmla="*/ 46 h 761"/>
                <a:gd name="T8" fmla="*/ 619 w 777"/>
                <a:gd name="T9" fmla="*/ 76 h 761"/>
                <a:gd name="T10" fmla="*/ 663 w 777"/>
                <a:gd name="T11" fmla="*/ 111 h 761"/>
                <a:gd name="T12" fmla="*/ 699 w 777"/>
                <a:gd name="T13" fmla="*/ 154 h 761"/>
                <a:gd name="T14" fmla="*/ 730 w 777"/>
                <a:gd name="T15" fmla="*/ 199 h 761"/>
                <a:gd name="T16" fmla="*/ 753 w 777"/>
                <a:gd name="T17" fmla="*/ 250 h 761"/>
                <a:gd name="T18" fmla="*/ 768 w 777"/>
                <a:gd name="T19" fmla="*/ 304 h 761"/>
                <a:gd name="T20" fmla="*/ 776 w 777"/>
                <a:gd name="T21" fmla="*/ 362 h 761"/>
                <a:gd name="T22" fmla="*/ 776 w 777"/>
                <a:gd name="T23" fmla="*/ 400 h 761"/>
                <a:gd name="T24" fmla="*/ 768 w 777"/>
                <a:gd name="T25" fmla="*/ 457 h 761"/>
                <a:gd name="T26" fmla="*/ 753 w 777"/>
                <a:gd name="T27" fmla="*/ 512 h 761"/>
                <a:gd name="T28" fmla="*/ 730 w 777"/>
                <a:gd name="T29" fmla="*/ 561 h 761"/>
                <a:gd name="T30" fmla="*/ 699 w 777"/>
                <a:gd name="T31" fmla="*/ 608 h 761"/>
                <a:gd name="T32" fmla="*/ 663 w 777"/>
                <a:gd name="T33" fmla="*/ 649 h 761"/>
                <a:gd name="T34" fmla="*/ 619 w 777"/>
                <a:gd name="T35" fmla="*/ 686 h 761"/>
                <a:gd name="T36" fmla="*/ 572 w 777"/>
                <a:gd name="T37" fmla="*/ 716 h 761"/>
                <a:gd name="T38" fmla="*/ 522 w 777"/>
                <a:gd name="T39" fmla="*/ 738 h 761"/>
                <a:gd name="T40" fmla="*/ 466 w 777"/>
                <a:gd name="T41" fmla="*/ 754 h 761"/>
                <a:gd name="T42" fmla="*/ 407 w 777"/>
                <a:gd name="T43" fmla="*/ 761 h 761"/>
                <a:gd name="T44" fmla="*/ 368 w 777"/>
                <a:gd name="T45" fmla="*/ 761 h 761"/>
                <a:gd name="T46" fmla="*/ 310 w 777"/>
                <a:gd name="T47" fmla="*/ 754 h 761"/>
                <a:gd name="T48" fmla="*/ 255 w 777"/>
                <a:gd name="T49" fmla="*/ 738 h 761"/>
                <a:gd name="T50" fmla="*/ 203 w 777"/>
                <a:gd name="T51" fmla="*/ 716 h 761"/>
                <a:gd name="T52" fmla="*/ 156 w 777"/>
                <a:gd name="T53" fmla="*/ 686 h 761"/>
                <a:gd name="T54" fmla="*/ 113 w 777"/>
                <a:gd name="T55" fmla="*/ 649 h 761"/>
                <a:gd name="T56" fmla="*/ 76 w 777"/>
                <a:gd name="T57" fmla="*/ 608 h 761"/>
                <a:gd name="T58" fmla="*/ 47 w 777"/>
                <a:gd name="T59" fmla="*/ 561 h 761"/>
                <a:gd name="T60" fmla="*/ 22 w 777"/>
                <a:gd name="T61" fmla="*/ 512 h 761"/>
                <a:gd name="T62" fmla="*/ 7 w 777"/>
                <a:gd name="T63" fmla="*/ 457 h 761"/>
                <a:gd name="T64" fmla="*/ 0 w 777"/>
                <a:gd name="T65" fmla="*/ 400 h 761"/>
                <a:gd name="T66" fmla="*/ 0 w 777"/>
                <a:gd name="T67" fmla="*/ 362 h 761"/>
                <a:gd name="T68" fmla="*/ 7 w 777"/>
                <a:gd name="T69" fmla="*/ 304 h 761"/>
                <a:gd name="T70" fmla="*/ 22 w 777"/>
                <a:gd name="T71" fmla="*/ 250 h 761"/>
                <a:gd name="T72" fmla="*/ 47 w 777"/>
                <a:gd name="T73" fmla="*/ 199 h 761"/>
                <a:gd name="T74" fmla="*/ 76 w 777"/>
                <a:gd name="T75" fmla="*/ 154 h 761"/>
                <a:gd name="T76" fmla="*/ 113 w 777"/>
                <a:gd name="T77" fmla="*/ 111 h 761"/>
                <a:gd name="T78" fmla="*/ 156 w 777"/>
                <a:gd name="T79" fmla="*/ 76 h 761"/>
                <a:gd name="T80" fmla="*/ 203 w 777"/>
                <a:gd name="T81" fmla="*/ 46 h 761"/>
                <a:gd name="T82" fmla="*/ 255 w 777"/>
                <a:gd name="T83" fmla="*/ 24 h 761"/>
                <a:gd name="T84" fmla="*/ 310 w 777"/>
                <a:gd name="T85" fmla="*/ 8 h 761"/>
                <a:gd name="T86" fmla="*/ 368 w 777"/>
                <a:gd name="T87" fmla="*/ 1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77" h="761">
                  <a:moveTo>
                    <a:pt x="388" y="0"/>
                  </a:moveTo>
                  <a:lnTo>
                    <a:pt x="388" y="0"/>
                  </a:lnTo>
                  <a:lnTo>
                    <a:pt x="407" y="1"/>
                  </a:lnTo>
                  <a:lnTo>
                    <a:pt x="428" y="2"/>
                  </a:lnTo>
                  <a:lnTo>
                    <a:pt x="447" y="5"/>
                  </a:lnTo>
                  <a:lnTo>
                    <a:pt x="466" y="8"/>
                  </a:lnTo>
                  <a:lnTo>
                    <a:pt x="485" y="12"/>
                  </a:lnTo>
                  <a:lnTo>
                    <a:pt x="503" y="18"/>
                  </a:lnTo>
                  <a:lnTo>
                    <a:pt x="522" y="24"/>
                  </a:lnTo>
                  <a:lnTo>
                    <a:pt x="538" y="31"/>
                  </a:lnTo>
                  <a:lnTo>
                    <a:pt x="556" y="38"/>
                  </a:lnTo>
                  <a:lnTo>
                    <a:pt x="572" y="46"/>
                  </a:lnTo>
                  <a:lnTo>
                    <a:pt x="589" y="55"/>
                  </a:lnTo>
                  <a:lnTo>
                    <a:pt x="604" y="65"/>
                  </a:lnTo>
                  <a:lnTo>
                    <a:pt x="619" y="76"/>
                  </a:lnTo>
                  <a:lnTo>
                    <a:pt x="635" y="87"/>
                  </a:lnTo>
                  <a:lnTo>
                    <a:pt x="649" y="99"/>
                  </a:lnTo>
                  <a:lnTo>
                    <a:pt x="663" y="111"/>
                  </a:lnTo>
                  <a:lnTo>
                    <a:pt x="675" y="126"/>
                  </a:lnTo>
                  <a:lnTo>
                    <a:pt x="688" y="138"/>
                  </a:lnTo>
                  <a:lnTo>
                    <a:pt x="699" y="154"/>
                  </a:lnTo>
                  <a:lnTo>
                    <a:pt x="710" y="168"/>
                  </a:lnTo>
                  <a:lnTo>
                    <a:pt x="720" y="184"/>
                  </a:lnTo>
                  <a:lnTo>
                    <a:pt x="730" y="199"/>
                  </a:lnTo>
                  <a:lnTo>
                    <a:pt x="738" y="216"/>
                  </a:lnTo>
                  <a:lnTo>
                    <a:pt x="745" y="233"/>
                  </a:lnTo>
                  <a:lnTo>
                    <a:pt x="753" y="250"/>
                  </a:lnTo>
                  <a:lnTo>
                    <a:pt x="759" y="268"/>
                  </a:lnTo>
                  <a:lnTo>
                    <a:pt x="764" y="285"/>
                  </a:lnTo>
                  <a:lnTo>
                    <a:pt x="768" y="304"/>
                  </a:lnTo>
                  <a:lnTo>
                    <a:pt x="772" y="322"/>
                  </a:lnTo>
                  <a:lnTo>
                    <a:pt x="774" y="342"/>
                  </a:lnTo>
                  <a:lnTo>
                    <a:pt x="776" y="362"/>
                  </a:lnTo>
                  <a:lnTo>
                    <a:pt x="777" y="380"/>
                  </a:lnTo>
                  <a:lnTo>
                    <a:pt x="777" y="380"/>
                  </a:lnTo>
                  <a:lnTo>
                    <a:pt x="776" y="400"/>
                  </a:lnTo>
                  <a:lnTo>
                    <a:pt x="774" y="420"/>
                  </a:lnTo>
                  <a:lnTo>
                    <a:pt x="772" y="438"/>
                  </a:lnTo>
                  <a:lnTo>
                    <a:pt x="768" y="457"/>
                  </a:lnTo>
                  <a:lnTo>
                    <a:pt x="764" y="475"/>
                  </a:lnTo>
                  <a:lnTo>
                    <a:pt x="759" y="493"/>
                  </a:lnTo>
                  <a:lnTo>
                    <a:pt x="753" y="512"/>
                  </a:lnTo>
                  <a:lnTo>
                    <a:pt x="745" y="529"/>
                  </a:lnTo>
                  <a:lnTo>
                    <a:pt x="738" y="546"/>
                  </a:lnTo>
                  <a:lnTo>
                    <a:pt x="730" y="561"/>
                  </a:lnTo>
                  <a:lnTo>
                    <a:pt x="720" y="578"/>
                  </a:lnTo>
                  <a:lnTo>
                    <a:pt x="710" y="593"/>
                  </a:lnTo>
                  <a:lnTo>
                    <a:pt x="699" y="608"/>
                  </a:lnTo>
                  <a:lnTo>
                    <a:pt x="688" y="622"/>
                  </a:lnTo>
                  <a:lnTo>
                    <a:pt x="675" y="636"/>
                  </a:lnTo>
                  <a:lnTo>
                    <a:pt x="663" y="649"/>
                  </a:lnTo>
                  <a:lnTo>
                    <a:pt x="649" y="662"/>
                  </a:lnTo>
                  <a:lnTo>
                    <a:pt x="635" y="675"/>
                  </a:lnTo>
                  <a:lnTo>
                    <a:pt x="619" y="686"/>
                  </a:lnTo>
                  <a:lnTo>
                    <a:pt x="604" y="696"/>
                  </a:lnTo>
                  <a:lnTo>
                    <a:pt x="589" y="706"/>
                  </a:lnTo>
                  <a:lnTo>
                    <a:pt x="572" y="716"/>
                  </a:lnTo>
                  <a:lnTo>
                    <a:pt x="556" y="724"/>
                  </a:lnTo>
                  <a:lnTo>
                    <a:pt x="538" y="731"/>
                  </a:lnTo>
                  <a:lnTo>
                    <a:pt x="522" y="738"/>
                  </a:lnTo>
                  <a:lnTo>
                    <a:pt x="503" y="744"/>
                  </a:lnTo>
                  <a:lnTo>
                    <a:pt x="485" y="750"/>
                  </a:lnTo>
                  <a:lnTo>
                    <a:pt x="466" y="754"/>
                  </a:lnTo>
                  <a:lnTo>
                    <a:pt x="447" y="757"/>
                  </a:lnTo>
                  <a:lnTo>
                    <a:pt x="428" y="760"/>
                  </a:lnTo>
                  <a:lnTo>
                    <a:pt x="407" y="761"/>
                  </a:lnTo>
                  <a:lnTo>
                    <a:pt x="388" y="761"/>
                  </a:lnTo>
                  <a:lnTo>
                    <a:pt x="388" y="761"/>
                  </a:lnTo>
                  <a:lnTo>
                    <a:pt x="368" y="761"/>
                  </a:lnTo>
                  <a:lnTo>
                    <a:pt x="348" y="760"/>
                  </a:lnTo>
                  <a:lnTo>
                    <a:pt x="329" y="757"/>
                  </a:lnTo>
                  <a:lnTo>
                    <a:pt x="310" y="754"/>
                  </a:lnTo>
                  <a:lnTo>
                    <a:pt x="290" y="750"/>
                  </a:lnTo>
                  <a:lnTo>
                    <a:pt x="273" y="744"/>
                  </a:lnTo>
                  <a:lnTo>
                    <a:pt x="255" y="738"/>
                  </a:lnTo>
                  <a:lnTo>
                    <a:pt x="237" y="731"/>
                  </a:lnTo>
                  <a:lnTo>
                    <a:pt x="219" y="724"/>
                  </a:lnTo>
                  <a:lnTo>
                    <a:pt x="203" y="716"/>
                  </a:lnTo>
                  <a:lnTo>
                    <a:pt x="186" y="706"/>
                  </a:lnTo>
                  <a:lnTo>
                    <a:pt x="171" y="696"/>
                  </a:lnTo>
                  <a:lnTo>
                    <a:pt x="156" y="686"/>
                  </a:lnTo>
                  <a:lnTo>
                    <a:pt x="141" y="675"/>
                  </a:lnTo>
                  <a:lnTo>
                    <a:pt x="127" y="662"/>
                  </a:lnTo>
                  <a:lnTo>
                    <a:pt x="113" y="649"/>
                  </a:lnTo>
                  <a:lnTo>
                    <a:pt x="100" y="636"/>
                  </a:lnTo>
                  <a:lnTo>
                    <a:pt x="89" y="622"/>
                  </a:lnTo>
                  <a:lnTo>
                    <a:pt x="76" y="608"/>
                  </a:lnTo>
                  <a:lnTo>
                    <a:pt x="66" y="593"/>
                  </a:lnTo>
                  <a:lnTo>
                    <a:pt x="55" y="578"/>
                  </a:lnTo>
                  <a:lnTo>
                    <a:pt x="47" y="561"/>
                  </a:lnTo>
                  <a:lnTo>
                    <a:pt x="38" y="546"/>
                  </a:lnTo>
                  <a:lnTo>
                    <a:pt x="30" y="529"/>
                  </a:lnTo>
                  <a:lnTo>
                    <a:pt x="22" y="512"/>
                  </a:lnTo>
                  <a:lnTo>
                    <a:pt x="16" y="493"/>
                  </a:lnTo>
                  <a:lnTo>
                    <a:pt x="11" y="475"/>
                  </a:lnTo>
                  <a:lnTo>
                    <a:pt x="7" y="457"/>
                  </a:lnTo>
                  <a:lnTo>
                    <a:pt x="3" y="438"/>
                  </a:lnTo>
                  <a:lnTo>
                    <a:pt x="1" y="420"/>
                  </a:lnTo>
                  <a:lnTo>
                    <a:pt x="0" y="400"/>
                  </a:lnTo>
                  <a:lnTo>
                    <a:pt x="0" y="380"/>
                  </a:lnTo>
                  <a:lnTo>
                    <a:pt x="0" y="380"/>
                  </a:lnTo>
                  <a:lnTo>
                    <a:pt x="0" y="362"/>
                  </a:lnTo>
                  <a:lnTo>
                    <a:pt x="1" y="342"/>
                  </a:lnTo>
                  <a:lnTo>
                    <a:pt x="3" y="322"/>
                  </a:lnTo>
                  <a:lnTo>
                    <a:pt x="7" y="304"/>
                  </a:lnTo>
                  <a:lnTo>
                    <a:pt x="11" y="285"/>
                  </a:lnTo>
                  <a:lnTo>
                    <a:pt x="16" y="268"/>
                  </a:lnTo>
                  <a:lnTo>
                    <a:pt x="22" y="250"/>
                  </a:lnTo>
                  <a:lnTo>
                    <a:pt x="30" y="233"/>
                  </a:lnTo>
                  <a:lnTo>
                    <a:pt x="38" y="216"/>
                  </a:lnTo>
                  <a:lnTo>
                    <a:pt x="47" y="199"/>
                  </a:lnTo>
                  <a:lnTo>
                    <a:pt x="55" y="184"/>
                  </a:lnTo>
                  <a:lnTo>
                    <a:pt x="66" y="168"/>
                  </a:lnTo>
                  <a:lnTo>
                    <a:pt x="76" y="154"/>
                  </a:lnTo>
                  <a:lnTo>
                    <a:pt x="89" y="138"/>
                  </a:lnTo>
                  <a:lnTo>
                    <a:pt x="100" y="126"/>
                  </a:lnTo>
                  <a:lnTo>
                    <a:pt x="113" y="111"/>
                  </a:lnTo>
                  <a:lnTo>
                    <a:pt x="127" y="99"/>
                  </a:lnTo>
                  <a:lnTo>
                    <a:pt x="141" y="87"/>
                  </a:lnTo>
                  <a:lnTo>
                    <a:pt x="156" y="76"/>
                  </a:lnTo>
                  <a:lnTo>
                    <a:pt x="171" y="65"/>
                  </a:lnTo>
                  <a:lnTo>
                    <a:pt x="186" y="55"/>
                  </a:lnTo>
                  <a:lnTo>
                    <a:pt x="203" y="46"/>
                  </a:lnTo>
                  <a:lnTo>
                    <a:pt x="219" y="38"/>
                  </a:lnTo>
                  <a:lnTo>
                    <a:pt x="237" y="31"/>
                  </a:lnTo>
                  <a:lnTo>
                    <a:pt x="255" y="24"/>
                  </a:lnTo>
                  <a:lnTo>
                    <a:pt x="273" y="18"/>
                  </a:lnTo>
                  <a:lnTo>
                    <a:pt x="290" y="12"/>
                  </a:lnTo>
                  <a:lnTo>
                    <a:pt x="310" y="8"/>
                  </a:lnTo>
                  <a:lnTo>
                    <a:pt x="329" y="5"/>
                  </a:lnTo>
                  <a:lnTo>
                    <a:pt x="348" y="2"/>
                  </a:lnTo>
                  <a:lnTo>
                    <a:pt x="368" y="1"/>
                  </a:lnTo>
                  <a:lnTo>
                    <a:pt x="388" y="0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8" name="Freeform 988"/>
            <p:cNvSpPr>
              <a:spLocks/>
            </p:cNvSpPr>
            <p:nvPr/>
          </p:nvSpPr>
          <p:spPr bwMode="auto">
            <a:xfrm>
              <a:off x="1779" y="1532"/>
              <a:ext cx="781" cy="764"/>
            </a:xfrm>
            <a:custGeom>
              <a:avLst/>
              <a:gdLst>
                <a:gd name="T0" fmla="*/ 410 w 781"/>
                <a:gd name="T1" fmla="*/ 0 h 764"/>
                <a:gd name="T2" fmla="*/ 468 w 781"/>
                <a:gd name="T3" fmla="*/ 7 h 764"/>
                <a:gd name="T4" fmla="*/ 524 w 781"/>
                <a:gd name="T5" fmla="*/ 23 h 764"/>
                <a:gd name="T6" fmla="*/ 576 w 781"/>
                <a:gd name="T7" fmla="*/ 46 h 764"/>
                <a:gd name="T8" fmla="*/ 623 w 781"/>
                <a:gd name="T9" fmla="*/ 75 h 764"/>
                <a:gd name="T10" fmla="*/ 667 w 781"/>
                <a:gd name="T11" fmla="*/ 112 h 764"/>
                <a:gd name="T12" fmla="*/ 703 w 781"/>
                <a:gd name="T13" fmla="*/ 153 h 764"/>
                <a:gd name="T14" fmla="*/ 734 w 781"/>
                <a:gd name="T15" fmla="*/ 200 h 764"/>
                <a:gd name="T16" fmla="*/ 757 w 781"/>
                <a:gd name="T17" fmla="*/ 251 h 764"/>
                <a:gd name="T18" fmla="*/ 773 w 781"/>
                <a:gd name="T19" fmla="*/ 304 h 764"/>
                <a:gd name="T20" fmla="*/ 781 w 781"/>
                <a:gd name="T21" fmla="*/ 362 h 764"/>
                <a:gd name="T22" fmla="*/ 781 w 781"/>
                <a:gd name="T23" fmla="*/ 401 h 764"/>
                <a:gd name="T24" fmla="*/ 773 w 781"/>
                <a:gd name="T25" fmla="*/ 459 h 764"/>
                <a:gd name="T26" fmla="*/ 757 w 781"/>
                <a:gd name="T27" fmla="*/ 512 h 764"/>
                <a:gd name="T28" fmla="*/ 734 w 781"/>
                <a:gd name="T29" fmla="*/ 563 h 764"/>
                <a:gd name="T30" fmla="*/ 703 w 781"/>
                <a:gd name="T31" fmla="*/ 610 h 764"/>
                <a:gd name="T32" fmla="*/ 667 w 781"/>
                <a:gd name="T33" fmla="*/ 651 h 764"/>
                <a:gd name="T34" fmla="*/ 623 w 781"/>
                <a:gd name="T35" fmla="*/ 688 h 764"/>
                <a:gd name="T36" fmla="*/ 576 w 781"/>
                <a:gd name="T37" fmla="*/ 718 h 764"/>
                <a:gd name="T38" fmla="*/ 524 w 781"/>
                <a:gd name="T39" fmla="*/ 740 h 764"/>
                <a:gd name="T40" fmla="*/ 468 w 781"/>
                <a:gd name="T41" fmla="*/ 756 h 764"/>
                <a:gd name="T42" fmla="*/ 410 w 781"/>
                <a:gd name="T43" fmla="*/ 763 h 764"/>
                <a:gd name="T44" fmla="*/ 371 w 781"/>
                <a:gd name="T45" fmla="*/ 763 h 764"/>
                <a:gd name="T46" fmla="*/ 312 w 781"/>
                <a:gd name="T47" fmla="*/ 756 h 764"/>
                <a:gd name="T48" fmla="*/ 256 w 781"/>
                <a:gd name="T49" fmla="*/ 740 h 764"/>
                <a:gd name="T50" fmla="*/ 204 w 781"/>
                <a:gd name="T51" fmla="*/ 718 h 764"/>
                <a:gd name="T52" fmla="*/ 157 w 781"/>
                <a:gd name="T53" fmla="*/ 688 h 764"/>
                <a:gd name="T54" fmla="*/ 114 w 781"/>
                <a:gd name="T55" fmla="*/ 651 h 764"/>
                <a:gd name="T56" fmla="*/ 77 w 781"/>
                <a:gd name="T57" fmla="*/ 610 h 764"/>
                <a:gd name="T58" fmla="*/ 47 w 781"/>
                <a:gd name="T59" fmla="*/ 563 h 764"/>
                <a:gd name="T60" fmla="*/ 24 w 781"/>
                <a:gd name="T61" fmla="*/ 512 h 764"/>
                <a:gd name="T62" fmla="*/ 7 w 781"/>
                <a:gd name="T63" fmla="*/ 459 h 764"/>
                <a:gd name="T64" fmla="*/ 1 w 781"/>
                <a:gd name="T65" fmla="*/ 401 h 764"/>
                <a:gd name="T66" fmla="*/ 1 w 781"/>
                <a:gd name="T67" fmla="*/ 362 h 764"/>
                <a:gd name="T68" fmla="*/ 7 w 781"/>
                <a:gd name="T69" fmla="*/ 304 h 764"/>
                <a:gd name="T70" fmla="*/ 24 w 781"/>
                <a:gd name="T71" fmla="*/ 251 h 764"/>
                <a:gd name="T72" fmla="*/ 47 w 781"/>
                <a:gd name="T73" fmla="*/ 200 h 764"/>
                <a:gd name="T74" fmla="*/ 77 w 781"/>
                <a:gd name="T75" fmla="*/ 153 h 764"/>
                <a:gd name="T76" fmla="*/ 114 w 781"/>
                <a:gd name="T77" fmla="*/ 112 h 764"/>
                <a:gd name="T78" fmla="*/ 157 w 781"/>
                <a:gd name="T79" fmla="*/ 75 h 764"/>
                <a:gd name="T80" fmla="*/ 204 w 781"/>
                <a:gd name="T81" fmla="*/ 46 h 764"/>
                <a:gd name="T82" fmla="*/ 256 w 781"/>
                <a:gd name="T83" fmla="*/ 23 h 764"/>
                <a:gd name="T84" fmla="*/ 312 w 781"/>
                <a:gd name="T85" fmla="*/ 7 h 764"/>
                <a:gd name="T86" fmla="*/ 371 w 781"/>
                <a:gd name="T87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81" h="764">
                  <a:moveTo>
                    <a:pt x="391" y="0"/>
                  </a:moveTo>
                  <a:lnTo>
                    <a:pt x="391" y="0"/>
                  </a:lnTo>
                  <a:lnTo>
                    <a:pt x="410" y="0"/>
                  </a:lnTo>
                  <a:lnTo>
                    <a:pt x="430" y="2"/>
                  </a:lnTo>
                  <a:lnTo>
                    <a:pt x="449" y="4"/>
                  </a:lnTo>
                  <a:lnTo>
                    <a:pt x="468" y="7"/>
                  </a:lnTo>
                  <a:lnTo>
                    <a:pt x="488" y="12"/>
                  </a:lnTo>
                  <a:lnTo>
                    <a:pt x="507" y="17"/>
                  </a:lnTo>
                  <a:lnTo>
                    <a:pt x="524" y="23"/>
                  </a:lnTo>
                  <a:lnTo>
                    <a:pt x="542" y="30"/>
                  </a:lnTo>
                  <a:lnTo>
                    <a:pt x="560" y="37"/>
                  </a:lnTo>
                  <a:lnTo>
                    <a:pt x="576" y="46"/>
                  </a:lnTo>
                  <a:lnTo>
                    <a:pt x="593" y="55"/>
                  </a:lnTo>
                  <a:lnTo>
                    <a:pt x="608" y="65"/>
                  </a:lnTo>
                  <a:lnTo>
                    <a:pt x="623" y="75"/>
                  </a:lnTo>
                  <a:lnTo>
                    <a:pt x="639" y="87"/>
                  </a:lnTo>
                  <a:lnTo>
                    <a:pt x="653" y="99"/>
                  </a:lnTo>
                  <a:lnTo>
                    <a:pt x="667" y="112"/>
                  </a:lnTo>
                  <a:lnTo>
                    <a:pt x="679" y="125"/>
                  </a:lnTo>
                  <a:lnTo>
                    <a:pt x="692" y="139"/>
                  </a:lnTo>
                  <a:lnTo>
                    <a:pt x="703" y="153"/>
                  </a:lnTo>
                  <a:lnTo>
                    <a:pt x="714" y="169"/>
                  </a:lnTo>
                  <a:lnTo>
                    <a:pt x="724" y="184"/>
                  </a:lnTo>
                  <a:lnTo>
                    <a:pt x="734" y="200"/>
                  </a:lnTo>
                  <a:lnTo>
                    <a:pt x="743" y="217"/>
                  </a:lnTo>
                  <a:lnTo>
                    <a:pt x="750" y="234"/>
                  </a:lnTo>
                  <a:lnTo>
                    <a:pt x="757" y="251"/>
                  </a:lnTo>
                  <a:lnTo>
                    <a:pt x="763" y="268"/>
                  </a:lnTo>
                  <a:lnTo>
                    <a:pt x="768" y="286"/>
                  </a:lnTo>
                  <a:lnTo>
                    <a:pt x="773" y="304"/>
                  </a:lnTo>
                  <a:lnTo>
                    <a:pt x="776" y="324"/>
                  </a:lnTo>
                  <a:lnTo>
                    <a:pt x="778" y="343"/>
                  </a:lnTo>
                  <a:lnTo>
                    <a:pt x="781" y="362"/>
                  </a:lnTo>
                  <a:lnTo>
                    <a:pt x="781" y="382"/>
                  </a:lnTo>
                  <a:lnTo>
                    <a:pt x="781" y="382"/>
                  </a:lnTo>
                  <a:lnTo>
                    <a:pt x="781" y="401"/>
                  </a:lnTo>
                  <a:lnTo>
                    <a:pt x="778" y="420"/>
                  </a:lnTo>
                  <a:lnTo>
                    <a:pt x="776" y="440"/>
                  </a:lnTo>
                  <a:lnTo>
                    <a:pt x="773" y="459"/>
                  </a:lnTo>
                  <a:lnTo>
                    <a:pt x="768" y="477"/>
                  </a:lnTo>
                  <a:lnTo>
                    <a:pt x="763" y="495"/>
                  </a:lnTo>
                  <a:lnTo>
                    <a:pt x="757" y="512"/>
                  </a:lnTo>
                  <a:lnTo>
                    <a:pt x="750" y="531"/>
                  </a:lnTo>
                  <a:lnTo>
                    <a:pt x="743" y="548"/>
                  </a:lnTo>
                  <a:lnTo>
                    <a:pt x="734" y="563"/>
                  </a:lnTo>
                  <a:lnTo>
                    <a:pt x="724" y="579"/>
                  </a:lnTo>
                  <a:lnTo>
                    <a:pt x="714" y="595"/>
                  </a:lnTo>
                  <a:lnTo>
                    <a:pt x="703" y="610"/>
                  </a:lnTo>
                  <a:lnTo>
                    <a:pt x="692" y="624"/>
                  </a:lnTo>
                  <a:lnTo>
                    <a:pt x="679" y="638"/>
                  </a:lnTo>
                  <a:lnTo>
                    <a:pt x="667" y="651"/>
                  </a:lnTo>
                  <a:lnTo>
                    <a:pt x="653" y="664"/>
                  </a:lnTo>
                  <a:lnTo>
                    <a:pt x="639" y="677"/>
                  </a:lnTo>
                  <a:lnTo>
                    <a:pt x="623" y="688"/>
                  </a:lnTo>
                  <a:lnTo>
                    <a:pt x="608" y="698"/>
                  </a:lnTo>
                  <a:lnTo>
                    <a:pt x="593" y="708"/>
                  </a:lnTo>
                  <a:lnTo>
                    <a:pt x="576" y="718"/>
                  </a:lnTo>
                  <a:lnTo>
                    <a:pt x="560" y="726"/>
                  </a:lnTo>
                  <a:lnTo>
                    <a:pt x="542" y="733"/>
                  </a:lnTo>
                  <a:lnTo>
                    <a:pt x="524" y="740"/>
                  </a:lnTo>
                  <a:lnTo>
                    <a:pt x="507" y="747"/>
                  </a:lnTo>
                  <a:lnTo>
                    <a:pt x="488" y="752"/>
                  </a:lnTo>
                  <a:lnTo>
                    <a:pt x="468" y="756"/>
                  </a:lnTo>
                  <a:lnTo>
                    <a:pt x="449" y="760"/>
                  </a:lnTo>
                  <a:lnTo>
                    <a:pt x="430" y="762"/>
                  </a:lnTo>
                  <a:lnTo>
                    <a:pt x="410" y="763"/>
                  </a:lnTo>
                  <a:lnTo>
                    <a:pt x="391" y="764"/>
                  </a:lnTo>
                  <a:lnTo>
                    <a:pt x="391" y="764"/>
                  </a:lnTo>
                  <a:lnTo>
                    <a:pt x="371" y="763"/>
                  </a:lnTo>
                  <a:lnTo>
                    <a:pt x="350" y="762"/>
                  </a:lnTo>
                  <a:lnTo>
                    <a:pt x="331" y="760"/>
                  </a:lnTo>
                  <a:lnTo>
                    <a:pt x="312" y="756"/>
                  </a:lnTo>
                  <a:lnTo>
                    <a:pt x="293" y="752"/>
                  </a:lnTo>
                  <a:lnTo>
                    <a:pt x="274" y="747"/>
                  </a:lnTo>
                  <a:lnTo>
                    <a:pt x="256" y="740"/>
                  </a:lnTo>
                  <a:lnTo>
                    <a:pt x="239" y="733"/>
                  </a:lnTo>
                  <a:lnTo>
                    <a:pt x="221" y="726"/>
                  </a:lnTo>
                  <a:lnTo>
                    <a:pt x="204" y="718"/>
                  </a:lnTo>
                  <a:lnTo>
                    <a:pt x="188" y="708"/>
                  </a:lnTo>
                  <a:lnTo>
                    <a:pt x="173" y="698"/>
                  </a:lnTo>
                  <a:lnTo>
                    <a:pt x="157" y="688"/>
                  </a:lnTo>
                  <a:lnTo>
                    <a:pt x="142" y="677"/>
                  </a:lnTo>
                  <a:lnTo>
                    <a:pt x="128" y="664"/>
                  </a:lnTo>
                  <a:lnTo>
                    <a:pt x="114" y="651"/>
                  </a:lnTo>
                  <a:lnTo>
                    <a:pt x="101" y="638"/>
                  </a:lnTo>
                  <a:lnTo>
                    <a:pt x="89" y="624"/>
                  </a:lnTo>
                  <a:lnTo>
                    <a:pt x="77" y="610"/>
                  </a:lnTo>
                  <a:lnTo>
                    <a:pt x="67" y="595"/>
                  </a:lnTo>
                  <a:lnTo>
                    <a:pt x="57" y="579"/>
                  </a:lnTo>
                  <a:lnTo>
                    <a:pt x="47" y="563"/>
                  </a:lnTo>
                  <a:lnTo>
                    <a:pt x="39" y="548"/>
                  </a:lnTo>
                  <a:lnTo>
                    <a:pt x="30" y="531"/>
                  </a:lnTo>
                  <a:lnTo>
                    <a:pt x="24" y="512"/>
                  </a:lnTo>
                  <a:lnTo>
                    <a:pt x="18" y="495"/>
                  </a:lnTo>
                  <a:lnTo>
                    <a:pt x="12" y="477"/>
                  </a:lnTo>
                  <a:lnTo>
                    <a:pt x="7" y="459"/>
                  </a:lnTo>
                  <a:lnTo>
                    <a:pt x="5" y="440"/>
                  </a:lnTo>
                  <a:lnTo>
                    <a:pt x="2" y="420"/>
                  </a:lnTo>
                  <a:lnTo>
                    <a:pt x="1" y="401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2" y="343"/>
                  </a:lnTo>
                  <a:lnTo>
                    <a:pt x="5" y="324"/>
                  </a:lnTo>
                  <a:lnTo>
                    <a:pt x="7" y="304"/>
                  </a:lnTo>
                  <a:lnTo>
                    <a:pt x="12" y="286"/>
                  </a:lnTo>
                  <a:lnTo>
                    <a:pt x="18" y="268"/>
                  </a:lnTo>
                  <a:lnTo>
                    <a:pt x="24" y="251"/>
                  </a:lnTo>
                  <a:lnTo>
                    <a:pt x="30" y="234"/>
                  </a:lnTo>
                  <a:lnTo>
                    <a:pt x="39" y="217"/>
                  </a:lnTo>
                  <a:lnTo>
                    <a:pt x="47" y="200"/>
                  </a:lnTo>
                  <a:lnTo>
                    <a:pt x="57" y="184"/>
                  </a:lnTo>
                  <a:lnTo>
                    <a:pt x="67" y="169"/>
                  </a:lnTo>
                  <a:lnTo>
                    <a:pt x="77" y="153"/>
                  </a:lnTo>
                  <a:lnTo>
                    <a:pt x="89" y="139"/>
                  </a:lnTo>
                  <a:lnTo>
                    <a:pt x="101" y="125"/>
                  </a:lnTo>
                  <a:lnTo>
                    <a:pt x="114" y="112"/>
                  </a:lnTo>
                  <a:lnTo>
                    <a:pt x="128" y="99"/>
                  </a:lnTo>
                  <a:lnTo>
                    <a:pt x="142" y="87"/>
                  </a:lnTo>
                  <a:lnTo>
                    <a:pt x="157" y="75"/>
                  </a:lnTo>
                  <a:lnTo>
                    <a:pt x="173" y="65"/>
                  </a:lnTo>
                  <a:lnTo>
                    <a:pt x="188" y="55"/>
                  </a:lnTo>
                  <a:lnTo>
                    <a:pt x="204" y="46"/>
                  </a:lnTo>
                  <a:lnTo>
                    <a:pt x="221" y="37"/>
                  </a:lnTo>
                  <a:lnTo>
                    <a:pt x="239" y="30"/>
                  </a:lnTo>
                  <a:lnTo>
                    <a:pt x="256" y="23"/>
                  </a:lnTo>
                  <a:lnTo>
                    <a:pt x="274" y="17"/>
                  </a:lnTo>
                  <a:lnTo>
                    <a:pt x="293" y="12"/>
                  </a:lnTo>
                  <a:lnTo>
                    <a:pt x="312" y="7"/>
                  </a:lnTo>
                  <a:lnTo>
                    <a:pt x="331" y="4"/>
                  </a:lnTo>
                  <a:lnTo>
                    <a:pt x="350" y="2"/>
                  </a:lnTo>
                  <a:lnTo>
                    <a:pt x="371" y="0"/>
                  </a:lnTo>
                  <a:lnTo>
                    <a:pt x="391" y="0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9" name="Freeform 989"/>
            <p:cNvSpPr>
              <a:spLocks/>
            </p:cNvSpPr>
            <p:nvPr/>
          </p:nvSpPr>
          <p:spPr bwMode="auto">
            <a:xfrm>
              <a:off x="1776" y="1529"/>
              <a:ext cx="784" cy="767"/>
            </a:xfrm>
            <a:custGeom>
              <a:avLst/>
              <a:gdLst>
                <a:gd name="T0" fmla="*/ 412 w 784"/>
                <a:gd name="T1" fmla="*/ 0 h 767"/>
                <a:gd name="T2" fmla="*/ 471 w 784"/>
                <a:gd name="T3" fmla="*/ 7 h 767"/>
                <a:gd name="T4" fmla="*/ 527 w 784"/>
                <a:gd name="T5" fmla="*/ 23 h 767"/>
                <a:gd name="T6" fmla="*/ 579 w 784"/>
                <a:gd name="T7" fmla="*/ 46 h 767"/>
                <a:gd name="T8" fmla="*/ 626 w 784"/>
                <a:gd name="T9" fmla="*/ 77 h 767"/>
                <a:gd name="T10" fmla="*/ 670 w 784"/>
                <a:gd name="T11" fmla="*/ 112 h 767"/>
                <a:gd name="T12" fmla="*/ 706 w 784"/>
                <a:gd name="T13" fmla="*/ 155 h 767"/>
                <a:gd name="T14" fmla="*/ 737 w 784"/>
                <a:gd name="T15" fmla="*/ 201 h 767"/>
                <a:gd name="T16" fmla="*/ 761 w 784"/>
                <a:gd name="T17" fmla="*/ 252 h 767"/>
                <a:gd name="T18" fmla="*/ 776 w 784"/>
                <a:gd name="T19" fmla="*/ 306 h 767"/>
                <a:gd name="T20" fmla="*/ 784 w 784"/>
                <a:gd name="T21" fmla="*/ 364 h 767"/>
                <a:gd name="T22" fmla="*/ 784 w 784"/>
                <a:gd name="T23" fmla="*/ 404 h 767"/>
                <a:gd name="T24" fmla="*/ 776 w 784"/>
                <a:gd name="T25" fmla="*/ 460 h 767"/>
                <a:gd name="T26" fmla="*/ 761 w 784"/>
                <a:gd name="T27" fmla="*/ 515 h 767"/>
                <a:gd name="T28" fmla="*/ 737 w 784"/>
                <a:gd name="T29" fmla="*/ 566 h 767"/>
                <a:gd name="T30" fmla="*/ 706 w 784"/>
                <a:gd name="T31" fmla="*/ 613 h 767"/>
                <a:gd name="T32" fmla="*/ 670 w 784"/>
                <a:gd name="T33" fmla="*/ 656 h 767"/>
                <a:gd name="T34" fmla="*/ 626 w 784"/>
                <a:gd name="T35" fmla="*/ 691 h 767"/>
                <a:gd name="T36" fmla="*/ 579 w 784"/>
                <a:gd name="T37" fmla="*/ 721 h 767"/>
                <a:gd name="T38" fmla="*/ 527 w 784"/>
                <a:gd name="T39" fmla="*/ 745 h 767"/>
                <a:gd name="T40" fmla="*/ 471 w 784"/>
                <a:gd name="T41" fmla="*/ 760 h 767"/>
                <a:gd name="T42" fmla="*/ 412 w 784"/>
                <a:gd name="T43" fmla="*/ 767 h 767"/>
                <a:gd name="T44" fmla="*/ 372 w 784"/>
                <a:gd name="T45" fmla="*/ 767 h 767"/>
                <a:gd name="T46" fmla="*/ 313 w 784"/>
                <a:gd name="T47" fmla="*/ 760 h 767"/>
                <a:gd name="T48" fmla="*/ 258 w 784"/>
                <a:gd name="T49" fmla="*/ 745 h 767"/>
                <a:gd name="T50" fmla="*/ 206 w 784"/>
                <a:gd name="T51" fmla="*/ 721 h 767"/>
                <a:gd name="T52" fmla="*/ 158 w 784"/>
                <a:gd name="T53" fmla="*/ 691 h 767"/>
                <a:gd name="T54" fmla="*/ 115 w 784"/>
                <a:gd name="T55" fmla="*/ 656 h 767"/>
                <a:gd name="T56" fmla="*/ 78 w 784"/>
                <a:gd name="T57" fmla="*/ 613 h 767"/>
                <a:gd name="T58" fmla="*/ 47 w 784"/>
                <a:gd name="T59" fmla="*/ 566 h 767"/>
                <a:gd name="T60" fmla="*/ 23 w 784"/>
                <a:gd name="T61" fmla="*/ 515 h 767"/>
                <a:gd name="T62" fmla="*/ 8 w 784"/>
                <a:gd name="T63" fmla="*/ 460 h 767"/>
                <a:gd name="T64" fmla="*/ 0 w 784"/>
                <a:gd name="T65" fmla="*/ 404 h 767"/>
                <a:gd name="T66" fmla="*/ 0 w 784"/>
                <a:gd name="T67" fmla="*/ 364 h 767"/>
                <a:gd name="T68" fmla="*/ 8 w 784"/>
                <a:gd name="T69" fmla="*/ 306 h 767"/>
                <a:gd name="T70" fmla="*/ 23 w 784"/>
                <a:gd name="T71" fmla="*/ 252 h 767"/>
                <a:gd name="T72" fmla="*/ 47 w 784"/>
                <a:gd name="T73" fmla="*/ 201 h 767"/>
                <a:gd name="T74" fmla="*/ 78 w 784"/>
                <a:gd name="T75" fmla="*/ 155 h 767"/>
                <a:gd name="T76" fmla="*/ 115 w 784"/>
                <a:gd name="T77" fmla="*/ 112 h 767"/>
                <a:gd name="T78" fmla="*/ 158 w 784"/>
                <a:gd name="T79" fmla="*/ 77 h 767"/>
                <a:gd name="T80" fmla="*/ 206 w 784"/>
                <a:gd name="T81" fmla="*/ 46 h 767"/>
                <a:gd name="T82" fmla="*/ 258 w 784"/>
                <a:gd name="T83" fmla="*/ 23 h 767"/>
                <a:gd name="T84" fmla="*/ 313 w 784"/>
                <a:gd name="T85" fmla="*/ 7 h 767"/>
                <a:gd name="T86" fmla="*/ 372 w 784"/>
                <a:gd name="T8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84" h="767">
                  <a:moveTo>
                    <a:pt x="393" y="0"/>
                  </a:moveTo>
                  <a:lnTo>
                    <a:pt x="393" y="0"/>
                  </a:lnTo>
                  <a:lnTo>
                    <a:pt x="412" y="0"/>
                  </a:lnTo>
                  <a:lnTo>
                    <a:pt x="432" y="2"/>
                  </a:lnTo>
                  <a:lnTo>
                    <a:pt x="451" y="5"/>
                  </a:lnTo>
                  <a:lnTo>
                    <a:pt x="471" y="7"/>
                  </a:lnTo>
                  <a:lnTo>
                    <a:pt x="491" y="12"/>
                  </a:lnTo>
                  <a:lnTo>
                    <a:pt x="508" y="17"/>
                  </a:lnTo>
                  <a:lnTo>
                    <a:pt x="527" y="23"/>
                  </a:lnTo>
                  <a:lnTo>
                    <a:pt x="545" y="30"/>
                  </a:lnTo>
                  <a:lnTo>
                    <a:pt x="562" y="37"/>
                  </a:lnTo>
                  <a:lnTo>
                    <a:pt x="579" y="46"/>
                  </a:lnTo>
                  <a:lnTo>
                    <a:pt x="595" y="56"/>
                  </a:lnTo>
                  <a:lnTo>
                    <a:pt x="611" y="65"/>
                  </a:lnTo>
                  <a:lnTo>
                    <a:pt x="626" y="77"/>
                  </a:lnTo>
                  <a:lnTo>
                    <a:pt x="642" y="88"/>
                  </a:lnTo>
                  <a:lnTo>
                    <a:pt x="656" y="99"/>
                  </a:lnTo>
                  <a:lnTo>
                    <a:pt x="670" y="112"/>
                  </a:lnTo>
                  <a:lnTo>
                    <a:pt x="682" y="126"/>
                  </a:lnTo>
                  <a:lnTo>
                    <a:pt x="695" y="139"/>
                  </a:lnTo>
                  <a:lnTo>
                    <a:pt x="706" y="155"/>
                  </a:lnTo>
                  <a:lnTo>
                    <a:pt x="718" y="169"/>
                  </a:lnTo>
                  <a:lnTo>
                    <a:pt x="728" y="184"/>
                  </a:lnTo>
                  <a:lnTo>
                    <a:pt x="737" y="201"/>
                  </a:lnTo>
                  <a:lnTo>
                    <a:pt x="746" y="217"/>
                  </a:lnTo>
                  <a:lnTo>
                    <a:pt x="753" y="234"/>
                  </a:lnTo>
                  <a:lnTo>
                    <a:pt x="761" y="252"/>
                  </a:lnTo>
                  <a:lnTo>
                    <a:pt x="766" y="269"/>
                  </a:lnTo>
                  <a:lnTo>
                    <a:pt x="772" y="288"/>
                  </a:lnTo>
                  <a:lnTo>
                    <a:pt x="776" y="306"/>
                  </a:lnTo>
                  <a:lnTo>
                    <a:pt x="780" y="326"/>
                  </a:lnTo>
                  <a:lnTo>
                    <a:pt x="783" y="344"/>
                  </a:lnTo>
                  <a:lnTo>
                    <a:pt x="784" y="364"/>
                  </a:lnTo>
                  <a:lnTo>
                    <a:pt x="784" y="384"/>
                  </a:lnTo>
                  <a:lnTo>
                    <a:pt x="784" y="384"/>
                  </a:lnTo>
                  <a:lnTo>
                    <a:pt x="784" y="404"/>
                  </a:lnTo>
                  <a:lnTo>
                    <a:pt x="783" y="423"/>
                  </a:lnTo>
                  <a:lnTo>
                    <a:pt x="780" y="442"/>
                  </a:lnTo>
                  <a:lnTo>
                    <a:pt x="776" y="460"/>
                  </a:lnTo>
                  <a:lnTo>
                    <a:pt x="772" y="480"/>
                  </a:lnTo>
                  <a:lnTo>
                    <a:pt x="766" y="497"/>
                  </a:lnTo>
                  <a:lnTo>
                    <a:pt x="761" y="515"/>
                  </a:lnTo>
                  <a:lnTo>
                    <a:pt x="753" y="532"/>
                  </a:lnTo>
                  <a:lnTo>
                    <a:pt x="746" y="549"/>
                  </a:lnTo>
                  <a:lnTo>
                    <a:pt x="737" y="566"/>
                  </a:lnTo>
                  <a:lnTo>
                    <a:pt x="728" y="582"/>
                  </a:lnTo>
                  <a:lnTo>
                    <a:pt x="718" y="598"/>
                  </a:lnTo>
                  <a:lnTo>
                    <a:pt x="706" y="613"/>
                  </a:lnTo>
                  <a:lnTo>
                    <a:pt x="695" y="627"/>
                  </a:lnTo>
                  <a:lnTo>
                    <a:pt x="682" y="641"/>
                  </a:lnTo>
                  <a:lnTo>
                    <a:pt x="670" y="656"/>
                  </a:lnTo>
                  <a:lnTo>
                    <a:pt x="656" y="668"/>
                  </a:lnTo>
                  <a:lnTo>
                    <a:pt x="642" y="680"/>
                  </a:lnTo>
                  <a:lnTo>
                    <a:pt x="626" y="691"/>
                  </a:lnTo>
                  <a:lnTo>
                    <a:pt x="611" y="702"/>
                  </a:lnTo>
                  <a:lnTo>
                    <a:pt x="595" y="712"/>
                  </a:lnTo>
                  <a:lnTo>
                    <a:pt x="579" y="721"/>
                  </a:lnTo>
                  <a:lnTo>
                    <a:pt x="562" y="729"/>
                  </a:lnTo>
                  <a:lnTo>
                    <a:pt x="545" y="738"/>
                  </a:lnTo>
                  <a:lnTo>
                    <a:pt x="527" y="745"/>
                  </a:lnTo>
                  <a:lnTo>
                    <a:pt x="508" y="750"/>
                  </a:lnTo>
                  <a:lnTo>
                    <a:pt x="491" y="756"/>
                  </a:lnTo>
                  <a:lnTo>
                    <a:pt x="471" y="760"/>
                  </a:lnTo>
                  <a:lnTo>
                    <a:pt x="451" y="763"/>
                  </a:lnTo>
                  <a:lnTo>
                    <a:pt x="432" y="766"/>
                  </a:lnTo>
                  <a:lnTo>
                    <a:pt x="412" y="767"/>
                  </a:lnTo>
                  <a:lnTo>
                    <a:pt x="393" y="767"/>
                  </a:lnTo>
                  <a:lnTo>
                    <a:pt x="393" y="767"/>
                  </a:lnTo>
                  <a:lnTo>
                    <a:pt x="372" y="767"/>
                  </a:lnTo>
                  <a:lnTo>
                    <a:pt x="352" y="766"/>
                  </a:lnTo>
                  <a:lnTo>
                    <a:pt x="333" y="763"/>
                  </a:lnTo>
                  <a:lnTo>
                    <a:pt x="313" y="760"/>
                  </a:lnTo>
                  <a:lnTo>
                    <a:pt x="295" y="756"/>
                  </a:lnTo>
                  <a:lnTo>
                    <a:pt x="276" y="750"/>
                  </a:lnTo>
                  <a:lnTo>
                    <a:pt x="258" y="745"/>
                  </a:lnTo>
                  <a:lnTo>
                    <a:pt x="240" y="738"/>
                  </a:lnTo>
                  <a:lnTo>
                    <a:pt x="223" y="729"/>
                  </a:lnTo>
                  <a:lnTo>
                    <a:pt x="206" y="721"/>
                  </a:lnTo>
                  <a:lnTo>
                    <a:pt x="189" y="712"/>
                  </a:lnTo>
                  <a:lnTo>
                    <a:pt x="173" y="702"/>
                  </a:lnTo>
                  <a:lnTo>
                    <a:pt x="158" y="691"/>
                  </a:lnTo>
                  <a:lnTo>
                    <a:pt x="142" y="680"/>
                  </a:lnTo>
                  <a:lnTo>
                    <a:pt x="129" y="668"/>
                  </a:lnTo>
                  <a:lnTo>
                    <a:pt x="115" y="656"/>
                  </a:lnTo>
                  <a:lnTo>
                    <a:pt x="102" y="641"/>
                  </a:lnTo>
                  <a:lnTo>
                    <a:pt x="89" y="627"/>
                  </a:lnTo>
                  <a:lnTo>
                    <a:pt x="78" y="613"/>
                  </a:lnTo>
                  <a:lnTo>
                    <a:pt x="68" y="598"/>
                  </a:lnTo>
                  <a:lnTo>
                    <a:pt x="57" y="582"/>
                  </a:lnTo>
                  <a:lnTo>
                    <a:pt x="47" y="566"/>
                  </a:lnTo>
                  <a:lnTo>
                    <a:pt x="38" y="549"/>
                  </a:lnTo>
                  <a:lnTo>
                    <a:pt x="31" y="532"/>
                  </a:lnTo>
                  <a:lnTo>
                    <a:pt x="23" y="515"/>
                  </a:lnTo>
                  <a:lnTo>
                    <a:pt x="18" y="497"/>
                  </a:lnTo>
                  <a:lnTo>
                    <a:pt x="12" y="480"/>
                  </a:lnTo>
                  <a:lnTo>
                    <a:pt x="8" y="460"/>
                  </a:lnTo>
                  <a:lnTo>
                    <a:pt x="4" y="442"/>
                  </a:lnTo>
                  <a:lnTo>
                    <a:pt x="2" y="423"/>
                  </a:lnTo>
                  <a:lnTo>
                    <a:pt x="0" y="404"/>
                  </a:lnTo>
                  <a:lnTo>
                    <a:pt x="0" y="384"/>
                  </a:lnTo>
                  <a:lnTo>
                    <a:pt x="0" y="384"/>
                  </a:lnTo>
                  <a:lnTo>
                    <a:pt x="0" y="364"/>
                  </a:lnTo>
                  <a:lnTo>
                    <a:pt x="2" y="344"/>
                  </a:lnTo>
                  <a:lnTo>
                    <a:pt x="4" y="326"/>
                  </a:lnTo>
                  <a:lnTo>
                    <a:pt x="8" y="306"/>
                  </a:lnTo>
                  <a:lnTo>
                    <a:pt x="12" y="288"/>
                  </a:lnTo>
                  <a:lnTo>
                    <a:pt x="18" y="269"/>
                  </a:lnTo>
                  <a:lnTo>
                    <a:pt x="23" y="252"/>
                  </a:lnTo>
                  <a:lnTo>
                    <a:pt x="31" y="234"/>
                  </a:lnTo>
                  <a:lnTo>
                    <a:pt x="38" y="217"/>
                  </a:lnTo>
                  <a:lnTo>
                    <a:pt x="47" y="201"/>
                  </a:lnTo>
                  <a:lnTo>
                    <a:pt x="57" y="184"/>
                  </a:lnTo>
                  <a:lnTo>
                    <a:pt x="68" y="169"/>
                  </a:lnTo>
                  <a:lnTo>
                    <a:pt x="78" y="155"/>
                  </a:lnTo>
                  <a:lnTo>
                    <a:pt x="89" y="139"/>
                  </a:lnTo>
                  <a:lnTo>
                    <a:pt x="102" y="126"/>
                  </a:lnTo>
                  <a:lnTo>
                    <a:pt x="115" y="112"/>
                  </a:lnTo>
                  <a:lnTo>
                    <a:pt x="129" y="99"/>
                  </a:lnTo>
                  <a:lnTo>
                    <a:pt x="142" y="88"/>
                  </a:lnTo>
                  <a:lnTo>
                    <a:pt x="158" y="77"/>
                  </a:lnTo>
                  <a:lnTo>
                    <a:pt x="173" y="65"/>
                  </a:lnTo>
                  <a:lnTo>
                    <a:pt x="189" y="56"/>
                  </a:lnTo>
                  <a:lnTo>
                    <a:pt x="206" y="46"/>
                  </a:lnTo>
                  <a:lnTo>
                    <a:pt x="223" y="37"/>
                  </a:lnTo>
                  <a:lnTo>
                    <a:pt x="240" y="30"/>
                  </a:lnTo>
                  <a:lnTo>
                    <a:pt x="258" y="23"/>
                  </a:lnTo>
                  <a:lnTo>
                    <a:pt x="276" y="17"/>
                  </a:lnTo>
                  <a:lnTo>
                    <a:pt x="295" y="12"/>
                  </a:lnTo>
                  <a:lnTo>
                    <a:pt x="313" y="7"/>
                  </a:lnTo>
                  <a:lnTo>
                    <a:pt x="333" y="5"/>
                  </a:lnTo>
                  <a:lnTo>
                    <a:pt x="352" y="2"/>
                  </a:lnTo>
                  <a:lnTo>
                    <a:pt x="372" y="0"/>
                  </a:lnTo>
                  <a:lnTo>
                    <a:pt x="393" y="0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0" name="Freeform 990"/>
            <p:cNvSpPr>
              <a:spLocks/>
            </p:cNvSpPr>
            <p:nvPr/>
          </p:nvSpPr>
          <p:spPr bwMode="auto">
            <a:xfrm>
              <a:off x="1772" y="1527"/>
              <a:ext cx="789" cy="771"/>
            </a:xfrm>
            <a:custGeom>
              <a:avLst/>
              <a:gdLst>
                <a:gd name="T0" fmla="*/ 414 w 789"/>
                <a:gd name="T1" fmla="*/ 0 h 771"/>
                <a:gd name="T2" fmla="*/ 474 w 789"/>
                <a:gd name="T3" fmla="*/ 7 h 771"/>
                <a:gd name="T4" fmla="*/ 530 w 789"/>
                <a:gd name="T5" fmla="*/ 22 h 771"/>
                <a:gd name="T6" fmla="*/ 582 w 789"/>
                <a:gd name="T7" fmla="*/ 46 h 771"/>
                <a:gd name="T8" fmla="*/ 630 w 789"/>
                <a:gd name="T9" fmla="*/ 76 h 771"/>
                <a:gd name="T10" fmla="*/ 674 w 789"/>
                <a:gd name="T11" fmla="*/ 113 h 771"/>
                <a:gd name="T12" fmla="*/ 710 w 789"/>
                <a:gd name="T13" fmla="*/ 154 h 771"/>
                <a:gd name="T14" fmla="*/ 741 w 789"/>
                <a:gd name="T15" fmla="*/ 200 h 771"/>
                <a:gd name="T16" fmla="*/ 765 w 789"/>
                <a:gd name="T17" fmla="*/ 253 h 771"/>
                <a:gd name="T18" fmla="*/ 780 w 789"/>
                <a:gd name="T19" fmla="*/ 307 h 771"/>
                <a:gd name="T20" fmla="*/ 788 w 789"/>
                <a:gd name="T21" fmla="*/ 365 h 771"/>
                <a:gd name="T22" fmla="*/ 788 w 789"/>
                <a:gd name="T23" fmla="*/ 404 h 771"/>
                <a:gd name="T24" fmla="*/ 780 w 789"/>
                <a:gd name="T25" fmla="*/ 462 h 771"/>
                <a:gd name="T26" fmla="*/ 765 w 789"/>
                <a:gd name="T27" fmla="*/ 517 h 771"/>
                <a:gd name="T28" fmla="*/ 741 w 789"/>
                <a:gd name="T29" fmla="*/ 568 h 771"/>
                <a:gd name="T30" fmla="*/ 710 w 789"/>
                <a:gd name="T31" fmla="*/ 615 h 771"/>
                <a:gd name="T32" fmla="*/ 674 w 789"/>
                <a:gd name="T33" fmla="*/ 658 h 771"/>
                <a:gd name="T34" fmla="*/ 630 w 789"/>
                <a:gd name="T35" fmla="*/ 693 h 771"/>
                <a:gd name="T36" fmla="*/ 582 w 789"/>
                <a:gd name="T37" fmla="*/ 724 h 771"/>
                <a:gd name="T38" fmla="*/ 530 w 789"/>
                <a:gd name="T39" fmla="*/ 747 h 771"/>
                <a:gd name="T40" fmla="*/ 474 w 789"/>
                <a:gd name="T41" fmla="*/ 762 h 771"/>
                <a:gd name="T42" fmla="*/ 414 w 789"/>
                <a:gd name="T43" fmla="*/ 769 h 771"/>
                <a:gd name="T44" fmla="*/ 375 w 789"/>
                <a:gd name="T45" fmla="*/ 769 h 771"/>
                <a:gd name="T46" fmla="*/ 315 w 789"/>
                <a:gd name="T47" fmla="*/ 762 h 771"/>
                <a:gd name="T48" fmla="*/ 260 w 789"/>
                <a:gd name="T49" fmla="*/ 747 h 771"/>
                <a:gd name="T50" fmla="*/ 207 w 789"/>
                <a:gd name="T51" fmla="*/ 724 h 771"/>
                <a:gd name="T52" fmla="*/ 159 w 789"/>
                <a:gd name="T53" fmla="*/ 693 h 771"/>
                <a:gd name="T54" fmla="*/ 116 w 789"/>
                <a:gd name="T55" fmla="*/ 658 h 771"/>
                <a:gd name="T56" fmla="*/ 79 w 789"/>
                <a:gd name="T57" fmla="*/ 615 h 771"/>
                <a:gd name="T58" fmla="*/ 49 w 789"/>
                <a:gd name="T59" fmla="*/ 568 h 771"/>
                <a:gd name="T60" fmla="*/ 25 w 789"/>
                <a:gd name="T61" fmla="*/ 517 h 771"/>
                <a:gd name="T62" fmla="*/ 9 w 789"/>
                <a:gd name="T63" fmla="*/ 462 h 771"/>
                <a:gd name="T64" fmla="*/ 2 w 789"/>
                <a:gd name="T65" fmla="*/ 404 h 771"/>
                <a:gd name="T66" fmla="*/ 2 w 789"/>
                <a:gd name="T67" fmla="*/ 365 h 771"/>
                <a:gd name="T68" fmla="*/ 9 w 789"/>
                <a:gd name="T69" fmla="*/ 307 h 771"/>
                <a:gd name="T70" fmla="*/ 25 w 789"/>
                <a:gd name="T71" fmla="*/ 253 h 771"/>
                <a:gd name="T72" fmla="*/ 49 w 789"/>
                <a:gd name="T73" fmla="*/ 200 h 771"/>
                <a:gd name="T74" fmla="*/ 79 w 789"/>
                <a:gd name="T75" fmla="*/ 154 h 771"/>
                <a:gd name="T76" fmla="*/ 116 w 789"/>
                <a:gd name="T77" fmla="*/ 113 h 771"/>
                <a:gd name="T78" fmla="*/ 159 w 789"/>
                <a:gd name="T79" fmla="*/ 76 h 771"/>
                <a:gd name="T80" fmla="*/ 207 w 789"/>
                <a:gd name="T81" fmla="*/ 46 h 771"/>
                <a:gd name="T82" fmla="*/ 260 w 789"/>
                <a:gd name="T83" fmla="*/ 22 h 771"/>
                <a:gd name="T84" fmla="*/ 315 w 789"/>
                <a:gd name="T85" fmla="*/ 7 h 771"/>
                <a:gd name="T86" fmla="*/ 375 w 789"/>
                <a:gd name="T87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89" h="771">
                  <a:moveTo>
                    <a:pt x="395" y="0"/>
                  </a:moveTo>
                  <a:lnTo>
                    <a:pt x="395" y="0"/>
                  </a:lnTo>
                  <a:lnTo>
                    <a:pt x="414" y="0"/>
                  </a:lnTo>
                  <a:lnTo>
                    <a:pt x="435" y="1"/>
                  </a:lnTo>
                  <a:lnTo>
                    <a:pt x="455" y="4"/>
                  </a:lnTo>
                  <a:lnTo>
                    <a:pt x="474" y="7"/>
                  </a:lnTo>
                  <a:lnTo>
                    <a:pt x="493" y="11"/>
                  </a:lnTo>
                  <a:lnTo>
                    <a:pt x="512" y="17"/>
                  </a:lnTo>
                  <a:lnTo>
                    <a:pt x="530" y="22"/>
                  </a:lnTo>
                  <a:lnTo>
                    <a:pt x="548" y="29"/>
                  </a:lnTo>
                  <a:lnTo>
                    <a:pt x="566" y="38"/>
                  </a:lnTo>
                  <a:lnTo>
                    <a:pt x="582" y="46"/>
                  </a:lnTo>
                  <a:lnTo>
                    <a:pt x="599" y="55"/>
                  </a:lnTo>
                  <a:lnTo>
                    <a:pt x="615" y="65"/>
                  </a:lnTo>
                  <a:lnTo>
                    <a:pt x="630" y="76"/>
                  </a:lnTo>
                  <a:lnTo>
                    <a:pt x="646" y="87"/>
                  </a:lnTo>
                  <a:lnTo>
                    <a:pt x="660" y="100"/>
                  </a:lnTo>
                  <a:lnTo>
                    <a:pt x="674" y="113"/>
                  </a:lnTo>
                  <a:lnTo>
                    <a:pt x="686" y="126"/>
                  </a:lnTo>
                  <a:lnTo>
                    <a:pt x="699" y="140"/>
                  </a:lnTo>
                  <a:lnTo>
                    <a:pt x="710" y="154"/>
                  </a:lnTo>
                  <a:lnTo>
                    <a:pt x="722" y="169"/>
                  </a:lnTo>
                  <a:lnTo>
                    <a:pt x="732" y="185"/>
                  </a:lnTo>
                  <a:lnTo>
                    <a:pt x="741" y="200"/>
                  </a:lnTo>
                  <a:lnTo>
                    <a:pt x="750" y="217"/>
                  </a:lnTo>
                  <a:lnTo>
                    <a:pt x="757" y="234"/>
                  </a:lnTo>
                  <a:lnTo>
                    <a:pt x="765" y="253"/>
                  </a:lnTo>
                  <a:lnTo>
                    <a:pt x="771" y="270"/>
                  </a:lnTo>
                  <a:lnTo>
                    <a:pt x="776" y="288"/>
                  </a:lnTo>
                  <a:lnTo>
                    <a:pt x="780" y="307"/>
                  </a:lnTo>
                  <a:lnTo>
                    <a:pt x="784" y="326"/>
                  </a:lnTo>
                  <a:lnTo>
                    <a:pt x="787" y="345"/>
                  </a:lnTo>
                  <a:lnTo>
                    <a:pt x="788" y="365"/>
                  </a:lnTo>
                  <a:lnTo>
                    <a:pt x="789" y="384"/>
                  </a:lnTo>
                  <a:lnTo>
                    <a:pt x="789" y="384"/>
                  </a:lnTo>
                  <a:lnTo>
                    <a:pt x="788" y="404"/>
                  </a:lnTo>
                  <a:lnTo>
                    <a:pt x="787" y="424"/>
                  </a:lnTo>
                  <a:lnTo>
                    <a:pt x="784" y="444"/>
                  </a:lnTo>
                  <a:lnTo>
                    <a:pt x="780" y="462"/>
                  </a:lnTo>
                  <a:lnTo>
                    <a:pt x="776" y="481"/>
                  </a:lnTo>
                  <a:lnTo>
                    <a:pt x="771" y="499"/>
                  </a:lnTo>
                  <a:lnTo>
                    <a:pt x="765" y="517"/>
                  </a:lnTo>
                  <a:lnTo>
                    <a:pt x="757" y="534"/>
                  </a:lnTo>
                  <a:lnTo>
                    <a:pt x="750" y="551"/>
                  </a:lnTo>
                  <a:lnTo>
                    <a:pt x="741" y="568"/>
                  </a:lnTo>
                  <a:lnTo>
                    <a:pt x="732" y="584"/>
                  </a:lnTo>
                  <a:lnTo>
                    <a:pt x="722" y="600"/>
                  </a:lnTo>
                  <a:lnTo>
                    <a:pt x="710" y="615"/>
                  </a:lnTo>
                  <a:lnTo>
                    <a:pt x="699" y="629"/>
                  </a:lnTo>
                  <a:lnTo>
                    <a:pt x="686" y="643"/>
                  </a:lnTo>
                  <a:lnTo>
                    <a:pt x="674" y="658"/>
                  </a:lnTo>
                  <a:lnTo>
                    <a:pt x="660" y="670"/>
                  </a:lnTo>
                  <a:lnTo>
                    <a:pt x="646" y="682"/>
                  </a:lnTo>
                  <a:lnTo>
                    <a:pt x="630" y="693"/>
                  </a:lnTo>
                  <a:lnTo>
                    <a:pt x="615" y="704"/>
                  </a:lnTo>
                  <a:lnTo>
                    <a:pt x="599" y="714"/>
                  </a:lnTo>
                  <a:lnTo>
                    <a:pt x="582" y="724"/>
                  </a:lnTo>
                  <a:lnTo>
                    <a:pt x="566" y="733"/>
                  </a:lnTo>
                  <a:lnTo>
                    <a:pt x="548" y="740"/>
                  </a:lnTo>
                  <a:lnTo>
                    <a:pt x="530" y="747"/>
                  </a:lnTo>
                  <a:lnTo>
                    <a:pt x="512" y="752"/>
                  </a:lnTo>
                  <a:lnTo>
                    <a:pt x="493" y="758"/>
                  </a:lnTo>
                  <a:lnTo>
                    <a:pt x="474" y="762"/>
                  </a:lnTo>
                  <a:lnTo>
                    <a:pt x="455" y="767"/>
                  </a:lnTo>
                  <a:lnTo>
                    <a:pt x="435" y="768"/>
                  </a:lnTo>
                  <a:lnTo>
                    <a:pt x="414" y="769"/>
                  </a:lnTo>
                  <a:lnTo>
                    <a:pt x="395" y="771"/>
                  </a:lnTo>
                  <a:lnTo>
                    <a:pt x="395" y="771"/>
                  </a:lnTo>
                  <a:lnTo>
                    <a:pt x="375" y="769"/>
                  </a:lnTo>
                  <a:lnTo>
                    <a:pt x="355" y="768"/>
                  </a:lnTo>
                  <a:lnTo>
                    <a:pt x="334" y="767"/>
                  </a:lnTo>
                  <a:lnTo>
                    <a:pt x="315" y="762"/>
                  </a:lnTo>
                  <a:lnTo>
                    <a:pt x="296" y="758"/>
                  </a:lnTo>
                  <a:lnTo>
                    <a:pt x="277" y="752"/>
                  </a:lnTo>
                  <a:lnTo>
                    <a:pt x="260" y="747"/>
                  </a:lnTo>
                  <a:lnTo>
                    <a:pt x="242" y="740"/>
                  </a:lnTo>
                  <a:lnTo>
                    <a:pt x="224" y="733"/>
                  </a:lnTo>
                  <a:lnTo>
                    <a:pt x="207" y="724"/>
                  </a:lnTo>
                  <a:lnTo>
                    <a:pt x="191" y="714"/>
                  </a:lnTo>
                  <a:lnTo>
                    <a:pt x="174" y="704"/>
                  </a:lnTo>
                  <a:lnTo>
                    <a:pt x="159" y="693"/>
                  </a:lnTo>
                  <a:lnTo>
                    <a:pt x="144" y="682"/>
                  </a:lnTo>
                  <a:lnTo>
                    <a:pt x="130" y="670"/>
                  </a:lnTo>
                  <a:lnTo>
                    <a:pt x="116" y="658"/>
                  </a:lnTo>
                  <a:lnTo>
                    <a:pt x="103" y="643"/>
                  </a:lnTo>
                  <a:lnTo>
                    <a:pt x="91" y="629"/>
                  </a:lnTo>
                  <a:lnTo>
                    <a:pt x="79" y="615"/>
                  </a:lnTo>
                  <a:lnTo>
                    <a:pt x="68" y="600"/>
                  </a:lnTo>
                  <a:lnTo>
                    <a:pt x="58" y="584"/>
                  </a:lnTo>
                  <a:lnTo>
                    <a:pt x="49" y="568"/>
                  </a:lnTo>
                  <a:lnTo>
                    <a:pt x="40" y="551"/>
                  </a:lnTo>
                  <a:lnTo>
                    <a:pt x="32" y="534"/>
                  </a:lnTo>
                  <a:lnTo>
                    <a:pt x="25" y="517"/>
                  </a:lnTo>
                  <a:lnTo>
                    <a:pt x="18" y="499"/>
                  </a:lnTo>
                  <a:lnTo>
                    <a:pt x="13" y="481"/>
                  </a:lnTo>
                  <a:lnTo>
                    <a:pt x="9" y="462"/>
                  </a:lnTo>
                  <a:lnTo>
                    <a:pt x="6" y="444"/>
                  </a:lnTo>
                  <a:lnTo>
                    <a:pt x="3" y="424"/>
                  </a:lnTo>
                  <a:lnTo>
                    <a:pt x="2" y="404"/>
                  </a:lnTo>
                  <a:lnTo>
                    <a:pt x="0" y="384"/>
                  </a:lnTo>
                  <a:lnTo>
                    <a:pt x="0" y="384"/>
                  </a:lnTo>
                  <a:lnTo>
                    <a:pt x="2" y="365"/>
                  </a:lnTo>
                  <a:lnTo>
                    <a:pt x="3" y="345"/>
                  </a:lnTo>
                  <a:lnTo>
                    <a:pt x="6" y="326"/>
                  </a:lnTo>
                  <a:lnTo>
                    <a:pt x="9" y="307"/>
                  </a:lnTo>
                  <a:lnTo>
                    <a:pt x="13" y="288"/>
                  </a:lnTo>
                  <a:lnTo>
                    <a:pt x="18" y="270"/>
                  </a:lnTo>
                  <a:lnTo>
                    <a:pt x="25" y="253"/>
                  </a:lnTo>
                  <a:lnTo>
                    <a:pt x="32" y="234"/>
                  </a:lnTo>
                  <a:lnTo>
                    <a:pt x="40" y="217"/>
                  </a:lnTo>
                  <a:lnTo>
                    <a:pt x="49" y="200"/>
                  </a:lnTo>
                  <a:lnTo>
                    <a:pt x="58" y="185"/>
                  </a:lnTo>
                  <a:lnTo>
                    <a:pt x="68" y="169"/>
                  </a:lnTo>
                  <a:lnTo>
                    <a:pt x="79" y="154"/>
                  </a:lnTo>
                  <a:lnTo>
                    <a:pt x="91" y="140"/>
                  </a:lnTo>
                  <a:lnTo>
                    <a:pt x="103" y="126"/>
                  </a:lnTo>
                  <a:lnTo>
                    <a:pt x="116" y="113"/>
                  </a:lnTo>
                  <a:lnTo>
                    <a:pt x="130" y="100"/>
                  </a:lnTo>
                  <a:lnTo>
                    <a:pt x="144" y="87"/>
                  </a:lnTo>
                  <a:lnTo>
                    <a:pt x="159" y="76"/>
                  </a:lnTo>
                  <a:lnTo>
                    <a:pt x="174" y="65"/>
                  </a:lnTo>
                  <a:lnTo>
                    <a:pt x="191" y="55"/>
                  </a:lnTo>
                  <a:lnTo>
                    <a:pt x="207" y="46"/>
                  </a:lnTo>
                  <a:lnTo>
                    <a:pt x="224" y="38"/>
                  </a:lnTo>
                  <a:lnTo>
                    <a:pt x="242" y="29"/>
                  </a:lnTo>
                  <a:lnTo>
                    <a:pt x="260" y="22"/>
                  </a:lnTo>
                  <a:lnTo>
                    <a:pt x="277" y="17"/>
                  </a:lnTo>
                  <a:lnTo>
                    <a:pt x="296" y="11"/>
                  </a:lnTo>
                  <a:lnTo>
                    <a:pt x="315" y="7"/>
                  </a:lnTo>
                  <a:lnTo>
                    <a:pt x="334" y="4"/>
                  </a:lnTo>
                  <a:lnTo>
                    <a:pt x="355" y="1"/>
                  </a:lnTo>
                  <a:lnTo>
                    <a:pt x="375" y="0"/>
                  </a:lnTo>
                  <a:lnTo>
                    <a:pt x="395" y="0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FFC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1" name="Freeform 991"/>
            <p:cNvSpPr>
              <a:spLocks/>
            </p:cNvSpPr>
            <p:nvPr/>
          </p:nvSpPr>
          <p:spPr bwMode="auto">
            <a:xfrm>
              <a:off x="1770" y="1524"/>
              <a:ext cx="791" cy="774"/>
            </a:xfrm>
            <a:custGeom>
              <a:avLst/>
              <a:gdLst>
                <a:gd name="T0" fmla="*/ 415 w 791"/>
                <a:gd name="T1" fmla="*/ 0 h 774"/>
                <a:gd name="T2" fmla="*/ 475 w 791"/>
                <a:gd name="T3" fmla="*/ 7 h 774"/>
                <a:gd name="T4" fmla="*/ 531 w 791"/>
                <a:gd name="T5" fmla="*/ 22 h 774"/>
                <a:gd name="T6" fmla="*/ 584 w 791"/>
                <a:gd name="T7" fmla="*/ 46 h 774"/>
                <a:gd name="T8" fmla="*/ 632 w 791"/>
                <a:gd name="T9" fmla="*/ 76 h 774"/>
                <a:gd name="T10" fmla="*/ 676 w 791"/>
                <a:gd name="T11" fmla="*/ 113 h 774"/>
                <a:gd name="T12" fmla="*/ 712 w 791"/>
                <a:gd name="T13" fmla="*/ 155 h 774"/>
                <a:gd name="T14" fmla="*/ 743 w 791"/>
                <a:gd name="T15" fmla="*/ 202 h 774"/>
                <a:gd name="T16" fmla="*/ 767 w 791"/>
                <a:gd name="T17" fmla="*/ 253 h 774"/>
                <a:gd name="T18" fmla="*/ 784 w 791"/>
                <a:gd name="T19" fmla="*/ 308 h 774"/>
                <a:gd name="T20" fmla="*/ 791 w 791"/>
                <a:gd name="T21" fmla="*/ 366 h 774"/>
                <a:gd name="T22" fmla="*/ 791 w 791"/>
                <a:gd name="T23" fmla="*/ 406 h 774"/>
                <a:gd name="T24" fmla="*/ 784 w 791"/>
                <a:gd name="T25" fmla="*/ 465 h 774"/>
                <a:gd name="T26" fmla="*/ 767 w 791"/>
                <a:gd name="T27" fmla="*/ 519 h 774"/>
                <a:gd name="T28" fmla="*/ 743 w 791"/>
                <a:gd name="T29" fmla="*/ 571 h 774"/>
                <a:gd name="T30" fmla="*/ 712 w 791"/>
                <a:gd name="T31" fmla="*/ 618 h 774"/>
                <a:gd name="T32" fmla="*/ 676 w 791"/>
                <a:gd name="T33" fmla="*/ 661 h 774"/>
                <a:gd name="T34" fmla="*/ 632 w 791"/>
                <a:gd name="T35" fmla="*/ 697 h 774"/>
                <a:gd name="T36" fmla="*/ 584 w 791"/>
                <a:gd name="T37" fmla="*/ 727 h 774"/>
                <a:gd name="T38" fmla="*/ 531 w 791"/>
                <a:gd name="T39" fmla="*/ 751 h 774"/>
                <a:gd name="T40" fmla="*/ 475 w 791"/>
                <a:gd name="T41" fmla="*/ 767 h 774"/>
                <a:gd name="T42" fmla="*/ 415 w 791"/>
                <a:gd name="T43" fmla="*/ 774 h 774"/>
                <a:gd name="T44" fmla="*/ 375 w 791"/>
                <a:gd name="T45" fmla="*/ 774 h 774"/>
                <a:gd name="T46" fmla="*/ 316 w 791"/>
                <a:gd name="T47" fmla="*/ 767 h 774"/>
                <a:gd name="T48" fmla="*/ 260 w 791"/>
                <a:gd name="T49" fmla="*/ 751 h 774"/>
                <a:gd name="T50" fmla="*/ 207 w 791"/>
                <a:gd name="T51" fmla="*/ 727 h 774"/>
                <a:gd name="T52" fmla="*/ 159 w 791"/>
                <a:gd name="T53" fmla="*/ 697 h 774"/>
                <a:gd name="T54" fmla="*/ 115 w 791"/>
                <a:gd name="T55" fmla="*/ 661 h 774"/>
                <a:gd name="T56" fmla="*/ 79 w 791"/>
                <a:gd name="T57" fmla="*/ 618 h 774"/>
                <a:gd name="T58" fmla="*/ 48 w 791"/>
                <a:gd name="T59" fmla="*/ 571 h 774"/>
                <a:gd name="T60" fmla="*/ 24 w 791"/>
                <a:gd name="T61" fmla="*/ 519 h 774"/>
                <a:gd name="T62" fmla="*/ 8 w 791"/>
                <a:gd name="T63" fmla="*/ 465 h 774"/>
                <a:gd name="T64" fmla="*/ 0 w 791"/>
                <a:gd name="T65" fmla="*/ 406 h 774"/>
                <a:gd name="T66" fmla="*/ 0 w 791"/>
                <a:gd name="T67" fmla="*/ 366 h 774"/>
                <a:gd name="T68" fmla="*/ 8 w 791"/>
                <a:gd name="T69" fmla="*/ 308 h 774"/>
                <a:gd name="T70" fmla="*/ 24 w 791"/>
                <a:gd name="T71" fmla="*/ 253 h 774"/>
                <a:gd name="T72" fmla="*/ 48 w 791"/>
                <a:gd name="T73" fmla="*/ 202 h 774"/>
                <a:gd name="T74" fmla="*/ 79 w 791"/>
                <a:gd name="T75" fmla="*/ 155 h 774"/>
                <a:gd name="T76" fmla="*/ 115 w 791"/>
                <a:gd name="T77" fmla="*/ 113 h 774"/>
                <a:gd name="T78" fmla="*/ 159 w 791"/>
                <a:gd name="T79" fmla="*/ 76 h 774"/>
                <a:gd name="T80" fmla="*/ 207 w 791"/>
                <a:gd name="T81" fmla="*/ 46 h 774"/>
                <a:gd name="T82" fmla="*/ 260 w 791"/>
                <a:gd name="T83" fmla="*/ 22 h 774"/>
                <a:gd name="T84" fmla="*/ 316 w 791"/>
                <a:gd name="T85" fmla="*/ 7 h 774"/>
                <a:gd name="T86" fmla="*/ 375 w 791"/>
                <a:gd name="T87" fmla="*/ 0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91" h="774">
                  <a:moveTo>
                    <a:pt x="395" y="0"/>
                  </a:moveTo>
                  <a:lnTo>
                    <a:pt x="395" y="0"/>
                  </a:lnTo>
                  <a:lnTo>
                    <a:pt x="415" y="0"/>
                  </a:lnTo>
                  <a:lnTo>
                    <a:pt x="436" y="1"/>
                  </a:lnTo>
                  <a:lnTo>
                    <a:pt x="456" y="4"/>
                  </a:lnTo>
                  <a:lnTo>
                    <a:pt x="475" y="7"/>
                  </a:lnTo>
                  <a:lnTo>
                    <a:pt x="494" y="11"/>
                  </a:lnTo>
                  <a:lnTo>
                    <a:pt x="513" y="17"/>
                  </a:lnTo>
                  <a:lnTo>
                    <a:pt x="531" y="22"/>
                  </a:lnTo>
                  <a:lnTo>
                    <a:pt x="550" y="29"/>
                  </a:lnTo>
                  <a:lnTo>
                    <a:pt x="566" y="38"/>
                  </a:lnTo>
                  <a:lnTo>
                    <a:pt x="584" y="46"/>
                  </a:lnTo>
                  <a:lnTo>
                    <a:pt x="601" y="55"/>
                  </a:lnTo>
                  <a:lnTo>
                    <a:pt x="617" y="66"/>
                  </a:lnTo>
                  <a:lnTo>
                    <a:pt x="632" y="76"/>
                  </a:lnTo>
                  <a:lnTo>
                    <a:pt x="648" y="87"/>
                  </a:lnTo>
                  <a:lnTo>
                    <a:pt x="662" y="100"/>
                  </a:lnTo>
                  <a:lnTo>
                    <a:pt x="676" y="113"/>
                  </a:lnTo>
                  <a:lnTo>
                    <a:pt x="688" y="127"/>
                  </a:lnTo>
                  <a:lnTo>
                    <a:pt x="701" y="140"/>
                  </a:lnTo>
                  <a:lnTo>
                    <a:pt x="712" y="155"/>
                  </a:lnTo>
                  <a:lnTo>
                    <a:pt x="724" y="171"/>
                  </a:lnTo>
                  <a:lnTo>
                    <a:pt x="734" y="187"/>
                  </a:lnTo>
                  <a:lnTo>
                    <a:pt x="743" y="202"/>
                  </a:lnTo>
                  <a:lnTo>
                    <a:pt x="752" y="219"/>
                  </a:lnTo>
                  <a:lnTo>
                    <a:pt x="761" y="236"/>
                  </a:lnTo>
                  <a:lnTo>
                    <a:pt x="767" y="253"/>
                  </a:lnTo>
                  <a:lnTo>
                    <a:pt x="773" y="271"/>
                  </a:lnTo>
                  <a:lnTo>
                    <a:pt x="778" y="290"/>
                  </a:lnTo>
                  <a:lnTo>
                    <a:pt x="784" y="308"/>
                  </a:lnTo>
                  <a:lnTo>
                    <a:pt x="787" y="328"/>
                  </a:lnTo>
                  <a:lnTo>
                    <a:pt x="790" y="348"/>
                  </a:lnTo>
                  <a:lnTo>
                    <a:pt x="791" y="366"/>
                  </a:lnTo>
                  <a:lnTo>
                    <a:pt x="791" y="386"/>
                  </a:lnTo>
                  <a:lnTo>
                    <a:pt x="791" y="386"/>
                  </a:lnTo>
                  <a:lnTo>
                    <a:pt x="791" y="406"/>
                  </a:lnTo>
                  <a:lnTo>
                    <a:pt x="790" y="426"/>
                  </a:lnTo>
                  <a:lnTo>
                    <a:pt x="787" y="445"/>
                  </a:lnTo>
                  <a:lnTo>
                    <a:pt x="784" y="465"/>
                  </a:lnTo>
                  <a:lnTo>
                    <a:pt x="778" y="484"/>
                  </a:lnTo>
                  <a:lnTo>
                    <a:pt x="773" y="502"/>
                  </a:lnTo>
                  <a:lnTo>
                    <a:pt x="767" y="519"/>
                  </a:lnTo>
                  <a:lnTo>
                    <a:pt x="761" y="537"/>
                  </a:lnTo>
                  <a:lnTo>
                    <a:pt x="752" y="554"/>
                  </a:lnTo>
                  <a:lnTo>
                    <a:pt x="743" y="571"/>
                  </a:lnTo>
                  <a:lnTo>
                    <a:pt x="734" y="587"/>
                  </a:lnTo>
                  <a:lnTo>
                    <a:pt x="724" y="603"/>
                  </a:lnTo>
                  <a:lnTo>
                    <a:pt x="712" y="618"/>
                  </a:lnTo>
                  <a:lnTo>
                    <a:pt x="701" y="632"/>
                  </a:lnTo>
                  <a:lnTo>
                    <a:pt x="688" y="646"/>
                  </a:lnTo>
                  <a:lnTo>
                    <a:pt x="676" y="661"/>
                  </a:lnTo>
                  <a:lnTo>
                    <a:pt x="662" y="673"/>
                  </a:lnTo>
                  <a:lnTo>
                    <a:pt x="648" y="686"/>
                  </a:lnTo>
                  <a:lnTo>
                    <a:pt x="632" y="697"/>
                  </a:lnTo>
                  <a:lnTo>
                    <a:pt x="617" y="707"/>
                  </a:lnTo>
                  <a:lnTo>
                    <a:pt x="601" y="719"/>
                  </a:lnTo>
                  <a:lnTo>
                    <a:pt x="584" y="727"/>
                  </a:lnTo>
                  <a:lnTo>
                    <a:pt x="566" y="736"/>
                  </a:lnTo>
                  <a:lnTo>
                    <a:pt x="550" y="744"/>
                  </a:lnTo>
                  <a:lnTo>
                    <a:pt x="531" y="751"/>
                  </a:lnTo>
                  <a:lnTo>
                    <a:pt x="513" y="757"/>
                  </a:lnTo>
                  <a:lnTo>
                    <a:pt x="494" y="762"/>
                  </a:lnTo>
                  <a:lnTo>
                    <a:pt x="475" y="767"/>
                  </a:lnTo>
                  <a:lnTo>
                    <a:pt x="456" y="770"/>
                  </a:lnTo>
                  <a:lnTo>
                    <a:pt x="436" y="772"/>
                  </a:lnTo>
                  <a:lnTo>
                    <a:pt x="415" y="774"/>
                  </a:lnTo>
                  <a:lnTo>
                    <a:pt x="395" y="774"/>
                  </a:lnTo>
                  <a:lnTo>
                    <a:pt x="395" y="774"/>
                  </a:lnTo>
                  <a:lnTo>
                    <a:pt x="375" y="774"/>
                  </a:lnTo>
                  <a:lnTo>
                    <a:pt x="356" y="772"/>
                  </a:lnTo>
                  <a:lnTo>
                    <a:pt x="335" y="770"/>
                  </a:lnTo>
                  <a:lnTo>
                    <a:pt x="316" y="767"/>
                  </a:lnTo>
                  <a:lnTo>
                    <a:pt x="297" y="762"/>
                  </a:lnTo>
                  <a:lnTo>
                    <a:pt x="278" y="757"/>
                  </a:lnTo>
                  <a:lnTo>
                    <a:pt x="260" y="751"/>
                  </a:lnTo>
                  <a:lnTo>
                    <a:pt x="241" y="744"/>
                  </a:lnTo>
                  <a:lnTo>
                    <a:pt x="225" y="736"/>
                  </a:lnTo>
                  <a:lnTo>
                    <a:pt x="207" y="727"/>
                  </a:lnTo>
                  <a:lnTo>
                    <a:pt x="190" y="719"/>
                  </a:lnTo>
                  <a:lnTo>
                    <a:pt x="174" y="707"/>
                  </a:lnTo>
                  <a:lnTo>
                    <a:pt x="159" y="697"/>
                  </a:lnTo>
                  <a:lnTo>
                    <a:pt x="143" y="686"/>
                  </a:lnTo>
                  <a:lnTo>
                    <a:pt x="129" y="673"/>
                  </a:lnTo>
                  <a:lnTo>
                    <a:pt x="115" y="661"/>
                  </a:lnTo>
                  <a:lnTo>
                    <a:pt x="103" y="646"/>
                  </a:lnTo>
                  <a:lnTo>
                    <a:pt x="90" y="632"/>
                  </a:lnTo>
                  <a:lnTo>
                    <a:pt x="79" y="618"/>
                  </a:lnTo>
                  <a:lnTo>
                    <a:pt x="67" y="603"/>
                  </a:lnTo>
                  <a:lnTo>
                    <a:pt x="57" y="587"/>
                  </a:lnTo>
                  <a:lnTo>
                    <a:pt x="48" y="571"/>
                  </a:lnTo>
                  <a:lnTo>
                    <a:pt x="39" y="554"/>
                  </a:lnTo>
                  <a:lnTo>
                    <a:pt x="30" y="537"/>
                  </a:lnTo>
                  <a:lnTo>
                    <a:pt x="24" y="519"/>
                  </a:lnTo>
                  <a:lnTo>
                    <a:pt x="18" y="502"/>
                  </a:lnTo>
                  <a:lnTo>
                    <a:pt x="13" y="484"/>
                  </a:lnTo>
                  <a:lnTo>
                    <a:pt x="8" y="465"/>
                  </a:lnTo>
                  <a:lnTo>
                    <a:pt x="4" y="445"/>
                  </a:lnTo>
                  <a:lnTo>
                    <a:pt x="1" y="426"/>
                  </a:lnTo>
                  <a:lnTo>
                    <a:pt x="0" y="406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0" y="366"/>
                  </a:lnTo>
                  <a:lnTo>
                    <a:pt x="1" y="348"/>
                  </a:lnTo>
                  <a:lnTo>
                    <a:pt x="4" y="328"/>
                  </a:lnTo>
                  <a:lnTo>
                    <a:pt x="8" y="308"/>
                  </a:lnTo>
                  <a:lnTo>
                    <a:pt x="13" y="290"/>
                  </a:lnTo>
                  <a:lnTo>
                    <a:pt x="18" y="271"/>
                  </a:lnTo>
                  <a:lnTo>
                    <a:pt x="24" y="253"/>
                  </a:lnTo>
                  <a:lnTo>
                    <a:pt x="30" y="236"/>
                  </a:lnTo>
                  <a:lnTo>
                    <a:pt x="39" y="219"/>
                  </a:lnTo>
                  <a:lnTo>
                    <a:pt x="48" y="202"/>
                  </a:lnTo>
                  <a:lnTo>
                    <a:pt x="57" y="187"/>
                  </a:lnTo>
                  <a:lnTo>
                    <a:pt x="67" y="171"/>
                  </a:lnTo>
                  <a:lnTo>
                    <a:pt x="79" y="155"/>
                  </a:lnTo>
                  <a:lnTo>
                    <a:pt x="90" y="140"/>
                  </a:lnTo>
                  <a:lnTo>
                    <a:pt x="103" y="127"/>
                  </a:lnTo>
                  <a:lnTo>
                    <a:pt x="115" y="113"/>
                  </a:lnTo>
                  <a:lnTo>
                    <a:pt x="129" y="100"/>
                  </a:lnTo>
                  <a:lnTo>
                    <a:pt x="143" y="87"/>
                  </a:lnTo>
                  <a:lnTo>
                    <a:pt x="159" y="76"/>
                  </a:lnTo>
                  <a:lnTo>
                    <a:pt x="174" y="66"/>
                  </a:lnTo>
                  <a:lnTo>
                    <a:pt x="190" y="55"/>
                  </a:lnTo>
                  <a:lnTo>
                    <a:pt x="207" y="46"/>
                  </a:lnTo>
                  <a:lnTo>
                    <a:pt x="225" y="38"/>
                  </a:lnTo>
                  <a:lnTo>
                    <a:pt x="241" y="29"/>
                  </a:lnTo>
                  <a:lnTo>
                    <a:pt x="260" y="22"/>
                  </a:lnTo>
                  <a:lnTo>
                    <a:pt x="278" y="17"/>
                  </a:lnTo>
                  <a:lnTo>
                    <a:pt x="297" y="11"/>
                  </a:lnTo>
                  <a:lnTo>
                    <a:pt x="316" y="7"/>
                  </a:lnTo>
                  <a:lnTo>
                    <a:pt x="335" y="4"/>
                  </a:lnTo>
                  <a:lnTo>
                    <a:pt x="356" y="1"/>
                  </a:lnTo>
                  <a:lnTo>
                    <a:pt x="375" y="0"/>
                  </a:lnTo>
                  <a:lnTo>
                    <a:pt x="395" y="0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2" name="Freeform 992"/>
            <p:cNvSpPr>
              <a:spLocks/>
            </p:cNvSpPr>
            <p:nvPr/>
          </p:nvSpPr>
          <p:spPr bwMode="auto">
            <a:xfrm>
              <a:off x="1766" y="1521"/>
              <a:ext cx="796" cy="778"/>
            </a:xfrm>
            <a:custGeom>
              <a:avLst/>
              <a:gdLst>
                <a:gd name="T0" fmla="*/ 419 w 796"/>
                <a:gd name="T1" fmla="*/ 0 h 778"/>
                <a:gd name="T2" fmla="*/ 478 w 796"/>
                <a:gd name="T3" fmla="*/ 7 h 778"/>
                <a:gd name="T4" fmla="*/ 535 w 796"/>
                <a:gd name="T5" fmla="*/ 23 h 778"/>
                <a:gd name="T6" fmla="*/ 588 w 796"/>
                <a:gd name="T7" fmla="*/ 47 h 778"/>
                <a:gd name="T8" fmla="*/ 636 w 796"/>
                <a:gd name="T9" fmla="*/ 76 h 778"/>
                <a:gd name="T10" fmla="*/ 680 w 796"/>
                <a:gd name="T11" fmla="*/ 113 h 778"/>
                <a:gd name="T12" fmla="*/ 716 w 796"/>
                <a:gd name="T13" fmla="*/ 156 h 778"/>
                <a:gd name="T14" fmla="*/ 748 w 796"/>
                <a:gd name="T15" fmla="*/ 204 h 778"/>
                <a:gd name="T16" fmla="*/ 772 w 796"/>
                <a:gd name="T17" fmla="*/ 255 h 778"/>
                <a:gd name="T18" fmla="*/ 788 w 796"/>
                <a:gd name="T19" fmla="*/ 310 h 778"/>
                <a:gd name="T20" fmla="*/ 795 w 796"/>
                <a:gd name="T21" fmla="*/ 369 h 778"/>
                <a:gd name="T22" fmla="*/ 795 w 796"/>
                <a:gd name="T23" fmla="*/ 409 h 778"/>
                <a:gd name="T24" fmla="*/ 788 w 796"/>
                <a:gd name="T25" fmla="*/ 467 h 778"/>
                <a:gd name="T26" fmla="*/ 772 w 796"/>
                <a:gd name="T27" fmla="*/ 522 h 778"/>
                <a:gd name="T28" fmla="*/ 748 w 796"/>
                <a:gd name="T29" fmla="*/ 574 h 778"/>
                <a:gd name="T30" fmla="*/ 716 w 796"/>
                <a:gd name="T31" fmla="*/ 621 h 778"/>
                <a:gd name="T32" fmla="*/ 680 w 796"/>
                <a:gd name="T33" fmla="*/ 664 h 778"/>
                <a:gd name="T34" fmla="*/ 636 w 796"/>
                <a:gd name="T35" fmla="*/ 700 h 778"/>
                <a:gd name="T36" fmla="*/ 588 w 796"/>
                <a:gd name="T37" fmla="*/ 731 h 778"/>
                <a:gd name="T38" fmla="*/ 535 w 796"/>
                <a:gd name="T39" fmla="*/ 754 h 778"/>
                <a:gd name="T40" fmla="*/ 478 w 796"/>
                <a:gd name="T41" fmla="*/ 770 h 778"/>
                <a:gd name="T42" fmla="*/ 419 w 796"/>
                <a:gd name="T43" fmla="*/ 777 h 778"/>
                <a:gd name="T44" fmla="*/ 377 w 796"/>
                <a:gd name="T45" fmla="*/ 777 h 778"/>
                <a:gd name="T46" fmla="*/ 319 w 796"/>
                <a:gd name="T47" fmla="*/ 770 h 778"/>
                <a:gd name="T48" fmla="*/ 262 w 796"/>
                <a:gd name="T49" fmla="*/ 754 h 778"/>
                <a:gd name="T50" fmla="*/ 208 w 796"/>
                <a:gd name="T51" fmla="*/ 731 h 778"/>
                <a:gd name="T52" fmla="*/ 160 w 796"/>
                <a:gd name="T53" fmla="*/ 700 h 778"/>
                <a:gd name="T54" fmla="*/ 117 w 796"/>
                <a:gd name="T55" fmla="*/ 664 h 778"/>
                <a:gd name="T56" fmla="*/ 80 w 796"/>
                <a:gd name="T57" fmla="*/ 621 h 778"/>
                <a:gd name="T58" fmla="*/ 48 w 796"/>
                <a:gd name="T59" fmla="*/ 574 h 778"/>
                <a:gd name="T60" fmla="*/ 24 w 796"/>
                <a:gd name="T61" fmla="*/ 522 h 778"/>
                <a:gd name="T62" fmla="*/ 9 w 796"/>
                <a:gd name="T63" fmla="*/ 467 h 778"/>
                <a:gd name="T64" fmla="*/ 1 w 796"/>
                <a:gd name="T65" fmla="*/ 409 h 778"/>
                <a:gd name="T66" fmla="*/ 1 w 796"/>
                <a:gd name="T67" fmla="*/ 369 h 778"/>
                <a:gd name="T68" fmla="*/ 9 w 796"/>
                <a:gd name="T69" fmla="*/ 310 h 778"/>
                <a:gd name="T70" fmla="*/ 24 w 796"/>
                <a:gd name="T71" fmla="*/ 255 h 778"/>
                <a:gd name="T72" fmla="*/ 48 w 796"/>
                <a:gd name="T73" fmla="*/ 204 h 778"/>
                <a:gd name="T74" fmla="*/ 80 w 796"/>
                <a:gd name="T75" fmla="*/ 156 h 778"/>
                <a:gd name="T76" fmla="*/ 117 w 796"/>
                <a:gd name="T77" fmla="*/ 113 h 778"/>
                <a:gd name="T78" fmla="*/ 160 w 796"/>
                <a:gd name="T79" fmla="*/ 76 h 778"/>
                <a:gd name="T80" fmla="*/ 208 w 796"/>
                <a:gd name="T81" fmla="*/ 47 h 778"/>
                <a:gd name="T82" fmla="*/ 262 w 796"/>
                <a:gd name="T83" fmla="*/ 23 h 778"/>
                <a:gd name="T84" fmla="*/ 319 w 796"/>
                <a:gd name="T85" fmla="*/ 7 h 778"/>
                <a:gd name="T86" fmla="*/ 377 w 796"/>
                <a:gd name="T8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96" h="778">
                  <a:moveTo>
                    <a:pt x="398" y="0"/>
                  </a:moveTo>
                  <a:lnTo>
                    <a:pt x="398" y="0"/>
                  </a:lnTo>
                  <a:lnTo>
                    <a:pt x="419" y="0"/>
                  </a:lnTo>
                  <a:lnTo>
                    <a:pt x="438" y="1"/>
                  </a:lnTo>
                  <a:lnTo>
                    <a:pt x="459" y="4"/>
                  </a:lnTo>
                  <a:lnTo>
                    <a:pt x="478" y="7"/>
                  </a:lnTo>
                  <a:lnTo>
                    <a:pt x="498" y="11"/>
                  </a:lnTo>
                  <a:lnTo>
                    <a:pt x="516" y="17"/>
                  </a:lnTo>
                  <a:lnTo>
                    <a:pt x="535" y="23"/>
                  </a:lnTo>
                  <a:lnTo>
                    <a:pt x="553" y="30"/>
                  </a:lnTo>
                  <a:lnTo>
                    <a:pt x="570" y="38"/>
                  </a:lnTo>
                  <a:lnTo>
                    <a:pt x="588" y="47"/>
                  </a:lnTo>
                  <a:lnTo>
                    <a:pt x="605" y="57"/>
                  </a:lnTo>
                  <a:lnTo>
                    <a:pt x="620" y="66"/>
                  </a:lnTo>
                  <a:lnTo>
                    <a:pt x="636" y="76"/>
                  </a:lnTo>
                  <a:lnTo>
                    <a:pt x="650" y="89"/>
                  </a:lnTo>
                  <a:lnTo>
                    <a:pt x="666" y="100"/>
                  </a:lnTo>
                  <a:lnTo>
                    <a:pt x="680" y="113"/>
                  </a:lnTo>
                  <a:lnTo>
                    <a:pt x="692" y="127"/>
                  </a:lnTo>
                  <a:lnTo>
                    <a:pt x="705" y="141"/>
                  </a:lnTo>
                  <a:lnTo>
                    <a:pt x="716" y="156"/>
                  </a:lnTo>
                  <a:lnTo>
                    <a:pt x="728" y="171"/>
                  </a:lnTo>
                  <a:lnTo>
                    <a:pt x="738" y="187"/>
                  </a:lnTo>
                  <a:lnTo>
                    <a:pt x="748" y="204"/>
                  </a:lnTo>
                  <a:lnTo>
                    <a:pt x="757" y="221"/>
                  </a:lnTo>
                  <a:lnTo>
                    <a:pt x="765" y="238"/>
                  </a:lnTo>
                  <a:lnTo>
                    <a:pt x="772" y="255"/>
                  </a:lnTo>
                  <a:lnTo>
                    <a:pt x="777" y="273"/>
                  </a:lnTo>
                  <a:lnTo>
                    <a:pt x="784" y="291"/>
                  </a:lnTo>
                  <a:lnTo>
                    <a:pt x="788" y="310"/>
                  </a:lnTo>
                  <a:lnTo>
                    <a:pt x="791" y="330"/>
                  </a:lnTo>
                  <a:lnTo>
                    <a:pt x="794" y="349"/>
                  </a:lnTo>
                  <a:lnTo>
                    <a:pt x="795" y="369"/>
                  </a:lnTo>
                  <a:lnTo>
                    <a:pt x="796" y="389"/>
                  </a:lnTo>
                  <a:lnTo>
                    <a:pt x="796" y="389"/>
                  </a:lnTo>
                  <a:lnTo>
                    <a:pt x="795" y="409"/>
                  </a:lnTo>
                  <a:lnTo>
                    <a:pt x="794" y="429"/>
                  </a:lnTo>
                  <a:lnTo>
                    <a:pt x="791" y="448"/>
                  </a:lnTo>
                  <a:lnTo>
                    <a:pt x="788" y="467"/>
                  </a:lnTo>
                  <a:lnTo>
                    <a:pt x="784" y="485"/>
                  </a:lnTo>
                  <a:lnTo>
                    <a:pt x="777" y="504"/>
                  </a:lnTo>
                  <a:lnTo>
                    <a:pt x="772" y="522"/>
                  </a:lnTo>
                  <a:lnTo>
                    <a:pt x="765" y="540"/>
                  </a:lnTo>
                  <a:lnTo>
                    <a:pt x="757" y="557"/>
                  </a:lnTo>
                  <a:lnTo>
                    <a:pt x="748" y="574"/>
                  </a:lnTo>
                  <a:lnTo>
                    <a:pt x="738" y="590"/>
                  </a:lnTo>
                  <a:lnTo>
                    <a:pt x="728" y="606"/>
                  </a:lnTo>
                  <a:lnTo>
                    <a:pt x="716" y="621"/>
                  </a:lnTo>
                  <a:lnTo>
                    <a:pt x="705" y="637"/>
                  </a:lnTo>
                  <a:lnTo>
                    <a:pt x="692" y="651"/>
                  </a:lnTo>
                  <a:lnTo>
                    <a:pt x="680" y="664"/>
                  </a:lnTo>
                  <a:lnTo>
                    <a:pt x="666" y="676"/>
                  </a:lnTo>
                  <a:lnTo>
                    <a:pt x="650" y="689"/>
                  </a:lnTo>
                  <a:lnTo>
                    <a:pt x="636" y="700"/>
                  </a:lnTo>
                  <a:lnTo>
                    <a:pt x="620" y="712"/>
                  </a:lnTo>
                  <a:lnTo>
                    <a:pt x="605" y="722"/>
                  </a:lnTo>
                  <a:lnTo>
                    <a:pt x="588" y="731"/>
                  </a:lnTo>
                  <a:lnTo>
                    <a:pt x="570" y="740"/>
                  </a:lnTo>
                  <a:lnTo>
                    <a:pt x="553" y="747"/>
                  </a:lnTo>
                  <a:lnTo>
                    <a:pt x="535" y="754"/>
                  </a:lnTo>
                  <a:lnTo>
                    <a:pt x="516" y="760"/>
                  </a:lnTo>
                  <a:lnTo>
                    <a:pt x="498" y="765"/>
                  </a:lnTo>
                  <a:lnTo>
                    <a:pt x="478" y="770"/>
                  </a:lnTo>
                  <a:lnTo>
                    <a:pt x="459" y="774"/>
                  </a:lnTo>
                  <a:lnTo>
                    <a:pt x="438" y="775"/>
                  </a:lnTo>
                  <a:lnTo>
                    <a:pt x="419" y="777"/>
                  </a:lnTo>
                  <a:lnTo>
                    <a:pt x="398" y="778"/>
                  </a:lnTo>
                  <a:lnTo>
                    <a:pt x="398" y="778"/>
                  </a:lnTo>
                  <a:lnTo>
                    <a:pt x="377" y="777"/>
                  </a:lnTo>
                  <a:lnTo>
                    <a:pt x="358" y="775"/>
                  </a:lnTo>
                  <a:lnTo>
                    <a:pt x="338" y="774"/>
                  </a:lnTo>
                  <a:lnTo>
                    <a:pt x="319" y="770"/>
                  </a:lnTo>
                  <a:lnTo>
                    <a:pt x="299" y="765"/>
                  </a:lnTo>
                  <a:lnTo>
                    <a:pt x="281" y="760"/>
                  </a:lnTo>
                  <a:lnTo>
                    <a:pt x="262" y="754"/>
                  </a:lnTo>
                  <a:lnTo>
                    <a:pt x="244" y="747"/>
                  </a:lnTo>
                  <a:lnTo>
                    <a:pt x="226" y="740"/>
                  </a:lnTo>
                  <a:lnTo>
                    <a:pt x="208" y="731"/>
                  </a:lnTo>
                  <a:lnTo>
                    <a:pt x="192" y="722"/>
                  </a:lnTo>
                  <a:lnTo>
                    <a:pt x="177" y="712"/>
                  </a:lnTo>
                  <a:lnTo>
                    <a:pt x="160" y="700"/>
                  </a:lnTo>
                  <a:lnTo>
                    <a:pt x="146" y="689"/>
                  </a:lnTo>
                  <a:lnTo>
                    <a:pt x="131" y="676"/>
                  </a:lnTo>
                  <a:lnTo>
                    <a:pt x="117" y="664"/>
                  </a:lnTo>
                  <a:lnTo>
                    <a:pt x="104" y="651"/>
                  </a:lnTo>
                  <a:lnTo>
                    <a:pt x="92" y="637"/>
                  </a:lnTo>
                  <a:lnTo>
                    <a:pt x="80" y="621"/>
                  </a:lnTo>
                  <a:lnTo>
                    <a:pt x="69" y="606"/>
                  </a:lnTo>
                  <a:lnTo>
                    <a:pt x="59" y="590"/>
                  </a:lnTo>
                  <a:lnTo>
                    <a:pt x="48" y="574"/>
                  </a:lnTo>
                  <a:lnTo>
                    <a:pt x="39" y="557"/>
                  </a:lnTo>
                  <a:lnTo>
                    <a:pt x="32" y="540"/>
                  </a:lnTo>
                  <a:lnTo>
                    <a:pt x="24" y="522"/>
                  </a:lnTo>
                  <a:lnTo>
                    <a:pt x="18" y="504"/>
                  </a:lnTo>
                  <a:lnTo>
                    <a:pt x="13" y="485"/>
                  </a:lnTo>
                  <a:lnTo>
                    <a:pt x="9" y="467"/>
                  </a:lnTo>
                  <a:lnTo>
                    <a:pt x="5" y="448"/>
                  </a:lnTo>
                  <a:lnTo>
                    <a:pt x="3" y="429"/>
                  </a:lnTo>
                  <a:lnTo>
                    <a:pt x="1" y="409"/>
                  </a:lnTo>
                  <a:lnTo>
                    <a:pt x="0" y="389"/>
                  </a:lnTo>
                  <a:lnTo>
                    <a:pt x="0" y="389"/>
                  </a:lnTo>
                  <a:lnTo>
                    <a:pt x="1" y="369"/>
                  </a:lnTo>
                  <a:lnTo>
                    <a:pt x="3" y="349"/>
                  </a:lnTo>
                  <a:lnTo>
                    <a:pt x="5" y="330"/>
                  </a:lnTo>
                  <a:lnTo>
                    <a:pt x="9" y="310"/>
                  </a:lnTo>
                  <a:lnTo>
                    <a:pt x="13" y="291"/>
                  </a:lnTo>
                  <a:lnTo>
                    <a:pt x="18" y="273"/>
                  </a:lnTo>
                  <a:lnTo>
                    <a:pt x="24" y="255"/>
                  </a:lnTo>
                  <a:lnTo>
                    <a:pt x="32" y="238"/>
                  </a:lnTo>
                  <a:lnTo>
                    <a:pt x="39" y="221"/>
                  </a:lnTo>
                  <a:lnTo>
                    <a:pt x="48" y="204"/>
                  </a:lnTo>
                  <a:lnTo>
                    <a:pt x="59" y="187"/>
                  </a:lnTo>
                  <a:lnTo>
                    <a:pt x="69" y="171"/>
                  </a:lnTo>
                  <a:lnTo>
                    <a:pt x="80" y="156"/>
                  </a:lnTo>
                  <a:lnTo>
                    <a:pt x="92" y="141"/>
                  </a:lnTo>
                  <a:lnTo>
                    <a:pt x="104" y="127"/>
                  </a:lnTo>
                  <a:lnTo>
                    <a:pt x="117" y="113"/>
                  </a:lnTo>
                  <a:lnTo>
                    <a:pt x="131" y="100"/>
                  </a:lnTo>
                  <a:lnTo>
                    <a:pt x="146" y="89"/>
                  </a:lnTo>
                  <a:lnTo>
                    <a:pt x="160" y="76"/>
                  </a:lnTo>
                  <a:lnTo>
                    <a:pt x="177" y="66"/>
                  </a:lnTo>
                  <a:lnTo>
                    <a:pt x="192" y="57"/>
                  </a:lnTo>
                  <a:lnTo>
                    <a:pt x="208" y="47"/>
                  </a:lnTo>
                  <a:lnTo>
                    <a:pt x="226" y="38"/>
                  </a:lnTo>
                  <a:lnTo>
                    <a:pt x="244" y="30"/>
                  </a:lnTo>
                  <a:lnTo>
                    <a:pt x="262" y="23"/>
                  </a:lnTo>
                  <a:lnTo>
                    <a:pt x="281" y="17"/>
                  </a:lnTo>
                  <a:lnTo>
                    <a:pt x="299" y="11"/>
                  </a:lnTo>
                  <a:lnTo>
                    <a:pt x="319" y="7"/>
                  </a:lnTo>
                  <a:lnTo>
                    <a:pt x="338" y="4"/>
                  </a:lnTo>
                  <a:lnTo>
                    <a:pt x="358" y="1"/>
                  </a:lnTo>
                  <a:lnTo>
                    <a:pt x="377" y="0"/>
                  </a:lnTo>
                  <a:lnTo>
                    <a:pt x="398" y="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" name="Freeform 993"/>
            <p:cNvSpPr>
              <a:spLocks/>
            </p:cNvSpPr>
            <p:nvPr/>
          </p:nvSpPr>
          <p:spPr bwMode="auto">
            <a:xfrm>
              <a:off x="1764" y="1518"/>
              <a:ext cx="798" cy="781"/>
            </a:xfrm>
            <a:custGeom>
              <a:avLst/>
              <a:gdLst>
                <a:gd name="T0" fmla="*/ 420 w 798"/>
                <a:gd name="T1" fmla="*/ 0 h 781"/>
                <a:gd name="T2" fmla="*/ 480 w 798"/>
                <a:gd name="T3" fmla="*/ 7 h 781"/>
                <a:gd name="T4" fmla="*/ 536 w 798"/>
                <a:gd name="T5" fmla="*/ 24 h 781"/>
                <a:gd name="T6" fmla="*/ 589 w 798"/>
                <a:gd name="T7" fmla="*/ 47 h 781"/>
                <a:gd name="T8" fmla="*/ 637 w 798"/>
                <a:gd name="T9" fmla="*/ 78 h 781"/>
                <a:gd name="T10" fmla="*/ 682 w 798"/>
                <a:gd name="T11" fmla="*/ 115 h 781"/>
                <a:gd name="T12" fmla="*/ 718 w 798"/>
                <a:gd name="T13" fmla="*/ 157 h 781"/>
                <a:gd name="T14" fmla="*/ 750 w 798"/>
                <a:gd name="T15" fmla="*/ 204 h 781"/>
                <a:gd name="T16" fmla="*/ 774 w 798"/>
                <a:gd name="T17" fmla="*/ 256 h 781"/>
                <a:gd name="T18" fmla="*/ 791 w 798"/>
                <a:gd name="T19" fmla="*/ 311 h 781"/>
                <a:gd name="T20" fmla="*/ 798 w 798"/>
                <a:gd name="T21" fmla="*/ 371 h 781"/>
                <a:gd name="T22" fmla="*/ 798 w 798"/>
                <a:gd name="T23" fmla="*/ 410 h 781"/>
                <a:gd name="T24" fmla="*/ 791 w 798"/>
                <a:gd name="T25" fmla="*/ 470 h 781"/>
                <a:gd name="T26" fmla="*/ 774 w 798"/>
                <a:gd name="T27" fmla="*/ 525 h 781"/>
                <a:gd name="T28" fmla="*/ 750 w 798"/>
                <a:gd name="T29" fmla="*/ 577 h 781"/>
                <a:gd name="T30" fmla="*/ 718 w 798"/>
                <a:gd name="T31" fmla="*/ 624 h 781"/>
                <a:gd name="T32" fmla="*/ 682 w 798"/>
                <a:gd name="T33" fmla="*/ 667 h 781"/>
                <a:gd name="T34" fmla="*/ 637 w 798"/>
                <a:gd name="T35" fmla="*/ 703 h 781"/>
                <a:gd name="T36" fmla="*/ 589 w 798"/>
                <a:gd name="T37" fmla="*/ 734 h 781"/>
                <a:gd name="T38" fmla="*/ 536 w 798"/>
                <a:gd name="T39" fmla="*/ 759 h 781"/>
                <a:gd name="T40" fmla="*/ 480 w 798"/>
                <a:gd name="T41" fmla="*/ 774 h 781"/>
                <a:gd name="T42" fmla="*/ 420 w 798"/>
                <a:gd name="T43" fmla="*/ 781 h 781"/>
                <a:gd name="T44" fmla="*/ 378 w 798"/>
                <a:gd name="T45" fmla="*/ 781 h 781"/>
                <a:gd name="T46" fmla="*/ 318 w 798"/>
                <a:gd name="T47" fmla="*/ 774 h 781"/>
                <a:gd name="T48" fmla="*/ 261 w 798"/>
                <a:gd name="T49" fmla="*/ 759 h 781"/>
                <a:gd name="T50" fmla="*/ 209 w 798"/>
                <a:gd name="T51" fmla="*/ 734 h 781"/>
                <a:gd name="T52" fmla="*/ 160 w 798"/>
                <a:gd name="T53" fmla="*/ 703 h 781"/>
                <a:gd name="T54" fmla="*/ 116 w 798"/>
                <a:gd name="T55" fmla="*/ 667 h 781"/>
                <a:gd name="T56" fmla="*/ 80 w 798"/>
                <a:gd name="T57" fmla="*/ 624 h 781"/>
                <a:gd name="T58" fmla="*/ 48 w 798"/>
                <a:gd name="T59" fmla="*/ 577 h 781"/>
                <a:gd name="T60" fmla="*/ 24 w 798"/>
                <a:gd name="T61" fmla="*/ 525 h 781"/>
                <a:gd name="T62" fmla="*/ 7 w 798"/>
                <a:gd name="T63" fmla="*/ 470 h 781"/>
                <a:gd name="T64" fmla="*/ 0 w 798"/>
                <a:gd name="T65" fmla="*/ 410 h 781"/>
                <a:gd name="T66" fmla="*/ 0 w 798"/>
                <a:gd name="T67" fmla="*/ 371 h 781"/>
                <a:gd name="T68" fmla="*/ 7 w 798"/>
                <a:gd name="T69" fmla="*/ 311 h 781"/>
                <a:gd name="T70" fmla="*/ 24 w 798"/>
                <a:gd name="T71" fmla="*/ 256 h 781"/>
                <a:gd name="T72" fmla="*/ 48 w 798"/>
                <a:gd name="T73" fmla="*/ 204 h 781"/>
                <a:gd name="T74" fmla="*/ 80 w 798"/>
                <a:gd name="T75" fmla="*/ 157 h 781"/>
                <a:gd name="T76" fmla="*/ 116 w 798"/>
                <a:gd name="T77" fmla="*/ 115 h 781"/>
                <a:gd name="T78" fmla="*/ 160 w 798"/>
                <a:gd name="T79" fmla="*/ 78 h 781"/>
                <a:gd name="T80" fmla="*/ 209 w 798"/>
                <a:gd name="T81" fmla="*/ 47 h 781"/>
                <a:gd name="T82" fmla="*/ 261 w 798"/>
                <a:gd name="T83" fmla="*/ 24 h 781"/>
                <a:gd name="T84" fmla="*/ 318 w 798"/>
                <a:gd name="T85" fmla="*/ 7 h 781"/>
                <a:gd name="T86" fmla="*/ 378 w 798"/>
                <a:gd name="T87" fmla="*/ 0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98" h="781">
                  <a:moveTo>
                    <a:pt x="398" y="0"/>
                  </a:moveTo>
                  <a:lnTo>
                    <a:pt x="398" y="0"/>
                  </a:lnTo>
                  <a:lnTo>
                    <a:pt x="420" y="0"/>
                  </a:lnTo>
                  <a:lnTo>
                    <a:pt x="440" y="1"/>
                  </a:lnTo>
                  <a:lnTo>
                    <a:pt x="459" y="4"/>
                  </a:lnTo>
                  <a:lnTo>
                    <a:pt x="480" y="7"/>
                  </a:lnTo>
                  <a:lnTo>
                    <a:pt x="499" y="11"/>
                  </a:lnTo>
                  <a:lnTo>
                    <a:pt x="518" y="17"/>
                  </a:lnTo>
                  <a:lnTo>
                    <a:pt x="536" y="24"/>
                  </a:lnTo>
                  <a:lnTo>
                    <a:pt x="555" y="30"/>
                  </a:lnTo>
                  <a:lnTo>
                    <a:pt x="572" y="38"/>
                  </a:lnTo>
                  <a:lnTo>
                    <a:pt x="589" y="47"/>
                  </a:lnTo>
                  <a:lnTo>
                    <a:pt x="605" y="57"/>
                  </a:lnTo>
                  <a:lnTo>
                    <a:pt x="622" y="67"/>
                  </a:lnTo>
                  <a:lnTo>
                    <a:pt x="637" y="78"/>
                  </a:lnTo>
                  <a:lnTo>
                    <a:pt x="652" y="89"/>
                  </a:lnTo>
                  <a:lnTo>
                    <a:pt x="668" y="102"/>
                  </a:lnTo>
                  <a:lnTo>
                    <a:pt x="682" y="115"/>
                  </a:lnTo>
                  <a:lnTo>
                    <a:pt x="694" y="127"/>
                  </a:lnTo>
                  <a:lnTo>
                    <a:pt x="707" y="142"/>
                  </a:lnTo>
                  <a:lnTo>
                    <a:pt x="718" y="157"/>
                  </a:lnTo>
                  <a:lnTo>
                    <a:pt x="730" y="173"/>
                  </a:lnTo>
                  <a:lnTo>
                    <a:pt x="740" y="188"/>
                  </a:lnTo>
                  <a:lnTo>
                    <a:pt x="750" y="204"/>
                  </a:lnTo>
                  <a:lnTo>
                    <a:pt x="759" y="221"/>
                  </a:lnTo>
                  <a:lnTo>
                    <a:pt x="767" y="239"/>
                  </a:lnTo>
                  <a:lnTo>
                    <a:pt x="774" y="256"/>
                  </a:lnTo>
                  <a:lnTo>
                    <a:pt x="781" y="275"/>
                  </a:lnTo>
                  <a:lnTo>
                    <a:pt x="786" y="293"/>
                  </a:lnTo>
                  <a:lnTo>
                    <a:pt x="791" y="311"/>
                  </a:lnTo>
                  <a:lnTo>
                    <a:pt x="793" y="331"/>
                  </a:lnTo>
                  <a:lnTo>
                    <a:pt x="796" y="351"/>
                  </a:lnTo>
                  <a:lnTo>
                    <a:pt x="798" y="371"/>
                  </a:lnTo>
                  <a:lnTo>
                    <a:pt x="798" y="391"/>
                  </a:lnTo>
                  <a:lnTo>
                    <a:pt x="798" y="391"/>
                  </a:lnTo>
                  <a:lnTo>
                    <a:pt x="798" y="410"/>
                  </a:lnTo>
                  <a:lnTo>
                    <a:pt x="796" y="430"/>
                  </a:lnTo>
                  <a:lnTo>
                    <a:pt x="793" y="450"/>
                  </a:lnTo>
                  <a:lnTo>
                    <a:pt x="791" y="470"/>
                  </a:lnTo>
                  <a:lnTo>
                    <a:pt x="786" y="488"/>
                  </a:lnTo>
                  <a:lnTo>
                    <a:pt x="781" y="507"/>
                  </a:lnTo>
                  <a:lnTo>
                    <a:pt x="774" y="525"/>
                  </a:lnTo>
                  <a:lnTo>
                    <a:pt x="767" y="542"/>
                  </a:lnTo>
                  <a:lnTo>
                    <a:pt x="759" y="560"/>
                  </a:lnTo>
                  <a:lnTo>
                    <a:pt x="750" y="577"/>
                  </a:lnTo>
                  <a:lnTo>
                    <a:pt x="740" y="593"/>
                  </a:lnTo>
                  <a:lnTo>
                    <a:pt x="730" y="609"/>
                  </a:lnTo>
                  <a:lnTo>
                    <a:pt x="718" y="624"/>
                  </a:lnTo>
                  <a:lnTo>
                    <a:pt x="707" y="640"/>
                  </a:lnTo>
                  <a:lnTo>
                    <a:pt x="694" y="654"/>
                  </a:lnTo>
                  <a:lnTo>
                    <a:pt x="682" y="667"/>
                  </a:lnTo>
                  <a:lnTo>
                    <a:pt x="668" y="679"/>
                  </a:lnTo>
                  <a:lnTo>
                    <a:pt x="652" y="692"/>
                  </a:lnTo>
                  <a:lnTo>
                    <a:pt x="637" y="703"/>
                  </a:lnTo>
                  <a:lnTo>
                    <a:pt x="622" y="715"/>
                  </a:lnTo>
                  <a:lnTo>
                    <a:pt x="605" y="725"/>
                  </a:lnTo>
                  <a:lnTo>
                    <a:pt x="589" y="734"/>
                  </a:lnTo>
                  <a:lnTo>
                    <a:pt x="572" y="743"/>
                  </a:lnTo>
                  <a:lnTo>
                    <a:pt x="555" y="751"/>
                  </a:lnTo>
                  <a:lnTo>
                    <a:pt x="536" y="759"/>
                  </a:lnTo>
                  <a:lnTo>
                    <a:pt x="518" y="764"/>
                  </a:lnTo>
                  <a:lnTo>
                    <a:pt x="499" y="770"/>
                  </a:lnTo>
                  <a:lnTo>
                    <a:pt x="480" y="774"/>
                  </a:lnTo>
                  <a:lnTo>
                    <a:pt x="459" y="777"/>
                  </a:lnTo>
                  <a:lnTo>
                    <a:pt x="440" y="780"/>
                  </a:lnTo>
                  <a:lnTo>
                    <a:pt x="420" y="781"/>
                  </a:lnTo>
                  <a:lnTo>
                    <a:pt x="398" y="781"/>
                  </a:lnTo>
                  <a:lnTo>
                    <a:pt x="398" y="781"/>
                  </a:lnTo>
                  <a:lnTo>
                    <a:pt x="378" y="781"/>
                  </a:lnTo>
                  <a:lnTo>
                    <a:pt x="358" y="780"/>
                  </a:lnTo>
                  <a:lnTo>
                    <a:pt x="339" y="777"/>
                  </a:lnTo>
                  <a:lnTo>
                    <a:pt x="318" y="774"/>
                  </a:lnTo>
                  <a:lnTo>
                    <a:pt x="299" y="770"/>
                  </a:lnTo>
                  <a:lnTo>
                    <a:pt x="280" y="764"/>
                  </a:lnTo>
                  <a:lnTo>
                    <a:pt x="261" y="759"/>
                  </a:lnTo>
                  <a:lnTo>
                    <a:pt x="243" y="751"/>
                  </a:lnTo>
                  <a:lnTo>
                    <a:pt x="226" y="743"/>
                  </a:lnTo>
                  <a:lnTo>
                    <a:pt x="209" y="734"/>
                  </a:lnTo>
                  <a:lnTo>
                    <a:pt x="193" y="725"/>
                  </a:lnTo>
                  <a:lnTo>
                    <a:pt x="176" y="715"/>
                  </a:lnTo>
                  <a:lnTo>
                    <a:pt x="160" y="703"/>
                  </a:lnTo>
                  <a:lnTo>
                    <a:pt x="146" y="692"/>
                  </a:lnTo>
                  <a:lnTo>
                    <a:pt x="130" y="679"/>
                  </a:lnTo>
                  <a:lnTo>
                    <a:pt x="116" y="667"/>
                  </a:lnTo>
                  <a:lnTo>
                    <a:pt x="104" y="654"/>
                  </a:lnTo>
                  <a:lnTo>
                    <a:pt x="91" y="640"/>
                  </a:lnTo>
                  <a:lnTo>
                    <a:pt x="80" y="624"/>
                  </a:lnTo>
                  <a:lnTo>
                    <a:pt x="68" y="609"/>
                  </a:lnTo>
                  <a:lnTo>
                    <a:pt x="58" y="593"/>
                  </a:lnTo>
                  <a:lnTo>
                    <a:pt x="48" y="577"/>
                  </a:lnTo>
                  <a:lnTo>
                    <a:pt x="39" y="560"/>
                  </a:lnTo>
                  <a:lnTo>
                    <a:pt x="31" y="542"/>
                  </a:lnTo>
                  <a:lnTo>
                    <a:pt x="24" y="525"/>
                  </a:lnTo>
                  <a:lnTo>
                    <a:pt x="17" y="507"/>
                  </a:lnTo>
                  <a:lnTo>
                    <a:pt x="12" y="488"/>
                  </a:lnTo>
                  <a:lnTo>
                    <a:pt x="7" y="470"/>
                  </a:lnTo>
                  <a:lnTo>
                    <a:pt x="5" y="450"/>
                  </a:lnTo>
                  <a:lnTo>
                    <a:pt x="2" y="430"/>
                  </a:lnTo>
                  <a:lnTo>
                    <a:pt x="0" y="410"/>
                  </a:lnTo>
                  <a:lnTo>
                    <a:pt x="0" y="391"/>
                  </a:lnTo>
                  <a:lnTo>
                    <a:pt x="0" y="391"/>
                  </a:lnTo>
                  <a:lnTo>
                    <a:pt x="0" y="371"/>
                  </a:lnTo>
                  <a:lnTo>
                    <a:pt x="2" y="351"/>
                  </a:lnTo>
                  <a:lnTo>
                    <a:pt x="5" y="331"/>
                  </a:lnTo>
                  <a:lnTo>
                    <a:pt x="7" y="311"/>
                  </a:lnTo>
                  <a:lnTo>
                    <a:pt x="12" y="293"/>
                  </a:lnTo>
                  <a:lnTo>
                    <a:pt x="17" y="275"/>
                  </a:lnTo>
                  <a:lnTo>
                    <a:pt x="24" y="256"/>
                  </a:lnTo>
                  <a:lnTo>
                    <a:pt x="31" y="239"/>
                  </a:lnTo>
                  <a:lnTo>
                    <a:pt x="39" y="221"/>
                  </a:lnTo>
                  <a:lnTo>
                    <a:pt x="48" y="204"/>
                  </a:lnTo>
                  <a:lnTo>
                    <a:pt x="58" y="188"/>
                  </a:lnTo>
                  <a:lnTo>
                    <a:pt x="68" y="173"/>
                  </a:lnTo>
                  <a:lnTo>
                    <a:pt x="80" y="157"/>
                  </a:lnTo>
                  <a:lnTo>
                    <a:pt x="91" y="142"/>
                  </a:lnTo>
                  <a:lnTo>
                    <a:pt x="104" y="127"/>
                  </a:lnTo>
                  <a:lnTo>
                    <a:pt x="116" y="115"/>
                  </a:lnTo>
                  <a:lnTo>
                    <a:pt x="130" y="102"/>
                  </a:lnTo>
                  <a:lnTo>
                    <a:pt x="146" y="89"/>
                  </a:lnTo>
                  <a:lnTo>
                    <a:pt x="160" y="78"/>
                  </a:lnTo>
                  <a:lnTo>
                    <a:pt x="176" y="67"/>
                  </a:lnTo>
                  <a:lnTo>
                    <a:pt x="193" y="57"/>
                  </a:lnTo>
                  <a:lnTo>
                    <a:pt x="209" y="47"/>
                  </a:lnTo>
                  <a:lnTo>
                    <a:pt x="226" y="38"/>
                  </a:lnTo>
                  <a:lnTo>
                    <a:pt x="243" y="30"/>
                  </a:lnTo>
                  <a:lnTo>
                    <a:pt x="261" y="24"/>
                  </a:lnTo>
                  <a:lnTo>
                    <a:pt x="280" y="17"/>
                  </a:lnTo>
                  <a:lnTo>
                    <a:pt x="299" y="11"/>
                  </a:lnTo>
                  <a:lnTo>
                    <a:pt x="318" y="7"/>
                  </a:lnTo>
                  <a:lnTo>
                    <a:pt x="339" y="4"/>
                  </a:lnTo>
                  <a:lnTo>
                    <a:pt x="358" y="1"/>
                  </a:lnTo>
                  <a:lnTo>
                    <a:pt x="378" y="0"/>
                  </a:lnTo>
                  <a:lnTo>
                    <a:pt x="398" y="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FF7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4" name="Freeform 994"/>
            <p:cNvSpPr>
              <a:spLocks/>
            </p:cNvSpPr>
            <p:nvPr/>
          </p:nvSpPr>
          <p:spPr bwMode="auto">
            <a:xfrm>
              <a:off x="1788" y="1531"/>
              <a:ext cx="760" cy="754"/>
            </a:xfrm>
            <a:custGeom>
              <a:avLst/>
              <a:gdLst>
                <a:gd name="T0" fmla="*/ 400 w 760"/>
                <a:gd name="T1" fmla="*/ 0 h 754"/>
                <a:gd name="T2" fmla="*/ 457 w 760"/>
                <a:gd name="T3" fmla="*/ 7 h 754"/>
                <a:gd name="T4" fmla="*/ 512 w 760"/>
                <a:gd name="T5" fmla="*/ 22 h 754"/>
                <a:gd name="T6" fmla="*/ 561 w 760"/>
                <a:gd name="T7" fmla="*/ 45 h 754"/>
                <a:gd name="T8" fmla="*/ 608 w 760"/>
                <a:gd name="T9" fmla="*/ 75 h 754"/>
                <a:gd name="T10" fmla="*/ 649 w 760"/>
                <a:gd name="T11" fmla="*/ 110 h 754"/>
                <a:gd name="T12" fmla="*/ 686 w 760"/>
                <a:gd name="T13" fmla="*/ 151 h 754"/>
                <a:gd name="T14" fmla="*/ 715 w 760"/>
                <a:gd name="T15" fmla="*/ 198 h 754"/>
                <a:gd name="T16" fmla="*/ 738 w 760"/>
                <a:gd name="T17" fmla="*/ 247 h 754"/>
                <a:gd name="T18" fmla="*/ 753 w 760"/>
                <a:gd name="T19" fmla="*/ 301 h 754"/>
                <a:gd name="T20" fmla="*/ 760 w 760"/>
                <a:gd name="T21" fmla="*/ 358 h 754"/>
                <a:gd name="T22" fmla="*/ 760 w 760"/>
                <a:gd name="T23" fmla="*/ 396 h 754"/>
                <a:gd name="T24" fmla="*/ 753 w 760"/>
                <a:gd name="T25" fmla="*/ 453 h 754"/>
                <a:gd name="T26" fmla="*/ 738 w 760"/>
                <a:gd name="T27" fmla="*/ 506 h 754"/>
                <a:gd name="T28" fmla="*/ 715 w 760"/>
                <a:gd name="T29" fmla="*/ 557 h 754"/>
                <a:gd name="T30" fmla="*/ 686 w 760"/>
                <a:gd name="T31" fmla="*/ 603 h 754"/>
                <a:gd name="T32" fmla="*/ 649 w 760"/>
                <a:gd name="T33" fmla="*/ 644 h 754"/>
                <a:gd name="T34" fmla="*/ 608 w 760"/>
                <a:gd name="T35" fmla="*/ 679 h 754"/>
                <a:gd name="T36" fmla="*/ 561 w 760"/>
                <a:gd name="T37" fmla="*/ 709 h 754"/>
                <a:gd name="T38" fmla="*/ 512 w 760"/>
                <a:gd name="T39" fmla="*/ 731 h 754"/>
                <a:gd name="T40" fmla="*/ 457 w 760"/>
                <a:gd name="T41" fmla="*/ 747 h 754"/>
                <a:gd name="T42" fmla="*/ 400 w 760"/>
                <a:gd name="T43" fmla="*/ 754 h 754"/>
                <a:gd name="T44" fmla="*/ 360 w 760"/>
                <a:gd name="T45" fmla="*/ 754 h 754"/>
                <a:gd name="T46" fmla="*/ 303 w 760"/>
                <a:gd name="T47" fmla="*/ 747 h 754"/>
                <a:gd name="T48" fmla="*/ 250 w 760"/>
                <a:gd name="T49" fmla="*/ 731 h 754"/>
                <a:gd name="T50" fmla="*/ 199 w 760"/>
                <a:gd name="T51" fmla="*/ 709 h 754"/>
                <a:gd name="T52" fmla="*/ 153 w 760"/>
                <a:gd name="T53" fmla="*/ 679 h 754"/>
                <a:gd name="T54" fmla="*/ 111 w 760"/>
                <a:gd name="T55" fmla="*/ 644 h 754"/>
                <a:gd name="T56" fmla="*/ 76 w 760"/>
                <a:gd name="T57" fmla="*/ 603 h 754"/>
                <a:gd name="T58" fmla="*/ 45 w 760"/>
                <a:gd name="T59" fmla="*/ 557 h 754"/>
                <a:gd name="T60" fmla="*/ 23 w 760"/>
                <a:gd name="T61" fmla="*/ 506 h 754"/>
                <a:gd name="T62" fmla="*/ 7 w 760"/>
                <a:gd name="T63" fmla="*/ 453 h 754"/>
                <a:gd name="T64" fmla="*/ 1 w 760"/>
                <a:gd name="T65" fmla="*/ 396 h 754"/>
                <a:gd name="T66" fmla="*/ 1 w 760"/>
                <a:gd name="T67" fmla="*/ 358 h 754"/>
                <a:gd name="T68" fmla="*/ 7 w 760"/>
                <a:gd name="T69" fmla="*/ 301 h 754"/>
                <a:gd name="T70" fmla="*/ 23 w 760"/>
                <a:gd name="T71" fmla="*/ 247 h 754"/>
                <a:gd name="T72" fmla="*/ 45 w 760"/>
                <a:gd name="T73" fmla="*/ 198 h 754"/>
                <a:gd name="T74" fmla="*/ 76 w 760"/>
                <a:gd name="T75" fmla="*/ 151 h 754"/>
                <a:gd name="T76" fmla="*/ 111 w 760"/>
                <a:gd name="T77" fmla="*/ 110 h 754"/>
                <a:gd name="T78" fmla="*/ 153 w 760"/>
                <a:gd name="T79" fmla="*/ 75 h 754"/>
                <a:gd name="T80" fmla="*/ 199 w 760"/>
                <a:gd name="T81" fmla="*/ 45 h 754"/>
                <a:gd name="T82" fmla="*/ 250 w 760"/>
                <a:gd name="T83" fmla="*/ 22 h 754"/>
                <a:gd name="T84" fmla="*/ 303 w 760"/>
                <a:gd name="T85" fmla="*/ 7 h 754"/>
                <a:gd name="T86" fmla="*/ 360 w 760"/>
                <a:gd name="T87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60" h="754">
                  <a:moveTo>
                    <a:pt x="381" y="0"/>
                  </a:moveTo>
                  <a:lnTo>
                    <a:pt x="381" y="0"/>
                  </a:lnTo>
                  <a:lnTo>
                    <a:pt x="400" y="0"/>
                  </a:lnTo>
                  <a:lnTo>
                    <a:pt x="419" y="1"/>
                  </a:lnTo>
                  <a:lnTo>
                    <a:pt x="438" y="4"/>
                  </a:lnTo>
                  <a:lnTo>
                    <a:pt x="457" y="7"/>
                  </a:lnTo>
                  <a:lnTo>
                    <a:pt x="475" y="11"/>
                  </a:lnTo>
                  <a:lnTo>
                    <a:pt x="494" y="17"/>
                  </a:lnTo>
                  <a:lnTo>
                    <a:pt x="512" y="22"/>
                  </a:lnTo>
                  <a:lnTo>
                    <a:pt x="528" y="30"/>
                  </a:lnTo>
                  <a:lnTo>
                    <a:pt x="545" y="37"/>
                  </a:lnTo>
                  <a:lnTo>
                    <a:pt x="561" y="45"/>
                  </a:lnTo>
                  <a:lnTo>
                    <a:pt x="578" y="55"/>
                  </a:lnTo>
                  <a:lnTo>
                    <a:pt x="593" y="65"/>
                  </a:lnTo>
                  <a:lnTo>
                    <a:pt x="608" y="75"/>
                  </a:lnTo>
                  <a:lnTo>
                    <a:pt x="622" y="86"/>
                  </a:lnTo>
                  <a:lnTo>
                    <a:pt x="636" y="97"/>
                  </a:lnTo>
                  <a:lnTo>
                    <a:pt x="649" y="110"/>
                  </a:lnTo>
                  <a:lnTo>
                    <a:pt x="661" y="124"/>
                  </a:lnTo>
                  <a:lnTo>
                    <a:pt x="674" y="137"/>
                  </a:lnTo>
                  <a:lnTo>
                    <a:pt x="686" y="151"/>
                  </a:lnTo>
                  <a:lnTo>
                    <a:pt x="696" y="167"/>
                  </a:lnTo>
                  <a:lnTo>
                    <a:pt x="706" y="182"/>
                  </a:lnTo>
                  <a:lnTo>
                    <a:pt x="715" y="198"/>
                  </a:lnTo>
                  <a:lnTo>
                    <a:pt x="724" y="213"/>
                  </a:lnTo>
                  <a:lnTo>
                    <a:pt x="731" y="230"/>
                  </a:lnTo>
                  <a:lnTo>
                    <a:pt x="738" y="247"/>
                  </a:lnTo>
                  <a:lnTo>
                    <a:pt x="744" y="266"/>
                  </a:lnTo>
                  <a:lnTo>
                    <a:pt x="749" y="283"/>
                  </a:lnTo>
                  <a:lnTo>
                    <a:pt x="753" y="301"/>
                  </a:lnTo>
                  <a:lnTo>
                    <a:pt x="757" y="320"/>
                  </a:lnTo>
                  <a:lnTo>
                    <a:pt x="759" y="338"/>
                  </a:lnTo>
                  <a:lnTo>
                    <a:pt x="760" y="358"/>
                  </a:lnTo>
                  <a:lnTo>
                    <a:pt x="760" y="378"/>
                  </a:lnTo>
                  <a:lnTo>
                    <a:pt x="760" y="378"/>
                  </a:lnTo>
                  <a:lnTo>
                    <a:pt x="760" y="396"/>
                  </a:lnTo>
                  <a:lnTo>
                    <a:pt x="759" y="416"/>
                  </a:lnTo>
                  <a:lnTo>
                    <a:pt x="757" y="434"/>
                  </a:lnTo>
                  <a:lnTo>
                    <a:pt x="753" y="453"/>
                  </a:lnTo>
                  <a:lnTo>
                    <a:pt x="749" y="471"/>
                  </a:lnTo>
                  <a:lnTo>
                    <a:pt x="744" y="489"/>
                  </a:lnTo>
                  <a:lnTo>
                    <a:pt x="738" y="506"/>
                  </a:lnTo>
                  <a:lnTo>
                    <a:pt x="731" y="523"/>
                  </a:lnTo>
                  <a:lnTo>
                    <a:pt x="724" y="540"/>
                  </a:lnTo>
                  <a:lnTo>
                    <a:pt x="715" y="557"/>
                  </a:lnTo>
                  <a:lnTo>
                    <a:pt x="706" y="573"/>
                  </a:lnTo>
                  <a:lnTo>
                    <a:pt x="696" y="588"/>
                  </a:lnTo>
                  <a:lnTo>
                    <a:pt x="686" y="603"/>
                  </a:lnTo>
                  <a:lnTo>
                    <a:pt x="674" y="617"/>
                  </a:lnTo>
                  <a:lnTo>
                    <a:pt x="661" y="631"/>
                  </a:lnTo>
                  <a:lnTo>
                    <a:pt x="649" y="644"/>
                  </a:lnTo>
                  <a:lnTo>
                    <a:pt x="636" y="656"/>
                  </a:lnTo>
                  <a:lnTo>
                    <a:pt x="622" y="668"/>
                  </a:lnTo>
                  <a:lnTo>
                    <a:pt x="608" y="679"/>
                  </a:lnTo>
                  <a:lnTo>
                    <a:pt x="593" y="690"/>
                  </a:lnTo>
                  <a:lnTo>
                    <a:pt x="578" y="700"/>
                  </a:lnTo>
                  <a:lnTo>
                    <a:pt x="561" y="709"/>
                  </a:lnTo>
                  <a:lnTo>
                    <a:pt x="545" y="717"/>
                  </a:lnTo>
                  <a:lnTo>
                    <a:pt x="528" y="724"/>
                  </a:lnTo>
                  <a:lnTo>
                    <a:pt x="512" y="731"/>
                  </a:lnTo>
                  <a:lnTo>
                    <a:pt x="494" y="737"/>
                  </a:lnTo>
                  <a:lnTo>
                    <a:pt x="475" y="743"/>
                  </a:lnTo>
                  <a:lnTo>
                    <a:pt x="457" y="747"/>
                  </a:lnTo>
                  <a:lnTo>
                    <a:pt x="438" y="750"/>
                  </a:lnTo>
                  <a:lnTo>
                    <a:pt x="419" y="753"/>
                  </a:lnTo>
                  <a:lnTo>
                    <a:pt x="400" y="754"/>
                  </a:lnTo>
                  <a:lnTo>
                    <a:pt x="381" y="754"/>
                  </a:lnTo>
                  <a:lnTo>
                    <a:pt x="381" y="754"/>
                  </a:lnTo>
                  <a:lnTo>
                    <a:pt x="360" y="754"/>
                  </a:lnTo>
                  <a:lnTo>
                    <a:pt x="341" y="753"/>
                  </a:lnTo>
                  <a:lnTo>
                    <a:pt x="322" y="750"/>
                  </a:lnTo>
                  <a:lnTo>
                    <a:pt x="303" y="747"/>
                  </a:lnTo>
                  <a:lnTo>
                    <a:pt x="285" y="743"/>
                  </a:lnTo>
                  <a:lnTo>
                    <a:pt x="268" y="737"/>
                  </a:lnTo>
                  <a:lnTo>
                    <a:pt x="250" y="731"/>
                  </a:lnTo>
                  <a:lnTo>
                    <a:pt x="232" y="724"/>
                  </a:lnTo>
                  <a:lnTo>
                    <a:pt x="216" y="717"/>
                  </a:lnTo>
                  <a:lnTo>
                    <a:pt x="199" y="709"/>
                  </a:lnTo>
                  <a:lnTo>
                    <a:pt x="184" y="700"/>
                  </a:lnTo>
                  <a:lnTo>
                    <a:pt x="167" y="690"/>
                  </a:lnTo>
                  <a:lnTo>
                    <a:pt x="153" y="679"/>
                  </a:lnTo>
                  <a:lnTo>
                    <a:pt x="138" y="668"/>
                  </a:lnTo>
                  <a:lnTo>
                    <a:pt x="124" y="656"/>
                  </a:lnTo>
                  <a:lnTo>
                    <a:pt x="111" y="644"/>
                  </a:lnTo>
                  <a:lnTo>
                    <a:pt x="99" y="631"/>
                  </a:lnTo>
                  <a:lnTo>
                    <a:pt x="87" y="617"/>
                  </a:lnTo>
                  <a:lnTo>
                    <a:pt x="76" y="603"/>
                  </a:lnTo>
                  <a:lnTo>
                    <a:pt x="64" y="588"/>
                  </a:lnTo>
                  <a:lnTo>
                    <a:pt x="56" y="573"/>
                  </a:lnTo>
                  <a:lnTo>
                    <a:pt x="45" y="557"/>
                  </a:lnTo>
                  <a:lnTo>
                    <a:pt x="38" y="540"/>
                  </a:lnTo>
                  <a:lnTo>
                    <a:pt x="30" y="523"/>
                  </a:lnTo>
                  <a:lnTo>
                    <a:pt x="23" y="506"/>
                  </a:lnTo>
                  <a:lnTo>
                    <a:pt x="17" y="489"/>
                  </a:lnTo>
                  <a:lnTo>
                    <a:pt x="12" y="471"/>
                  </a:lnTo>
                  <a:lnTo>
                    <a:pt x="7" y="453"/>
                  </a:lnTo>
                  <a:lnTo>
                    <a:pt x="5" y="434"/>
                  </a:lnTo>
                  <a:lnTo>
                    <a:pt x="2" y="416"/>
                  </a:lnTo>
                  <a:lnTo>
                    <a:pt x="1" y="396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1" y="358"/>
                  </a:lnTo>
                  <a:lnTo>
                    <a:pt x="2" y="338"/>
                  </a:lnTo>
                  <a:lnTo>
                    <a:pt x="5" y="320"/>
                  </a:lnTo>
                  <a:lnTo>
                    <a:pt x="7" y="301"/>
                  </a:lnTo>
                  <a:lnTo>
                    <a:pt x="12" y="283"/>
                  </a:lnTo>
                  <a:lnTo>
                    <a:pt x="17" y="266"/>
                  </a:lnTo>
                  <a:lnTo>
                    <a:pt x="23" y="247"/>
                  </a:lnTo>
                  <a:lnTo>
                    <a:pt x="30" y="230"/>
                  </a:lnTo>
                  <a:lnTo>
                    <a:pt x="38" y="213"/>
                  </a:lnTo>
                  <a:lnTo>
                    <a:pt x="45" y="198"/>
                  </a:lnTo>
                  <a:lnTo>
                    <a:pt x="56" y="182"/>
                  </a:lnTo>
                  <a:lnTo>
                    <a:pt x="64" y="167"/>
                  </a:lnTo>
                  <a:lnTo>
                    <a:pt x="76" y="151"/>
                  </a:lnTo>
                  <a:lnTo>
                    <a:pt x="87" y="137"/>
                  </a:lnTo>
                  <a:lnTo>
                    <a:pt x="99" y="124"/>
                  </a:lnTo>
                  <a:lnTo>
                    <a:pt x="111" y="110"/>
                  </a:lnTo>
                  <a:lnTo>
                    <a:pt x="124" y="97"/>
                  </a:lnTo>
                  <a:lnTo>
                    <a:pt x="138" y="86"/>
                  </a:lnTo>
                  <a:lnTo>
                    <a:pt x="153" y="75"/>
                  </a:lnTo>
                  <a:lnTo>
                    <a:pt x="167" y="65"/>
                  </a:lnTo>
                  <a:lnTo>
                    <a:pt x="184" y="55"/>
                  </a:lnTo>
                  <a:lnTo>
                    <a:pt x="199" y="45"/>
                  </a:lnTo>
                  <a:lnTo>
                    <a:pt x="216" y="37"/>
                  </a:lnTo>
                  <a:lnTo>
                    <a:pt x="232" y="30"/>
                  </a:lnTo>
                  <a:lnTo>
                    <a:pt x="250" y="22"/>
                  </a:lnTo>
                  <a:lnTo>
                    <a:pt x="268" y="17"/>
                  </a:lnTo>
                  <a:lnTo>
                    <a:pt x="285" y="11"/>
                  </a:lnTo>
                  <a:lnTo>
                    <a:pt x="303" y="7"/>
                  </a:lnTo>
                  <a:lnTo>
                    <a:pt x="322" y="4"/>
                  </a:lnTo>
                  <a:lnTo>
                    <a:pt x="341" y="1"/>
                  </a:lnTo>
                  <a:lnTo>
                    <a:pt x="360" y="0"/>
                  </a:lnTo>
                  <a:lnTo>
                    <a:pt x="381" y="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EBAA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5" name="Freeform 995"/>
            <p:cNvSpPr>
              <a:spLocks/>
            </p:cNvSpPr>
            <p:nvPr/>
          </p:nvSpPr>
          <p:spPr bwMode="auto">
            <a:xfrm>
              <a:off x="1800" y="1545"/>
              <a:ext cx="741" cy="733"/>
            </a:xfrm>
            <a:custGeom>
              <a:avLst/>
              <a:gdLst>
                <a:gd name="T0" fmla="*/ 389 w 741"/>
                <a:gd name="T1" fmla="*/ 0 h 733"/>
                <a:gd name="T2" fmla="*/ 445 w 741"/>
                <a:gd name="T3" fmla="*/ 7 h 733"/>
                <a:gd name="T4" fmla="*/ 497 w 741"/>
                <a:gd name="T5" fmla="*/ 23 h 733"/>
                <a:gd name="T6" fmla="*/ 547 w 741"/>
                <a:gd name="T7" fmla="*/ 44 h 733"/>
                <a:gd name="T8" fmla="*/ 592 w 741"/>
                <a:gd name="T9" fmla="*/ 72 h 733"/>
                <a:gd name="T10" fmla="*/ 632 w 741"/>
                <a:gd name="T11" fmla="*/ 108 h 733"/>
                <a:gd name="T12" fmla="*/ 667 w 741"/>
                <a:gd name="T13" fmla="*/ 147 h 733"/>
                <a:gd name="T14" fmla="*/ 696 w 741"/>
                <a:gd name="T15" fmla="*/ 192 h 733"/>
                <a:gd name="T16" fmla="*/ 718 w 741"/>
                <a:gd name="T17" fmla="*/ 241 h 733"/>
                <a:gd name="T18" fmla="*/ 733 w 741"/>
                <a:gd name="T19" fmla="*/ 293 h 733"/>
                <a:gd name="T20" fmla="*/ 741 w 741"/>
                <a:gd name="T21" fmla="*/ 348 h 733"/>
                <a:gd name="T22" fmla="*/ 741 w 741"/>
                <a:gd name="T23" fmla="*/ 385 h 733"/>
                <a:gd name="T24" fmla="*/ 733 w 741"/>
                <a:gd name="T25" fmla="*/ 440 h 733"/>
                <a:gd name="T26" fmla="*/ 718 w 741"/>
                <a:gd name="T27" fmla="*/ 492 h 733"/>
                <a:gd name="T28" fmla="*/ 696 w 741"/>
                <a:gd name="T29" fmla="*/ 541 h 733"/>
                <a:gd name="T30" fmla="*/ 667 w 741"/>
                <a:gd name="T31" fmla="*/ 586 h 733"/>
                <a:gd name="T32" fmla="*/ 632 w 741"/>
                <a:gd name="T33" fmla="*/ 625 h 733"/>
                <a:gd name="T34" fmla="*/ 592 w 741"/>
                <a:gd name="T35" fmla="*/ 659 h 733"/>
                <a:gd name="T36" fmla="*/ 547 w 741"/>
                <a:gd name="T37" fmla="*/ 688 h 733"/>
                <a:gd name="T38" fmla="*/ 497 w 741"/>
                <a:gd name="T39" fmla="*/ 710 h 733"/>
                <a:gd name="T40" fmla="*/ 445 w 741"/>
                <a:gd name="T41" fmla="*/ 726 h 733"/>
                <a:gd name="T42" fmla="*/ 389 w 741"/>
                <a:gd name="T43" fmla="*/ 732 h 733"/>
                <a:gd name="T44" fmla="*/ 351 w 741"/>
                <a:gd name="T45" fmla="*/ 732 h 733"/>
                <a:gd name="T46" fmla="*/ 296 w 741"/>
                <a:gd name="T47" fmla="*/ 726 h 733"/>
                <a:gd name="T48" fmla="*/ 243 w 741"/>
                <a:gd name="T49" fmla="*/ 710 h 733"/>
                <a:gd name="T50" fmla="*/ 193 w 741"/>
                <a:gd name="T51" fmla="*/ 688 h 733"/>
                <a:gd name="T52" fmla="*/ 149 w 741"/>
                <a:gd name="T53" fmla="*/ 659 h 733"/>
                <a:gd name="T54" fmla="*/ 108 w 741"/>
                <a:gd name="T55" fmla="*/ 625 h 733"/>
                <a:gd name="T56" fmla="*/ 74 w 741"/>
                <a:gd name="T57" fmla="*/ 586 h 733"/>
                <a:gd name="T58" fmla="*/ 45 w 741"/>
                <a:gd name="T59" fmla="*/ 541 h 733"/>
                <a:gd name="T60" fmla="*/ 22 w 741"/>
                <a:gd name="T61" fmla="*/ 492 h 733"/>
                <a:gd name="T62" fmla="*/ 7 w 741"/>
                <a:gd name="T63" fmla="*/ 440 h 733"/>
                <a:gd name="T64" fmla="*/ 0 w 741"/>
                <a:gd name="T65" fmla="*/ 385 h 733"/>
                <a:gd name="T66" fmla="*/ 0 w 741"/>
                <a:gd name="T67" fmla="*/ 348 h 733"/>
                <a:gd name="T68" fmla="*/ 7 w 741"/>
                <a:gd name="T69" fmla="*/ 293 h 733"/>
                <a:gd name="T70" fmla="*/ 22 w 741"/>
                <a:gd name="T71" fmla="*/ 241 h 733"/>
                <a:gd name="T72" fmla="*/ 45 w 741"/>
                <a:gd name="T73" fmla="*/ 192 h 733"/>
                <a:gd name="T74" fmla="*/ 74 w 741"/>
                <a:gd name="T75" fmla="*/ 147 h 733"/>
                <a:gd name="T76" fmla="*/ 108 w 741"/>
                <a:gd name="T77" fmla="*/ 108 h 733"/>
                <a:gd name="T78" fmla="*/ 149 w 741"/>
                <a:gd name="T79" fmla="*/ 72 h 733"/>
                <a:gd name="T80" fmla="*/ 193 w 741"/>
                <a:gd name="T81" fmla="*/ 44 h 733"/>
                <a:gd name="T82" fmla="*/ 243 w 741"/>
                <a:gd name="T83" fmla="*/ 23 h 733"/>
                <a:gd name="T84" fmla="*/ 296 w 741"/>
                <a:gd name="T85" fmla="*/ 7 h 733"/>
                <a:gd name="T86" fmla="*/ 351 w 741"/>
                <a:gd name="T87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41" h="733">
                  <a:moveTo>
                    <a:pt x="370" y="0"/>
                  </a:moveTo>
                  <a:lnTo>
                    <a:pt x="370" y="0"/>
                  </a:lnTo>
                  <a:lnTo>
                    <a:pt x="389" y="0"/>
                  </a:lnTo>
                  <a:lnTo>
                    <a:pt x="408" y="1"/>
                  </a:lnTo>
                  <a:lnTo>
                    <a:pt x="427" y="4"/>
                  </a:lnTo>
                  <a:lnTo>
                    <a:pt x="445" y="7"/>
                  </a:lnTo>
                  <a:lnTo>
                    <a:pt x="463" y="11"/>
                  </a:lnTo>
                  <a:lnTo>
                    <a:pt x="480" y="17"/>
                  </a:lnTo>
                  <a:lnTo>
                    <a:pt x="497" y="23"/>
                  </a:lnTo>
                  <a:lnTo>
                    <a:pt x="515" y="28"/>
                  </a:lnTo>
                  <a:lnTo>
                    <a:pt x="531" y="37"/>
                  </a:lnTo>
                  <a:lnTo>
                    <a:pt x="547" y="44"/>
                  </a:lnTo>
                  <a:lnTo>
                    <a:pt x="562" y="54"/>
                  </a:lnTo>
                  <a:lnTo>
                    <a:pt x="577" y="62"/>
                  </a:lnTo>
                  <a:lnTo>
                    <a:pt x="592" y="72"/>
                  </a:lnTo>
                  <a:lnTo>
                    <a:pt x="606" y="83"/>
                  </a:lnTo>
                  <a:lnTo>
                    <a:pt x="619" y="95"/>
                  </a:lnTo>
                  <a:lnTo>
                    <a:pt x="632" y="108"/>
                  </a:lnTo>
                  <a:lnTo>
                    <a:pt x="644" y="120"/>
                  </a:lnTo>
                  <a:lnTo>
                    <a:pt x="656" y="133"/>
                  </a:lnTo>
                  <a:lnTo>
                    <a:pt x="667" y="147"/>
                  </a:lnTo>
                  <a:lnTo>
                    <a:pt x="677" y="161"/>
                  </a:lnTo>
                  <a:lnTo>
                    <a:pt x="688" y="177"/>
                  </a:lnTo>
                  <a:lnTo>
                    <a:pt x="696" y="192"/>
                  </a:lnTo>
                  <a:lnTo>
                    <a:pt x="704" y="208"/>
                  </a:lnTo>
                  <a:lnTo>
                    <a:pt x="712" y="224"/>
                  </a:lnTo>
                  <a:lnTo>
                    <a:pt x="718" y="241"/>
                  </a:lnTo>
                  <a:lnTo>
                    <a:pt x="724" y="257"/>
                  </a:lnTo>
                  <a:lnTo>
                    <a:pt x="729" y="274"/>
                  </a:lnTo>
                  <a:lnTo>
                    <a:pt x="733" y="293"/>
                  </a:lnTo>
                  <a:lnTo>
                    <a:pt x="737" y="311"/>
                  </a:lnTo>
                  <a:lnTo>
                    <a:pt x="738" y="328"/>
                  </a:lnTo>
                  <a:lnTo>
                    <a:pt x="741" y="348"/>
                  </a:lnTo>
                  <a:lnTo>
                    <a:pt x="741" y="366"/>
                  </a:lnTo>
                  <a:lnTo>
                    <a:pt x="741" y="366"/>
                  </a:lnTo>
                  <a:lnTo>
                    <a:pt x="741" y="385"/>
                  </a:lnTo>
                  <a:lnTo>
                    <a:pt x="738" y="403"/>
                  </a:lnTo>
                  <a:lnTo>
                    <a:pt x="737" y="422"/>
                  </a:lnTo>
                  <a:lnTo>
                    <a:pt x="733" y="440"/>
                  </a:lnTo>
                  <a:lnTo>
                    <a:pt x="729" y="457"/>
                  </a:lnTo>
                  <a:lnTo>
                    <a:pt x="724" y="475"/>
                  </a:lnTo>
                  <a:lnTo>
                    <a:pt x="718" y="492"/>
                  </a:lnTo>
                  <a:lnTo>
                    <a:pt x="712" y="508"/>
                  </a:lnTo>
                  <a:lnTo>
                    <a:pt x="704" y="525"/>
                  </a:lnTo>
                  <a:lnTo>
                    <a:pt x="696" y="541"/>
                  </a:lnTo>
                  <a:lnTo>
                    <a:pt x="688" y="556"/>
                  </a:lnTo>
                  <a:lnTo>
                    <a:pt x="677" y="570"/>
                  </a:lnTo>
                  <a:lnTo>
                    <a:pt x="667" y="586"/>
                  </a:lnTo>
                  <a:lnTo>
                    <a:pt x="656" y="599"/>
                  </a:lnTo>
                  <a:lnTo>
                    <a:pt x="644" y="613"/>
                  </a:lnTo>
                  <a:lnTo>
                    <a:pt x="632" y="625"/>
                  </a:lnTo>
                  <a:lnTo>
                    <a:pt x="619" y="637"/>
                  </a:lnTo>
                  <a:lnTo>
                    <a:pt x="606" y="649"/>
                  </a:lnTo>
                  <a:lnTo>
                    <a:pt x="592" y="659"/>
                  </a:lnTo>
                  <a:lnTo>
                    <a:pt x="577" y="669"/>
                  </a:lnTo>
                  <a:lnTo>
                    <a:pt x="562" y="679"/>
                  </a:lnTo>
                  <a:lnTo>
                    <a:pt x="547" y="688"/>
                  </a:lnTo>
                  <a:lnTo>
                    <a:pt x="531" y="696"/>
                  </a:lnTo>
                  <a:lnTo>
                    <a:pt x="515" y="703"/>
                  </a:lnTo>
                  <a:lnTo>
                    <a:pt x="497" y="710"/>
                  </a:lnTo>
                  <a:lnTo>
                    <a:pt x="480" y="716"/>
                  </a:lnTo>
                  <a:lnTo>
                    <a:pt x="463" y="722"/>
                  </a:lnTo>
                  <a:lnTo>
                    <a:pt x="445" y="726"/>
                  </a:lnTo>
                  <a:lnTo>
                    <a:pt x="427" y="729"/>
                  </a:lnTo>
                  <a:lnTo>
                    <a:pt x="408" y="730"/>
                  </a:lnTo>
                  <a:lnTo>
                    <a:pt x="389" y="732"/>
                  </a:lnTo>
                  <a:lnTo>
                    <a:pt x="370" y="733"/>
                  </a:lnTo>
                  <a:lnTo>
                    <a:pt x="370" y="733"/>
                  </a:lnTo>
                  <a:lnTo>
                    <a:pt x="351" y="732"/>
                  </a:lnTo>
                  <a:lnTo>
                    <a:pt x="332" y="730"/>
                  </a:lnTo>
                  <a:lnTo>
                    <a:pt x="314" y="729"/>
                  </a:lnTo>
                  <a:lnTo>
                    <a:pt x="296" y="726"/>
                  </a:lnTo>
                  <a:lnTo>
                    <a:pt x="277" y="722"/>
                  </a:lnTo>
                  <a:lnTo>
                    <a:pt x="261" y="716"/>
                  </a:lnTo>
                  <a:lnTo>
                    <a:pt x="243" y="710"/>
                  </a:lnTo>
                  <a:lnTo>
                    <a:pt x="226" y="703"/>
                  </a:lnTo>
                  <a:lnTo>
                    <a:pt x="210" y="696"/>
                  </a:lnTo>
                  <a:lnTo>
                    <a:pt x="193" y="688"/>
                  </a:lnTo>
                  <a:lnTo>
                    <a:pt x="178" y="679"/>
                  </a:lnTo>
                  <a:lnTo>
                    <a:pt x="163" y="669"/>
                  </a:lnTo>
                  <a:lnTo>
                    <a:pt x="149" y="659"/>
                  </a:lnTo>
                  <a:lnTo>
                    <a:pt x="135" y="649"/>
                  </a:lnTo>
                  <a:lnTo>
                    <a:pt x="121" y="637"/>
                  </a:lnTo>
                  <a:lnTo>
                    <a:pt x="108" y="625"/>
                  </a:lnTo>
                  <a:lnTo>
                    <a:pt x="96" y="613"/>
                  </a:lnTo>
                  <a:lnTo>
                    <a:pt x="84" y="599"/>
                  </a:lnTo>
                  <a:lnTo>
                    <a:pt x="74" y="586"/>
                  </a:lnTo>
                  <a:lnTo>
                    <a:pt x="63" y="570"/>
                  </a:lnTo>
                  <a:lnTo>
                    <a:pt x="54" y="556"/>
                  </a:lnTo>
                  <a:lnTo>
                    <a:pt x="45" y="541"/>
                  </a:lnTo>
                  <a:lnTo>
                    <a:pt x="36" y="525"/>
                  </a:lnTo>
                  <a:lnTo>
                    <a:pt x="30" y="508"/>
                  </a:lnTo>
                  <a:lnTo>
                    <a:pt x="22" y="492"/>
                  </a:lnTo>
                  <a:lnTo>
                    <a:pt x="17" y="475"/>
                  </a:lnTo>
                  <a:lnTo>
                    <a:pt x="12" y="457"/>
                  </a:lnTo>
                  <a:lnTo>
                    <a:pt x="7" y="440"/>
                  </a:lnTo>
                  <a:lnTo>
                    <a:pt x="4" y="422"/>
                  </a:lnTo>
                  <a:lnTo>
                    <a:pt x="2" y="403"/>
                  </a:lnTo>
                  <a:lnTo>
                    <a:pt x="0" y="385"/>
                  </a:lnTo>
                  <a:lnTo>
                    <a:pt x="0" y="366"/>
                  </a:lnTo>
                  <a:lnTo>
                    <a:pt x="0" y="366"/>
                  </a:lnTo>
                  <a:lnTo>
                    <a:pt x="0" y="348"/>
                  </a:lnTo>
                  <a:lnTo>
                    <a:pt x="2" y="328"/>
                  </a:lnTo>
                  <a:lnTo>
                    <a:pt x="4" y="311"/>
                  </a:lnTo>
                  <a:lnTo>
                    <a:pt x="7" y="293"/>
                  </a:lnTo>
                  <a:lnTo>
                    <a:pt x="12" y="274"/>
                  </a:lnTo>
                  <a:lnTo>
                    <a:pt x="17" y="257"/>
                  </a:lnTo>
                  <a:lnTo>
                    <a:pt x="22" y="241"/>
                  </a:lnTo>
                  <a:lnTo>
                    <a:pt x="30" y="224"/>
                  </a:lnTo>
                  <a:lnTo>
                    <a:pt x="36" y="208"/>
                  </a:lnTo>
                  <a:lnTo>
                    <a:pt x="45" y="192"/>
                  </a:lnTo>
                  <a:lnTo>
                    <a:pt x="54" y="177"/>
                  </a:lnTo>
                  <a:lnTo>
                    <a:pt x="63" y="161"/>
                  </a:lnTo>
                  <a:lnTo>
                    <a:pt x="74" y="147"/>
                  </a:lnTo>
                  <a:lnTo>
                    <a:pt x="84" y="133"/>
                  </a:lnTo>
                  <a:lnTo>
                    <a:pt x="96" y="120"/>
                  </a:lnTo>
                  <a:lnTo>
                    <a:pt x="108" y="108"/>
                  </a:lnTo>
                  <a:lnTo>
                    <a:pt x="121" y="95"/>
                  </a:lnTo>
                  <a:lnTo>
                    <a:pt x="135" y="83"/>
                  </a:lnTo>
                  <a:lnTo>
                    <a:pt x="149" y="72"/>
                  </a:lnTo>
                  <a:lnTo>
                    <a:pt x="163" y="62"/>
                  </a:lnTo>
                  <a:lnTo>
                    <a:pt x="178" y="54"/>
                  </a:lnTo>
                  <a:lnTo>
                    <a:pt x="193" y="44"/>
                  </a:lnTo>
                  <a:lnTo>
                    <a:pt x="210" y="37"/>
                  </a:lnTo>
                  <a:lnTo>
                    <a:pt x="226" y="28"/>
                  </a:lnTo>
                  <a:lnTo>
                    <a:pt x="243" y="23"/>
                  </a:lnTo>
                  <a:lnTo>
                    <a:pt x="261" y="17"/>
                  </a:lnTo>
                  <a:lnTo>
                    <a:pt x="277" y="11"/>
                  </a:lnTo>
                  <a:lnTo>
                    <a:pt x="296" y="7"/>
                  </a:lnTo>
                  <a:lnTo>
                    <a:pt x="314" y="4"/>
                  </a:lnTo>
                  <a:lnTo>
                    <a:pt x="332" y="1"/>
                  </a:lnTo>
                  <a:lnTo>
                    <a:pt x="351" y="0"/>
                  </a:lnTo>
                  <a:lnTo>
                    <a:pt x="370" y="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EBA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6" name="Freeform 996"/>
            <p:cNvSpPr>
              <a:spLocks/>
            </p:cNvSpPr>
            <p:nvPr/>
          </p:nvSpPr>
          <p:spPr bwMode="auto">
            <a:xfrm>
              <a:off x="1812" y="1559"/>
              <a:ext cx="721" cy="710"/>
            </a:xfrm>
            <a:custGeom>
              <a:avLst/>
              <a:gdLst>
                <a:gd name="T0" fmla="*/ 378 w 721"/>
                <a:gd name="T1" fmla="*/ 0 h 710"/>
                <a:gd name="T2" fmla="*/ 433 w 721"/>
                <a:gd name="T3" fmla="*/ 7 h 710"/>
                <a:gd name="T4" fmla="*/ 484 w 721"/>
                <a:gd name="T5" fmla="*/ 21 h 710"/>
                <a:gd name="T6" fmla="*/ 532 w 721"/>
                <a:gd name="T7" fmla="*/ 43 h 710"/>
                <a:gd name="T8" fmla="*/ 575 w 721"/>
                <a:gd name="T9" fmla="*/ 71 h 710"/>
                <a:gd name="T10" fmla="*/ 615 w 721"/>
                <a:gd name="T11" fmla="*/ 105 h 710"/>
                <a:gd name="T12" fmla="*/ 649 w 721"/>
                <a:gd name="T13" fmla="*/ 143 h 710"/>
                <a:gd name="T14" fmla="*/ 677 w 721"/>
                <a:gd name="T15" fmla="*/ 187 h 710"/>
                <a:gd name="T16" fmla="*/ 698 w 721"/>
                <a:gd name="T17" fmla="*/ 234 h 710"/>
                <a:gd name="T18" fmla="*/ 714 w 721"/>
                <a:gd name="T19" fmla="*/ 285 h 710"/>
                <a:gd name="T20" fmla="*/ 720 w 721"/>
                <a:gd name="T21" fmla="*/ 337 h 710"/>
                <a:gd name="T22" fmla="*/ 720 w 721"/>
                <a:gd name="T23" fmla="*/ 374 h 710"/>
                <a:gd name="T24" fmla="*/ 714 w 721"/>
                <a:gd name="T25" fmla="*/ 427 h 710"/>
                <a:gd name="T26" fmla="*/ 698 w 721"/>
                <a:gd name="T27" fmla="*/ 477 h 710"/>
                <a:gd name="T28" fmla="*/ 677 w 721"/>
                <a:gd name="T29" fmla="*/ 525 h 710"/>
                <a:gd name="T30" fmla="*/ 649 w 721"/>
                <a:gd name="T31" fmla="*/ 568 h 710"/>
                <a:gd name="T32" fmla="*/ 615 w 721"/>
                <a:gd name="T33" fmla="*/ 607 h 710"/>
                <a:gd name="T34" fmla="*/ 575 w 721"/>
                <a:gd name="T35" fmla="*/ 640 h 710"/>
                <a:gd name="T36" fmla="*/ 532 w 721"/>
                <a:gd name="T37" fmla="*/ 668 h 710"/>
                <a:gd name="T38" fmla="*/ 484 w 721"/>
                <a:gd name="T39" fmla="*/ 689 h 710"/>
                <a:gd name="T40" fmla="*/ 433 w 721"/>
                <a:gd name="T41" fmla="*/ 703 h 710"/>
                <a:gd name="T42" fmla="*/ 378 w 721"/>
                <a:gd name="T43" fmla="*/ 710 h 710"/>
                <a:gd name="T44" fmla="*/ 341 w 721"/>
                <a:gd name="T45" fmla="*/ 710 h 710"/>
                <a:gd name="T46" fmla="*/ 288 w 721"/>
                <a:gd name="T47" fmla="*/ 703 h 710"/>
                <a:gd name="T48" fmla="*/ 236 w 721"/>
                <a:gd name="T49" fmla="*/ 689 h 710"/>
                <a:gd name="T50" fmla="*/ 189 w 721"/>
                <a:gd name="T51" fmla="*/ 668 h 710"/>
                <a:gd name="T52" fmla="*/ 145 w 721"/>
                <a:gd name="T53" fmla="*/ 640 h 710"/>
                <a:gd name="T54" fmla="*/ 105 w 721"/>
                <a:gd name="T55" fmla="*/ 607 h 710"/>
                <a:gd name="T56" fmla="*/ 71 w 721"/>
                <a:gd name="T57" fmla="*/ 568 h 710"/>
                <a:gd name="T58" fmla="*/ 43 w 721"/>
                <a:gd name="T59" fmla="*/ 525 h 710"/>
                <a:gd name="T60" fmla="*/ 21 w 721"/>
                <a:gd name="T61" fmla="*/ 477 h 710"/>
                <a:gd name="T62" fmla="*/ 7 w 721"/>
                <a:gd name="T63" fmla="*/ 427 h 710"/>
                <a:gd name="T64" fmla="*/ 0 w 721"/>
                <a:gd name="T65" fmla="*/ 374 h 710"/>
                <a:gd name="T66" fmla="*/ 0 w 721"/>
                <a:gd name="T67" fmla="*/ 337 h 710"/>
                <a:gd name="T68" fmla="*/ 7 w 721"/>
                <a:gd name="T69" fmla="*/ 285 h 710"/>
                <a:gd name="T70" fmla="*/ 21 w 721"/>
                <a:gd name="T71" fmla="*/ 234 h 710"/>
                <a:gd name="T72" fmla="*/ 43 w 721"/>
                <a:gd name="T73" fmla="*/ 187 h 710"/>
                <a:gd name="T74" fmla="*/ 71 w 721"/>
                <a:gd name="T75" fmla="*/ 143 h 710"/>
                <a:gd name="T76" fmla="*/ 105 w 721"/>
                <a:gd name="T77" fmla="*/ 105 h 710"/>
                <a:gd name="T78" fmla="*/ 145 w 721"/>
                <a:gd name="T79" fmla="*/ 71 h 710"/>
                <a:gd name="T80" fmla="*/ 189 w 721"/>
                <a:gd name="T81" fmla="*/ 43 h 710"/>
                <a:gd name="T82" fmla="*/ 236 w 721"/>
                <a:gd name="T83" fmla="*/ 21 h 710"/>
                <a:gd name="T84" fmla="*/ 288 w 721"/>
                <a:gd name="T85" fmla="*/ 7 h 710"/>
                <a:gd name="T86" fmla="*/ 341 w 721"/>
                <a:gd name="T87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21" h="710">
                  <a:moveTo>
                    <a:pt x="361" y="0"/>
                  </a:moveTo>
                  <a:lnTo>
                    <a:pt x="361" y="0"/>
                  </a:lnTo>
                  <a:lnTo>
                    <a:pt x="378" y="0"/>
                  </a:lnTo>
                  <a:lnTo>
                    <a:pt x="397" y="2"/>
                  </a:lnTo>
                  <a:lnTo>
                    <a:pt x="415" y="4"/>
                  </a:lnTo>
                  <a:lnTo>
                    <a:pt x="433" y="7"/>
                  </a:lnTo>
                  <a:lnTo>
                    <a:pt x="451" y="11"/>
                  </a:lnTo>
                  <a:lnTo>
                    <a:pt x="467" y="16"/>
                  </a:lnTo>
                  <a:lnTo>
                    <a:pt x="484" y="21"/>
                  </a:lnTo>
                  <a:lnTo>
                    <a:pt x="500" y="28"/>
                  </a:lnTo>
                  <a:lnTo>
                    <a:pt x="517" y="35"/>
                  </a:lnTo>
                  <a:lnTo>
                    <a:pt x="532" y="43"/>
                  </a:lnTo>
                  <a:lnTo>
                    <a:pt x="547" y="51"/>
                  </a:lnTo>
                  <a:lnTo>
                    <a:pt x="561" y="61"/>
                  </a:lnTo>
                  <a:lnTo>
                    <a:pt x="575" y="71"/>
                  </a:lnTo>
                  <a:lnTo>
                    <a:pt x="589" y="81"/>
                  </a:lnTo>
                  <a:lnTo>
                    <a:pt x="602" y="92"/>
                  </a:lnTo>
                  <a:lnTo>
                    <a:pt x="615" y="105"/>
                  </a:lnTo>
                  <a:lnTo>
                    <a:pt x="627" y="116"/>
                  </a:lnTo>
                  <a:lnTo>
                    <a:pt x="639" y="129"/>
                  </a:lnTo>
                  <a:lnTo>
                    <a:pt x="649" y="143"/>
                  </a:lnTo>
                  <a:lnTo>
                    <a:pt x="659" y="157"/>
                  </a:lnTo>
                  <a:lnTo>
                    <a:pt x="668" y="171"/>
                  </a:lnTo>
                  <a:lnTo>
                    <a:pt x="677" y="187"/>
                  </a:lnTo>
                  <a:lnTo>
                    <a:pt x="686" y="201"/>
                  </a:lnTo>
                  <a:lnTo>
                    <a:pt x="692" y="217"/>
                  </a:lnTo>
                  <a:lnTo>
                    <a:pt x="698" y="234"/>
                  </a:lnTo>
                  <a:lnTo>
                    <a:pt x="705" y="251"/>
                  </a:lnTo>
                  <a:lnTo>
                    <a:pt x="710" y="266"/>
                  </a:lnTo>
                  <a:lnTo>
                    <a:pt x="714" y="285"/>
                  </a:lnTo>
                  <a:lnTo>
                    <a:pt x="716" y="302"/>
                  </a:lnTo>
                  <a:lnTo>
                    <a:pt x="719" y="318"/>
                  </a:lnTo>
                  <a:lnTo>
                    <a:pt x="720" y="337"/>
                  </a:lnTo>
                  <a:lnTo>
                    <a:pt x="721" y="355"/>
                  </a:lnTo>
                  <a:lnTo>
                    <a:pt x="721" y="355"/>
                  </a:lnTo>
                  <a:lnTo>
                    <a:pt x="720" y="374"/>
                  </a:lnTo>
                  <a:lnTo>
                    <a:pt x="719" y="392"/>
                  </a:lnTo>
                  <a:lnTo>
                    <a:pt x="716" y="409"/>
                  </a:lnTo>
                  <a:lnTo>
                    <a:pt x="714" y="427"/>
                  </a:lnTo>
                  <a:lnTo>
                    <a:pt x="710" y="444"/>
                  </a:lnTo>
                  <a:lnTo>
                    <a:pt x="705" y="461"/>
                  </a:lnTo>
                  <a:lnTo>
                    <a:pt x="698" y="477"/>
                  </a:lnTo>
                  <a:lnTo>
                    <a:pt x="692" y="494"/>
                  </a:lnTo>
                  <a:lnTo>
                    <a:pt x="686" y="510"/>
                  </a:lnTo>
                  <a:lnTo>
                    <a:pt x="677" y="525"/>
                  </a:lnTo>
                  <a:lnTo>
                    <a:pt x="668" y="539"/>
                  </a:lnTo>
                  <a:lnTo>
                    <a:pt x="659" y="553"/>
                  </a:lnTo>
                  <a:lnTo>
                    <a:pt x="649" y="568"/>
                  </a:lnTo>
                  <a:lnTo>
                    <a:pt x="639" y="582"/>
                  </a:lnTo>
                  <a:lnTo>
                    <a:pt x="627" y="594"/>
                  </a:lnTo>
                  <a:lnTo>
                    <a:pt x="615" y="607"/>
                  </a:lnTo>
                  <a:lnTo>
                    <a:pt x="602" y="618"/>
                  </a:lnTo>
                  <a:lnTo>
                    <a:pt x="589" y="630"/>
                  </a:lnTo>
                  <a:lnTo>
                    <a:pt x="575" y="640"/>
                  </a:lnTo>
                  <a:lnTo>
                    <a:pt x="561" y="650"/>
                  </a:lnTo>
                  <a:lnTo>
                    <a:pt x="547" y="660"/>
                  </a:lnTo>
                  <a:lnTo>
                    <a:pt x="532" y="668"/>
                  </a:lnTo>
                  <a:lnTo>
                    <a:pt x="517" y="675"/>
                  </a:lnTo>
                  <a:lnTo>
                    <a:pt x="500" y="684"/>
                  </a:lnTo>
                  <a:lnTo>
                    <a:pt x="484" y="689"/>
                  </a:lnTo>
                  <a:lnTo>
                    <a:pt x="467" y="695"/>
                  </a:lnTo>
                  <a:lnTo>
                    <a:pt x="451" y="699"/>
                  </a:lnTo>
                  <a:lnTo>
                    <a:pt x="433" y="703"/>
                  </a:lnTo>
                  <a:lnTo>
                    <a:pt x="415" y="706"/>
                  </a:lnTo>
                  <a:lnTo>
                    <a:pt x="397" y="709"/>
                  </a:lnTo>
                  <a:lnTo>
                    <a:pt x="378" y="710"/>
                  </a:lnTo>
                  <a:lnTo>
                    <a:pt x="361" y="710"/>
                  </a:lnTo>
                  <a:lnTo>
                    <a:pt x="361" y="710"/>
                  </a:lnTo>
                  <a:lnTo>
                    <a:pt x="341" y="710"/>
                  </a:lnTo>
                  <a:lnTo>
                    <a:pt x="324" y="709"/>
                  </a:lnTo>
                  <a:lnTo>
                    <a:pt x="306" y="706"/>
                  </a:lnTo>
                  <a:lnTo>
                    <a:pt x="288" y="703"/>
                  </a:lnTo>
                  <a:lnTo>
                    <a:pt x="270" y="699"/>
                  </a:lnTo>
                  <a:lnTo>
                    <a:pt x="254" y="695"/>
                  </a:lnTo>
                  <a:lnTo>
                    <a:pt x="236" y="689"/>
                  </a:lnTo>
                  <a:lnTo>
                    <a:pt x="220" y="684"/>
                  </a:lnTo>
                  <a:lnTo>
                    <a:pt x="204" y="675"/>
                  </a:lnTo>
                  <a:lnTo>
                    <a:pt x="189" y="668"/>
                  </a:lnTo>
                  <a:lnTo>
                    <a:pt x="174" y="660"/>
                  </a:lnTo>
                  <a:lnTo>
                    <a:pt x="159" y="650"/>
                  </a:lnTo>
                  <a:lnTo>
                    <a:pt x="145" y="640"/>
                  </a:lnTo>
                  <a:lnTo>
                    <a:pt x="131" y="630"/>
                  </a:lnTo>
                  <a:lnTo>
                    <a:pt x="118" y="618"/>
                  </a:lnTo>
                  <a:lnTo>
                    <a:pt x="105" y="607"/>
                  </a:lnTo>
                  <a:lnTo>
                    <a:pt x="94" y="594"/>
                  </a:lnTo>
                  <a:lnTo>
                    <a:pt x="82" y="582"/>
                  </a:lnTo>
                  <a:lnTo>
                    <a:pt x="71" y="568"/>
                  </a:lnTo>
                  <a:lnTo>
                    <a:pt x="61" y="553"/>
                  </a:lnTo>
                  <a:lnTo>
                    <a:pt x="52" y="539"/>
                  </a:lnTo>
                  <a:lnTo>
                    <a:pt x="43" y="525"/>
                  </a:lnTo>
                  <a:lnTo>
                    <a:pt x="35" y="510"/>
                  </a:lnTo>
                  <a:lnTo>
                    <a:pt x="28" y="494"/>
                  </a:lnTo>
                  <a:lnTo>
                    <a:pt x="21" y="477"/>
                  </a:lnTo>
                  <a:lnTo>
                    <a:pt x="16" y="461"/>
                  </a:lnTo>
                  <a:lnTo>
                    <a:pt x="11" y="444"/>
                  </a:lnTo>
                  <a:lnTo>
                    <a:pt x="7" y="427"/>
                  </a:lnTo>
                  <a:lnTo>
                    <a:pt x="4" y="409"/>
                  </a:lnTo>
                  <a:lnTo>
                    <a:pt x="1" y="392"/>
                  </a:lnTo>
                  <a:lnTo>
                    <a:pt x="0" y="374"/>
                  </a:lnTo>
                  <a:lnTo>
                    <a:pt x="0" y="355"/>
                  </a:lnTo>
                  <a:lnTo>
                    <a:pt x="0" y="355"/>
                  </a:lnTo>
                  <a:lnTo>
                    <a:pt x="0" y="337"/>
                  </a:lnTo>
                  <a:lnTo>
                    <a:pt x="1" y="318"/>
                  </a:lnTo>
                  <a:lnTo>
                    <a:pt x="4" y="302"/>
                  </a:lnTo>
                  <a:lnTo>
                    <a:pt x="7" y="285"/>
                  </a:lnTo>
                  <a:lnTo>
                    <a:pt x="11" y="266"/>
                  </a:lnTo>
                  <a:lnTo>
                    <a:pt x="16" y="251"/>
                  </a:lnTo>
                  <a:lnTo>
                    <a:pt x="21" y="234"/>
                  </a:lnTo>
                  <a:lnTo>
                    <a:pt x="28" y="217"/>
                  </a:lnTo>
                  <a:lnTo>
                    <a:pt x="35" y="201"/>
                  </a:lnTo>
                  <a:lnTo>
                    <a:pt x="43" y="187"/>
                  </a:lnTo>
                  <a:lnTo>
                    <a:pt x="52" y="171"/>
                  </a:lnTo>
                  <a:lnTo>
                    <a:pt x="61" y="157"/>
                  </a:lnTo>
                  <a:lnTo>
                    <a:pt x="71" y="143"/>
                  </a:lnTo>
                  <a:lnTo>
                    <a:pt x="82" y="129"/>
                  </a:lnTo>
                  <a:lnTo>
                    <a:pt x="94" y="116"/>
                  </a:lnTo>
                  <a:lnTo>
                    <a:pt x="105" y="105"/>
                  </a:lnTo>
                  <a:lnTo>
                    <a:pt x="118" y="92"/>
                  </a:lnTo>
                  <a:lnTo>
                    <a:pt x="131" y="81"/>
                  </a:lnTo>
                  <a:lnTo>
                    <a:pt x="145" y="71"/>
                  </a:lnTo>
                  <a:lnTo>
                    <a:pt x="159" y="61"/>
                  </a:lnTo>
                  <a:lnTo>
                    <a:pt x="174" y="51"/>
                  </a:lnTo>
                  <a:lnTo>
                    <a:pt x="189" y="43"/>
                  </a:lnTo>
                  <a:lnTo>
                    <a:pt x="204" y="35"/>
                  </a:lnTo>
                  <a:lnTo>
                    <a:pt x="220" y="28"/>
                  </a:lnTo>
                  <a:lnTo>
                    <a:pt x="236" y="21"/>
                  </a:lnTo>
                  <a:lnTo>
                    <a:pt x="254" y="16"/>
                  </a:lnTo>
                  <a:lnTo>
                    <a:pt x="270" y="11"/>
                  </a:lnTo>
                  <a:lnTo>
                    <a:pt x="288" y="7"/>
                  </a:lnTo>
                  <a:lnTo>
                    <a:pt x="306" y="4"/>
                  </a:lnTo>
                  <a:lnTo>
                    <a:pt x="324" y="2"/>
                  </a:lnTo>
                  <a:lnTo>
                    <a:pt x="341" y="0"/>
                  </a:lnTo>
                  <a:lnTo>
                    <a:pt x="361" y="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EDAF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7" name="Freeform 997"/>
            <p:cNvSpPr>
              <a:spLocks/>
            </p:cNvSpPr>
            <p:nvPr/>
          </p:nvSpPr>
          <p:spPr bwMode="auto">
            <a:xfrm>
              <a:off x="1823" y="1573"/>
              <a:ext cx="701" cy="689"/>
            </a:xfrm>
            <a:custGeom>
              <a:avLst/>
              <a:gdLst>
                <a:gd name="T0" fmla="*/ 351 w 701"/>
                <a:gd name="T1" fmla="*/ 0 h 689"/>
                <a:gd name="T2" fmla="*/ 386 w 701"/>
                <a:gd name="T3" fmla="*/ 2 h 689"/>
                <a:gd name="T4" fmla="*/ 422 w 701"/>
                <a:gd name="T5" fmla="*/ 7 h 689"/>
                <a:gd name="T6" fmla="*/ 455 w 701"/>
                <a:gd name="T7" fmla="*/ 16 h 689"/>
                <a:gd name="T8" fmla="*/ 518 w 701"/>
                <a:gd name="T9" fmla="*/ 41 h 689"/>
                <a:gd name="T10" fmla="*/ 574 w 701"/>
                <a:gd name="T11" fmla="*/ 80 h 689"/>
                <a:gd name="T12" fmla="*/ 621 w 701"/>
                <a:gd name="T13" fmla="*/ 126 h 689"/>
                <a:gd name="T14" fmla="*/ 642 w 701"/>
                <a:gd name="T15" fmla="*/ 152 h 689"/>
                <a:gd name="T16" fmla="*/ 659 w 701"/>
                <a:gd name="T17" fmla="*/ 180 h 689"/>
                <a:gd name="T18" fmla="*/ 675 w 701"/>
                <a:gd name="T19" fmla="*/ 211 h 689"/>
                <a:gd name="T20" fmla="*/ 686 w 701"/>
                <a:gd name="T21" fmla="*/ 242 h 689"/>
                <a:gd name="T22" fmla="*/ 695 w 701"/>
                <a:gd name="T23" fmla="*/ 275 h 689"/>
                <a:gd name="T24" fmla="*/ 700 w 701"/>
                <a:gd name="T25" fmla="*/ 309 h 689"/>
                <a:gd name="T26" fmla="*/ 701 w 701"/>
                <a:gd name="T27" fmla="*/ 344 h 689"/>
                <a:gd name="T28" fmla="*/ 701 w 701"/>
                <a:gd name="T29" fmla="*/ 363 h 689"/>
                <a:gd name="T30" fmla="*/ 698 w 701"/>
                <a:gd name="T31" fmla="*/ 396 h 689"/>
                <a:gd name="T32" fmla="*/ 691 w 701"/>
                <a:gd name="T33" fmla="*/ 430 h 689"/>
                <a:gd name="T34" fmla="*/ 681 w 701"/>
                <a:gd name="T35" fmla="*/ 463 h 689"/>
                <a:gd name="T36" fmla="*/ 667 w 701"/>
                <a:gd name="T37" fmla="*/ 494 h 689"/>
                <a:gd name="T38" fmla="*/ 651 w 701"/>
                <a:gd name="T39" fmla="*/ 522 h 689"/>
                <a:gd name="T40" fmla="*/ 631 w 701"/>
                <a:gd name="T41" fmla="*/ 551 h 689"/>
                <a:gd name="T42" fmla="*/ 598 w 701"/>
                <a:gd name="T43" fmla="*/ 587 h 689"/>
                <a:gd name="T44" fmla="*/ 546 w 701"/>
                <a:gd name="T45" fmla="*/ 630 h 689"/>
                <a:gd name="T46" fmla="*/ 488 w 701"/>
                <a:gd name="T47" fmla="*/ 662 h 689"/>
                <a:gd name="T48" fmla="*/ 438 w 701"/>
                <a:gd name="T49" fmla="*/ 678 h 689"/>
                <a:gd name="T50" fmla="*/ 404 w 701"/>
                <a:gd name="T51" fmla="*/ 685 h 689"/>
                <a:gd name="T52" fmla="*/ 369 w 701"/>
                <a:gd name="T53" fmla="*/ 689 h 689"/>
                <a:gd name="T54" fmla="*/ 351 w 701"/>
                <a:gd name="T55" fmla="*/ 689 h 689"/>
                <a:gd name="T56" fmla="*/ 315 w 701"/>
                <a:gd name="T57" fmla="*/ 688 h 689"/>
                <a:gd name="T58" fmla="*/ 281 w 701"/>
                <a:gd name="T59" fmla="*/ 682 h 689"/>
                <a:gd name="T60" fmla="*/ 247 w 701"/>
                <a:gd name="T61" fmla="*/ 674 h 689"/>
                <a:gd name="T62" fmla="*/ 184 w 701"/>
                <a:gd name="T63" fmla="*/ 647 h 689"/>
                <a:gd name="T64" fmla="*/ 129 w 701"/>
                <a:gd name="T65" fmla="*/ 610 h 689"/>
                <a:gd name="T66" fmla="*/ 80 w 701"/>
                <a:gd name="T67" fmla="*/ 563 h 689"/>
                <a:gd name="T68" fmla="*/ 60 w 701"/>
                <a:gd name="T69" fmla="*/ 537 h 689"/>
                <a:gd name="T70" fmla="*/ 43 w 701"/>
                <a:gd name="T71" fmla="*/ 508 h 689"/>
                <a:gd name="T72" fmla="*/ 28 w 701"/>
                <a:gd name="T73" fmla="*/ 479 h 689"/>
                <a:gd name="T74" fmla="*/ 17 w 701"/>
                <a:gd name="T75" fmla="*/ 447 h 689"/>
                <a:gd name="T76" fmla="*/ 8 w 701"/>
                <a:gd name="T77" fmla="*/ 413 h 689"/>
                <a:gd name="T78" fmla="*/ 3 w 701"/>
                <a:gd name="T79" fmla="*/ 379 h 689"/>
                <a:gd name="T80" fmla="*/ 0 w 701"/>
                <a:gd name="T81" fmla="*/ 344 h 689"/>
                <a:gd name="T82" fmla="*/ 2 w 701"/>
                <a:gd name="T83" fmla="*/ 327 h 689"/>
                <a:gd name="T84" fmla="*/ 4 w 701"/>
                <a:gd name="T85" fmla="*/ 292 h 689"/>
                <a:gd name="T86" fmla="*/ 12 w 701"/>
                <a:gd name="T87" fmla="*/ 259 h 689"/>
                <a:gd name="T88" fmla="*/ 22 w 701"/>
                <a:gd name="T89" fmla="*/ 227 h 689"/>
                <a:gd name="T90" fmla="*/ 36 w 701"/>
                <a:gd name="T91" fmla="*/ 196 h 689"/>
                <a:gd name="T92" fmla="*/ 51 w 701"/>
                <a:gd name="T93" fmla="*/ 166 h 689"/>
                <a:gd name="T94" fmla="*/ 70 w 701"/>
                <a:gd name="T95" fmla="*/ 139 h 689"/>
                <a:gd name="T96" fmla="*/ 103 w 701"/>
                <a:gd name="T97" fmla="*/ 101 h 689"/>
                <a:gd name="T98" fmla="*/ 155 w 701"/>
                <a:gd name="T99" fmla="*/ 60 h 689"/>
                <a:gd name="T100" fmla="*/ 215 w 701"/>
                <a:gd name="T101" fmla="*/ 27 h 689"/>
                <a:gd name="T102" fmla="*/ 263 w 701"/>
                <a:gd name="T103" fmla="*/ 12 h 689"/>
                <a:gd name="T104" fmla="*/ 297 w 701"/>
                <a:gd name="T105" fmla="*/ 5 h 689"/>
                <a:gd name="T106" fmla="*/ 333 w 701"/>
                <a:gd name="T107" fmla="*/ 0 h 689"/>
                <a:gd name="T108" fmla="*/ 351 w 701"/>
                <a:gd name="T109" fmla="*/ 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01" h="689">
                  <a:moveTo>
                    <a:pt x="351" y="0"/>
                  </a:moveTo>
                  <a:lnTo>
                    <a:pt x="351" y="0"/>
                  </a:lnTo>
                  <a:lnTo>
                    <a:pt x="369" y="0"/>
                  </a:lnTo>
                  <a:lnTo>
                    <a:pt x="386" y="2"/>
                  </a:lnTo>
                  <a:lnTo>
                    <a:pt x="404" y="5"/>
                  </a:lnTo>
                  <a:lnTo>
                    <a:pt x="422" y="7"/>
                  </a:lnTo>
                  <a:lnTo>
                    <a:pt x="438" y="12"/>
                  </a:lnTo>
                  <a:lnTo>
                    <a:pt x="455" y="16"/>
                  </a:lnTo>
                  <a:lnTo>
                    <a:pt x="488" y="27"/>
                  </a:lnTo>
                  <a:lnTo>
                    <a:pt x="518" y="41"/>
                  </a:lnTo>
                  <a:lnTo>
                    <a:pt x="546" y="60"/>
                  </a:lnTo>
                  <a:lnTo>
                    <a:pt x="574" y="80"/>
                  </a:lnTo>
                  <a:lnTo>
                    <a:pt x="598" y="101"/>
                  </a:lnTo>
                  <a:lnTo>
                    <a:pt x="621" y="126"/>
                  </a:lnTo>
                  <a:lnTo>
                    <a:pt x="631" y="139"/>
                  </a:lnTo>
                  <a:lnTo>
                    <a:pt x="642" y="152"/>
                  </a:lnTo>
                  <a:lnTo>
                    <a:pt x="651" y="166"/>
                  </a:lnTo>
                  <a:lnTo>
                    <a:pt x="659" y="180"/>
                  </a:lnTo>
                  <a:lnTo>
                    <a:pt x="667" y="196"/>
                  </a:lnTo>
                  <a:lnTo>
                    <a:pt x="675" y="211"/>
                  </a:lnTo>
                  <a:lnTo>
                    <a:pt x="681" y="227"/>
                  </a:lnTo>
                  <a:lnTo>
                    <a:pt x="686" y="242"/>
                  </a:lnTo>
                  <a:lnTo>
                    <a:pt x="691" y="259"/>
                  </a:lnTo>
                  <a:lnTo>
                    <a:pt x="695" y="275"/>
                  </a:lnTo>
                  <a:lnTo>
                    <a:pt x="698" y="292"/>
                  </a:lnTo>
                  <a:lnTo>
                    <a:pt x="700" y="309"/>
                  </a:lnTo>
                  <a:lnTo>
                    <a:pt x="701" y="327"/>
                  </a:lnTo>
                  <a:lnTo>
                    <a:pt x="701" y="344"/>
                  </a:lnTo>
                  <a:lnTo>
                    <a:pt x="701" y="344"/>
                  </a:lnTo>
                  <a:lnTo>
                    <a:pt x="701" y="363"/>
                  </a:lnTo>
                  <a:lnTo>
                    <a:pt x="700" y="379"/>
                  </a:lnTo>
                  <a:lnTo>
                    <a:pt x="698" y="396"/>
                  </a:lnTo>
                  <a:lnTo>
                    <a:pt x="695" y="413"/>
                  </a:lnTo>
                  <a:lnTo>
                    <a:pt x="691" y="430"/>
                  </a:lnTo>
                  <a:lnTo>
                    <a:pt x="686" y="447"/>
                  </a:lnTo>
                  <a:lnTo>
                    <a:pt x="681" y="463"/>
                  </a:lnTo>
                  <a:lnTo>
                    <a:pt x="675" y="479"/>
                  </a:lnTo>
                  <a:lnTo>
                    <a:pt x="667" y="494"/>
                  </a:lnTo>
                  <a:lnTo>
                    <a:pt x="659" y="508"/>
                  </a:lnTo>
                  <a:lnTo>
                    <a:pt x="651" y="522"/>
                  </a:lnTo>
                  <a:lnTo>
                    <a:pt x="642" y="537"/>
                  </a:lnTo>
                  <a:lnTo>
                    <a:pt x="631" y="551"/>
                  </a:lnTo>
                  <a:lnTo>
                    <a:pt x="621" y="563"/>
                  </a:lnTo>
                  <a:lnTo>
                    <a:pt x="598" y="587"/>
                  </a:lnTo>
                  <a:lnTo>
                    <a:pt x="574" y="610"/>
                  </a:lnTo>
                  <a:lnTo>
                    <a:pt x="546" y="630"/>
                  </a:lnTo>
                  <a:lnTo>
                    <a:pt x="518" y="647"/>
                  </a:lnTo>
                  <a:lnTo>
                    <a:pt x="488" y="662"/>
                  </a:lnTo>
                  <a:lnTo>
                    <a:pt x="455" y="674"/>
                  </a:lnTo>
                  <a:lnTo>
                    <a:pt x="438" y="678"/>
                  </a:lnTo>
                  <a:lnTo>
                    <a:pt x="422" y="682"/>
                  </a:lnTo>
                  <a:lnTo>
                    <a:pt x="404" y="685"/>
                  </a:lnTo>
                  <a:lnTo>
                    <a:pt x="386" y="688"/>
                  </a:lnTo>
                  <a:lnTo>
                    <a:pt x="369" y="689"/>
                  </a:lnTo>
                  <a:lnTo>
                    <a:pt x="351" y="689"/>
                  </a:lnTo>
                  <a:lnTo>
                    <a:pt x="351" y="689"/>
                  </a:lnTo>
                  <a:lnTo>
                    <a:pt x="333" y="689"/>
                  </a:lnTo>
                  <a:lnTo>
                    <a:pt x="315" y="688"/>
                  </a:lnTo>
                  <a:lnTo>
                    <a:pt x="297" y="685"/>
                  </a:lnTo>
                  <a:lnTo>
                    <a:pt x="281" y="682"/>
                  </a:lnTo>
                  <a:lnTo>
                    <a:pt x="263" y="678"/>
                  </a:lnTo>
                  <a:lnTo>
                    <a:pt x="247" y="674"/>
                  </a:lnTo>
                  <a:lnTo>
                    <a:pt x="215" y="662"/>
                  </a:lnTo>
                  <a:lnTo>
                    <a:pt x="184" y="647"/>
                  </a:lnTo>
                  <a:lnTo>
                    <a:pt x="155" y="630"/>
                  </a:lnTo>
                  <a:lnTo>
                    <a:pt x="129" y="610"/>
                  </a:lnTo>
                  <a:lnTo>
                    <a:pt x="103" y="587"/>
                  </a:lnTo>
                  <a:lnTo>
                    <a:pt x="80" y="563"/>
                  </a:lnTo>
                  <a:lnTo>
                    <a:pt x="70" y="551"/>
                  </a:lnTo>
                  <a:lnTo>
                    <a:pt x="60" y="537"/>
                  </a:lnTo>
                  <a:lnTo>
                    <a:pt x="51" y="522"/>
                  </a:lnTo>
                  <a:lnTo>
                    <a:pt x="43" y="508"/>
                  </a:lnTo>
                  <a:lnTo>
                    <a:pt x="36" y="494"/>
                  </a:lnTo>
                  <a:lnTo>
                    <a:pt x="28" y="479"/>
                  </a:lnTo>
                  <a:lnTo>
                    <a:pt x="22" y="463"/>
                  </a:lnTo>
                  <a:lnTo>
                    <a:pt x="17" y="447"/>
                  </a:lnTo>
                  <a:lnTo>
                    <a:pt x="12" y="430"/>
                  </a:lnTo>
                  <a:lnTo>
                    <a:pt x="8" y="413"/>
                  </a:lnTo>
                  <a:lnTo>
                    <a:pt x="4" y="396"/>
                  </a:lnTo>
                  <a:lnTo>
                    <a:pt x="3" y="379"/>
                  </a:lnTo>
                  <a:lnTo>
                    <a:pt x="2" y="363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2" y="327"/>
                  </a:lnTo>
                  <a:lnTo>
                    <a:pt x="3" y="309"/>
                  </a:lnTo>
                  <a:lnTo>
                    <a:pt x="4" y="292"/>
                  </a:lnTo>
                  <a:lnTo>
                    <a:pt x="8" y="275"/>
                  </a:lnTo>
                  <a:lnTo>
                    <a:pt x="12" y="259"/>
                  </a:lnTo>
                  <a:lnTo>
                    <a:pt x="17" y="242"/>
                  </a:lnTo>
                  <a:lnTo>
                    <a:pt x="22" y="227"/>
                  </a:lnTo>
                  <a:lnTo>
                    <a:pt x="28" y="211"/>
                  </a:lnTo>
                  <a:lnTo>
                    <a:pt x="36" y="196"/>
                  </a:lnTo>
                  <a:lnTo>
                    <a:pt x="43" y="180"/>
                  </a:lnTo>
                  <a:lnTo>
                    <a:pt x="51" y="166"/>
                  </a:lnTo>
                  <a:lnTo>
                    <a:pt x="60" y="152"/>
                  </a:lnTo>
                  <a:lnTo>
                    <a:pt x="70" y="139"/>
                  </a:lnTo>
                  <a:lnTo>
                    <a:pt x="80" y="126"/>
                  </a:lnTo>
                  <a:lnTo>
                    <a:pt x="103" y="101"/>
                  </a:lnTo>
                  <a:lnTo>
                    <a:pt x="129" y="80"/>
                  </a:lnTo>
                  <a:lnTo>
                    <a:pt x="155" y="60"/>
                  </a:lnTo>
                  <a:lnTo>
                    <a:pt x="184" y="41"/>
                  </a:lnTo>
                  <a:lnTo>
                    <a:pt x="215" y="27"/>
                  </a:lnTo>
                  <a:lnTo>
                    <a:pt x="247" y="16"/>
                  </a:lnTo>
                  <a:lnTo>
                    <a:pt x="263" y="12"/>
                  </a:lnTo>
                  <a:lnTo>
                    <a:pt x="281" y="7"/>
                  </a:lnTo>
                  <a:lnTo>
                    <a:pt x="297" y="5"/>
                  </a:lnTo>
                  <a:lnTo>
                    <a:pt x="315" y="2"/>
                  </a:lnTo>
                  <a:lnTo>
                    <a:pt x="333" y="0"/>
                  </a:lnTo>
                  <a:lnTo>
                    <a:pt x="351" y="0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EDB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8" name="Freeform 998"/>
            <p:cNvSpPr>
              <a:spLocks/>
            </p:cNvSpPr>
            <p:nvPr/>
          </p:nvSpPr>
          <p:spPr bwMode="auto">
            <a:xfrm>
              <a:off x="1836" y="1587"/>
              <a:ext cx="681" cy="667"/>
            </a:xfrm>
            <a:custGeom>
              <a:avLst/>
              <a:gdLst>
                <a:gd name="T0" fmla="*/ 340 w 681"/>
                <a:gd name="T1" fmla="*/ 0 h 667"/>
                <a:gd name="T2" fmla="*/ 375 w 681"/>
                <a:gd name="T3" fmla="*/ 2 h 667"/>
                <a:gd name="T4" fmla="*/ 409 w 681"/>
                <a:gd name="T5" fmla="*/ 7 h 667"/>
                <a:gd name="T6" fmla="*/ 472 w 681"/>
                <a:gd name="T7" fmla="*/ 26 h 667"/>
                <a:gd name="T8" fmla="*/ 531 w 681"/>
                <a:gd name="T9" fmla="*/ 57 h 667"/>
                <a:gd name="T10" fmla="*/ 580 w 681"/>
                <a:gd name="T11" fmla="*/ 98 h 667"/>
                <a:gd name="T12" fmla="*/ 622 w 681"/>
                <a:gd name="T13" fmla="*/ 148 h 667"/>
                <a:gd name="T14" fmla="*/ 640 w 681"/>
                <a:gd name="T15" fmla="*/ 174 h 667"/>
                <a:gd name="T16" fmla="*/ 654 w 681"/>
                <a:gd name="T17" fmla="*/ 204 h 667"/>
                <a:gd name="T18" fmla="*/ 665 w 681"/>
                <a:gd name="T19" fmla="*/ 235 h 667"/>
                <a:gd name="T20" fmla="*/ 674 w 681"/>
                <a:gd name="T21" fmla="*/ 266 h 667"/>
                <a:gd name="T22" fmla="*/ 679 w 681"/>
                <a:gd name="T23" fmla="*/ 300 h 667"/>
                <a:gd name="T24" fmla="*/ 681 w 681"/>
                <a:gd name="T25" fmla="*/ 334 h 667"/>
                <a:gd name="T26" fmla="*/ 681 w 681"/>
                <a:gd name="T27" fmla="*/ 351 h 667"/>
                <a:gd name="T28" fmla="*/ 677 w 681"/>
                <a:gd name="T29" fmla="*/ 384 h 667"/>
                <a:gd name="T30" fmla="*/ 671 w 681"/>
                <a:gd name="T31" fmla="*/ 416 h 667"/>
                <a:gd name="T32" fmla="*/ 660 w 681"/>
                <a:gd name="T33" fmla="*/ 448 h 667"/>
                <a:gd name="T34" fmla="*/ 648 w 681"/>
                <a:gd name="T35" fmla="*/ 479 h 667"/>
                <a:gd name="T36" fmla="*/ 631 w 681"/>
                <a:gd name="T37" fmla="*/ 507 h 667"/>
                <a:gd name="T38" fmla="*/ 603 w 681"/>
                <a:gd name="T39" fmla="*/ 545 h 667"/>
                <a:gd name="T40" fmla="*/ 556 w 681"/>
                <a:gd name="T41" fmla="*/ 590 h 667"/>
                <a:gd name="T42" fmla="*/ 503 w 681"/>
                <a:gd name="T43" fmla="*/ 627 h 667"/>
                <a:gd name="T44" fmla="*/ 441 w 681"/>
                <a:gd name="T45" fmla="*/ 653 h 667"/>
                <a:gd name="T46" fmla="*/ 392 w 681"/>
                <a:gd name="T47" fmla="*/ 664 h 667"/>
                <a:gd name="T48" fmla="*/ 358 w 681"/>
                <a:gd name="T49" fmla="*/ 667 h 667"/>
                <a:gd name="T50" fmla="*/ 340 w 681"/>
                <a:gd name="T51" fmla="*/ 667 h 667"/>
                <a:gd name="T52" fmla="*/ 305 w 681"/>
                <a:gd name="T53" fmla="*/ 665 h 667"/>
                <a:gd name="T54" fmla="*/ 272 w 681"/>
                <a:gd name="T55" fmla="*/ 661 h 667"/>
                <a:gd name="T56" fmla="*/ 208 w 681"/>
                <a:gd name="T57" fmla="*/ 641 h 667"/>
                <a:gd name="T58" fmla="*/ 150 w 681"/>
                <a:gd name="T59" fmla="*/ 610 h 667"/>
                <a:gd name="T60" fmla="*/ 99 w 681"/>
                <a:gd name="T61" fmla="*/ 569 h 667"/>
                <a:gd name="T62" fmla="*/ 58 w 681"/>
                <a:gd name="T63" fmla="*/ 520 h 667"/>
                <a:gd name="T64" fmla="*/ 41 w 681"/>
                <a:gd name="T65" fmla="*/ 493 h 667"/>
                <a:gd name="T66" fmla="*/ 27 w 681"/>
                <a:gd name="T67" fmla="*/ 463 h 667"/>
                <a:gd name="T68" fmla="*/ 15 w 681"/>
                <a:gd name="T69" fmla="*/ 433 h 667"/>
                <a:gd name="T70" fmla="*/ 6 w 681"/>
                <a:gd name="T71" fmla="*/ 401 h 667"/>
                <a:gd name="T72" fmla="*/ 1 w 681"/>
                <a:gd name="T73" fmla="*/ 368 h 667"/>
                <a:gd name="T74" fmla="*/ 0 w 681"/>
                <a:gd name="T75" fmla="*/ 334 h 667"/>
                <a:gd name="T76" fmla="*/ 0 w 681"/>
                <a:gd name="T77" fmla="*/ 316 h 667"/>
                <a:gd name="T78" fmla="*/ 4 w 681"/>
                <a:gd name="T79" fmla="*/ 283 h 667"/>
                <a:gd name="T80" fmla="*/ 10 w 681"/>
                <a:gd name="T81" fmla="*/ 251 h 667"/>
                <a:gd name="T82" fmla="*/ 20 w 681"/>
                <a:gd name="T83" fmla="*/ 220 h 667"/>
                <a:gd name="T84" fmla="*/ 33 w 681"/>
                <a:gd name="T85" fmla="*/ 189 h 667"/>
                <a:gd name="T86" fmla="*/ 49 w 681"/>
                <a:gd name="T87" fmla="*/ 160 h 667"/>
                <a:gd name="T88" fmla="*/ 77 w 681"/>
                <a:gd name="T89" fmla="*/ 122 h 667"/>
                <a:gd name="T90" fmla="*/ 123 w 681"/>
                <a:gd name="T91" fmla="*/ 77 h 667"/>
                <a:gd name="T92" fmla="*/ 178 w 681"/>
                <a:gd name="T93" fmla="*/ 40 h 667"/>
                <a:gd name="T94" fmla="*/ 239 w 681"/>
                <a:gd name="T95" fmla="*/ 15 h 667"/>
                <a:gd name="T96" fmla="*/ 288 w 681"/>
                <a:gd name="T97" fmla="*/ 3 h 667"/>
                <a:gd name="T98" fmla="*/ 323 w 681"/>
                <a:gd name="T99" fmla="*/ 0 h 667"/>
                <a:gd name="T100" fmla="*/ 340 w 681"/>
                <a:gd name="T10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81" h="667">
                  <a:moveTo>
                    <a:pt x="340" y="0"/>
                  </a:moveTo>
                  <a:lnTo>
                    <a:pt x="340" y="0"/>
                  </a:lnTo>
                  <a:lnTo>
                    <a:pt x="358" y="0"/>
                  </a:lnTo>
                  <a:lnTo>
                    <a:pt x="375" y="2"/>
                  </a:lnTo>
                  <a:lnTo>
                    <a:pt x="392" y="3"/>
                  </a:lnTo>
                  <a:lnTo>
                    <a:pt x="409" y="7"/>
                  </a:lnTo>
                  <a:lnTo>
                    <a:pt x="441" y="15"/>
                  </a:lnTo>
                  <a:lnTo>
                    <a:pt x="472" y="26"/>
                  </a:lnTo>
                  <a:lnTo>
                    <a:pt x="503" y="40"/>
                  </a:lnTo>
                  <a:lnTo>
                    <a:pt x="531" y="57"/>
                  </a:lnTo>
                  <a:lnTo>
                    <a:pt x="556" y="77"/>
                  </a:lnTo>
                  <a:lnTo>
                    <a:pt x="580" y="98"/>
                  </a:lnTo>
                  <a:lnTo>
                    <a:pt x="603" y="122"/>
                  </a:lnTo>
                  <a:lnTo>
                    <a:pt x="622" y="148"/>
                  </a:lnTo>
                  <a:lnTo>
                    <a:pt x="631" y="160"/>
                  </a:lnTo>
                  <a:lnTo>
                    <a:pt x="640" y="174"/>
                  </a:lnTo>
                  <a:lnTo>
                    <a:pt x="648" y="189"/>
                  </a:lnTo>
                  <a:lnTo>
                    <a:pt x="654" y="204"/>
                  </a:lnTo>
                  <a:lnTo>
                    <a:pt x="660" y="220"/>
                  </a:lnTo>
                  <a:lnTo>
                    <a:pt x="665" y="235"/>
                  </a:lnTo>
                  <a:lnTo>
                    <a:pt x="671" y="251"/>
                  </a:lnTo>
                  <a:lnTo>
                    <a:pt x="674" y="266"/>
                  </a:lnTo>
                  <a:lnTo>
                    <a:pt x="677" y="283"/>
                  </a:lnTo>
                  <a:lnTo>
                    <a:pt x="679" y="300"/>
                  </a:lnTo>
                  <a:lnTo>
                    <a:pt x="681" y="316"/>
                  </a:lnTo>
                  <a:lnTo>
                    <a:pt x="681" y="334"/>
                  </a:lnTo>
                  <a:lnTo>
                    <a:pt x="681" y="334"/>
                  </a:lnTo>
                  <a:lnTo>
                    <a:pt x="681" y="351"/>
                  </a:lnTo>
                  <a:lnTo>
                    <a:pt x="679" y="368"/>
                  </a:lnTo>
                  <a:lnTo>
                    <a:pt x="677" y="384"/>
                  </a:lnTo>
                  <a:lnTo>
                    <a:pt x="674" y="401"/>
                  </a:lnTo>
                  <a:lnTo>
                    <a:pt x="671" y="416"/>
                  </a:lnTo>
                  <a:lnTo>
                    <a:pt x="665" y="433"/>
                  </a:lnTo>
                  <a:lnTo>
                    <a:pt x="660" y="448"/>
                  </a:lnTo>
                  <a:lnTo>
                    <a:pt x="654" y="463"/>
                  </a:lnTo>
                  <a:lnTo>
                    <a:pt x="648" y="479"/>
                  </a:lnTo>
                  <a:lnTo>
                    <a:pt x="640" y="493"/>
                  </a:lnTo>
                  <a:lnTo>
                    <a:pt x="631" y="507"/>
                  </a:lnTo>
                  <a:lnTo>
                    <a:pt x="622" y="520"/>
                  </a:lnTo>
                  <a:lnTo>
                    <a:pt x="603" y="545"/>
                  </a:lnTo>
                  <a:lnTo>
                    <a:pt x="580" y="569"/>
                  </a:lnTo>
                  <a:lnTo>
                    <a:pt x="556" y="590"/>
                  </a:lnTo>
                  <a:lnTo>
                    <a:pt x="531" y="610"/>
                  </a:lnTo>
                  <a:lnTo>
                    <a:pt x="503" y="627"/>
                  </a:lnTo>
                  <a:lnTo>
                    <a:pt x="472" y="641"/>
                  </a:lnTo>
                  <a:lnTo>
                    <a:pt x="441" y="653"/>
                  </a:lnTo>
                  <a:lnTo>
                    <a:pt x="409" y="661"/>
                  </a:lnTo>
                  <a:lnTo>
                    <a:pt x="392" y="664"/>
                  </a:lnTo>
                  <a:lnTo>
                    <a:pt x="375" y="665"/>
                  </a:lnTo>
                  <a:lnTo>
                    <a:pt x="358" y="667"/>
                  </a:lnTo>
                  <a:lnTo>
                    <a:pt x="340" y="667"/>
                  </a:lnTo>
                  <a:lnTo>
                    <a:pt x="340" y="667"/>
                  </a:lnTo>
                  <a:lnTo>
                    <a:pt x="323" y="667"/>
                  </a:lnTo>
                  <a:lnTo>
                    <a:pt x="305" y="665"/>
                  </a:lnTo>
                  <a:lnTo>
                    <a:pt x="288" y="664"/>
                  </a:lnTo>
                  <a:lnTo>
                    <a:pt x="272" y="661"/>
                  </a:lnTo>
                  <a:lnTo>
                    <a:pt x="239" y="653"/>
                  </a:lnTo>
                  <a:lnTo>
                    <a:pt x="208" y="641"/>
                  </a:lnTo>
                  <a:lnTo>
                    <a:pt x="178" y="627"/>
                  </a:lnTo>
                  <a:lnTo>
                    <a:pt x="150" y="610"/>
                  </a:lnTo>
                  <a:lnTo>
                    <a:pt x="123" y="590"/>
                  </a:lnTo>
                  <a:lnTo>
                    <a:pt x="99" y="569"/>
                  </a:lnTo>
                  <a:lnTo>
                    <a:pt x="77" y="545"/>
                  </a:lnTo>
                  <a:lnTo>
                    <a:pt x="58" y="520"/>
                  </a:lnTo>
                  <a:lnTo>
                    <a:pt x="49" y="507"/>
                  </a:lnTo>
                  <a:lnTo>
                    <a:pt x="41" y="493"/>
                  </a:lnTo>
                  <a:lnTo>
                    <a:pt x="33" y="479"/>
                  </a:lnTo>
                  <a:lnTo>
                    <a:pt x="27" y="463"/>
                  </a:lnTo>
                  <a:lnTo>
                    <a:pt x="20" y="448"/>
                  </a:lnTo>
                  <a:lnTo>
                    <a:pt x="15" y="433"/>
                  </a:lnTo>
                  <a:lnTo>
                    <a:pt x="10" y="416"/>
                  </a:lnTo>
                  <a:lnTo>
                    <a:pt x="6" y="401"/>
                  </a:lnTo>
                  <a:lnTo>
                    <a:pt x="4" y="384"/>
                  </a:lnTo>
                  <a:lnTo>
                    <a:pt x="1" y="368"/>
                  </a:lnTo>
                  <a:lnTo>
                    <a:pt x="0" y="351"/>
                  </a:lnTo>
                  <a:lnTo>
                    <a:pt x="0" y="334"/>
                  </a:lnTo>
                  <a:lnTo>
                    <a:pt x="0" y="334"/>
                  </a:lnTo>
                  <a:lnTo>
                    <a:pt x="0" y="316"/>
                  </a:lnTo>
                  <a:lnTo>
                    <a:pt x="1" y="300"/>
                  </a:lnTo>
                  <a:lnTo>
                    <a:pt x="4" y="283"/>
                  </a:lnTo>
                  <a:lnTo>
                    <a:pt x="6" y="266"/>
                  </a:lnTo>
                  <a:lnTo>
                    <a:pt x="10" y="251"/>
                  </a:lnTo>
                  <a:lnTo>
                    <a:pt x="15" y="235"/>
                  </a:lnTo>
                  <a:lnTo>
                    <a:pt x="20" y="220"/>
                  </a:lnTo>
                  <a:lnTo>
                    <a:pt x="27" y="204"/>
                  </a:lnTo>
                  <a:lnTo>
                    <a:pt x="33" y="189"/>
                  </a:lnTo>
                  <a:lnTo>
                    <a:pt x="41" y="174"/>
                  </a:lnTo>
                  <a:lnTo>
                    <a:pt x="49" y="160"/>
                  </a:lnTo>
                  <a:lnTo>
                    <a:pt x="58" y="148"/>
                  </a:lnTo>
                  <a:lnTo>
                    <a:pt x="77" y="122"/>
                  </a:lnTo>
                  <a:lnTo>
                    <a:pt x="99" y="98"/>
                  </a:lnTo>
                  <a:lnTo>
                    <a:pt x="123" y="77"/>
                  </a:lnTo>
                  <a:lnTo>
                    <a:pt x="150" y="57"/>
                  </a:lnTo>
                  <a:lnTo>
                    <a:pt x="178" y="40"/>
                  </a:lnTo>
                  <a:lnTo>
                    <a:pt x="208" y="26"/>
                  </a:lnTo>
                  <a:lnTo>
                    <a:pt x="239" y="15"/>
                  </a:lnTo>
                  <a:lnTo>
                    <a:pt x="272" y="7"/>
                  </a:lnTo>
                  <a:lnTo>
                    <a:pt x="288" y="3"/>
                  </a:lnTo>
                  <a:lnTo>
                    <a:pt x="305" y="2"/>
                  </a:lnTo>
                  <a:lnTo>
                    <a:pt x="323" y="0"/>
                  </a:lnTo>
                  <a:lnTo>
                    <a:pt x="340" y="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EDB7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9" name="Freeform 999"/>
            <p:cNvSpPr>
              <a:spLocks/>
            </p:cNvSpPr>
            <p:nvPr/>
          </p:nvSpPr>
          <p:spPr bwMode="auto">
            <a:xfrm>
              <a:off x="1847" y="1602"/>
              <a:ext cx="662" cy="645"/>
            </a:xfrm>
            <a:custGeom>
              <a:avLst/>
              <a:gdLst>
                <a:gd name="T0" fmla="*/ 331 w 662"/>
                <a:gd name="T1" fmla="*/ 0 h 645"/>
                <a:gd name="T2" fmla="*/ 398 w 662"/>
                <a:gd name="T3" fmla="*/ 5 h 645"/>
                <a:gd name="T4" fmla="*/ 460 w 662"/>
                <a:gd name="T5" fmla="*/ 25 h 645"/>
                <a:gd name="T6" fmla="*/ 516 w 662"/>
                <a:gd name="T7" fmla="*/ 55 h 645"/>
                <a:gd name="T8" fmla="*/ 564 w 662"/>
                <a:gd name="T9" fmla="*/ 94 h 645"/>
                <a:gd name="T10" fmla="*/ 605 w 662"/>
                <a:gd name="T11" fmla="*/ 141 h 645"/>
                <a:gd name="T12" fmla="*/ 629 w 662"/>
                <a:gd name="T13" fmla="*/ 182 h 645"/>
                <a:gd name="T14" fmla="*/ 642 w 662"/>
                <a:gd name="T15" fmla="*/ 212 h 645"/>
                <a:gd name="T16" fmla="*/ 652 w 662"/>
                <a:gd name="T17" fmla="*/ 242 h 645"/>
                <a:gd name="T18" fmla="*/ 658 w 662"/>
                <a:gd name="T19" fmla="*/ 273 h 645"/>
                <a:gd name="T20" fmla="*/ 661 w 662"/>
                <a:gd name="T21" fmla="*/ 305 h 645"/>
                <a:gd name="T22" fmla="*/ 662 w 662"/>
                <a:gd name="T23" fmla="*/ 322 h 645"/>
                <a:gd name="T24" fmla="*/ 660 w 662"/>
                <a:gd name="T25" fmla="*/ 355 h 645"/>
                <a:gd name="T26" fmla="*/ 656 w 662"/>
                <a:gd name="T27" fmla="*/ 387 h 645"/>
                <a:gd name="T28" fmla="*/ 647 w 662"/>
                <a:gd name="T29" fmla="*/ 417 h 645"/>
                <a:gd name="T30" fmla="*/ 635 w 662"/>
                <a:gd name="T31" fmla="*/ 447 h 645"/>
                <a:gd name="T32" fmla="*/ 621 w 662"/>
                <a:gd name="T33" fmla="*/ 475 h 645"/>
                <a:gd name="T34" fmla="*/ 586 w 662"/>
                <a:gd name="T35" fmla="*/ 527 h 645"/>
                <a:gd name="T36" fmla="*/ 541 w 662"/>
                <a:gd name="T37" fmla="*/ 571 h 645"/>
                <a:gd name="T38" fmla="*/ 488 w 662"/>
                <a:gd name="T39" fmla="*/ 605 h 645"/>
                <a:gd name="T40" fmla="*/ 430 w 662"/>
                <a:gd name="T41" fmla="*/ 631 h 645"/>
                <a:gd name="T42" fmla="*/ 365 w 662"/>
                <a:gd name="T43" fmla="*/ 643 h 645"/>
                <a:gd name="T44" fmla="*/ 331 w 662"/>
                <a:gd name="T45" fmla="*/ 645 h 645"/>
                <a:gd name="T46" fmla="*/ 265 w 662"/>
                <a:gd name="T47" fmla="*/ 638 h 645"/>
                <a:gd name="T48" fmla="*/ 202 w 662"/>
                <a:gd name="T49" fmla="*/ 619 h 645"/>
                <a:gd name="T50" fmla="*/ 146 w 662"/>
                <a:gd name="T51" fmla="*/ 590 h 645"/>
                <a:gd name="T52" fmla="*/ 97 w 662"/>
                <a:gd name="T53" fmla="*/ 550 h 645"/>
                <a:gd name="T54" fmla="*/ 58 w 662"/>
                <a:gd name="T55" fmla="*/ 502 h 645"/>
                <a:gd name="T56" fmla="*/ 33 w 662"/>
                <a:gd name="T57" fmla="*/ 462 h 645"/>
                <a:gd name="T58" fmla="*/ 21 w 662"/>
                <a:gd name="T59" fmla="*/ 433 h 645"/>
                <a:gd name="T60" fmla="*/ 11 w 662"/>
                <a:gd name="T61" fmla="*/ 403 h 645"/>
                <a:gd name="T62" fmla="*/ 4 w 662"/>
                <a:gd name="T63" fmla="*/ 370 h 645"/>
                <a:gd name="T64" fmla="*/ 0 w 662"/>
                <a:gd name="T65" fmla="*/ 339 h 645"/>
                <a:gd name="T66" fmla="*/ 0 w 662"/>
                <a:gd name="T67" fmla="*/ 322 h 645"/>
                <a:gd name="T68" fmla="*/ 2 w 662"/>
                <a:gd name="T69" fmla="*/ 290 h 645"/>
                <a:gd name="T70" fmla="*/ 7 w 662"/>
                <a:gd name="T71" fmla="*/ 257 h 645"/>
                <a:gd name="T72" fmla="*/ 16 w 662"/>
                <a:gd name="T73" fmla="*/ 226 h 645"/>
                <a:gd name="T74" fmla="*/ 26 w 662"/>
                <a:gd name="T75" fmla="*/ 196 h 645"/>
                <a:gd name="T76" fmla="*/ 40 w 662"/>
                <a:gd name="T77" fmla="*/ 168 h 645"/>
                <a:gd name="T78" fmla="*/ 77 w 662"/>
                <a:gd name="T79" fmla="*/ 117 h 645"/>
                <a:gd name="T80" fmla="*/ 121 w 662"/>
                <a:gd name="T81" fmla="*/ 73 h 645"/>
                <a:gd name="T82" fmla="*/ 173 w 662"/>
                <a:gd name="T83" fmla="*/ 38 h 645"/>
                <a:gd name="T84" fmla="*/ 233 w 662"/>
                <a:gd name="T85" fmla="*/ 14 h 645"/>
                <a:gd name="T86" fmla="*/ 298 w 662"/>
                <a:gd name="T87" fmla="*/ 1 h 645"/>
                <a:gd name="T88" fmla="*/ 331 w 662"/>
                <a:gd name="T89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2" h="645">
                  <a:moveTo>
                    <a:pt x="331" y="0"/>
                  </a:moveTo>
                  <a:lnTo>
                    <a:pt x="331" y="0"/>
                  </a:lnTo>
                  <a:lnTo>
                    <a:pt x="365" y="1"/>
                  </a:lnTo>
                  <a:lnTo>
                    <a:pt x="398" y="5"/>
                  </a:lnTo>
                  <a:lnTo>
                    <a:pt x="430" y="14"/>
                  </a:lnTo>
                  <a:lnTo>
                    <a:pt x="460" y="25"/>
                  </a:lnTo>
                  <a:lnTo>
                    <a:pt x="488" y="38"/>
                  </a:lnTo>
                  <a:lnTo>
                    <a:pt x="516" y="55"/>
                  </a:lnTo>
                  <a:lnTo>
                    <a:pt x="541" y="73"/>
                  </a:lnTo>
                  <a:lnTo>
                    <a:pt x="564" y="94"/>
                  </a:lnTo>
                  <a:lnTo>
                    <a:pt x="586" y="117"/>
                  </a:lnTo>
                  <a:lnTo>
                    <a:pt x="605" y="141"/>
                  </a:lnTo>
                  <a:lnTo>
                    <a:pt x="621" y="168"/>
                  </a:lnTo>
                  <a:lnTo>
                    <a:pt x="629" y="182"/>
                  </a:lnTo>
                  <a:lnTo>
                    <a:pt x="635" y="196"/>
                  </a:lnTo>
                  <a:lnTo>
                    <a:pt x="642" y="212"/>
                  </a:lnTo>
                  <a:lnTo>
                    <a:pt x="647" y="226"/>
                  </a:lnTo>
                  <a:lnTo>
                    <a:pt x="652" y="242"/>
                  </a:lnTo>
                  <a:lnTo>
                    <a:pt x="656" y="257"/>
                  </a:lnTo>
                  <a:lnTo>
                    <a:pt x="658" y="273"/>
                  </a:lnTo>
                  <a:lnTo>
                    <a:pt x="660" y="290"/>
                  </a:lnTo>
                  <a:lnTo>
                    <a:pt x="661" y="305"/>
                  </a:lnTo>
                  <a:lnTo>
                    <a:pt x="662" y="322"/>
                  </a:lnTo>
                  <a:lnTo>
                    <a:pt x="662" y="322"/>
                  </a:lnTo>
                  <a:lnTo>
                    <a:pt x="661" y="339"/>
                  </a:lnTo>
                  <a:lnTo>
                    <a:pt x="660" y="355"/>
                  </a:lnTo>
                  <a:lnTo>
                    <a:pt x="658" y="370"/>
                  </a:lnTo>
                  <a:lnTo>
                    <a:pt x="656" y="387"/>
                  </a:lnTo>
                  <a:lnTo>
                    <a:pt x="652" y="403"/>
                  </a:lnTo>
                  <a:lnTo>
                    <a:pt x="647" y="417"/>
                  </a:lnTo>
                  <a:lnTo>
                    <a:pt x="642" y="433"/>
                  </a:lnTo>
                  <a:lnTo>
                    <a:pt x="635" y="447"/>
                  </a:lnTo>
                  <a:lnTo>
                    <a:pt x="629" y="462"/>
                  </a:lnTo>
                  <a:lnTo>
                    <a:pt x="621" y="475"/>
                  </a:lnTo>
                  <a:lnTo>
                    <a:pt x="605" y="502"/>
                  </a:lnTo>
                  <a:lnTo>
                    <a:pt x="586" y="527"/>
                  </a:lnTo>
                  <a:lnTo>
                    <a:pt x="564" y="550"/>
                  </a:lnTo>
                  <a:lnTo>
                    <a:pt x="541" y="571"/>
                  </a:lnTo>
                  <a:lnTo>
                    <a:pt x="516" y="590"/>
                  </a:lnTo>
                  <a:lnTo>
                    <a:pt x="488" y="605"/>
                  </a:lnTo>
                  <a:lnTo>
                    <a:pt x="460" y="619"/>
                  </a:lnTo>
                  <a:lnTo>
                    <a:pt x="430" y="631"/>
                  </a:lnTo>
                  <a:lnTo>
                    <a:pt x="398" y="638"/>
                  </a:lnTo>
                  <a:lnTo>
                    <a:pt x="365" y="643"/>
                  </a:lnTo>
                  <a:lnTo>
                    <a:pt x="331" y="645"/>
                  </a:lnTo>
                  <a:lnTo>
                    <a:pt x="331" y="645"/>
                  </a:lnTo>
                  <a:lnTo>
                    <a:pt x="298" y="643"/>
                  </a:lnTo>
                  <a:lnTo>
                    <a:pt x="265" y="638"/>
                  </a:lnTo>
                  <a:lnTo>
                    <a:pt x="233" y="631"/>
                  </a:lnTo>
                  <a:lnTo>
                    <a:pt x="202" y="619"/>
                  </a:lnTo>
                  <a:lnTo>
                    <a:pt x="173" y="605"/>
                  </a:lnTo>
                  <a:lnTo>
                    <a:pt x="146" y="590"/>
                  </a:lnTo>
                  <a:lnTo>
                    <a:pt x="121" y="571"/>
                  </a:lnTo>
                  <a:lnTo>
                    <a:pt x="97" y="550"/>
                  </a:lnTo>
                  <a:lnTo>
                    <a:pt x="77" y="527"/>
                  </a:lnTo>
                  <a:lnTo>
                    <a:pt x="58" y="502"/>
                  </a:lnTo>
                  <a:lnTo>
                    <a:pt x="40" y="475"/>
                  </a:lnTo>
                  <a:lnTo>
                    <a:pt x="33" y="462"/>
                  </a:lnTo>
                  <a:lnTo>
                    <a:pt x="26" y="447"/>
                  </a:lnTo>
                  <a:lnTo>
                    <a:pt x="21" y="433"/>
                  </a:lnTo>
                  <a:lnTo>
                    <a:pt x="16" y="417"/>
                  </a:lnTo>
                  <a:lnTo>
                    <a:pt x="11" y="403"/>
                  </a:lnTo>
                  <a:lnTo>
                    <a:pt x="7" y="387"/>
                  </a:lnTo>
                  <a:lnTo>
                    <a:pt x="4" y="370"/>
                  </a:lnTo>
                  <a:lnTo>
                    <a:pt x="2" y="355"/>
                  </a:lnTo>
                  <a:lnTo>
                    <a:pt x="0" y="339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0" y="305"/>
                  </a:lnTo>
                  <a:lnTo>
                    <a:pt x="2" y="290"/>
                  </a:lnTo>
                  <a:lnTo>
                    <a:pt x="4" y="273"/>
                  </a:lnTo>
                  <a:lnTo>
                    <a:pt x="7" y="257"/>
                  </a:lnTo>
                  <a:lnTo>
                    <a:pt x="11" y="242"/>
                  </a:lnTo>
                  <a:lnTo>
                    <a:pt x="16" y="226"/>
                  </a:lnTo>
                  <a:lnTo>
                    <a:pt x="21" y="212"/>
                  </a:lnTo>
                  <a:lnTo>
                    <a:pt x="26" y="196"/>
                  </a:lnTo>
                  <a:lnTo>
                    <a:pt x="33" y="182"/>
                  </a:lnTo>
                  <a:lnTo>
                    <a:pt x="40" y="168"/>
                  </a:lnTo>
                  <a:lnTo>
                    <a:pt x="58" y="141"/>
                  </a:lnTo>
                  <a:lnTo>
                    <a:pt x="77" y="117"/>
                  </a:lnTo>
                  <a:lnTo>
                    <a:pt x="97" y="94"/>
                  </a:lnTo>
                  <a:lnTo>
                    <a:pt x="121" y="73"/>
                  </a:lnTo>
                  <a:lnTo>
                    <a:pt x="146" y="55"/>
                  </a:lnTo>
                  <a:lnTo>
                    <a:pt x="173" y="38"/>
                  </a:lnTo>
                  <a:lnTo>
                    <a:pt x="202" y="25"/>
                  </a:lnTo>
                  <a:lnTo>
                    <a:pt x="233" y="14"/>
                  </a:lnTo>
                  <a:lnTo>
                    <a:pt x="265" y="5"/>
                  </a:lnTo>
                  <a:lnTo>
                    <a:pt x="298" y="1"/>
                  </a:lnTo>
                  <a:lnTo>
                    <a:pt x="331" y="0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EDB9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0" name="Freeform 1000"/>
            <p:cNvSpPr>
              <a:spLocks/>
            </p:cNvSpPr>
            <p:nvPr/>
          </p:nvSpPr>
          <p:spPr bwMode="auto">
            <a:xfrm>
              <a:off x="1859" y="1616"/>
              <a:ext cx="642" cy="622"/>
            </a:xfrm>
            <a:custGeom>
              <a:avLst/>
              <a:gdLst>
                <a:gd name="T0" fmla="*/ 321 w 642"/>
                <a:gd name="T1" fmla="*/ 0 h 622"/>
                <a:gd name="T2" fmla="*/ 386 w 642"/>
                <a:gd name="T3" fmla="*/ 5 h 622"/>
                <a:gd name="T4" fmla="*/ 446 w 642"/>
                <a:gd name="T5" fmla="*/ 24 h 622"/>
                <a:gd name="T6" fmla="*/ 500 w 642"/>
                <a:gd name="T7" fmla="*/ 52 h 622"/>
                <a:gd name="T8" fmla="*/ 547 w 642"/>
                <a:gd name="T9" fmla="*/ 90 h 622"/>
                <a:gd name="T10" fmla="*/ 587 w 642"/>
                <a:gd name="T11" fmla="*/ 137 h 622"/>
                <a:gd name="T12" fmla="*/ 617 w 642"/>
                <a:gd name="T13" fmla="*/ 189 h 622"/>
                <a:gd name="T14" fmla="*/ 627 w 642"/>
                <a:gd name="T15" fmla="*/ 219 h 622"/>
                <a:gd name="T16" fmla="*/ 635 w 642"/>
                <a:gd name="T17" fmla="*/ 249 h 622"/>
                <a:gd name="T18" fmla="*/ 640 w 642"/>
                <a:gd name="T19" fmla="*/ 280 h 622"/>
                <a:gd name="T20" fmla="*/ 642 w 642"/>
                <a:gd name="T21" fmla="*/ 311 h 622"/>
                <a:gd name="T22" fmla="*/ 641 w 642"/>
                <a:gd name="T23" fmla="*/ 327 h 622"/>
                <a:gd name="T24" fmla="*/ 639 w 642"/>
                <a:gd name="T25" fmla="*/ 359 h 622"/>
                <a:gd name="T26" fmla="*/ 632 w 642"/>
                <a:gd name="T27" fmla="*/ 389 h 622"/>
                <a:gd name="T28" fmla="*/ 622 w 642"/>
                <a:gd name="T29" fmla="*/ 419 h 622"/>
                <a:gd name="T30" fmla="*/ 603 w 642"/>
                <a:gd name="T31" fmla="*/ 460 h 622"/>
                <a:gd name="T32" fmla="*/ 569 w 642"/>
                <a:gd name="T33" fmla="*/ 509 h 622"/>
                <a:gd name="T34" fmla="*/ 524 w 642"/>
                <a:gd name="T35" fmla="*/ 552 h 622"/>
                <a:gd name="T36" fmla="*/ 474 w 642"/>
                <a:gd name="T37" fmla="*/ 586 h 622"/>
                <a:gd name="T38" fmla="*/ 416 w 642"/>
                <a:gd name="T39" fmla="*/ 608 h 622"/>
                <a:gd name="T40" fmla="*/ 354 w 642"/>
                <a:gd name="T41" fmla="*/ 621 h 622"/>
                <a:gd name="T42" fmla="*/ 321 w 642"/>
                <a:gd name="T43" fmla="*/ 622 h 622"/>
                <a:gd name="T44" fmla="*/ 256 w 642"/>
                <a:gd name="T45" fmla="*/ 617 h 622"/>
                <a:gd name="T46" fmla="*/ 197 w 642"/>
                <a:gd name="T47" fmla="*/ 598 h 622"/>
                <a:gd name="T48" fmla="*/ 142 w 642"/>
                <a:gd name="T49" fmla="*/ 570 h 622"/>
                <a:gd name="T50" fmla="*/ 94 w 642"/>
                <a:gd name="T51" fmla="*/ 532 h 622"/>
                <a:gd name="T52" fmla="*/ 56 w 642"/>
                <a:gd name="T53" fmla="*/ 485 h 622"/>
                <a:gd name="T54" fmla="*/ 25 w 642"/>
                <a:gd name="T55" fmla="*/ 433 h 622"/>
                <a:gd name="T56" fmla="*/ 15 w 642"/>
                <a:gd name="T57" fmla="*/ 403 h 622"/>
                <a:gd name="T58" fmla="*/ 6 w 642"/>
                <a:gd name="T59" fmla="*/ 373 h 622"/>
                <a:gd name="T60" fmla="*/ 2 w 642"/>
                <a:gd name="T61" fmla="*/ 344 h 622"/>
                <a:gd name="T62" fmla="*/ 0 w 642"/>
                <a:gd name="T63" fmla="*/ 311 h 622"/>
                <a:gd name="T64" fmla="*/ 1 w 642"/>
                <a:gd name="T65" fmla="*/ 295 h 622"/>
                <a:gd name="T66" fmla="*/ 4 w 642"/>
                <a:gd name="T67" fmla="*/ 264 h 622"/>
                <a:gd name="T68" fmla="*/ 10 w 642"/>
                <a:gd name="T69" fmla="*/ 233 h 622"/>
                <a:gd name="T70" fmla="*/ 20 w 642"/>
                <a:gd name="T71" fmla="*/ 203 h 622"/>
                <a:gd name="T72" fmla="*/ 39 w 642"/>
                <a:gd name="T73" fmla="*/ 162 h 622"/>
                <a:gd name="T74" fmla="*/ 73 w 642"/>
                <a:gd name="T75" fmla="*/ 113 h 622"/>
                <a:gd name="T76" fmla="*/ 117 w 642"/>
                <a:gd name="T77" fmla="*/ 70 h 622"/>
                <a:gd name="T78" fmla="*/ 169 w 642"/>
                <a:gd name="T79" fmla="*/ 37 h 622"/>
                <a:gd name="T80" fmla="*/ 226 w 642"/>
                <a:gd name="T81" fmla="*/ 14 h 622"/>
                <a:gd name="T82" fmla="*/ 288 w 642"/>
                <a:gd name="T83" fmla="*/ 1 h 622"/>
                <a:gd name="T84" fmla="*/ 321 w 642"/>
                <a:gd name="T85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2" h="622">
                  <a:moveTo>
                    <a:pt x="321" y="0"/>
                  </a:moveTo>
                  <a:lnTo>
                    <a:pt x="321" y="0"/>
                  </a:lnTo>
                  <a:lnTo>
                    <a:pt x="354" y="1"/>
                  </a:lnTo>
                  <a:lnTo>
                    <a:pt x="386" y="5"/>
                  </a:lnTo>
                  <a:lnTo>
                    <a:pt x="416" y="14"/>
                  </a:lnTo>
                  <a:lnTo>
                    <a:pt x="446" y="24"/>
                  </a:lnTo>
                  <a:lnTo>
                    <a:pt x="474" y="37"/>
                  </a:lnTo>
                  <a:lnTo>
                    <a:pt x="500" y="52"/>
                  </a:lnTo>
                  <a:lnTo>
                    <a:pt x="524" y="70"/>
                  </a:lnTo>
                  <a:lnTo>
                    <a:pt x="547" y="90"/>
                  </a:lnTo>
                  <a:lnTo>
                    <a:pt x="569" y="113"/>
                  </a:lnTo>
                  <a:lnTo>
                    <a:pt x="587" y="137"/>
                  </a:lnTo>
                  <a:lnTo>
                    <a:pt x="603" y="162"/>
                  </a:lnTo>
                  <a:lnTo>
                    <a:pt x="617" y="189"/>
                  </a:lnTo>
                  <a:lnTo>
                    <a:pt x="622" y="203"/>
                  </a:lnTo>
                  <a:lnTo>
                    <a:pt x="627" y="219"/>
                  </a:lnTo>
                  <a:lnTo>
                    <a:pt x="632" y="233"/>
                  </a:lnTo>
                  <a:lnTo>
                    <a:pt x="635" y="249"/>
                  </a:lnTo>
                  <a:lnTo>
                    <a:pt x="639" y="264"/>
                  </a:lnTo>
                  <a:lnTo>
                    <a:pt x="640" y="280"/>
                  </a:lnTo>
                  <a:lnTo>
                    <a:pt x="641" y="295"/>
                  </a:lnTo>
                  <a:lnTo>
                    <a:pt x="642" y="311"/>
                  </a:lnTo>
                  <a:lnTo>
                    <a:pt x="642" y="311"/>
                  </a:lnTo>
                  <a:lnTo>
                    <a:pt x="641" y="327"/>
                  </a:lnTo>
                  <a:lnTo>
                    <a:pt x="640" y="344"/>
                  </a:lnTo>
                  <a:lnTo>
                    <a:pt x="639" y="359"/>
                  </a:lnTo>
                  <a:lnTo>
                    <a:pt x="635" y="373"/>
                  </a:lnTo>
                  <a:lnTo>
                    <a:pt x="632" y="389"/>
                  </a:lnTo>
                  <a:lnTo>
                    <a:pt x="627" y="403"/>
                  </a:lnTo>
                  <a:lnTo>
                    <a:pt x="622" y="419"/>
                  </a:lnTo>
                  <a:lnTo>
                    <a:pt x="617" y="433"/>
                  </a:lnTo>
                  <a:lnTo>
                    <a:pt x="603" y="460"/>
                  </a:lnTo>
                  <a:lnTo>
                    <a:pt x="587" y="485"/>
                  </a:lnTo>
                  <a:lnTo>
                    <a:pt x="569" y="509"/>
                  </a:lnTo>
                  <a:lnTo>
                    <a:pt x="547" y="532"/>
                  </a:lnTo>
                  <a:lnTo>
                    <a:pt x="524" y="552"/>
                  </a:lnTo>
                  <a:lnTo>
                    <a:pt x="500" y="570"/>
                  </a:lnTo>
                  <a:lnTo>
                    <a:pt x="474" y="586"/>
                  </a:lnTo>
                  <a:lnTo>
                    <a:pt x="446" y="598"/>
                  </a:lnTo>
                  <a:lnTo>
                    <a:pt x="416" y="608"/>
                  </a:lnTo>
                  <a:lnTo>
                    <a:pt x="386" y="617"/>
                  </a:lnTo>
                  <a:lnTo>
                    <a:pt x="354" y="621"/>
                  </a:lnTo>
                  <a:lnTo>
                    <a:pt x="321" y="622"/>
                  </a:lnTo>
                  <a:lnTo>
                    <a:pt x="321" y="622"/>
                  </a:lnTo>
                  <a:lnTo>
                    <a:pt x="288" y="621"/>
                  </a:lnTo>
                  <a:lnTo>
                    <a:pt x="256" y="617"/>
                  </a:lnTo>
                  <a:lnTo>
                    <a:pt x="226" y="608"/>
                  </a:lnTo>
                  <a:lnTo>
                    <a:pt x="197" y="598"/>
                  </a:lnTo>
                  <a:lnTo>
                    <a:pt x="169" y="586"/>
                  </a:lnTo>
                  <a:lnTo>
                    <a:pt x="142" y="570"/>
                  </a:lnTo>
                  <a:lnTo>
                    <a:pt x="117" y="552"/>
                  </a:lnTo>
                  <a:lnTo>
                    <a:pt x="94" y="532"/>
                  </a:lnTo>
                  <a:lnTo>
                    <a:pt x="73" y="509"/>
                  </a:lnTo>
                  <a:lnTo>
                    <a:pt x="56" y="485"/>
                  </a:lnTo>
                  <a:lnTo>
                    <a:pt x="39" y="460"/>
                  </a:lnTo>
                  <a:lnTo>
                    <a:pt x="25" y="433"/>
                  </a:lnTo>
                  <a:lnTo>
                    <a:pt x="20" y="419"/>
                  </a:lnTo>
                  <a:lnTo>
                    <a:pt x="15" y="403"/>
                  </a:lnTo>
                  <a:lnTo>
                    <a:pt x="10" y="389"/>
                  </a:lnTo>
                  <a:lnTo>
                    <a:pt x="6" y="373"/>
                  </a:lnTo>
                  <a:lnTo>
                    <a:pt x="4" y="359"/>
                  </a:lnTo>
                  <a:lnTo>
                    <a:pt x="2" y="344"/>
                  </a:lnTo>
                  <a:lnTo>
                    <a:pt x="1" y="327"/>
                  </a:lnTo>
                  <a:lnTo>
                    <a:pt x="0" y="311"/>
                  </a:lnTo>
                  <a:lnTo>
                    <a:pt x="0" y="311"/>
                  </a:lnTo>
                  <a:lnTo>
                    <a:pt x="1" y="295"/>
                  </a:lnTo>
                  <a:lnTo>
                    <a:pt x="2" y="280"/>
                  </a:lnTo>
                  <a:lnTo>
                    <a:pt x="4" y="264"/>
                  </a:lnTo>
                  <a:lnTo>
                    <a:pt x="6" y="249"/>
                  </a:lnTo>
                  <a:lnTo>
                    <a:pt x="10" y="233"/>
                  </a:lnTo>
                  <a:lnTo>
                    <a:pt x="15" y="219"/>
                  </a:lnTo>
                  <a:lnTo>
                    <a:pt x="20" y="203"/>
                  </a:lnTo>
                  <a:lnTo>
                    <a:pt x="25" y="189"/>
                  </a:lnTo>
                  <a:lnTo>
                    <a:pt x="39" y="162"/>
                  </a:lnTo>
                  <a:lnTo>
                    <a:pt x="56" y="137"/>
                  </a:lnTo>
                  <a:lnTo>
                    <a:pt x="73" y="113"/>
                  </a:lnTo>
                  <a:lnTo>
                    <a:pt x="94" y="90"/>
                  </a:lnTo>
                  <a:lnTo>
                    <a:pt x="117" y="70"/>
                  </a:lnTo>
                  <a:lnTo>
                    <a:pt x="142" y="52"/>
                  </a:lnTo>
                  <a:lnTo>
                    <a:pt x="169" y="37"/>
                  </a:lnTo>
                  <a:lnTo>
                    <a:pt x="197" y="24"/>
                  </a:lnTo>
                  <a:lnTo>
                    <a:pt x="226" y="14"/>
                  </a:lnTo>
                  <a:lnTo>
                    <a:pt x="256" y="5"/>
                  </a:lnTo>
                  <a:lnTo>
                    <a:pt x="288" y="1"/>
                  </a:lnTo>
                  <a:lnTo>
                    <a:pt x="321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EDB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1" name="Freeform 1001"/>
            <p:cNvSpPr>
              <a:spLocks/>
            </p:cNvSpPr>
            <p:nvPr/>
          </p:nvSpPr>
          <p:spPr bwMode="auto">
            <a:xfrm>
              <a:off x="1872" y="1630"/>
              <a:ext cx="621" cy="601"/>
            </a:xfrm>
            <a:custGeom>
              <a:avLst/>
              <a:gdLst>
                <a:gd name="T0" fmla="*/ 309 w 621"/>
                <a:gd name="T1" fmla="*/ 0 h 601"/>
                <a:gd name="T2" fmla="*/ 373 w 621"/>
                <a:gd name="T3" fmla="*/ 6 h 601"/>
                <a:gd name="T4" fmla="*/ 431 w 621"/>
                <a:gd name="T5" fmla="*/ 23 h 601"/>
                <a:gd name="T6" fmla="*/ 483 w 621"/>
                <a:gd name="T7" fmla="*/ 51 h 601"/>
                <a:gd name="T8" fmla="*/ 529 w 621"/>
                <a:gd name="T9" fmla="*/ 88 h 601"/>
                <a:gd name="T10" fmla="*/ 567 w 621"/>
                <a:gd name="T11" fmla="*/ 131 h 601"/>
                <a:gd name="T12" fmla="*/ 596 w 621"/>
                <a:gd name="T13" fmla="*/ 184 h 601"/>
                <a:gd name="T14" fmla="*/ 612 w 621"/>
                <a:gd name="T15" fmla="*/ 225 h 601"/>
                <a:gd name="T16" fmla="*/ 617 w 621"/>
                <a:gd name="T17" fmla="*/ 255 h 601"/>
                <a:gd name="T18" fmla="*/ 621 w 621"/>
                <a:gd name="T19" fmla="*/ 284 h 601"/>
                <a:gd name="T20" fmla="*/ 621 w 621"/>
                <a:gd name="T21" fmla="*/ 300 h 601"/>
                <a:gd name="T22" fmla="*/ 619 w 621"/>
                <a:gd name="T23" fmla="*/ 331 h 601"/>
                <a:gd name="T24" fmla="*/ 614 w 621"/>
                <a:gd name="T25" fmla="*/ 361 h 601"/>
                <a:gd name="T26" fmla="*/ 607 w 621"/>
                <a:gd name="T27" fmla="*/ 389 h 601"/>
                <a:gd name="T28" fmla="*/ 584 w 621"/>
                <a:gd name="T29" fmla="*/ 443 h 601"/>
                <a:gd name="T30" fmla="*/ 549 w 621"/>
                <a:gd name="T31" fmla="*/ 491 h 601"/>
                <a:gd name="T32" fmla="*/ 508 w 621"/>
                <a:gd name="T33" fmla="*/ 532 h 601"/>
                <a:gd name="T34" fmla="*/ 458 w 621"/>
                <a:gd name="T35" fmla="*/ 564 h 601"/>
                <a:gd name="T36" fmla="*/ 402 w 621"/>
                <a:gd name="T37" fmla="*/ 587 h 601"/>
                <a:gd name="T38" fmla="*/ 341 w 621"/>
                <a:gd name="T39" fmla="*/ 600 h 601"/>
                <a:gd name="T40" fmla="*/ 309 w 621"/>
                <a:gd name="T41" fmla="*/ 601 h 601"/>
                <a:gd name="T42" fmla="*/ 247 w 621"/>
                <a:gd name="T43" fmla="*/ 596 h 601"/>
                <a:gd name="T44" fmla="*/ 189 w 621"/>
                <a:gd name="T45" fmla="*/ 577 h 601"/>
                <a:gd name="T46" fmla="*/ 137 w 621"/>
                <a:gd name="T47" fmla="*/ 550 h 601"/>
                <a:gd name="T48" fmla="*/ 90 w 621"/>
                <a:gd name="T49" fmla="*/ 514 h 601"/>
                <a:gd name="T50" fmla="*/ 53 w 621"/>
                <a:gd name="T51" fmla="*/ 468 h 601"/>
                <a:gd name="T52" fmla="*/ 24 w 621"/>
                <a:gd name="T53" fmla="*/ 417 h 601"/>
                <a:gd name="T54" fmla="*/ 8 w 621"/>
                <a:gd name="T55" fmla="*/ 375 h 601"/>
                <a:gd name="T56" fmla="*/ 2 w 621"/>
                <a:gd name="T57" fmla="*/ 347 h 601"/>
                <a:gd name="T58" fmla="*/ 0 w 621"/>
                <a:gd name="T59" fmla="*/ 315 h 601"/>
                <a:gd name="T60" fmla="*/ 0 w 621"/>
                <a:gd name="T61" fmla="*/ 300 h 601"/>
                <a:gd name="T62" fmla="*/ 1 w 621"/>
                <a:gd name="T63" fmla="*/ 270 h 601"/>
                <a:gd name="T64" fmla="*/ 6 w 621"/>
                <a:gd name="T65" fmla="*/ 239 h 601"/>
                <a:gd name="T66" fmla="*/ 13 w 621"/>
                <a:gd name="T67" fmla="*/ 211 h 601"/>
                <a:gd name="T68" fmla="*/ 36 w 621"/>
                <a:gd name="T69" fmla="*/ 157 h 601"/>
                <a:gd name="T70" fmla="*/ 71 w 621"/>
                <a:gd name="T71" fmla="*/ 109 h 601"/>
                <a:gd name="T72" fmla="*/ 113 w 621"/>
                <a:gd name="T73" fmla="*/ 68 h 601"/>
                <a:gd name="T74" fmla="*/ 162 w 621"/>
                <a:gd name="T75" fmla="*/ 35 h 601"/>
                <a:gd name="T76" fmla="*/ 218 w 621"/>
                <a:gd name="T77" fmla="*/ 13 h 601"/>
                <a:gd name="T78" fmla="*/ 278 w 621"/>
                <a:gd name="T79" fmla="*/ 1 h 601"/>
                <a:gd name="T80" fmla="*/ 309 w 621"/>
                <a:gd name="T81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21" h="601">
                  <a:moveTo>
                    <a:pt x="309" y="0"/>
                  </a:moveTo>
                  <a:lnTo>
                    <a:pt x="309" y="0"/>
                  </a:lnTo>
                  <a:lnTo>
                    <a:pt x="341" y="1"/>
                  </a:lnTo>
                  <a:lnTo>
                    <a:pt x="373" y="6"/>
                  </a:lnTo>
                  <a:lnTo>
                    <a:pt x="402" y="13"/>
                  </a:lnTo>
                  <a:lnTo>
                    <a:pt x="431" y="23"/>
                  </a:lnTo>
                  <a:lnTo>
                    <a:pt x="458" y="35"/>
                  </a:lnTo>
                  <a:lnTo>
                    <a:pt x="483" y="51"/>
                  </a:lnTo>
                  <a:lnTo>
                    <a:pt x="508" y="68"/>
                  </a:lnTo>
                  <a:lnTo>
                    <a:pt x="529" y="88"/>
                  </a:lnTo>
                  <a:lnTo>
                    <a:pt x="549" y="109"/>
                  </a:lnTo>
                  <a:lnTo>
                    <a:pt x="567" y="131"/>
                  </a:lnTo>
                  <a:lnTo>
                    <a:pt x="584" y="157"/>
                  </a:lnTo>
                  <a:lnTo>
                    <a:pt x="596" y="184"/>
                  </a:lnTo>
                  <a:lnTo>
                    <a:pt x="607" y="211"/>
                  </a:lnTo>
                  <a:lnTo>
                    <a:pt x="612" y="225"/>
                  </a:lnTo>
                  <a:lnTo>
                    <a:pt x="614" y="239"/>
                  </a:lnTo>
                  <a:lnTo>
                    <a:pt x="617" y="255"/>
                  </a:lnTo>
                  <a:lnTo>
                    <a:pt x="619" y="270"/>
                  </a:lnTo>
                  <a:lnTo>
                    <a:pt x="621" y="284"/>
                  </a:lnTo>
                  <a:lnTo>
                    <a:pt x="621" y="300"/>
                  </a:lnTo>
                  <a:lnTo>
                    <a:pt x="621" y="300"/>
                  </a:lnTo>
                  <a:lnTo>
                    <a:pt x="621" y="315"/>
                  </a:lnTo>
                  <a:lnTo>
                    <a:pt x="619" y="331"/>
                  </a:lnTo>
                  <a:lnTo>
                    <a:pt x="617" y="347"/>
                  </a:lnTo>
                  <a:lnTo>
                    <a:pt x="614" y="361"/>
                  </a:lnTo>
                  <a:lnTo>
                    <a:pt x="612" y="375"/>
                  </a:lnTo>
                  <a:lnTo>
                    <a:pt x="607" y="389"/>
                  </a:lnTo>
                  <a:lnTo>
                    <a:pt x="596" y="417"/>
                  </a:lnTo>
                  <a:lnTo>
                    <a:pt x="584" y="443"/>
                  </a:lnTo>
                  <a:lnTo>
                    <a:pt x="567" y="468"/>
                  </a:lnTo>
                  <a:lnTo>
                    <a:pt x="549" y="491"/>
                  </a:lnTo>
                  <a:lnTo>
                    <a:pt x="529" y="514"/>
                  </a:lnTo>
                  <a:lnTo>
                    <a:pt x="508" y="532"/>
                  </a:lnTo>
                  <a:lnTo>
                    <a:pt x="483" y="550"/>
                  </a:lnTo>
                  <a:lnTo>
                    <a:pt x="458" y="564"/>
                  </a:lnTo>
                  <a:lnTo>
                    <a:pt x="431" y="577"/>
                  </a:lnTo>
                  <a:lnTo>
                    <a:pt x="402" y="587"/>
                  </a:lnTo>
                  <a:lnTo>
                    <a:pt x="373" y="596"/>
                  </a:lnTo>
                  <a:lnTo>
                    <a:pt x="341" y="600"/>
                  </a:lnTo>
                  <a:lnTo>
                    <a:pt x="309" y="601"/>
                  </a:lnTo>
                  <a:lnTo>
                    <a:pt x="309" y="601"/>
                  </a:lnTo>
                  <a:lnTo>
                    <a:pt x="278" y="600"/>
                  </a:lnTo>
                  <a:lnTo>
                    <a:pt x="247" y="596"/>
                  </a:lnTo>
                  <a:lnTo>
                    <a:pt x="218" y="587"/>
                  </a:lnTo>
                  <a:lnTo>
                    <a:pt x="189" y="577"/>
                  </a:lnTo>
                  <a:lnTo>
                    <a:pt x="162" y="564"/>
                  </a:lnTo>
                  <a:lnTo>
                    <a:pt x="137" y="550"/>
                  </a:lnTo>
                  <a:lnTo>
                    <a:pt x="113" y="532"/>
                  </a:lnTo>
                  <a:lnTo>
                    <a:pt x="90" y="514"/>
                  </a:lnTo>
                  <a:lnTo>
                    <a:pt x="71" y="491"/>
                  </a:lnTo>
                  <a:lnTo>
                    <a:pt x="53" y="468"/>
                  </a:lnTo>
                  <a:lnTo>
                    <a:pt x="36" y="443"/>
                  </a:lnTo>
                  <a:lnTo>
                    <a:pt x="24" y="417"/>
                  </a:lnTo>
                  <a:lnTo>
                    <a:pt x="13" y="389"/>
                  </a:lnTo>
                  <a:lnTo>
                    <a:pt x="8" y="375"/>
                  </a:lnTo>
                  <a:lnTo>
                    <a:pt x="6" y="361"/>
                  </a:lnTo>
                  <a:lnTo>
                    <a:pt x="2" y="347"/>
                  </a:lnTo>
                  <a:lnTo>
                    <a:pt x="1" y="331"/>
                  </a:lnTo>
                  <a:lnTo>
                    <a:pt x="0" y="315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0" y="284"/>
                  </a:lnTo>
                  <a:lnTo>
                    <a:pt x="1" y="270"/>
                  </a:lnTo>
                  <a:lnTo>
                    <a:pt x="2" y="255"/>
                  </a:lnTo>
                  <a:lnTo>
                    <a:pt x="6" y="239"/>
                  </a:lnTo>
                  <a:lnTo>
                    <a:pt x="8" y="225"/>
                  </a:lnTo>
                  <a:lnTo>
                    <a:pt x="13" y="211"/>
                  </a:lnTo>
                  <a:lnTo>
                    <a:pt x="24" y="184"/>
                  </a:lnTo>
                  <a:lnTo>
                    <a:pt x="36" y="157"/>
                  </a:lnTo>
                  <a:lnTo>
                    <a:pt x="53" y="131"/>
                  </a:lnTo>
                  <a:lnTo>
                    <a:pt x="71" y="109"/>
                  </a:lnTo>
                  <a:lnTo>
                    <a:pt x="90" y="88"/>
                  </a:lnTo>
                  <a:lnTo>
                    <a:pt x="113" y="68"/>
                  </a:lnTo>
                  <a:lnTo>
                    <a:pt x="137" y="51"/>
                  </a:lnTo>
                  <a:lnTo>
                    <a:pt x="162" y="35"/>
                  </a:lnTo>
                  <a:lnTo>
                    <a:pt x="189" y="23"/>
                  </a:lnTo>
                  <a:lnTo>
                    <a:pt x="218" y="13"/>
                  </a:lnTo>
                  <a:lnTo>
                    <a:pt x="247" y="6"/>
                  </a:lnTo>
                  <a:lnTo>
                    <a:pt x="278" y="1"/>
                  </a:lnTo>
                  <a:lnTo>
                    <a:pt x="309" y="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EDB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2" name="Freeform 1002"/>
            <p:cNvSpPr>
              <a:spLocks/>
            </p:cNvSpPr>
            <p:nvPr/>
          </p:nvSpPr>
          <p:spPr bwMode="auto">
            <a:xfrm>
              <a:off x="1883" y="1644"/>
              <a:ext cx="602" cy="579"/>
            </a:xfrm>
            <a:custGeom>
              <a:avLst/>
              <a:gdLst>
                <a:gd name="T0" fmla="*/ 301 w 602"/>
                <a:gd name="T1" fmla="*/ 0 h 579"/>
                <a:gd name="T2" fmla="*/ 362 w 602"/>
                <a:gd name="T3" fmla="*/ 6 h 579"/>
                <a:gd name="T4" fmla="*/ 418 w 602"/>
                <a:gd name="T5" fmla="*/ 23 h 579"/>
                <a:gd name="T6" fmla="*/ 469 w 602"/>
                <a:gd name="T7" fmla="*/ 50 h 579"/>
                <a:gd name="T8" fmla="*/ 513 w 602"/>
                <a:gd name="T9" fmla="*/ 85 h 579"/>
                <a:gd name="T10" fmla="*/ 550 w 602"/>
                <a:gd name="T11" fmla="*/ 127 h 579"/>
                <a:gd name="T12" fmla="*/ 578 w 602"/>
                <a:gd name="T13" fmla="*/ 177 h 579"/>
                <a:gd name="T14" fmla="*/ 596 w 602"/>
                <a:gd name="T15" fmla="*/ 231 h 579"/>
                <a:gd name="T16" fmla="*/ 601 w 602"/>
                <a:gd name="T17" fmla="*/ 260 h 579"/>
                <a:gd name="T18" fmla="*/ 602 w 602"/>
                <a:gd name="T19" fmla="*/ 289 h 579"/>
                <a:gd name="T20" fmla="*/ 602 w 602"/>
                <a:gd name="T21" fmla="*/ 304 h 579"/>
                <a:gd name="T22" fmla="*/ 598 w 602"/>
                <a:gd name="T23" fmla="*/ 334 h 579"/>
                <a:gd name="T24" fmla="*/ 588 w 602"/>
                <a:gd name="T25" fmla="*/ 375 h 579"/>
                <a:gd name="T26" fmla="*/ 565 w 602"/>
                <a:gd name="T27" fmla="*/ 427 h 579"/>
                <a:gd name="T28" fmla="*/ 533 w 602"/>
                <a:gd name="T29" fmla="*/ 474 h 579"/>
                <a:gd name="T30" fmla="*/ 493 w 602"/>
                <a:gd name="T31" fmla="*/ 514 h 579"/>
                <a:gd name="T32" fmla="*/ 444 w 602"/>
                <a:gd name="T33" fmla="*/ 545 h 579"/>
                <a:gd name="T34" fmla="*/ 390 w 602"/>
                <a:gd name="T35" fmla="*/ 566 h 579"/>
                <a:gd name="T36" fmla="*/ 331 w 602"/>
                <a:gd name="T37" fmla="*/ 577 h 579"/>
                <a:gd name="T38" fmla="*/ 301 w 602"/>
                <a:gd name="T39" fmla="*/ 579 h 579"/>
                <a:gd name="T40" fmla="*/ 240 w 602"/>
                <a:gd name="T41" fmla="*/ 573 h 579"/>
                <a:gd name="T42" fmla="*/ 184 w 602"/>
                <a:gd name="T43" fmla="*/ 556 h 579"/>
                <a:gd name="T44" fmla="*/ 133 w 602"/>
                <a:gd name="T45" fmla="*/ 529 h 579"/>
                <a:gd name="T46" fmla="*/ 89 w 602"/>
                <a:gd name="T47" fmla="*/ 494 h 579"/>
                <a:gd name="T48" fmla="*/ 52 w 602"/>
                <a:gd name="T49" fmla="*/ 451 h 579"/>
                <a:gd name="T50" fmla="*/ 24 w 602"/>
                <a:gd name="T51" fmla="*/ 402 h 579"/>
                <a:gd name="T52" fmla="*/ 6 w 602"/>
                <a:gd name="T53" fmla="*/ 348 h 579"/>
                <a:gd name="T54" fmla="*/ 1 w 602"/>
                <a:gd name="T55" fmla="*/ 318 h 579"/>
                <a:gd name="T56" fmla="*/ 0 w 602"/>
                <a:gd name="T57" fmla="*/ 289 h 579"/>
                <a:gd name="T58" fmla="*/ 0 w 602"/>
                <a:gd name="T59" fmla="*/ 275 h 579"/>
                <a:gd name="T60" fmla="*/ 4 w 602"/>
                <a:gd name="T61" fmla="*/ 245 h 579"/>
                <a:gd name="T62" fmla="*/ 14 w 602"/>
                <a:gd name="T63" fmla="*/ 204 h 579"/>
                <a:gd name="T64" fmla="*/ 37 w 602"/>
                <a:gd name="T65" fmla="*/ 151 h 579"/>
                <a:gd name="T66" fmla="*/ 69 w 602"/>
                <a:gd name="T67" fmla="*/ 105 h 579"/>
                <a:gd name="T68" fmla="*/ 109 w 602"/>
                <a:gd name="T69" fmla="*/ 65 h 579"/>
                <a:gd name="T70" fmla="*/ 157 w 602"/>
                <a:gd name="T71" fmla="*/ 34 h 579"/>
                <a:gd name="T72" fmla="*/ 212 w 602"/>
                <a:gd name="T73" fmla="*/ 13 h 579"/>
                <a:gd name="T74" fmla="*/ 270 w 602"/>
                <a:gd name="T75" fmla="*/ 1 h 579"/>
                <a:gd name="T76" fmla="*/ 301 w 602"/>
                <a:gd name="T77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2" h="579">
                  <a:moveTo>
                    <a:pt x="301" y="0"/>
                  </a:moveTo>
                  <a:lnTo>
                    <a:pt x="301" y="0"/>
                  </a:lnTo>
                  <a:lnTo>
                    <a:pt x="331" y="1"/>
                  </a:lnTo>
                  <a:lnTo>
                    <a:pt x="362" y="6"/>
                  </a:lnTo>
                  <a:lnTo>
                    <a:pt x="390" y="13"/>
                  </a:lnTo>
                  <a:lnTo>
                    <a:pt x="418" y="23"/>
                  </a:lnTo>
                  <a:lnTo>
                    <a:pt x="444" y="34"/>
                  </a:lnTo>
                  <a:lnTo>
                    <a:pt x="469" y="50"/>
                  </a:lnTo>
                  <a:lnTo>
                    <a:pt x="493" y="65"/>
                  </a:lnTo>
                  <a:lnTo>
                    <a:pt x="513" y="85"/>
                  </a:lnTo>
                  <a:lnTo>
                    <a:pt x="533" y="105"/>
                  </a:lnTo>
                  <a:lnTo>
                    <a:pt x="550" y="127"/>
                  </a:lnTo>
                  <a:lnTo>
                    <a:pt x="565" y="151"/>
                  </a:lnTo>
                  <a:lnTo>
                    <a:pt x="578" y="177"/>
                  </a:lnTo>
                  <a:lnTo>
                    <a:pt x="588" y="204"/>
                  </a:lnTo>
                  <a:lnTo>
                    <a:pt x="596" y="231"/>
                  </a:lnTo>
                  <a:lnTo>
                    <a:pt x="598" y="245"/>
                  </a:lnTo>
                  <a:lnTo>
                    <a:pt x="601" y="260"/>
                  </a:lnTo>
                  <a:lnTo>
                    <a:pt x="602" y="275"/>
                  </a:lnTo>
                  <a:lnTo>
                    <a:pt x="602" y="289"/>
                  </a:lnTo>
                  <a:lnTo>
                    <a:pt x="602" y="289"/>
                  </a:lnTo>
                  <a:lnTo>
                    <a:pt x="602" y="304"/>
                  </a:lnTo>
                  <a:lnTo>
                    <a:pt x="601" y="318"/>
                  </a:lnTo>
                  <a:lnTo>
                    <a:pt x="598" y="334"/>
                  </a:lnTo>
                  <a:lnTo>
                    <a:pt x="596" y="348"/>
                  </a:lnTo>
                  <a:lnTo>
                    <a:pt x="588" y="375"/>
                  </a:lnTo>
                  <a:lnTo>
                    <a:pt x="578" y="402"/>
                  </a:lnTo>
                  <a:lnTo>
                    <a:pt x="565" y="427"/>
                  </a:lnTo>
                  <a:lnTo>
                    <a:pt x="550" y="451"/>
                  </a:lnTo>
                  <a:lnTo>
                    <a:pt x="533" y="474"/>
                  </a:lnTo>
                  <a:lnTo>
                    <a:pt x="513" y="494"/>
                  </a:lnTo>
                  <a:lnTo>
                    <a:pt x="493" y="514"/>
                  </a:lnTo>
                  <a:lnTo>
                    <a:pt x="469" y="529"/>
                  </a:lnTo>
                  <a:lnTo>
                    <a:pt x="444" y="545"/>
                  </a:lnTo>
                  <a:lnTo>
                    <a:pt x="418" y="556"/>
                  </a:lnTo>
                  <a:lnTo>
                    <a:pt x="390" y="566"/>
                  </a:lnTo>
                  <a:lnTo>
                    <a:pt x="362" y="573"/>
                  </a:lnTo>
                  <a:lnTo>
                    <a:pt x="331" y="577"/>
                  </a:lnTo>
                  <a:lnTo>
                    <a:pt x="301" y="579"/>
                  </a:lnTo>
                  <a:lnTo>
                    <a:pt x="301" y="579"/>
                  </a:lnTo>
                  <a:lnTo>
                    <a:pt x="270" y="577"/>
                  </a:lnTo>
                  <a:lnTo>
                    <a:pt x="240" y="573"/>
                  </a:lnTo>
                  <a:lnTo>
                    <a:pt x="212" y="566"/>
                  </a:lnTo>
                  <a:lnTo>
                    <a:pt x="184" y="556"/>
                  </a:lnTo>
                  <a:lnTo>
                    <a:pt x="157" y="545"/>
                  </a:lnTo>
                  <a:lnTo>
                    <a:pt x="133" y="529"/>
                  </a:lnTo>
                  <a:lnTo>
                    <a:pt x="109" y="514"/>
                  </a:lnTo>
                  <a:lnTo>
                    <a:pt x="89" y="494"/>
                  </a:lnTo>
                  <a:lnTo>
                    <a:pt x="69" y="474"/>
                  </a:lnTo>
                  <a:lnTo>
                    <a:pt x="52" y="451"/>
                  </a:lnTo>
                  <a:lnTo>
                    <a:pt x="37" y="427"/>
                  </a:lnTo>
                  <a:lnTo>
                    <a:pt x="24" y="402"/>
                  </a:lnTo>
                  <a:lnTo>
                    <a:pt x="14" y="375"/>
                  </a:lnTo>
                  <a:lnTo>
                    <a:pt x="6" y="348"/>
                  </a:lnTo>
                  <a:lnTo>
                    <a:pt x="4" y="334"/>
                  </a:lnTo>
                  <a:lnTo>
                    <a:pt x="1" y="318"/>
                  </a:lnTo>
                  <a:lnTo>
                    <a:pt x="0" y="304"/>
                  </a:lnTo>
                  <a:lnTo>
                    <a:pt x="0" y="289"/>
                  </a:lnTo>
                  <a:lnTo>
                    <a:pt x="0" y="289"/>
                  </a:lnTo>
                  <a:lnTo>
                    <a:pt x="0" y="275"/>
                  </a:lnTo>
                  <a:lnTo>
                    <a:pt x="1" y="260"/>
                  </a:lnTo>
                  <a:lnTo>
                    <a:pt x="4" y="245"/>
                  </a:lnTo>
                  <a:lnTo>
                    <a:pt x="6" y="231"/>
                  </a:lnTo>
                  <a:lnTo>
                    <a:pt x="14" y="204"/>
                  </a:lnTo>
                  <a:lnTo>
                    <a:pt x="24" y="177"/>
                  </a:lnTo>
                  <a:lnTo>
                    <a:pt x="37" y="151"/>
                  </a:lnTo>
                  <a:lnTo>
                    <a:pt x="52" y="127"/>
                  </a:lnTo>
                  <a:lnTo>
                    <a:pt x="69" y="105"/>
                  </a:lnTo>
                  <a:lnTo>
                    <a:pt x="89" y="85"/>
                  </a:lnTo>
                  <a:lnTo>
                    <a:pt x="109" y="65"/>
                  </a:lnTo>
                  <a:lnTo>
                    <a:pt x="133" y="50"/>
                  </a:lnTo>
                  <a:lnTo>
                    <a:pt x="157" y="34"/>
                  </a:lnTo>
                  <a:lnTo>
                    <a:pt x="184" y="23"/>
                  </a:lnTo>
                  <a:lnTo>
                    <a:pt x="212" y="13"/>
                  </a:lnTo>
                  <a:lnTo>
                    <a:pt x="240" y="6"/>
                  </a:lnTo>
                  <a:lnTo>
                    <a:pt x="270" y="1"/>
                  </a:lnTo>
                  <a:lnTo>
                    <a:pt x="301" y="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0C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" name="Freeform 1003"/>
            <p:cNvSpPr>
              <a:spLocks/>
            </p:cNvSpPr>
            <p:nvPr/>
          </p:nvSpPr>
          <p:spPr bwMode="auto">
            <a:xfrm>
              <a:off x="1894" y="1657"/>
              <a:ext cx="583" cy="559"/>
            </a:xfrm>
            <a:custGeom>
              <a:avLst/>
              <a:gdLst>
                <a:gd name="T0" fmla="*/ 292 w 583"/>
                <a:gd name="T1" fmla="*/ 0 h 559"/>
                <a:gd name="T2" fmla="*/ 351 w 583"/>
                <a:gd name="T3" fmla="*/ 5 h 559"/>
                <a:gd name="T4" fmla="*/ 406 w 583"/>
                <a:gd name="T5" fmla="*/ 22 h 559"/>
                <a:gd name="T6" fmla="*/ 455 w 583"/>
                <a:gd name="T7" fmla="*/ 48 h 559"/>
                <a:gd name="T8" fmla="*/ 497 w 583"/>
                <a:gd name="T9" fmla="*/ 82 h 559"/>
                <a:gd name="T10" fmla="*/ 533 w 583"/>
                <a:gd name="T11" fmla="*/ 124 h 559"/>
                <a:gd name="T12" fmla="*/ 560 w 583"/>
                <a:gd name="T13" fmla="*/ 171 h 559"/>
                <a:gd name="T14" fmla="*/ 577 w 583"/>
                <a:gd name="T15" fmla="*/ 223 h 559"/>
                <a:gd name="T16" fmla="*/ 583 w 583"/>
                <a:gd name="T17" fmla="*/ 280 h 559"/>
                <a:gd name="T18" fmla="*/ 582 w 583"/>
                <a:gd name="T19" fmla="*/ 308 h 559"/>
                <a:gd name="T20" fmla="*/ 569 w 583"/>
                <a:gd name="T21" fmla="*/ 362 h 559"/>
                <a:gd name="T22" fmla="*/ 548 w 583"/>
                <a:gd name="T23" fmla="*/ 413 h 559"/>
                <a:gd name="T24" fmla="*/ 516 w 583"/>
                <a:gd name="T25" fmla="*/ 457 h 559"/>
                <a:gd name="T26" fmla="*/ 477 w 583"/>
                <a:gd name="T27" fmla="*/ 495 h 559"/>
                <a:gd name="T28" fmla="*/ 431 w 583"/>
                <a:gd name="T29" fmla="*/ 525 h 559"/>
                <a:gd name="T30" fmla="*/ 379 w 583"/>
                <a:gd name="T31" fmla="*/ 546 h 559"/>
                <a:gd name="T32" fmla="*/ 322 w 583"/>
                <a:gd name="T33" fmla="*/ 557 h 559"/>
                <a:gd name="T34" fmla="*/ 292 w 583"/>
                <a:gd name="T35" fmla="*/ 559 h 559"/>
                <a:gd name="T36" fmla="*/ 233 w 583"/>
                <a:gd name="T37" fmla="*/ 553 h 559"/>
                <a:gd name="T38" fmla="*/ 178 w 583"/>
                <a:gd name="T39" fmla="*/ 536 h 559"/>
                <a:gd name="T40" fmla="*/ 130 w 583"/>
                <a:gd name="T41" fmla="*/ 511 h 559"/>
                <a:gd name="T42" fmla="*/ 87 w 583"/>
                <a:gd name="T43" fmla="*/ 477 h 559"/>
                <a:gd name="T44" fmla="*/ 51 w 583"/>
                <a:gd name="T45" fmla="*/ 436 h 559"/>
                <a:gd name="T46" fmla="*/ 23 w 583"/>
                <a:gd name="T47" fmla="*/ 387 h 559"/>
                <a:gd name="T48" fmla="*/ 7 w 583"/>
                <a:gd name="T49" fmla="*/ 335 h 559"/>
                <a:gd name="T50" fmla="*/ 0 w 583"/>
                <a:gd name="T51" fmla="*/ 280 h 559"/>
                <a:gd name="T52" fmla="*/ 3 w 583"/>
                <a:gd name="T53" fmla="*/ 252 h 559"/>
                <a:gd name="T54" fmla="*/ 14 w 583"/>
                <a:gd name="T55" fmla="*/ 196 h 559"/>
                <a:gd name="T56" fmla="*/ 36 w 583"/>
                <a:gd name="T57" fmla="*/ 147 h 559"/>
                <a:gd name="T58" fmla="*/ 68 w 583"/>
                <a:gd name="T59" fmla="*/ 102 h 559"/>
                <a:gd name="T60" fmla="*/ 107 w 583"/>
                <a:gd name="T61" fmla="*/ 65 h 559"/>
                <a:gd name="T62" fmla="*/ 153 w 583"/>
                <a:gd name="T63" fmla="*/ 34 h 559"/>
                <a:gd name="T64" fmla="*/ 205 w 583"/>
                <a:gd name="T65" fmla="*/ 12 h 559"/>
                <a:gd name="T66" fmla="*/ 262 w 583"/>
                <a:gd name="T67" fmla="*/ 1 h 559"/>
                <a:gd name="T68" fmla="*/ 292 w 583"/>
                <a:gd name="T69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3" h="559">
                  <a:moveTo>
                    <a:pt x="292" y="0"/>
                  </a:moveTo>
                  <a:lnTo>
                    <a:pt x="292" y="0"/>
                  </a:lnTo>
                  <a:lnTo>
                    <a:pt x="322" y="1"/>
                  </a:lnTo>
                  <a:lnTo>
                    <a:pt x="351" y="5"/>
                  </a:lnTo>
                  <a:lnTo>
                    <a:pt x="379" y="12"/>
                  </a:lnTo>
                  <a:lnTo>
                    <a:pt x="406" y="22"/>
                  </a:lnTo>
                  <a:lnTo>
                    <a:pt x="431" y="34"/>
                  </a:lnTo>
                  <a:lnTo>
                    <a:pt x="455" y="48"/>
                  </a:lnTo>
                  <a:lnTo>
                    <a:pt x="477" y="65"/>
                  </a:lnTo>
                  <a:lnTo>
                    <a:pt x="497" y="82"/>
                  </a:lnTo>
                  <a:lnTo>
                    <a:pt x="516" y="102"/>
                  </a:lnTo>
                  <a:lnTo>
                    <a:pt x="533" y="124"/>
                  </a:lnTo>
                  <a:lnTo>
                    <a:pt x="548" y="147"/>
                  </a:lnTo>
                  <a:lnTo>
                    <a:pt x="560" y="171"/>
                  </a:lnTo>
                  <a:lnTo>
                    <a:pt x="569" y="196"/>
                  </a:lnTo>
                  <a:lnTo>
                    <a:pt x="577" y="223"/>
                  </a:lnTo>
                  <a:lnTo>
                    <a:pt x="582" y="252"/>
                  </a:lnTo>
                  <a:lnTo>
                    <a:pt x="583" y="280"/>
                  </a:lnTo>
                  <a:lnTo>
                    <a:pt x="583" y="280"/>
                  </a:lnTo>
                  <a:lnTo>
                    <a:pt x="582" y="308"/>
                  </a:lnTo>
                  <a:lnTo>
                    <a:pt x="577" y="335"/>
                  </a:lnTo>
                  <a:lnTo>
                    <a:pt x="569" y="362"/>
                  </a:lnTo>
                  <a:lnTo>
                    <a:pt x="560" y="387"/>
                  </a:lnTo>
                  <a:lnTo>
                    <a:pt x="548" y="413"/>
                  </a:lnTo>
                  <a:lnTo>
                    <a:pt x="533" y="436"/>
                  </a:lnTo>
                  <a:lnTo>
                    <a:pt x="516" y="457"/>
                  </a:lnTo>
                  <a:lnTo>
                    <a:pt x="497" y="477"/>
                  </a:lnTo>
                  <a:lnTo>
                    <a:pt x="477" y="495"/>
                  </a:lnTo>
                  <a:lnTo>
                    <a:pt x="455" y="511"/>
                  </a:lnTo>
                  <a:lnTo>
                    <a:pt x="431" y="525"/>
                  </a:lnTo>
                  <a:lnTo>
                    <a:pt x="406" y="536"/>
                  </a:lnTo>
                  <a:lnTo>
                    <a:pt x="379" y="546"/>
                  </a:lnTo>
                  <a:lnTo>
                    <a:pt x="351" y="553"/>
                  </a:lnTo>
                  <a:lnTo>
                    <a:pt x="322" y="557"/>
                  </a:lnTo>
                  <a:lnTo>
                    <a:pt x="292" y="559"/>
                  </a:lnTo>
                  <a:lnTo>
                    <a:pt x="292" y="559"/>
                  </a:lnTo>
                  <a:lnTo>
                    <a:pt x="262" y="557"/>
                  </a:lnTo>
                  <a:lnTo>
                    <a:pt x="233" y="553"/>
                  </a:lnTo>
                  <a:lnTo>
                    <a:pt x="205" y="546"/>
                  </a:lnTo>
                  <a:lnTo>
                    <a:pt x="178" y="536"/>
                  </a:lnTo>
                  <a:lnTo>
                    <a:pt x="153" y="525"/>
                  </a:lnTo>
                  <a:lnTo>
                    <a:pt x="130" y="511"/>
                  </a:lnTo>
                  <a:lnTo>
                    <a:pt x="107" y="495"/>
                  </a:lnTo>
                  <a:lnTo>
                    <a:pt x="87" y="477"/>
                  </a:lnTo>
                  <a:lnTo>
                    <a:pt x="68" y="457"/>
                  </a:lnTo>
                  <a:lnTo>
                    <a:pt x="51" y="436"/>
                  </a:lnTo>
                  <a:lnTo>
                    <a:pt x="36" y="413"/>
                  </a:lnTo>
                  <a:lnTo>
                    <a:pt x="23" y="387"/>
                  </a:lnTo>
                  <a:lnTo>
                    <a:pt x="14" y="362"/>
                  </a:lnTo>
                  <a:lnTo>
                    <a:pt x="7" y="335"/>
                  </a:lnTo>
                  <a:lnTo>
                    <a:pt x="3" y="308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3" y="252"/>
                  </a:lnTo>
                  <a:lnTo>
                    <a:pt x="7" y="223"/>
                  </a:lnTo>
                  <a:lnTo>
                    <a:pt x="14" y="196"/>
                  </a:lnTo>
                  <a:lnTo>
                    <a:pt x="23" y="171"/>
                  </a:lnTo>
                  <a:lnTo>
                    <a:pt x="36" y="147"/>
                  </a:lnTo>
                  <a:lnTo>
                    <a:pt x="51" y="124"/>
                  </a:lnTo>
                  <a:lnTo>
                    <a:pt x="68" y="102"/>
                  </a:lnTo>
                  <a:lnTo>
                    <a:pt x="87" y="82"/>
                  </a:lnTo>
                  <a:lnTo>
                    <a:pt x="107" y="65"/>
                  </a:lnTo>
                  <a:lnTo>
                    <a:pt x="130" y="48"/>
                  </a:lnTo>
                  <a:lnTo>
                    <a:pt x="153" y="34"/>
                  </a:lnTo>
                  <a:lnTo>
                    <a:pt x="178" y="22"/>
                  </a:lnTo>
                  <a:lnTo>
                    <a:pt x="205" y="12"/>
                  </a:lnTo>
                  <a:lnTo>
                    <a:pt x="233" y="5"/>
                  </a:lnTo>
                  <a:lnTo>
                    <a:pt x="262" y="1"/>
                  </a:lnTo>
                  <a:lnTo>
                    <a:pt x="292" y="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0C3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" name="Freeform 1004"/>
            <p:cNvSpPr>
              <a:spLocks/>
            </p:cNvSpPr>
            <p:nvPr/>
          </p:nvSpPr>
          <p:spPr bwMode="auto">
            <a:xfrm>
              <a:off x="1907" y="1671"/>
              <a:ext cx="561" cy="536"/>
            </a:xfrm>
            <a:custGeom>
              <a:avLst/>
              <a:gdLst>
                <a:gd name="T0" fmla="*/ 281 w 561"/>
                <a:gd name="T1" fmla="*/ 0 h 536"/>
                <a:gd name="T2" fmla="*/ 338 w 561"/>
                <a:gd name="T3" fmla="*/ 6 h 536"/>
                <a:gd name="T4" fmla="*/ 390 w 561"/>
                <a:gd name="T5" fmla="*/ 21 h 536"/>
                <a:gd name="T6" fmla="*/ 438 w 561"/>
                <a:gd name="T7" fmla="*/ 47 h 536"/>
                <a:gd name="T8" fmla="*/ 479 w 561"/>
                <a:gd name="T9" fmla="*/ 79 h 536"/>
                <a:gd name="T10" fmla="*/ 514 w 561"/>
                <a:gd name="T11" fmla="*/ 119 h 536"/>
                <a:gd name="T12" fmla="*/ 540 w 561"/>
                <a:gd name="T13" fmla="*/ 164 h 536"/>
                <a:gd name="T14" fmla="*/ 556 w 561"/>
                <a:gd name="T15" fmla="*/ 215 h 536"/>
                <a:gd name="T16" fmla="*/ 561 w 561"/>
                <a:gd name="T17" fmla="*/ 269 h 536"/>
                <a:gd name="T18" fmla="*/ 560 w 561"/>
                <a:gd name="T19" fmla="*/ 296 h 536"/>
                <a:gd name="T20" fmla="*/ 549 w 561"/>
                <a:gd name="T21" fmla="*/ 348 h 536"/>
                <a:gd name="T22" fmla="*/ 528 w 561"/>
                <a:gd name="T23" fmla="*/ 396 h 536"/>
                <a:gd name="T24" fmla="*/ 498 w 561"/>
                <a:gd name="T25" fmla="*/ 439 h 536"/>
                <a:gd name="T26" fmla="*/ 460 w 561"/>
                <a:gd name="T27" fmla="*/ 475 h 536"/>
                <a:gd name="T28" fmla="*/ 414 w 561"/>
                <a:gd name="T29" fmla="*/ 505 h 536"/>
                <a:gd name="T30" fmla="*/ 365 w 561"/>
                <a:gd name="T31" fmla="*/ 525 h 536"/>
                <a:gd name="T32" fmla="*/ 310 w 561"/>
                <a:gd name="T33" fmla="*/ 536 h 536"/>
                <a:gd name="T34" fmla="*/ 281 w 561"/>
                <a:gd name="T35" fmla="*/ 536 h 536"/>
                <a:gd name="T36" fmla="*/ 225 w 561"/>
                <a:gd name="T37" fmla="*/ 532 h 536"/>
                <a:gd name="T38" fmla="*/ 172 w 561"/>
                <a:gd name="T39" fmla="*/ 516 h 536"/>
                <a:gd name="T40" fmla="*/ 123 w 561"/>
                <a:gd name="T41" fmla="*/ 491 h 536"/>
                <a:gd name="T42" fmla="*/ 83 w 561"/>
                <a:gd name="T43" fmla="*/ 458 h 536"/>
                <a:gd name="T44" fmla="*/ 48 w 561"/>
                <a:gd name="T45" fmla="*/ 419 h 536"/>
                <a:gd name="T46" fmla="*/ 22 w 561"/>
                <a:gd name="T47" fmla="*/ 373 h 536"/>
                <a:gd name="T48" fmla="*/ 5 w 561"/>
                <a:gd name="T49" fmla="*/ 323 h 536"/>
                <a:gd name="T50" fmla="*/ 0 w 561"/>
                <a:gd name="T51" fmla="*/ 269 h 536"/>
                <a:gd name="T52" fmla="*/ 1 w 561"/>
                <a:gd name="T53" fmla="*/ 242 h 536"/>
                <a:gd name="T54" fmla="*/ 13 w 561"/>
                <a:gd name="T55" fmla="*/ 190 h 536"/>
                <a:gd name="T56" fmla="*/ 33 w 561"/>
                <a:gd name="T57" fmla="*/ 141 h 536"/>
                <a:gd name="T58" fmla="*/ 64 w 561"/>
                <a:gd name="T59" fmla="*/ 98 h 536"/>
                <a:gd name="T60" fmla="*/ 102 w 561"/>
                <a:gd name="T61" fmla="*/ 62 h 536"/>
                <a:gd name="T62" fmla="*/ 147 w 561"/>
                <a:gd name="T63" fmla="*/ 32 h 536"/>
                <a:gd name="T64" fmla="*/ 197 w 561"/>
                <a:gd name="T65" fmla="*/ 13 h 536"/>
                <a:gd name="T66" fmla="*/ 252 w 561"/>
                <a:gd name="T67" fmla="*/ 1 h 536"/>
                <a:gd name="T68" fmla="*/ 281 w 561"/>
                <a:gd name="T6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1" h="536">
                  <a:moveTo>
                    <a:pt x="281" y="0"/>
                  </a:moveTo>
                  <a:lnTo>
                    <a:pt x="281" y="0"/>
                  </a:lnTo>
                  <a:lnTo>
                    <a:pt x="310" y="1"/>
                  </a:lnTo>
                  <a:lnTo>
                    <a:pt x="338" y="6"/>
                  </a:lnTo>
                  <a:lnTo>
                    <a:pt x="365" y="13"/>
                  </a:lnTo>
                  <a:lnTo>
                    <a:pt x="390" y="21"/>
                  </a:lnTo>
                  <a:lnTo>
                    <a:pt x="414" y="32"/>
                  </a:lnTo>
                  <a:lnTo>
                    <a:pt x="438" y="47"/>
                  </a:lnTo>
                  <a:lnTo>
                    <a:pt x="460" y="62"/>
                  </a:lnTo>
                  <a:lnTo>
                    <a:pt x="479" y="79"/>
                  </a:lnTo>
                  <a:lnTo>
                    <a:pt x="498" y="98"/>
                  </a:lnTo>
                  <a:lnTo>
                    <a:pt x="514" y="119"/>
                  </a:lnTo>
                  <a:lnTo>
                    <a:pt x="528" y="141"/>
                  </a:lnTo>
                  <a:lnTo>
                    <a:pt x="540" y="164"/>
                  </a:lnTo>
                  <a:lnTo>
                    <a:pt x="549" y="190"/>
                  </a:lnTo>
                  <a:lnTo>
                    <a:pt x="556" y="215"/>
                  </a:lnTo>
                  <a:lnTo>
                    <a:pt x="560" y="242"/>
                  </a:lnTo>
                  <a:lnTo>
                    <a:pt x="561" y="269"/>
                  </a:lnTo>
                  <a:lnTo>
                    <a:pt x="561" y="269"/>
                  </a:lnTo>
                  <a:lnTo>
                    <a:pt x="560" y="296"/>
                  </a:lnTo>
                  <a:lnTo>
                    <a:pt x="556" y="323"/>
                  </a:lnTo>
                  <a:lnTo>
                    <a:pt x="549" y="348"/>
                  </a:lnTo>
                  <a:lnTo>
                    <a:pt x="540" y="373"/>
                  </a:lnTo>
                  <a:lnTo>
                    <a:pt x="528" y="396"/>
                  </a:lnTo>
                  <a:lnTo>
                    <a:pt x="514" y="419"/>
                  </a:lnTo>
                  <a:lnTo>
                    <a:pt x="498" y="439"/>
                  </a:lnTo>
                  <a:lnTo>
                    <a:pt x="479" y="458"/>
                  </a:lnTo>
                  <a:lnTo>
                    <a:pt x="460" y="475"/>
                  </a:lnTo>
                  <a:lnTo>
                    <a:pt x="438" y="491"/>
                  </a:lnTo>
                  <a:lnTo>
                    <a:pt x="414" y="505"/>
                  </a:lnTo>
                  <a:lnTo>
                    <a:pt x="390" y="516"/>
                  </a:lnTo>
                  <a:lnTo>
                    <a:pt x="365" y="525"/>
                  </a:lnTo>
                  <a:lnTo>
                    <a:pt x="338" y="532"/>
                  </a:lnTo>
                  <a:lnTo>
                    <a:pt x="310" y="536"/>
                  </a:lnTo>
                  <a:lnTo>
                    <a:pt x="281" y="536"/>
                  </a:lnTo>
                  <a:lnTo>
                    <a:pt x="281" y="536"/>
                  </a:lnTo>
                  <a:lnTo>
                    <a:pt x="252" y="536"/>
                  </a:lnTo>
                  <a:lnTo>
                    <a:pt x="225" y="532"/>
                  </a:lnTo>
                  <a:lnTo>
                    <a:pt x="197" y="525"/>
                  </a:lnTo>
                  <a:lnTo>
                    <a:pt x="172" y="516"/>
                  </a:lnTo>
                  <a:lnTo>
                    <a:pt x="147" y="505"/>
                  </a:lnTo>
                  <a:lnTo>
                    <a:pt x="123" y="491"/>
                  </a:lnTo>
                  <a:lnTo>
                    <a:pt x="102" y="475"/>
                  </a:lnTo>
                  <a:lnTo>
                    <a:pt x="83" y="458"/>
                  </a:lnTo>
                  <a:lnTo>
                    <a:pt x="64" y="439"/>
                  </a:lnTo>
                  <a:lnTo>
                    <a:pt x="48" y="419"/>
                  </a:lnTo>
                  <a:lnTo>
                    <a:pt x="33" y="396"/>
                  </a:lnTo>
                  <a:lnTo>
                    <a:pt x="22" y="373"/>
                  </a:lnTo>
                  <a:lnTo>
                    <a:pt x="13" y="348"/>
                  </a:lnTo>
                  <a:lnTo>
                    <a:pt x="5" y="323"/>
                  </a:lnTo>
                  <a:lnTo>
                    <a:pt x="1" y="296"/>
                  </a:lnTo>
                  <a:lnTo>
                    <a:pt x="0" y="269"/>
                  </a:lnTo>
                  <a:lnTo>
                    <a:pt x="0" y="269"/>
                  </a:lnTo>
                  <a:lnTo>
                    <a:pt x="1" y="242"/>
                  </a:lnTo>
                  <a:lnTo>
                    <a:pt x="5" y="215"/>
                  </a:lnTo>
                  <a:lnTo>
                    <a:pt x="13" y="190"/>
                  </a:lnTo>
                  <a:lnTo>
                    <a:pt x="22" y="164"/>
                  </a:lnTo>
                  <a:lnTo>
                    <a:pt x="33" y="141"/>
                  </a:lnTo>
                  <a:lnTo>
                    <a:pt x="48" y="119"/>
                  </a:lnTo>
                  <a:lnTo>
                    <a:pt x="64" y="98"/>
                  </a:lnTo>
                  <a:lnTo>
                    <a:pt x="83" y="79"/>
                  </a:lnTo>
                  <a:lnTo>
                    <a:pt x="102" y="62"/>
                  </a:lnTo>
                  <a:lnTo>
                    <a:pt x="123" y="47"/>
                  </a:lnTo>
                  <a:lnTo>
                    <a:pt x="147" y="32"/>
                  </a:lnTo>
                  <a:lnTo>
                    <a:pt x="172" y="21"/>
                  </a:lnTo>
                  <a:lnTo>
                    <a:pt x="197" y="13"/>
                  </a:lnTo>
                  <a:lnTo>
                    <a:pt x="225" y="6"/>
                  </a:lnTo>
                  <a:lnTo>
                    <a:pt x="252" y="1"/>
                  </a:lnTo>
                  <a:lnTo>
                    <a:pt x="281" y="0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0C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5" name="Freeform 1005"/>
            <p:cNvSpPr>
              <a:spLocks/>
            </p:cNvSpPr>
            <p:nvPr/>
          </p:nvSpPr>
          <p:spPr bwMode="auto">
            <a:xfrm>
              <a:off x="1918" y="1685"/>
              <a:ext cx="543" cy="515"/>
            </a:xfrm>
            <a:custGeom>
              <a:avLst/>
              <a:gdLst>
                <a:gd name="T0" fmla="*/ 272 w 543"/>
                <a:gd name="T1" fmla="*/ 0 h 515"/>
                <a:gd name="T2" fmla="*/ 327 w 543"/>
                <a:gd name="T3" fmla="*/ 6 h 515"/>
                <a:gd name="T4" fmla="*/ 378 w 543"/>
                <a:gd name="T5" fmla="*/ 21 h 515"/>
                <a:gd name="T6" fmla="*/ 423 w 543"/>
                <a:gd name="T7" fmla="*/ 44 h 515"/>
                <a:gd name="T8" fmla="*/ 463 w 543"/>
                <a:gd name="T9" fmla="*/ 76 h 515"/>
                <a:gd name="T10" fmla="*/ 497 w 543"/>
                <a:gd name="T11" fmla="*/ 115 h 515"/>
                <a:gd name="T12" fmla="*/ 521 w 543"/>
                <a:gd name="T13" fmla="*/ 159 h 515"/>
                <a:gd name="T14" fmla="*/ 538 w 543"/>
                <a:gd name="T15" fmla="*/ 207 h 515"/>
                <a:gd name="T16" fmla="*/ 543 w 543"/>
                <a:gd name="T17" fmla="*/ 258 h 515"/>
                <a:gd name="T18" fmla="*/ 542 w 543"/>
                <a:gd name="T19" fmla="*/ 284 h 515"/>
                <a:gd name="T20" fmla="*/ 531 w 543"/>
                <a:gd name="T21" fmla="*/ 334 h 515"/>
                <a:gd name="T22" fmla="*/ 510 w 543"/>
                <a:gd name="T23" fmla="*/ 381 h 515"/>
                <a:gd name="T24" fmla="*/ 481 w 543"/>
                <a:gd name="T25" fmla="*/ 422 h 515"/>
                <a:gd name="T26" fmla="*/ 444 w 543"/>
                <a:gd name="T27" fmla="*/ 456 h 515"/>
                <a:gd name="T28" fmla="*/ 401 w 543"/>
                <a:gd name="T29" fmla="*/ 484 h 515"/>
                <a:gd name="T30" fmla="*/ 352 w 543"/>
                <a:gd name="T31" fmla="*/ 504 h 515"/>
                <a:gd name="T32" fmla="*/ 299 w 543"/>
                <a:gd name="T33" fmla="*/ 514 h 515"/>
                <a:gd name="T34" fmla="*/ 272 w 543"/>
                <a:gd name="T35" fmla="*/ 515 h 515"/>
                <a:gd name="T36" fmla="*/ 218 w 543"/>
                <a:gd name="T37" fmla="*/ 509 h 515"/>
                <a:gd name="T38" fmla="*/ 167 w 543"/>
                <a:gd name="T39" fmla="*/ 495 h 515"/>
                <a:gd name="T40" fmla="*/ 120 w 543"/>
                <a:gd name="T41" fmla="*/ 471 h 515"/>
                <a:gd name="T42" fmla="*/ 81 w 543"/>
                <a:gd name="T43" fmla="*/ 440 h 515"/>
                <a:gd name="T44" fmla="*/ 47 w 543"/>
                <a:gd name="T45" fmla="*/ 402 h 515"/>
                <a:gd name="T46" fmla="*/ 22 w 543"/>
                <a:gd name="T47" fmla="*/ 358 h 515"/>
                <a:gd name="T48" fmla="*/ 6 w 543"/>
                <a:gd name="T49" fmla="*/ 310 h 515"/>
                <a:gd name="T50" fmla="*/ 0 w 543"/>
                <a:gd name="T51" fmla="*/ 258 h 515"/>
                <a:gd name="T52" fmla="*/ 2 w 543"/>
                <a:gd name="T53" fmla="*/ 232 h 515"/>
                <a:gd name="T54" fmla="*/ 13 w 543"/>
                <a:gd name="T55" fmla="*/ 181 h 515"/>
                <a:gd name="T56" fmla="*/ 34 w 543"/>
                <a:gd name="T57" fmla="*/ 136 h 515"/>
                <a:gd name="T58" fmla="*/ 63 w 543"/>
                <a:gd name="T59" fmla="*/ 95 h 515"/>
                <a:gd name="T60" fmla="*/ 100 w 543"/>
                <a:gd name="T61" fmla="*/ 59 h 515"/>
                <a:gd name="T62" fmla="*/ 143 w 543"/>
                <a:gd name="T63" fmla="*/ 31 h 515"/>
                <a:gd name="T64" fmla="*/ 191 w 543"/>
                <a:gd name="T65" fmla="*/ 13 h 515"/>
                <a:gd name="T66" fmla="*/ 244 w 543"/>
                <a:gd name="T67" fmla="*/ 1 h 515"/>
                <a:gd name="T68" fmla="*/ 272 w 543"/>
                <a:gd name="T6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3" h="515">
                  <a:moveTo>
                    <a:pt x="272" y="0"/>
                  </a:moveTo>
                  <a:lnTo>
                    <a:pt x="272" y="0"/>
                  </a:lnTo>
                  <a:lnTo>
                    <a:pt x="299" y="1"/>
                  </a:lnTo>
                  <a:lnTo>
                    <a:pt x="327" y="6"/>
                  </a:lnTo>
                  <a:lnTo>
                    <a:pt x="352" y="13"/>
                  </a:lnTo>
                  <a:lnTo>
                    <a:pt x="378" y="21"/>
                  </a:lnTo>
                  <a:lnTo>
                    <a:pt x="401" y="31"/>
                  </a:lnTo>
                  <a:lnTo>
                    <a:pt x="423" y="44"/>
                  </a:lnTo>
                  <a:lnTo>
                    <a:pt x="444" y="59"/>
                  </a:lnTo>
                  <a:lnTo>
                    <a:pt x="463" y="76"/>
                  </a:lnTo>
                  <a:lnTo>
                    <a:pt x="481" y="95"/>
                  </a:lnTo>
                  <a:lnTo>
                    <a:pt x="497" y="115"/>
                  </a:lnTo>
                  <a:lnTo>
                    <a:pt x="510" y="136"/>
                  </a:lnTo>
                  <a:lnTo>
                    <a:pt x="521" y="159"/>
                  </a:lnTo>
                  <a:lnTo>
                    <a:pt x="531" y="181"/>
                  </a:lnTo>
                  <a:lnTo>
                    <a:pt x="538" y="207"/>
                  </a:lnTo>
                  <a:lnTo>
                    <a:pt x="542" y="232"/>
                  </a:lnTo>
                  <a:lnTo>
                    <a:pt x="543" y="258"/>
                  </a:lnTo>
                  <a:lnTo>
                    <a:pt x="543" y="258"/>
                  </a:lnTo>
                  <a:lnTo>
                    <a:pt x="542" y="284"/>
                  </a:lnTo>
                  <a:lnTo>
                    <a:pt x="538" y="310"/>
                  </a:lnTo>
                  <a:lnTo>
                    <a:pt x="531" y="334"/>
                  </a:lnTo>
                  <a:lnTo>
                    <a:pt x="521" y="358"/>
                  </a:lnTo>
                  <a:lnTo>
                    <a:pt x="510" y="381"/>
                  </a:lnTo>
                  <a:lnTo>
                    <a:pt x="497" y="402"/>
                  </a:lnTo>
                  <a:lnTo>
                    <a:pt x="481" y="422"/>
                  </a:lnTo>
                  <a:lnTo>
                    <a:pt x="463" y="440"/>
                  </a:lnTo>
                  <a:lnTo>
                    <a:pt x="444" y="456"/>
                  </a:lnTo>
                  <a:lnTo>
                    <a:pt x="423" y="471"/>
                  </a:lnTo>
                  <a:lnTo>
                    <a:pt x="401" y="484"/>
                  </a:lnTo>
                  <a:lnTo>
                    <a:pt x="378" y="495"/>
                  </a:lnTo>
                  <a:lnTo>
                    <a:pt x="352" y="504"/>
                  </a:lnTo>
                  <a:lnTo>
                    <a:pt x="327" y="509"/>
                  </a:lnTo>
                  <a:lnTo>
                    <a:pt x="299" y="514"/>
                  </a:lnTo>
                  <a:lnTo>
                    <a:pt x="272" y="515"/>
                  </a:lnTo>
                  <a:lnTo>
                    <a:pt x="272" y="515"/>
                  </a:lnTo>
                  <a:lnTo>
                    <a:pt x="244" y="514"/>
                  </a:lnTo>
                  <a:lnTo>
                    <a:pt x="218" y="509"/>
                  </a:lnTo>
                  <a:lnTo>
                    <a:pt x="191" y="504"/>
                  </a:lnTo>
                  <a:lnTo>
                    <a:pt x="167" y="495"/>
                  </a:lnTo>
                  <a:lnTo>
                    <a:pt x="143" y="484"/>
                  </a:lnTo>
                  <a:lnTo>
                    <a:pt x="120" y="471"/>
                  </a:lnTo>
                  <a:lnTo>
                    <a:pt x="100" y="456"/>
                  </a:lnTo>
                  <a:lnTo>
                    <a:pt x="81" y="440"/>
                  </a:lnTo>
                  <a:lnTo>
                    <a:pt x="63" y="422"/>
                  </a:lnTo>
                  <a:lnTo>
                    <a:pt x="47" y="402"/>
                  </a:lnTo>
                  <a:lnTo>
                    <a:pt x="34" y="381"/>
                  </a:lnTo>
                  <a:lnTo>
                    <a:pt x="22" y="358"/>
                  </a:lnTo>
                  <a:lnTo>
                    <a:pt x="13" y="334"/>
                  </a:lnTo>
                  <a:lnTo>
                    <a:pt x="6" y="310"/>
                  </a:lnTo>
                  <a:lnTo>
                    <a:pt x="2" y="284"/>
                  </a:lnTo>
                  <a:lnTo>
                    <a:pt x="0" y="258"/>
                  </a:lnTo>
                  <a:lnTo>
                    <a:pt x="0" y="258"/>
                  </a:lnTo>
                  <a:lnTo>
                    <a:pt x="2" y="232"/>
                  </a:lnTo>
                  <a:lnTo>
                    <a:pt x="6" y="207"/>
                  </a:lnTo>
                  <a:lnTo>
                    <a:pt x="13" y="181"/>
                  </a:lnTo>
                  <a:lnTo>
                    <a:pt x="22" y="159"/>
                  </a:lnTo>
                  <a:lnTo>
                    <a:pt x="34" y="136"/>
                  </a:lnTo>
                  <a:lnTo>
                    <a:pt x="47" y="115"/>
                  </a:lnTo>
                  <a:lnTo>
                    <a:pt x="63" y="95"/>
                  </a:lnTo>
                  <a:lnTo>
                    <a:pt x="81" y="76"/>
                  </a:lnTo>
                  <a:lnTo>
                    <a:pt x="100" y="59"/>
                  </a:lnTo>
                  <a:lnTo>
                    <a:pt x="120" y="44"/>
                  </a:lnTo>
                  <a:lnTo>
                    <a:pt x="143" y="31"/>
                  </a:lnTo>
                  <a:lnTo>
                    <a:pt x="167" y="21"/>
                  </a:lnTo>
                  <a:lnTo>
                    <a:pt x="191" y="13"/>
                  </a:lnTo>
                  <a:lnTo>
                    <a:pt x="218" y="6"/>
                  </a:lnTo>
                  <a:lnTo>
                    <a:pt x="244" y="1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F2CA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6" name="Freeform 1006"/>
            <p:cNvSpPr>
              <a:spLocks/>
            </p:cNvSpPr>
            <p:nvPr/>
          </p:nvSpPr>
          <p:spPr bwMode="auto">
            <a:xfrm>
              <a:off x="1930" y="1699"/>
              <a:ext cx="523" cy="494"/>
            </a:xfrm>
            <a:custGeom>
              <a:avLst/>
              <a:gdLst>
                <a:gd name="T0" fmla="*/ 262 w 523"/>
                <a:gd name="T1" fmla="*/ 0 h 494"/>
                <a:gd name="T2" fmla="*/ 315 w 523"/>
                <a:gd name="T3" fmla="*/ 6 h 494"/>
                <a:gd name="T4" fmla="*/ 363 w 523"/>
                <a:gd name="T5" fmla="*/ 20 h 494"/>
                <a:gd name="T6" fmla="*/ 408 w 523"/>
                <a:gd name="T7" fmla="*/ 43 h 494"/>
                <a:gd name="T8" fmla="*/ 447 w 523"/>
                <a:gd name="T9" fmla="*/ 72 h 494"/>
                <a:gd name="T10" fmla="*/ 479 w 523"/>
                <a:gd name="T11" fmla="*/ 109 h 494"/>
                <a:gd name="T12" fmla="*/ 503 w 523"/>
                <a:gd name="T13" fmla="*/ 152 h 494"/>
                <a:gd name="T14" fmla="*/ 518 w 523"/>
                <a:gd name="T15" fmla="*/ 197 h 494"/>
                <a:gd name="T16" fmla="*/ 523 w 523"/>
                <a:gd name="T17" fmla="*/ 246 h 494"/>
                <a:gd name="T18" fmla="*/ 522 w 523"/>
                <a:gd name="T19" fmla="*/ 272 h 494"/>
                <a:gd name="T20" fmla="*/ 512 w 523"/>
                <a:gd name="T21" fmla="*/ 320 h 494"/>
                <a:gd name="T22" fmla="*/ 491 w 523"/>
                <a:gd name="T23" fmla="*/ 364 h 494"/>
                <a:gd name="T24" fmla="*/ 464 w 523"/>
                <a:gd name="T25" fmla="*/ 403 h 494"/>
                <a:gd name="T26" fmla="*/ 428 w 523"/>
                <a:gd name="T27" fmla="*/ 437 h 494"/>
                <a:gd name="T28" fmla="*/ 386 w 523"/>
                <a:gd name="T29" fmla="*/ 463 h 494"/>
                <a:gd name="T30" fmla="*/ 339 w 523"/>
                <a:gd name="T31" fmla="*/ 483 h 494"/>
                <a:gd name="T32" fmla="*/ 288 w 523"/>
                <a:gd name="T33" fmla="*/ 493 h 494"/>
                <a:gd name="T34" fmla="*/ 262 w 523"/>
                <a:gd name="T35" fmla="*/ 494 h 494"/>
                <a:gd name="T36" fmla="*/ 210 w 523"/>
                <a:gd name="T37" fmla="*/ 488 h 494"/>
                <a:gd name="T38" fmla="*/ 160 w 523"/>
                <a:gd name="T39" fmla="*/ 474 h 494"/>
                <a:gd name="T40" fmla="*/ 116 w 523"/>
                <a:gd name="T41" fmla="*/ 452 h 494"/>
                <a:gd name="T42" fmla="*/ 77 w 523"/>
                <a:gd name="T43" fmla="*/ 420 h 494"/>
                <a:gd name="T44" fmla="*/ 46 w 523"/>
                <a:gd name="T45" fmla="*/ 385 h 494"/>
                <a:gd name="T46" fmla="*/ 22 w 523"/>
                <a:gd name="T47" fmla="*/ 343 h 494"/>
                <a:gd name="T48" fmla="*/ 6 w 523"/>
                <a:gd name="T49" fmla="*/ 296 h 494"/>
                <a:gd name="T50" fmla="*/ 0 w 523"/>
                <a:gd name="T51" fmla="*/ 246 h 494"/>
                <a:gd name="T52" fmla="*/ 1 w 523"/>
                <a:gd name="T53" fmla="*/ 222 h 494"/>
                <a:gd name="T54" fmla="*/ 13 w 523"/>
                <a:gd name="T55" fmla="*/ 174 h 494"/>
                <a:gd name="T56" fmla="*/ 32 w 523"/>
                <a:gd name="T57" fmla="*/ 130 h 494"/>
                <a:gd name="T58" fmla="*/ 60 w 523"/>
                <a:gd name="T59" fmla="*/ 91 h 494"/>
                <a:gd name="T60" fmla="*/ 95 w 523"/>
                <a:gd name="T61" fmla="*/ 57 h 494"/>
                <a:gd name="T62" fmla="*/ 137 w 523"/>
                <a:gd name="T63" fmla="*/ 30 h 494"/>
                <a:gd name="T64" fmla="*/ 184 w 523"/>
                <a:gd name="T65" fmla="*/ 12 h 494"/>
                <a:gd name="T66" fmla="*/ 235 w 523"/>
                <a:gd name="T67" fmla="*/ 2 h 494"/>
                <a:gd name="T68" fmla="*/ 262 w 523"/>
                <a:gd name="T6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3" h="494">
                  <a:moveTo>
                    <a:pt x="262" y="0"/>
                  </a:moveTo>
                  <a:lnTo>
                    <a:pt x="262" y="0"/>
                  </a:lnTo>
                  <a:lnTo>
                    <a:pt x="288" y="2"/>
                  </a:lnTo>
                  <a:lnTo>
                    <a:pt x="315" y="6"/>
                  </a:lnTo>
                  <a:lnTo>
                    <a:pt x="339" y="12"/>
                  </a:lnTo>
                  <a:lnTo>
                    <a:pt x="363" y="20"/>
                  </a:lnTo>
                  <a:lnTo>
                    <a:pt x="386" y="30"/>
                  </a:lnTo>
                  <a:lnTo>
                    <a:pt x="408" y="43"/>
                  </a:lnTo>
                  <a:lnTo>
                    <a:pt x="428" y="57"/>
                  </a:lnTo>
                  <a:lnTo>
                    <a:pt x="447" y="72"/>
                  </a:lnTo>
                  <a:lnTo>
                    <a:pt x="464" y="91"/>
                  </a:lnTo>
                  <a:lnTo>
                    <a:pt x="479" y="109"/>
                  </a:lnTo>
                  <a:lnTo>
                    <a:pt x="491" y="130"/>
                  </a:lnTo>
                  <a:lnTo>
                    <a:pt x="503" y="152"/>
                  </a:lnTo>
                  <a:lnTo>
                    <a:pt x="512" y="174"/>
                  </a:lnTo>
                  <a:lnTo>
                    <a:pt x="518" y="197"/>
                  </a:lnTo>
                  <a:lnTo>
                    <a:pt x="522" y="222"/>
                  </a:lnTo>
                  <a:lnTo>
                    <a:pt x="523" y="246"/>
                  </a:lnTo>
                  <a:lnTo>
                    <a:pt x="523" y="246"/>
                  </a:lnTo>
                  <a:lnTo>
                    <a:pt x="522" y="272"/>
                  </a:lnTo>
                  <a:lnTo>
                    <a:pt x="518" y="296"/>
                  </a:lnTo>
                  <a:lnTo>
                    <a:pt x="512" y="320"/>
                  </a:lnTo>
                  <a:lnTo>
                    <a:pt x="503" y="343"/>
                  </a:lnTo>
                  <a:lnTo>
                    <a:pt x="491" y="364"/>
                  </a:lnTo>
                  <a:lnTo>
                    <a:pt x="479" y="385"/>
                  </a:lnTo>
                  <a:lnTo>
                    <a:pt x="464" y="403"/>
                  </a:lnTo>
                  <a:lnTo>
                    <a:pt x="447" y="420"/>
                  </a:lnTo>
                  <a:lnTo>
                    <a:pt x="428" y="437"/>
                  </a:lnTo>
                  <a:lnTo>
                    <a:pt x="408" y="452"/>
                  </a:lnTo>
                  <a:lnTo>
                    <a:pt x="386" y="463"/>
                  </a:lnTo>
                  <a:lnTo>
                    <a:pt x="363" y="474"/>
                  </a:lnTo>
                  <a:lnTo>
                    <a:pt x="339" y="483"/>
                  </a:lnTo>
                  <a:lnTo>
                    <a:pt x="315" y="488"/>
                  </a:lnTo>
                  <a:lnTo>
                    <a:pt x="288" y="493"/>
                  </a:lnTo>
                  <a:lnTo>
                    <a:pt x="262" y="494"/>
                  </a:lnTo>
                  <a:lnTo>
                    <a:pt x="262" y="494"/>
                  </a:lnTo>
                  <a:lnTo>
                    <a:pt x="235" y="493"/>
                  </a:lnTo>
                  <a:lnTo>
                    <a:pt x="210" y="488"/>
                  </a:lnTo>
                  <a:lnTo>
                    <a:pt x="184" y="483"/>
                  </a:lnTo>
                  <a:lnTo>
                    <a:pt x="160" y="474"/>
                  </a:lnTo>
                  <a:lnTo>
                    <a:pt x="137" y="463"/>
                  </a:lnTo>
                  <a:lnTo>
                    <a:pt x="116" y="452"/>
                  </a:lnTo>
                  <a:lnTo>
                    <a:pt x="95" y="437"/>
                  </a:lnTo>
                  <a:lnTo>
                    <a:pt x="77" y="420"/>
                  </a:lnTo>
                  <a:lnTo>
                    <a:pt x="60" y="403"/>
                  </a:lnTo>
                  <a:lnTo>
                    <a:pt x="46" y="385"/>
                  </a:lnTo>
                  <a:lnTo>
                    <a:pt x="32" y="364"/>
                  </a:lnTo>
                  <a:lnTo>
                    <a:pt x="22" y="343"/>
                  </a:lnTo>
                  <a:lnTo>
                    <a:pt x="13" y="320"/>
                  </a:lnTo>
                  <a:lnTo>
                    <a:pt x="6" y="296"/>
                  </a:lnTo>
                  <a:lnTo>
                    <a:pt x="1" y="272"/>
                  </a:lnTo>
                  <a:lnTo>
                    <a:pt x="0" y="246"/>
                  </a:lnTo>
                  <a:lnTo>
                    <a:pt x="0" y="246"/>
                  </a:lnTo>
                  <a:lnTo>
                    <a:pt x="1" y="222"/>
                  </a:lnTo>
                  <a:lnTo>
                    <a:pt x="6" y="197"/>
                  </a:lnTo>
                  <a:lnTo>
                    <a:pt x="13" y="174"/>
                  </a:lnTo>
                  <a:lnTo>
                    <a:pt x="22" y="152"/>
                  </a:lnTo>
                  <a:lnTo>
                    <a:pt x="32" y="130"/>
                  </a:lnTo>
                  <a:lnTo>
                    <a:pt x="46" y="109"/>
                  </a:lnTo>
                  <a:lnTo>
                    <a:pt x="60" y="91"/>
                  </a:lnTo>
                  <a:lnTo>
                    <a:pt x="77" y="72"/>
                  </a:lnTo>
                  <a:lnTo>
                    <a:pt x="95" y="57"/>
                  </a:lnTo>
                  <a:lnTo>
                    <a:pt x="116" y="43"/>
                  </a:lnTo>
                  <a:lnTo>
                    <a:pt x="137" y="30"/>
                  </a:lnTo>
                  <a:lnTo>
                    <a:pt x="160" y="20"/>
                  </a:lnTo>
                  <a:lnTo>
                    <a:pt x="184" y="12"/>
                  </a:lnTo>
                  <a:lnTo>
                    <a:pt x="210" y="6"/>
                  </a:lnTo>
                  <a:lnTo>
                    <a:pt x="235" y="2"/>
                  </a:lnTo>
                  <a:lnTo>
                    <a:pt x="262" y="0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2CC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7" name="Freeform 1007"/>
            <p:cNvSpPr>
              <a:spLocks/>
            </p:cNvSpPr>
            <p:nvPr/>
          </p:nvSpPr>
          <p:spPr bwMode="auto">
            <a:xfrm>
              <a:off x="1943" y="1713"/>
              <a:ext cx="503" cy="472"/>
            </a:xfrm>
            <a:custGeom>
              <a:avLst/>
              <a:gdLst>
                <a:gd name="T0" fmla="*/ 251 w 503"/>
                <a:gd name="T1" fmla="*/ 0 h 472"/>
                <a:gd name="T2" fmla="*/ 301 w 503"/>
                <a:gd name="T3" fmla="*/ 6 h 472"/>
                <a:gd name="T4" fmla="*/ 349 w 503"/>
                <a:gd name="T5" fmla="*/ 19 h 472"/>
                <a:gd name="T6" fmla="*/ 391 w 503"/>
                <a:gd name="T7" fmla="*/ 41 h 472"/>
                <a:gd name="T8" fmla="*/ 429 w 503"/>
                <a:gd name="T9" fmla="*/ 70 h 472"/>
                <a:gd name="T10" fmla="*/ 459 w 503"/>
                <a:gd name="T11" fmla="*/ 105 h 472"/>
                <a:gd name="T12" fmla="*/ 482 w 503"/>
                <a:gd name="T13" fmla="*/ 145 h 472"/>
                <a:gd name="T14" fmla="*/ 498 w 503"/>
                <a:gd name="T15" fmla="*/ 189 h 472"/>
                <a:gd name="T16" fmla="*/ 503 w 503"/>
                <a:gd name="T17" fmla="*/ 237 h 472"/>
                <a:gd name="T18" fmla="*/ 501 w 503"/>
                <a:gd name="T19" fmla="*/ 261 h 472"/>
                <a:gd name="T20" fmla="*/ 491 w 503"/>
                <a:gd name="T21" fmla="*/ 306 h 472"/>
                <a:gd name="T22" fmla="*/ 472 w 503"/>
                <a:gd name="T23" fmla="*/ 348 h 472"/>
                <a:gd name="T24" fmla="*/ 444 w 503"/>
                <a:gd name="T25" fmla="*/ 385 h 472"/>
                <a:gd name="T26" fmla="*/ 410 w 503"/>
                <a:gd name="T27" fmla="*/ 418 h 472"/>
                <a:gd name="T28" fmla="*/ 371 w 503"/>
                <a:gd name="T29" fmla="*/ 443 h 472"/>
                <a:gd name="T30" fmla="*/ 325 w 503"/>
                <a:gd name="T31" fmla="*/ 462 h 472"/>
                <a:gd name="T32" fmla="*/ 277 w 503"/>
                <a:gd name="T33" fmla="*/ 470 h 472"/>
                <a:gd name="T34" fmla="*/ 251 w 503"/>
                <a:gd name="T35" fmla="*/ 472 h 472"/>
                <a:gd name="T36" fmla="*/ 200 w 503"/>
                <a:gd name="T37" fmla="*/ 467 h 472"/>
                <a:gd name="T38" fmla="*/ 153 w 503"/>
                <a:gd name="T39" fmla="*/ 453 h 472"/>
                <a:gd name="T40" fmla="*/ 110 w 503"/>
                <a:gd name="T41" fmla="*/ 432 h 472"/>
                <a:gd name="T42" fmla="*/ 73 w 503"/>
                <a:gd name="T43" fmla="*/ 402 h 472"/>
                <a:gd name="T44" fmla="*/ 43 w 503"/>
                <a:gd name="T45" fmla="*/ 368 h 472"/>
                <a:gd name="T46" fmla="*/ 19 w 503"/>
                <a:gd name="T47" fmla="*/ 327 h 472"/>
                <a:gd name="T48" fmla="*/ 5 w 503"/>
                <a:gd name="T49" fmla="*/ 283 h 472"/>
                <a:gd name="T50" fmla="*/ 0 w 503"/>
                <a:gd name="T51" fmla="*/ 237 h 472"/>
                <a:gd name="T52" fmla="*/ 1 w 503"/>
                <a:gd name="T53" fmla="*/ 213 h 472"/>
                <a:gd name="T54" fmla="*/ 11 w 503"/>
                <a:gd name="T55" fmla="*/ 166 h 472"/>
                <a:gd name="T56" fmla="*/ 30 w 503"/>
                <a:gd name="T57" fmla="*/ 123 h 472"/>
                <a:gd name="T58" fmla="*/ 57 w 503"/>
                <a:gd name="T59" fmla="*/ 87 h 472"/>
                <a:gd name="T60" fmla="*/ 91 w 503"/>
                <a:gd name="T61" fmla="*/ 54 h 472"/>
                <a:gd name="T62" fmla="*/ 130 w 503"/>
                <a:gd name="T63" fmla="*/ 29 h 472"/>
                <a:gd name="T64" fmla="*/ 176 w 503"/>
                <a:gd name="T65" fmla="*/ 12 h 472"/>
                <a:gd name="T66" fmla="*/ 224 w 503"/>
                <a:gd name="T67" fmla="*/ 2 h 472"/>
                <a:gd name="T68" fmla="*/ 251 w 503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3" h="472">
                  <a:moveTo>
                    <a:pt x="251" y="0"/>
                  </a:moveTo>
                  <a:lnTo>
                    <a:pt x="251" y="0"/>
                  </a:lnTo>
                  <a:lnTo>
                    <a:pt x="277" y="2"/>
                  </a:lnTo>
                  <a:lnTo>
                    <a:pt x="301" y="6"/>
                  </a:lnTo>
                  <a:lnTo>
                    <a:pt x="325" y="12"/>
                  </a:lnTo>
                  <a:lnTo>
                    <a:pt x="349" y="19"/>
                  </a:lnTo>
                  <a:lnTo>
                    <a:pt x="371" y="29"/>
                  </a:lnTo>
                  <a:lnTo>
                    <a:pt x="391" y="41"/>
                  </a:lnTo>
                  <a:lnTo>
                    <a:pt x="410" y="54"/>
                  </a:lnTo>
                  <a:lnTo>
                    <a:pt x="429" y="70"/>
                  </a:lnTo>
                  <a:lnTo>
                    <a:pt x="444" y="87"/>
                  </a:lnTo>
                  <a:lnTo>
                    <a:pt x="459" y="105"/>
                  </a:lnTo>
                  <a:lnTo>
                    <a:pt x="472" y="123"/>
                  </a:lnTo>
                  <a:lnTo>
                    <a:pt x="482" y="145"/>
                  </a:lnTo>
                  <a:lnTo>
                    <a:pt x="491" y="166"/>
                  </a:lnTo>
                  <a:lnTo>
                    <a:pt x="498" y="189"/>
                  </a:lnTo>
                  <a:lnTo>
                    <a:pt x="501" y="213"/>
                  </a:lnTo>
                  <a:lnTo>
                    <a:pt x="503" y="237"/>
                  </a:lnTo>
                  <a:lnTo>
                    <a:pt x="503" y="237"/>
                  </a:lnTo>
                  <a:lnTo>
                    <a:pt x="501" y="261"/>
                  </a:lnTo>
                  <a:lnTo>
                    <a:pt x="498" y="283"/>
                  </a:lnTo>
                  <a:lnTo>
                    <a:pt x="491" y="306"/>
                  </a:lnTo>
                  <a:lnTo>
                    <a:pt x="482" y="327"/>
                  </a:lnTo>
                  <a:lnTo>
                    <a:pt x="472" y="348"/>
                  </a:lnTo>
                  <a:lnTo>
                    <a:pt x="459" y="368"/>
                  </a:lnTo>
                  <a:lnTo>
                    <a:pt x="444" y="385"/>
                  </a:lnTo>
                  <a:lnTo>
                    <a:pt x="429" y="402"/>
                  </a:lnTo>
                  <a:lnTo>
                    <a:pt x="410" y="418"/>
                  </a:lnTo>
                  <a:lnTo>
                    <a:pt x="391" y="432"/>
                  </a:lnTo>
                  <a:lnTo>
                    <a:pt x="371" y="443"/>
                  </a:lnTo>
                  <a:lnTo>
                    <a:pt x="349" y="453"/>
                  </a:lnTo>
                  <a:lnTo>
                    <a:pt x="325" y="462"/>
                  </a:lnTo>
                  <a:lnTo>
                    <a:pt x="301" y="467"/>
                  </a:lnTo>
                  <a:lnTo>
                    <a:pt x="277" y="470"/>
                  </a:lnTo>
                  <a:lnTo>
                    <a:pt x="251" y="472"/>
                  </a:lnTo>
                  <a:lnTo>
                    <a:pt x="251" y="472"/>
                  </a:lnTo>
                  <a:lnTo>
                    <a:pt x="224" y="470"/>
                  </a:lnTo>
                  <a:lnTo>
                    <a:pt x="200" y="467"/>
                  </a:lnTo>
                  <a:lnTo>
                    <a:pt x="176" y="462"/>
                  </a:lnTo>
                  <a:lnTo>
                    <a:pt x="153" y="453"/>
                  </a:lnTo>
                  <a:lnTo>
                    <a:pt x="130" y="443"/>
                  </a:lnTo>
                  <a:lnTo>
                    <a:pt x="110" y="432"/>
                  </a:lnTo>
                  <a:lnTo>
                    <a:pt x="91" y="418"/>
                  </a:lnTo>
                  <a:lnTo>
                    <a:pt x="73" y="402"/>
                  </a:lnTo>
                  <a:lnTo>
                    <a:pt x="57" y="385"/>
                  </a:lnTo>
                  <a:lnTo>
                    <a:pt x="43" y="368"/>
                  </a:lnTo>
                  <a:lnTo>
                    <a:pt x="30" y="348"/>
                  </a:lnTo>
                  <a:lnTo>
                    <a:pt x="19" y="327"/>
                  </a:lnTo>
                  <a:lnTo>
                    <a:pt x="11" y="306"/>
                  </a:lnTo>
                  <a:lnTo>
                    <a:pt x="5" y="283"/>
                  </a:lnTo>
                  <a:lnTo>
                    <a:pt x="1" y="261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11" y="166"/>
                  </a:lnTo>
                  <a:lnTo>
                    <a:pt x="19" y="145"/>
                  </a:lnTo>
                  <a:lnTo>
                    <a:pt x="30" y="123"/>
                  </a:lnTo>
                  <a:lnTo>
                    <a:pt x="43" y="105"/>
                  </a:lnTo>
                  <a:lnTo>
                    <a:pt x="57" y="87"/>
                  </a:lnTo>
                  <a:lnTo>
                    <a:pt x="73" y="70"/>
                  </a:lnTo>
                  <a:lnTo>
                    <a:pt x="91" y="54"/>
                  </a:lnTo>
                  <a:lnTo>
                    <a:pt x="110" y="41"/>
                  </a:lnTo>
                  <a:lnTo>
                    <a:pt x="130" y="29"/>
                  </a:lnTo>
                  <a:lnTo>
                    <a:pt x="153" y="19"/>
                  </a:lnTo>
                  <a:lnTo>
                    <a:pt x="176" y="12"/>
                  </a:lnTo>
                  <a:lnTo>
                    <a:pt x="200" y="6"/>
                  </a:lnTo>
                  <a:lnTo>
                    <a:pt x="224" y="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2D1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8" name="Freeform 1008"/>
            <p:cNvSpPr>
              <a:spLocks/>
            </p:cNvSpPr>
            <p:nvPr/>
          </p:nvSpPr>
          <p:spPr bwMode="auto">
            <a:xfrm>
              <a:off x="1954" y="1727"/>
              <a:ext cx="483" cy="450"/>
            </a:xfrm>
            <a:custGeom>
              <a:avLst/>
              <a:gdLst>
                <a:gd name="T0" fmla="*/ 241 w 483"/>
                <a:gd name="T1" fmla="*/ 0 h 450"/>
                <a:gd name="T2" fmla="*/ 290 w 483"/>
                <a:gd name="T3" fmla="*/ 5 h 450"/>
                <a:gd name="T4" fmla="*/ 335 w 483"/>
                <a:gd name="T5" fmla="*/ 19 h 450"/>
                <a:gd name="T6" fmla="*/ 376 w 483"/>
                <a:gd name="T7" fmla="*/ 39 h 450"/>
                <a:gd name="T8" fmla="*/ 413 w 483"/>
                <a:gd name="T9" fmla="*/ 67 h 450"/>
                <a:gd name="T10" fmla="*/ 442 w 483"/>
                <a:gd name="T11" fmla="*/ 100 h 450"/>
                <a:gd name="T12" fmla="*/ 464 w 483"/>
                <a:gd name="T13" fmla="*/ 138 h 450"/>
                <a:gd name="T14" fmla="*/ 478 w 483"/>
                <a:gd name="T15" fmla="*/ 180 h 450"/>
                <a:gd name="T16" fmla="*/ 483 w 483"/>
                <a:gd name="T17" fmla="*/ 225 h 450"/>
                <a:gd name="T18" fmla="*/ 481 w 483"/>
                <a:gd name="T19" fmla="*/ 248 h 450"/>
                <a:gd name="T20" fmla="*/ 473 w 483"/>
                <a:gd name="T21" fmla="*/ 292 h 450"/>
                <a:gd name="T22" fmla="*/ 454 w 483"/>
                <a:gd name="T23" fmla="*/ 332 h 450"/>
                <a:gd name="T24" fmla="*/ 428 w 483"/>
                <a:gd name="T25" fmla="*/ 368 h 450"/>
                <a:gd name="T26" fmla="*/ 395 w 483"/>
                <a:gd name="T27" fmla="*/ 398 h 450"/>
                <a:gd name="T28" fmla="*/ 357 w 483"/>
                <a:gd name="T29" fmla="*/ 422 h 450"/>
                <a:gd name="T30" fmla="*/ 314 w 483"/>
                <a:gd name="T31" fmla="*/ 439 h 450"/>
                <a:gd name="T32" fmla="*/ 267 w 483"/>
                <a:gd name="T33" fmla="*/ 449 h 450"/>
                <a:gd name="T34" fmla="*/ 241 w 483"/>
                <a:gd name="T35" fmla="*/ 450 h 450"/>
                <a:gd name="T36" fmla="*/ 193 w 483"/>
                <a:gd name="T37" fmla="*/ 445 h 450"/>
                <a:gd name="T38" fmla="*/ 147 w 483"/>
                <a:gd name="T39" fmla="*/ 432 h 450"/>
                <a:gd name="T40" fmla="*/ 107 w 483"/>
                <a:gd name="T41" fmla="*/ 411 h 450"/>
                <a:gd name="T42" fmla="*/ 71 w 483"/>
                <a:gd name="T43" fmla="*/ 384 h 450"/>
                <a:gd name="T44" fmla="*/ 42 w 483"/>
                <a:gd name="T45" fmla="*/ 350 h 450"/>
                <a:gd name="T46" fmla="*/ 19 w 483"/>
                <a:gd name="T47" fmla="*/ 313 h 450"/>
                <a:gd name="T48" fmla="*/ 5 w 483"/>
                <a:gd name="T49" fmla="*/ 271 h 450"/>
                <a:gd name="T50" fmla="*/ 0 w 483"/>
                <a:gd name="T51" fmla="*/ 225 h 450"/>
                <a:gd name="T52" fmla="*/ 1 w 483"/>
                <a:gd name="T53" fmla="*/ 203 h 450"/>
                <a:gd name="T54" fmla="*/ 11 w 483"/>
                <a:gd name="T55" fmla="*/ 159 h 450"/>
                <a:gd name="T56" fmla="*/ 29 w 483"/>
                <a:gd name="T57" fmla="*/ 118 h 450"/>
                <a:gd name="T58" fmla="*/ 56 w 483"/>
                <a:gd name="T59" fmla="*/ 83 h 450"/>
                <a:gd name="T60" fmla="*/ 88 w 483"/>
                <a:gd name="T61" fmla="*/ 51 h 450"/>
                <a:gd name="T62" fmla="*/ 127 w 483"/>
                <a:gd name="T63" fmla="*/ 27 h 450"/>
                <a:gd name="T64" fmla="*/ 170 w 483"/>
                <a:gd name="T65" fmla="*/ 10 h 450"/>
                <a:gd name="T66" fmla="*/ 217 w 483"/>
                <a:gd name="T67" fmla="*/ 2 h 450"/>
                <a:gd name="T68" fmla="*/ 241 w 483"/>
                <a:gd name="T6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3" h="450">
                  <a:moveTo>
                    <a:pt x="241" y="0"/>
                  </a:moveTo>
                  <a:lnTo>
                    <a:pt x="241" y="0"/>
                  </a:lnTo>
                  <a:lnTo>
                    <a:pt x="267" y="2"/>
                  </a:lnTo>
                  <a:lnTo>
                    <a:pt x="290" y="5"/>
                  </a:lnTo>
                  <a:lnTo>
                    <a:pt x="314" y="10"/>
                  </a:lnTo>
                  <a:lnTo>
                    <a:pt x="335" y="19"/>
                  </a:lnTo>
                  <a:lnTo>
                    <a:pt x="357" y="27"/>
                  </a:lnTo>
                  <a:lnTo>
                    <a:pt x="376" y="39"/>
                  </a:lnTo>
                  <a:lnTo>
                    <a:pt x="395" y="51"/>
                  </a:lnTo>
                  <a:lnTo>
                    <a:pt x="413" y="67"/>
                  </a:lnTo>
                  <a:lnTo>
                    <a:pt x="428" y="83"/>
                  </a:lnTo>
                  <a:lnTo>
                    <a:pt x="442" y="100"/>
                  </a:lnTo>
                  <a:lnTo>
                    <a:pt x="454" y="118"/>
                  </a:lnTo>
                  <a:lnTo>
                    <a:pt x="464" y="138"/>
                  </a:lnTo>
                  <a:lnTo>
                    <a:pt x="473" y="159"/>
                  </a:lnTo>
                  <a:lnTo>
                    <a:pt x="478" y="180"/>
                  </a:lnTo>
                  <a:lnTo>
                    <a:pt x="481" y="203"/>
                  </a:lnTo>
                  <a:lnTo>
                    <a:pt x="483" y="225"/>
                  </a:lnTo>
                  <a:lnTo>
                    <a:pt x="483" y="225"/>
                  </a:lnTo>
                  <a:lnTo>
                    <a:pt x="481" y="248"/>
                  </a:lnTo>
                  <a:lnTo>
                    <a:pt x="478" y="271"/>
                  </a:lnTo>
                  <a:lnTo>
                    <a:pt x="473" y="292"/>
                  </a:lnTo>
                  <a:lnTo>
                    <a:pt x="464" y="313"/>
                  </a:lnTo>
                  <a:lnTo>
                    <a:pt x="454" y="332"/>
                  </a:lnTo>
                  <a:lnTo>
                    <a:pt x="442" y="350"/>
                  </a:lnTo>
                  <a:lnTo>
                    <a:pt x="428" y="368"/>
                  </a:lnTo>
                  <a:lnTo>
                    <a:pt x="413" y="384"/>
                  </a:lnTo>
                  <a:lnTo>
                    <a:pt x="395" y="398"/>
                  </a:lnTo>
                  <a:lnTo>
                    <a:pt x="376" y="411"/>
                  </a:lnTo>
                  <a:lnTo>
                    <a:pt x="357" y="422"/>
                  </a:lnTo>
                  <a:lnTo>
                    <a:pt x="335" y="432"/>
                  </a:lnTo>
                  <a:lnTo>
                    <a:pt x="314" y="439"/>
                  </a:lnTo>
                  <a:lnTo>
                    <a:pt x="290" y="445"/>
                  </a:lnTo>
                  <a:lnTo>
                    <a:pt x="267" y="449"/>
                  </a:lnTo>
                  <a:lnTo>
                    <a:pt x="241" y="450"/>
                  </a:lnTo>
                  <a:lnTo>
                    <a:pt x="241" y="450"/>
                  </a:lnTo>
                  <a:lnTo>
                    <a:pt x="217" y="449"/>
                  </a:lnTo>
                  <a:lnTo>
                    <a:pt x="193" y="445"/>
                  </a:lnTo>
                  <a:lnTo>
                    <a:pt x="170" y="439"/>
                  </a:lnTo>
                  <a:lnTo>
                    <a:pt x="147" y="432"/>
                  </a:lnTo>
                  <a:lnTo>
                    <a:pt x="127" y="422"/>
                  </a:lnTo>
                  <a:lnTo>
                    <a:pt x="107" y="411"/>
                  </a:lnTo>
                  <a:lnTo>
                    <a:pt x="88" y="398"/>
                  </a:lnTo>
                  <a:lnTo>
                    <a:pt x="71" y="384"/>
                  </a:lnTo>
                  <a:lnTo>
                    <a:pt x="56" y="368"/>
                  </a:lnTo>
                  <a:lnTo>
                    <a:pt x="42" y="350"/>
                  </a:lnTo>
                  <a:lnTo>
                    <a:pt x="29" y="332"/>
                  </a:lnTo>
                  <a:lnTo>
                    <a:pt x="19" y="313"/>
                  </a:lnTo>
                  <a:lnTo>
                    <a:pt x="11" y="292"/>
                  </a:lnTo>
                  <a:lnTo>
                    <a:pt x="5" y="271"/>
                  </a:lnTo>
                  <a:lnTo>
                    <a:pt x="1" y="248"/>
                  </a:lnTo>
                  <a:lnTo>
                    <a:pt x="0" y="225"/>
                  </a:lnTo>
                  <a:lnTo>
                    <a:pt x="0" y="225"/>
                  </a:lnTo>
                  <a:lnTo>
                    <a:pt x="1" y="203"/>
                  </a:lnTo>
                  <a:lnTo>
                    <a:pt x="5" y="180"/>
                  </a:lnTo>
                  <a:lnTo>
                    <a:pt x="11" y="159"/>
                  </a:lnTo>
                  <a:lnTo>
                    <a:pt x="19" y="138"/>
                  </a:lnTo>
                  <a:lnTo>
                    <a:pt x="29" y="118"/>
                  </a:lnTo>
                  <a:lnTo>
                    <a:pt x="42" y="100"/>
                  </a:lnTo>
                  <a:lnTo>
                    <a:pt x="56" y="83"/>
                  </a:lnTo>
                  <a:lnTo>
                    <a:pt x="71" y="67"/>
                  </a:lnTo>
                  <a:lnTo>
                    <a:pt x="88" y="51"/>
                  </a:lnTo>
                  <a:lnTo>
                    <a:pt x="107" y="39"/>
                  </a:lnTo>
                  <a:lnTo>
                    <a:pt x="127" y="27"/>
                  </a:lnTo>
                  <a:lnTo>
                    <a:pt x="147" y="19"/>
                  </a:lnTo>
                  <a:lnTo>
                    <a:pt x="170" y="10"/>
                  </a:lnTo>
                  <a:lnTo>
                    <a:pt x="193" y="5"/>
                  </a:lnTo>
                  <a:lnTo>
                    <a:pt x="217" y="2"/>
                  </a:lnTo>
                  <a:lnTo>
                    <a:pt x="241" y="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2D4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9" name="Freeform 1009"/>
            <p:cNvSpPr>
              <a:spLocks/>
            </p:cNvSpPr>
            <p:nvPr/>
          </p:nvSpPr>
          <p:spPr bwMode="auto">
            <a:xfrm>
              <a:off x="1965" y="1742"/>
              <a:ext cx="464" cy="427"/>
            </a:xfrm>
            <a:custGeom>
              <a:avLst/>
              <a:gdLst>
                <a:gd name="T0" fmla="*/ 233 w 464"/>
                <a:gd name="T1" fmla="*/ 0 h 427"/>
                <a:gd name="T2" fmla="*/ 279 w 464"/>
                <a:gd name="T3" fmla="*/ 4 h 427"/>
                <a:gd name="T4" fmla="*/ 323 w 464"/>
                <a:gd name="T5" fmla="*/ 17 h 427"/>
                <a:gd name="T6" fmla="*/ 362 w 464"/>
                <a:gd name="T7" fmla="*/ 36 h 427"/>
                <a:gd name="T8" fmla="*/ 397 w 464"/>
                <a:gd name="T9" fmla="*/ 62 h 427"/>
                <a:gd name="T10" fmla="*/ 425 w 464"/>
                <a:gd name="T11" fmla="*/ 94 h 427"/>
                <a:gd name="T12" fmla="*/ 446 w 464"/>
                <a:gd name="T13" fmla="*/ 130 h 427"/>
                <a:gd name="T14" fmla="*/ 459 w 464"/>
                <a:gd name="T15" fmla="*/ 171 h 427"/>
                <a:gd name="T16" fmla="*/ 464 w 464"/>
                <a:gd name="T17" fmla="*/ 213 h 427"/>
                <a:gd name="T18" fmla="*/ 463 w 464"/>
                <a:gd name="T19" fmla="*/ 235 h 427"/>
                <a:gd name="T20" fmla="*/ 454 w 464"/>
                <a:gd name="T21" fmla="*/ 277 h 427"/>
                <a:gd name="T22" fmla="*/ 436 w 464"/>
                <a:gd name="T23" fmla="*/ 315 h 427"/>
                <a:gd name="T24" fmla="*/ 411 w 464"/>
                <a:gd name="T25" fmla="*/ 349 h 427"/>
                <a:gd name="T26" fmla="*/ 380 w 464"/>
                <a:gd name="T27" fmla="*/ 379 h 427"/>
                <a:gd name="T28" fmla="*/ 343 w 464"/>
                <a:gd name="T29" fmla="*/ 402 h 427"/>
                <a:gd name="T30" fmla="*/ 302 w 464"/>
                <a:gd name="T31" fmla="*/ 417 h 427"/>
                <a:gd name="T32" fmla="*/ 256 w 464"/>
                <a:gd name="T33" fmla="*/ 426 h 427"/>
                <a:gd name="T34" fmla="*/ 233 w 464"/>
                <a:gd name="T35" fmla="*/ 427 h 427"/>
                <a:gd name="T36" fmla="*/ 186 w 464"/>
                <a:gd name="T37" fmla="*/ 423 h 427"/>
                <a:gd name="T38" fmla="*/ 143 w 464"/>
                <a:gd name="T39" fmla="*/ 410 h 427"/>
                <a:gd name="T40" fmla="*/ 103 w 464"/>
                <a:gd name="T41" fmla="*/ 390 h 427"/>
                <a:gd name="T42" fmla="*/ 69 w 464"/>
                <a:gd name="T43" fmla="*/ 365 h 427"/>
                <a:gd name="T44" fmla="*/ 41 w 464"/>
                <a:gd name="T45" fmla="*/ 332 h 427"/>
                <a:gd name="T46" fmla="*/ 20 w 464"/>
                <a:gd name="T47" fmla="*/ 297 h 427"/>
                <a:gd name="T48" fmla="*/ 6 w 464"/>
                <a:gd name="T49" fmla="*/ 256 h 427"/>
                <a:gd name="T50" fmla="*/ 0 w 464"/>
                <a:gd name="T51" fmla="*/ 213 h 427"/>
                <a:gd name="T52" fmla="*/ 2 w 464"/>
                <a:gd name="T53" fmla="*/ 192 h 427"/>
                <a:gd name="T54" fmla="*/ 12 w 464"/>
                <a:gd name="T55" fmla="*/ 150 h 427"/>
                <a:gd name="T56" fmla="*/ 28 w 464"/>
                <a:gd name="T57" fmla="*/ 111 h 427"/>
                <a:gd name="T58" fmla="*/ 54 w 464"/>
                <a:gd name="T59" fmla="*/ 77 h 427"/>
                <a:gd name="T60" fmla="*/ 86 w 464"/>
                <a:gd name="T61" fmla="*/ 49 h 427"/>
                <a:gd name="T62" fmla="*/ 122 w 464"/>
                <a:gd name="T63" fmla="*/ 25 h 427"/>
                <a:gd name="T64" fmla="*/ 164 w 464"/>
                <a:gd name="T65" fmla="*/ 10 h 427"/>
                <a:gd name="T66" fmla="*/ 209 w 464"/>
                <a:gd name="T67" fmla="*/ 1 h 427"/>
                <a:gd name="T68" fmla="*/ 233 w 464"/>
                <a:gd name="T69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4" h="427">
                  <a:moveTo>
                    <a:pt x="233" y="0"/>
                  </a:moveTo>
                  <a:lnTo>
                    <a:pt x="233" y="0"/>
                  </a:lnTo>
                  <a:lnTo>
                    <a:pt x="256" y="1"/>
                  </a:lnTo>
                  <a:lnTo>
                    <a:pt x="279" y="4"/>
                  </a:lnTo>
                  <a:lnTo>
                    <a:pt x="302" y="10"/>
                  </a:lnTo>
                  <a:lnTo>
                    <a:pt x="323" y="17"/>
                  </a:lnTo>
                  <a:lnTo>
                    <a:pt x="343" y="25"/>
                  </a:lnTo>
                  <a:lnTo>
                    <a:pt x="362" y="36"/>
                  </a:lnTo>
                  <a:lnTo>
                    <a:pt x="380" y="49"/>
                  </a:lnTo>
                  <a:lnTo>
                    <a:pt x="397" y="62"/>
                  </a:lnTo>
                  <a:lnTo>
                    <a:pt x="411" y="77"/>
                  </a:lnTo>
                  <a:lnTo>
                    <a:pt x="425" y="94"/>
                  </a:lnTo>
                  <a:lnTo>
                    <a:pt x="436" y="111"/>
                  </a:lnTo>
                  <a:lnTo>
                    <a:pt x="446" y="130"/>
                  </a:lnTo>
                  <a:lnTo>
                    <a:pt x="454" y="150"/>
                  </a:lnTo>
                  <a:lnTo>
                    <a:pt x="459" y="171"/>
                  </a:lnTo>
                  <a:lnTo>
                    <a:pt x="463" y="192"/>
                  </a:lnTo>
                  <a:lnTo>
                    <a:pt x="464" y="213"/>
                  </a:lnTo>
                  <a:lnTo>
                    <a:pt x="464" y="213"/>
                  </a:lnTo>
                  <a:lnTo>
                    <a:pt x="463" y="235"/>
                  </a:lnTo>
                  <a:lnTo>
                    <a:pt x="459" y="256"/>
                  </a:lnTo>
                  <a:lnTo>
                    <a:pt x="454" y="277"/>
                  </a:lnTo>
                  <a:lnTo>
                    <a:pt x="446" y="297"/>
                  </a:lnTo>
                  <a:lnTo>
                    <a:pt x="436" y="315"/>
                  </a:lnTo>
                  <a:lnTo>
                    <a:pt x="425" y="332"/>
                  </a:lnTo>
                  <a:lnTo>
                    <a:pt x="411" y="349"/>
                  </a:lnTo>
                  <a:lnTo>
                    <a:pt x="397" y="365"/>
                  </a:lnTo>
                  <a:lnTo>
                    <a:pt x="380" y="379"/>
                  </a:lnTo>
                  <a:lnTo>
                    <a:pt x="362" y="390"/>
                  </a:lnTo>
                  <a:lnTo>
                    <a:pt x="343" y="402"/>
                  </a:lnTo>
                  <a:lnTo>
                    <a:pt x="323" y="410"/>
                  </a:lnTo>
                  <a:lnTo>
                    <a:pt x="302" y="417"/>
                  </a:lnTo>
                  <a:lnTo>
                    <a:pt x="279" y="423"/>
                  </a:lnTo>
                  <a:lnTo>
                    <a:pt x="256" y="426"/>
                  </a:lnTo>
                  <a:lnTo>
                    <a:pt x="233" y="427"/>
                  </a:lnTo>
                  <a:lnTo>
                    <a:pt x="233" y="427"/>
                  </a:lnTo>
                  <a:lnTo>
                    <a:pt x="209" y="426"/>
                  </a:lnTo>
                  <a:lnTo>
                    <a:pt x="186" y="423"/>
                  </a:lnTo>
                  <a:lnTo>
                    <a:pt x="164" y="417"/>
                  </a:lnTo>
                  <a:lnTo>
                    <a:pt x="143" y="410"/>
                  </a:lnTo>
                  <a:lnTo>
                    <a:pt x="122" y="402"/>
                  </a:lnTo>
                  <a:lnTo>
                    <a:pt x="103" y="390"/>
                  </a:lnTo>
                  <a:lnTo>
                    <a:pt x="86" y="379"/>
                  </a:lnTo>
                  <a:lnTo>
                    <a:pt x="69" y="365"/>
                  </a:lnTo>
                  <a:lnTo>
                    <a:pt x="54" y="349"/>
                  </a:lnTo>
                  <a:lnTo>
                    <a:pt x="41" y="332"/>
                  </a:lnTo>
                  <a:lnTo>
                    <a:pt x="28" y="315"/>
                  </a:lnTo>
                  <a:lnTo>
                    <a:pt x="20" y="297"/>
                  </a:lnTo>
                  <a:lnTo>
                    <a:pt x="12" y="277"/>
                  </a:lnTo>
                  <a:lnTo>
                    <a:pt x="6" y="256"/>
                  </a:lnTo>
                  <a:lnTo>
                    <a:pt x="2" y="235"/>
                  </a:lnTo>
                  <a:lnTo>
                    <a:pt x="0" y="213"/>
                  </a:lnTo>
                  <a:lnTo>
                    <a:pt x="0" y="213"/>
                  </a:lnTo>
                  <a:lnTo>
                    <a:pt x="2" y="192"/>
                  </a:lnTo>
                  <a:lnTo>
                    <a:pt x="6" y="171"/>
                  </a:lnTo>
                  <a:lnTo>
                    <a:pt x="12" y="150"/>
                  </a:lnTo>
                  <a:lnTo>
                    <a:pt x="20" y="130"/>
                  </a:lnTo>
                  <a:lnTo>
                    <a:pt x="28" y="111"/>
                  </a:lnTo>
                  <a:lnTo>
                    <a:pt x="41" y="94"/>
                  </a:lnTo>
                  <a:lnTo>
                    <a:pt x="54" y="77"/>
                  </a:lnTo>
                  <a:lnTo>
                    <a:pt x="69" y="62"/>
                  </a:lnTo>
                  <a:lnTo>
                    <a:pt x="86" y="49"/>
                  </a:lnTo>
                  <a:lnTo>
                    <a:pt x="103" y="36"/>
                  </a:lnTo>
                  <a:lnTo>
                    <a:pt x="122" y="25"/>
                  </a:lnTo>
                  <a:lnTo>
                    <a:pt x="143" y="17"/>
                  </a:lnTo>
                  <a:lnTo>
                    <a:pt x="164" y="10"/>
                  </a:lnTo>
                  <a:lnTo>
                    <a:pt x="186" y="4"/>
                  </a:lnTo>
                  <a:lnTo>
                    <a:pt x="209" y="1"/>
                  </a:lnTo>
                  <a:lnTo>
                    <a:pt x="233" y="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F2D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0" name="Freeform 1010"/>
            <p:cNvSpPr>
              <a:spLocks/>
            </p:cNvSpPr>
            <p:nvPr/>
          </p:nvSpPr>
          <p:spPr bwMode="auto">
            <a:xfrm>
              <a:off x="1978" y="1756"/>
              <a:ext cx="443" cy="406"/>
            </a:xfrm>
            <a:custGeom>
              <a:avLst/>
              <a:gdLst>
                <a:gd name="T0" fmla="*/ 221 w 443"/>
                <a:gd name="T1" fmla="*/ 0 h 406"/>
                <a:gd name="T2" fmla="*/ 266 w 443"/>
                <a:gd name="T3" fmla="*/ 4 h 406"/>
                <a:gd name="T4" fmla="*/ 308 w 443"/>
                <a:gd name="T5" fmla="*/ 15 h 406"/>
                <a:gd name="T6" fmla="*/ 346 w 443"/>
                <a:gd name="T7" fmla="*/ 35 h 406"/>
                <a:gd name="T8" fmla="*/ 379 w 443"/>
                <a:gd name="T9" fmla="*/ 59 h 406"/>
                <a:gd name="T10" fmla="*/ 405 w 443"/>
                <a:gd name="T11" fmla="*/ 89 h 406"/>
                <a:gd name="T12" fmla="*/ 426 w 443"/>
                <a:gd name="T13" fmla="*/ 124 h 406"/>
                <a:gd name="T14" fmla="*/ 438 w 443"/>
                <a:gd name="T15" fmla="*/ 163 h 406"/>
                <a:gd name="T16" fmla="*/ 443 w 443"/>
                <a:gd name="T17" fmla="*/ 202 h 406"/>
                <a:gd name="T18" fmla="*/ 442 w 443"/>
                <a:gd name="T19" fmla="*/ 223 h 406"/>
                <a:gd name="T20" fmla="*/ 433 w 443"/>
                <a:gd name="T21" fmla="*/ 263 h 406"/>
                <a:gd name="T22" fmla="*/ 417 w 443"/>
                <a:gd name="T23" fmla="*/ 300 h 406"/>
                <a:gd name="T24" fmla="*/ 393 w 443"/>
                <a:gd name="T25" fmla="*/ 331 h 406"/>
                <a:gd name="T26" fmla="*/ 362 w 443"/>
                <a:gd name="T27" fmla="*/ 359 h 406"/>
                <a:gd name="T28" fmla="*/ 327 w 443"/>
                <a:gd name="T29" fmla="*/ 380 h 406"/>
                <a:gd name="T30" fmla="*/ 287 w 443"/>
                <a:gd name="T31" fmla="*/ 396 h 406"/>
                <a:gd name="T32" fmla="*/ 244 w 443"/>
                <a:gd name="T33" fmla="*/ 404 h 406"/>
                <a:gd name="T34" fmla="*/ 221 w 443"/>
                <a:gd name="T35" fmla="*/ 406 h 406"/>
                <a:gd name="T36" fmla="*/ 177 w 443"/>
                <a:gd name="T37" fmla="*/ 402 h 406"/>
                <a:gd name="T38" fmla="*/ 135 w 443"/>
                <a:gd name="T39" fmla="*/ 389 h 406"/>
                <a:gd name="T40" fmla="*/ 98 w 443"/>
                <a:gd name="T41" fmla="*/ 371 h 406"/>
                <a:gd name="T42" fmla="*/ 65 w 443"/>
                <a:gd name="T43" fmla="*/ 346 h 406"/>
                <a:gd name="T44" fmla="*/ 38 w 443"/>
                <a:gd name="T45" fmla="*/ 315 h 406"/>
                <a:gd name="T46" fmla="*/ 18 w 443"/>
                <a:gd name="T47" fmla="*/ 281 h 406"/>
                <a:gd name="T48" fmla="*/ 4 w 443"/>
                <a:gd name="T49" fmla="*/ 243 h 406"/>
                <a:gd name="T50" fmla="*/ 0 w 443"/>
                <a:gd name="T51" fmla="*/ 202 h 406"/>
                <a:gd name="T52" fmla="*/ 1 w 443"/>
                <a:gd name="T53" fmla="*/ 182 h 406"/>
                <a:gd name="T54" fmla="*/ 10 w 443"/>
                <a:gd name="T55" fmla="*/ 143 h 406"/>
                <a:gd name="T56" fmla="*/ 27 w 443"/>
                <a:gd name="T57" fmla="*/ 106 h 406"/>
                <a:gd name="T58" fmla="*/ 51 w 443"/>
                <a:gd name="T59" fmla="*/ 73 h 406"/>
                <a:gd name="T60" fmla="*/ 80 w 443"/>
                <a:gd name="T61" fmla="*/ 46 h 406"/>
                <a:gd name="T62" fmla="*/ 116 w 443"/>
                <a:gd name="T63" fmla="*/ 24 h 406"/>
                <a:gd name="T64" fmla="*/ 155 w 443"/>
                <a:gd name="T65" fmla="*/ 10 h 406"/>
                <a:gd name="T66" fmla="*/ 198 w 443"/>
                <a:gd name="T67" fmla="*/ 1 h 406"/>
                <a:gd name="T68" fmla="*/ 221 w 443"/>
                <a:gd name="T6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3" h="406">
                  <a:moveTo>
                    <a:pt x="221" y="0"/>
                  </a:moveTo>
                  <a:lnTo>
                    <a:pt x="221" y="0"/>
                  </a:lnTo>
                  <a:lnTo>
                    <a:pt x="244" y="1"/>
                  </a:lnTo>
                  <a:lnTo>
                    <a:pt x="266" y="4"/>
                  </a:lnTo>
                  <a:lnTo>
                    <a:pt x="287" y="10"/>
                  </a:lnTo>
                  <a:lnTo>
                    <a:pt x="308" y="15"/>
                  </a:lnTo>
                  <a:lnTo>
                    <a:pt x="327" y="24"/>
                  </a:lnTo>
                  <a:lnTo>
                    <a:pt x="346" y="35"/>
                  </a:lnTo>
                  <a:lnTo>
                    <a:pt x="362" y="46"/>
                  </a:lnTo>
                  <a:lnTo>
                    <a:pt x="379" y="59"/>
                  </a:lnTo>
                  <a:lnTo>
                    <a:pt x="393" y="73"/>
                  </a:lnTo>
                  <a:lnTo>
                    <a:pt x="405" y="89"/>
                  </a:lnTo>
                  <a:lnTo>
                    <a:pt x="417" y="106"/>
                  </a:lnTo>
                  <a:lnTo>
                    <a:pt x="426" y="124"/>
                  </a:lnTo>
                  <a:lnTo>
                    <a:pt x="433" y="143"/>
                  </a:lnTo>
                  <a:lnTo>
                    <a:pt x="438" y="163"/>
                  </a:lnTo>
                  <a:lnTo>
                    <a:pt x="442" y="182"/>
                  </a:lnTo>
                  <a:lnTo>
                    <a:pt x="443" y="202"/>
                  </a:lnTo>
                  <a:lnTo>
                    <a:pt x="443" y="202"/>
                  </a:lnTo>
                  <a:lnTo>
                    <a:pt x="442" y="223"/>
                  </a:lnTo>
                  <a:lnTo>
                    <a:pt x="438" y="243"/>
                  </a:lnTo>
                  <a:lnTo>
                    <a:pt x="433" y="263"/>
                  </a:lnTo>
                  <a:lnTo>
                    <a:pt x="426" y="281"/>
                  </a:lnTo>
                  <a:lnTo>
                    <a:pt x="417" y="300"/>
                  </a:lnTo>
                  <a:lnTo>
                    <a:pt x="405" y="315"/>
                  </a:lnTo>
                  <a:lnTo>
                    <a:pt x="393" y="331"/>
                  </a:lnTo>
                  <a:lnTo>
                    <a:pt x="379" y="346"/>
                  </a:lnTo>
                  <a:lnTo>
                    <a:pt x="362" y="359"/>
                  </a:lnTo>
                  <a:lnTo>
                    <a:pt x="346" y="371"/>
                  </a:lnTo>
                  <a:lnTo>
                    <a:pt x="327" y="380"/>
                  </a:lnTo>
                  <a:lnTo>
                    <a:pt x="308" y="389"/>
                  </a:lnTo>
                  <a:lnTo>
                    <a:pt x="287" y="396"/>
                  </a:lnTo>
                  <a:lnTo>
                    <a:pt x="266" y="402"/>
                  </a:lnTo>
                  <a:lnTo>
                    <a:pt x="244" y="404"/>
                  </a:lnTo>
                  <a:lnTo>
                    <a:pt x="221" y="406"/>
                  </a:lnTo>
                  <a:lnTo>
                    <a:pt x="221" y="406"/>
                  </a:lnTo>
                  <a:lnTo>
                    <a:pt x="198" y="404"/>
                  </a:lnTo>
                  <a:lnTo>
                    <a:pt x="177" y="402"/>
                  </a:lnTo>
                  <a:lnTo>
                    <a:pt x="155" y="396"/>
                  </a:lnTo>
                  <a:lnTo>
                    <a:pt x="135" y="389"/>
                  </a:lnTo>
                  <a:lnTo>
                    <a:pt x="116" y="380"/>
                  </a:lnTo>
                  <a:lnTo>
                    <a:pt x="98" y="371"/>
                  </a:lnTo>
                  <a:lnTo>
                    <a:pt x="80" y="359"/>
                  </a:lnTo>
                  <a:lnTo>
                    <a:pt x="65" y="346"/>
                  </a:lnTo>
                  <a:lnTo>
                    <a:pt x="51" y="331"/>
                  </a:lnTo>
                  <a:lnTo>
                    <a:pt x="38" y="315"/>
                  </a:lnTo>
                  <a:lnTo>
                    <a:pt x="27" y="300"/>
                  </a:lnTo>
                  <a:lnTo>
                    <a:pt x="18" y="281"/>
                  </a:lnTo>
                  <a:lnTo>
                    <a:pt x="10" y="263"/>
                  </a:lnTo>
                  <a:lnTo>
                    <a:pt x="4" y="243"/>
                  </a:lnTo>
                  <a:lnTo>
                    <a:pt x="1" y="223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1" y="182"/>
                  </a:lnTo>
                  <a:lnTo>
                    <a:pt x="4" y="163"/>
                  </a:lnTo>
                  <a:lnTo>
                    <a:pt x="10" y="143"/>
                  </a:lnTo>
                  <a:lnTo>
                    <a:pt x="18" y="124"/>
                  </a:lnTo>
                  <a:lnTo>
                    <a:pt x="27" y="106"/>
                  </a:lnTo>
                  <a:lnTo>
                    <a:pt x="38" y="89"/>
                  </a:lnTo>
                  <a:lnTo>
                    <a:pt x="51" y="73"/>
                  </a:lnTo>
                  <a:lnTo>
                    <a:pt x="65" y="59"/>
                  </a:lnTo>
                  <a:lnTo>
                    <a:pt x="80" y="46"/>
                  </a:lnTo>
                  <a:lnTo>
                    <a:pt x="98" y="35"/>
                  </a:lnTo>
                  <a:lnTo>
                    <a:pt x="116" y="24"/>
                  </a:lnTo>
                  <a:lnTo>
                    <a:pt x="135" y="15"/>
                  </a:lnTo>
                  <a:lnTo>
                    <a:pt x="155" y="10"/>
                  </a:lnTo>
                  <a:lnTo>
                    <a:pt x="177" y="4"/>
                  </a:lnTo>
                  <a:lnTo>
                    <a:pt x="198" y="1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F5D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1" name="Freeform 1011"/>
            <p:cNvSpPr>
              <a:spLocks/>
            </p:cNvSpPr>
            <p:nvPr/>
          </p:nvSpPr>
          <p:spPr bwMode="auto">
            <a:xfrm>
              <a:off x="2039" y="2032"/>
              <a:ext cx="45" cy="70"/>
            </a:xfrm>
            <a:custGeom>
              <a:avLst/>
              <a:gdLst>
                <a:gd name="T0" fmla="*/ 40 w 45"/>
                <a:gd name="T1" fmla="*/ 45 h 70"/>
                <a:gd name="T2" fmla="*/ 40 w 45"/>
                <a:gd name="T3" fmla="*/ 45 h 70"/>
                <a:gd name="T4" fmla="*/ 37 w 45"/>
                <a:gd name="T5" fmla="*/ 51 h 70"/>
                <a:gd name="T6" fmla="*/ 33 w 45"/>
                <a:gd name="T7" fmla="*/ 58 h 70"/>
                <a:gd name="T8" fmla="*/ 29 w 45"/>
                <a:gd name="T9" fmla="*/ 62 h 70"/>
                <a:gd name="T10" fmla="*/ 24 w 45"/>
                <a:gd name="T11" fmla="*/ 66 h 70"/>
                <a:gd name="T12" fmla="*/ 20 w 45"/>
                <a:gd name="T13" fmla="*/ 69 h 70"/>
                <a:gd name="T14" fmla="*/ 17 w 45"/>
                <a:gd name="T15" fmla="*/ 70 h 70"/>
                <a:gd name="T16" fmla="*/ 12 w 45"/>
                <a:gd name="T17" fmla="*/ 70 h 70"/>
                <a:gd name="T18" fmla="*/ 8 w 45"/>
                <a:gd name="T19" fmla="*/ 70 h 70"/>
                <a:gd name="T20" fmla="*/ 8 w 45"/>
                <a:gd name="T21" fmla="*/ 70 h 70"/>
                <a:gd name="T22" fmla="*/ 5 w 45"/>
                <a:gd name="T23" fmla="*/ 68 h 70"/>
                <a:gd name="T24" fmla="*/ 3 w 45"/>
                <a:gd name="T25" fmla="*/ 63 h 70"/>
                <a:gd name="T26" fmla="*/ 1 w 45"/>
                <a:gd name="T27" fmla="*/ 59 h 70"/>
                <a:gd name="T28" fmla="*/ 0 w 45"/>
                <a:gd name="T29" fmla="*/ 54 h 70"/>
                <a:gd name="T30" fmla="*/ 0 w 45"/>
                <a:gd name="T31" fmla="*/ 48 h 70"/>
                <a:gd name="T32" fmla="*/ 1 w 45"/>
                <a:gd name="T33" fmla="*/ 41 h 70"/>
                <a:gd name="T34" fmla="*/ 3 w 45"/>
                <a:gd name="T35" fmla="*/ 34 h 70"/>
                <a:gd name="T36" fmla="*/ 5 w 45"/>
                <a:gd name="T37" fmla="*/ 27 h 70"/>
                <a:gd name="T38" fmla="*/ 5 w 45"/>
                <a:gd name="T39" fmla="*/ 27 h 70"/>
                <a:gd name="T40" fmla="*/ 8 w 45"/>
                <a:gd name="T41" fmla="*/ 20 h 70"/>
                <a:gd name="T42" fmla="*/ 12 w 45"/>
                <a:gd name="T43" fmla="*/ 14 h 70"/>
                <a:gd name="T44" fmla="*/ 15 w 45"/>
                <a:gd name="T45" fmla="*/ 8 h 70"/>
                <a:gd name="T46" fmla="*/ 20 w 45"/>
                <a:gd name="T47" fmla="*/ 5 h 70"/>
                <a:gd name="T48" fmla="*/ 24 w 45"/>
                <a:gd name="T49" fmla="*/ 1 h 70"/>
                <a:gd name="T50" fmla="*/ 28 w 45"/>
                <a:gd name="T51" fmla="*/ 0 h 70"/>
                <a:gd name="T52" fmla="*/ 33 w 45"/>
                <a:gd name="T53" fmla="*/ 0 h 70"/>
                <a:gd name="T54" fmla="*/ 37 w 45"/>
                <a:gd name="T55" fmla="*/ 1 h 70"/>
                <a:gd name="T56" fmla="*/ 37 w 45"/>
                <a:gd name="T57" fmla="*/ 1 h 70"/>
                <a:gd name="T58" fmla="*/ 40 w 45"/>
                <a:gd name="T59" fmla="*/ 4 h 70"/>
                <a:gd name="T60" fmla="*/ 42 w 45"/>
                <a:gd name="T61" fmla="*/ 7 h 70"/>
                <a:gd name="T62" fmla="*/ 43 w 45"/>
                <a:gd name="T63" fmla="*/ 11 h 70"/>
                <a:gd name="T64" fmla="*/ 45 w 45"/>
                <a:gd name="T65" fmla="*/ 17 h 70"/>
                <a:gd name="T66" fmla="*/ 45 w 45"/>
                <a:gd name="T67" fmla="*/ 24 h 70"/>
                <a:gd name="T68" fmla="*/ 45 w 45"/>
                <a:gd name="T69" fmla="*/ 31 h 70"/>
                <a:gd name="T70" fmla="*/ 42 w 45"/>
                <a:gd name="T71" fmla="*/ 37 h 70"/>
                <a:gd name="T72" fmla="*/ 40 w 45"/>
                <a:gd name="T73" fmla="*/ 45 h 70"/>
                <a:gd name="T74" fmla="*/ 40 w 45"/>
                <a:gd name="T75" fmla="*/ 4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70">
                  <a:moveTo>
                    <a:pt x="40" y="45"/>
                  </a:moveTo>
                  <a:lnTo>
                    <a:pt x="40" y="45"/>
                  </a:lnTo>
                  <a:lnTo>
                    <a:pt x="37" y="51"/>
                  </a:lnTo>
                  <a:lnTo>
                    <a:pt x="33" y="58"/>
                  </a:lnTo>
                  <a:lnTo>
                    <a:pt x="29" y="62"/>
                  </a:lnTo>
                  <a:lnTo>
                    <a:pt x="24" y="66"/>
                  </a:lnTo>
                  <a:lnTo>
                    <a:pt x="20" y="69"/>
                  </a:lnTo>
                  <a:lnTo>
                    <a:pt x="17" y="70"/>
                  </a:lnTo>
                  <a:lnTo>
                    <a:pt x="12" y="7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5" y="68"/>
                  </a:lnTo>
                  <a:lnTo>
                    <a:pt x="3" y="63"/>
                  </a:lnTo>
                  <a:lnTo>
                    <a:pt x="1" y="59"/>
                  </a:lnTo>
                  <a:lnTo>
                    <a:pt x="0" y="54"/>
                  </a:lnTo>
                  <a:lnTo>
                    <a:pt x="0" y="48"/>
                  </a:lnTo>
                  <a:lnTo>
                    <a:pt x="1" y="41"/>
                  </a:lnTo>
                  <a:lnTo>
                    <a:pt x="3" y="34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8" y="20"/>
                  </a:lnTo>
                  <a:lnTo>
                    <a:pt x="12" y="14"/>
                  </a:lnTo>
                  <a:lnTo>
                    <a:pt x="15" y="8"/>
                  </a:lnTo>
                  <a:lnTo>
                    <a:pt x="20" y="5"/>
                  </a:lnTo>
                  <a:lnTo>
                    <a:pt x="24" y="1"/>
                  </a:lnTo>
                  <a:lnTo>
                    <a:pt x="28" y="0"/>
                  </a:lnTo>
                  <a:lnTo>
                    <a:pt x="33" y="0"/>
                  </a:lnTo>
                  <a:lnTo>
                    <a:pt x="37" y="1"/>
                  </a:lnTo>
                  <a:lnTo>
                    <a:pt x="37" y="1"/>
                  </a:lnTo>
                  <a:lnTo>
                    <a:pt x="40" y="4"/>
                  </a:lnTo>
                  <a:lnTo>
                    <a:pt x="42" y="7"/>
                  </a:lnTo>
                  <a:lnTo>
                    <a:pt x="43" y="11"/>
                  </a:lnTo>
                  <a:lnTo>
                    <a:pt x="45" y="17"/>
                  </a:lnTo>
                  <a:lnTo>
                    <a:pt x="45" y="24"/>
                  </a:lnTo>
                  <a:lnTo>
                    <a:pt x="45" y="31"/>
                  </a:lnTo>
                  <a:lnTo>
                    <a:pt x="42" y="37"/>
                  </a:lnTo>
                  <a:lnTo>
                    <a:pt x="40" y="45"/>
                  </a:lnTo>
                  <a:lnTo>
                    <a:pt x="40" y="45"/>
                  </a:lnTo>
                  <a:close/>
                </a:path>
              </a:pathLst>
            </a:custGeom>
            <a:solidFill>
              <a:srgbClr val="F5D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2" name="Freeform 1012"/>
            <p:cNvSpPr>
              <a:spLocks/>
            </p:cNvSpPr>
            <p:nvPr/>
          </p:nvSpPr>
          <p:spPr bwMode="auto">
            <a:xfrm>
              <a:off x="2039" y="2033"/>
              <a:ext cx="45" cy="69"/>
            </a:xfrm>
            <a:custGeom>
              <a:avLst/>
              <a:gdLst>
                <a:gd name="T0" fmla="*/ 40 w 45"/>
                <a:gd name="T1" fmla="*/ 43 h 69"/>
                <a:gd name="T2" fmla="*/ 40 w 45"/>
                <a:gd name="T3" fmla="*/ 43 h 69"/>
                <a:gd name="T4" fmla="*/ 36 w 45"/>
                <a:gd name="T5" fmla="*/ 50 h 69"/>
                <a:gd name="T6" fmla="*/ 33 w 45"/>
                <a:gd name="T7" fmla="*/ 55 h 69"/>
                <a:gd name="T8" fmla="*/ 28 w 45"/>
                <a:gd name="T9" fmla="*/ 61 h 69"/>
                <a:gd name="T10" fmla="*/ 24 w 45"/>
                <a:gd name="T11" fmla="*/ 65 h 69"/>
                <a:gd name="T12" fmla="*/ 20 w 45"/>
                <a:gd name="T13" fmla="*/ 68 h 69"/>
                <a:gd name="T14" fmla="*/ 17 w 45"/>
                <a:gd name="T15" fmla="*/ 69 h 69"/>
                <a:gd name="T16" fmla="*/ 12 w 45"/>
                <a:gd name="T17" fmla="*/ 69 h 69"/>
                <a:gd name="T18" fmla="*/ 9 w 45"/>
                <a:gd name="T19" fmla="*/ 68 h 69"/>
                <a:gd name="T20" fmla="*/ 9 w 45"/>
                <a:gd name="T21" fmla="*/ 68 h 69"/>
                <a:gd name="T22" fmla="*/ 5 w 45"/>
                <a:gd name="T23" fmla="*/ 67 h 69"/>
                <a:gd name="T24" fmla="*/ 3 w 45"/>
                <a:gd name="T25" fmla="*/ 62 h 69"/>
                <a:gd name="T26" fmla="*/ 1 w 45"/>
                <a:gd name="T27" fmla="*/ 58 h 69"/>
                <a:gd name="T28" fmla="*/ 0 w 45"/>
                <a:gd name="T29" fmla="*/ 53 h 69"/>
                <a:gd name="T30" fmla="*/ 0 w 45"/>
                <a:gd name="T31" fmla="*/ 47 h 69"/>
                <a:gd name="T32" fmla="*/ 1 w 45"/>
                <a:gd name="T33" fmla="*/ 40 h 69"/>
                <a:gd name="T34" fmla="*/ 3 w 45"/>
                <a:gd name="T35" fmla="*/ 33 h 69"/>
                <a:gd name="T36" fmla="*/ 5 w 45"/>
                <a:gd name="T37" fmla="*/ 26 h 69"/>
                <a:gd name="T38" fmla="*/ 5 w 45"/>
                <a:gd name="T39" fmla="*/ 26 h 69"/>
                <a:gd name="T40" fmla="*/ 8 w 45"/>
                <a:gd name="T41" fmla="*/ 19 h 69"/>
                <a:gd name="T42" fmla="*/ 12 w 45"/>
                <a:gd name="T43" fmla="*/ 13 h 69"/>
                <a:gd name="T44" fmla="*/ 15 w 45"/>
                <a:gd name="T45" fmla="*/ 9 h 69"/>
                <a:gd name="T46" fmla="*/ 20 w 45"/>
                <a:gd name="T47" fmla="*/ 4 h 69"/>
                <a:gd name="T48" fmla="*/ 24 w 45"/>
                <a:gd name="T49" fmla="*/ 2 h 69"/>
                <a:gd name="T50" fmla="*/ 28 w 45"/>
                <a:gd name="T51" fmla="*/ 0 h 69"/>
                <a:gd name="T52" fmla="*/ 32 w 45"/>
                <a:gd name="T53" fmla="*/ 0 h 69"/>
                <a:gd name="T54" fmla="*/ 36 w 45"/>
                <a:gd name="T55" fmla="*/ 0 h 69"/>
                <a:gd name="T56" fmla="*/ 36 w 45"/>
                <a:gd name="T57" fmla="*/ 0 h 69"/>
                <a:gd name="T58" fmla="*/ 40 w 45"/>
                <a:gd name="T59" fmla="*/ 3 h 69"/>
                <a:gd name="T60" fmla="*/ 42 w 45"/>
                <a:gd name="T61" fmla="*/ 7 h 69"/>
                <a:gd name="T62" fmla="*/ 43 w 45"/>
                <a:gd name="T63" fmla="*/ 11 h 69"/>
                <a:gd name="T64" fmla="*/ 45 w 45"/>
                <a:gd name="T65" fmla="*/ 17 h 69"/>
                <a:gd name="T66" fmla="*/ 45 w 45"/>
                <a:gd name="T67" fmla="*/ 23 h 69"/>
                <a:gd name="T68" fmla="*/ 43 w 45"/>
                <a:gd name="T69" fmla="*/ 30 h 69"/>
                <a:gd name="T70" fmla="*/ 42 w 45"/>
                <a:gd name="T71" fmla="*/ 37 h 69"/>
                <a:gd name="T72" fmla="*/ 40 w 45"/>
                <a:gd name="T73" fmla="*/ 43 h 69"/>
                <a:gd name="T74" fmla="*/ 40 w 45"/>
                <a:gd name="T75" fmla="*/ 4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69">
                  <a:moveTo>
                    <a:pt x="40" y="43"/>
                  </a:moveTo>
                  <a:lnTo>
                    <a:pt x="40" y="43"/>
                  </a:lnTo>
                  <a:lnTo>
                    <a:pt x="36" y="50"/>
                  </a:lnTo>
                  <a:lnTo>
                    <a:pt x="33" y="55"/>
                  </a:lnTo>
                  <a:lnTo>
                    <a:pt x="28" y="61"/>
                  </a:lnTo>
                  <a:lnTo>
                    <a:pt x="24" y="65"/>
                  </a:lnTo>
                  <a:lnTo>
                    <a:pt x="20" y="68"/>
                  </a:lnTo>
                  <a:lnTo>
                    <a:pt x="17" y="69"/>
                  </a:lnTo>
                  <a:lnTo>
                    <a:pt x="12" y="69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5" y="67"/>
                  </a:lnTo>
                  <a:lnTo>
                    <a:pt x="3" y="62"/>
                  </a:lnTo>
                  <a:lnTo>
                    <a:pt x="1" y="58"/>
                  </a:lnTo>
                  <a:lnTo>
                    <a:pt x="0" y="53"/>
                  </a:lnTo>
                  <a:lnTo>
                    <a:pt x="0" y="47"/>
                  </a:lnTo>
                  <a:lnTo>
                    <a:pt x="1" y="40"/>
                  </a:lnTo>
                  <a:lnTo>
                    <a:pt x="3" y="33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8" y="19"/>
                  </a:lnTo>
                  <a:lnTo>
                    <a:pt x="12" y="13"/>
                  </a:lnTo>
                  <a:lnTo>
                    <a:pt x="15" y="9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0" y="3"/>
                  </a:lnTo>
                  <a:lnTo>
                    <a:pt x="42" y="7"/>
                  </a:lnTo>
                  <a:lnTo>
                    <a:pt x="43" y="11"/>
                  </a:lnTo>
                  <a:lnTo>
                    <a:pt x="45" y="17"/>
                  </a:lnTo>
                  <a:lnTo>
                    <a:pt x="45" y="23"/>
                  </a:lnTo>
                  <a:lnTo>
                    <a:pt x="43" y="30"/>
                  </a:lnTo>
                  <a:lnTo>
                    <a:pt x="42" y="37"/>
                  </a:lnTo>
                  <a:lnTo>
                    <a:pt x="40" y="43"/>
                  </a:lnTo>
                  <a:lnTo>
                    <a:pt x="40" y="43"/>
                  </a:lnTo>
                  <a:close/>
                </a:path>
              </a:pathLst>
            </a:custGeom>
            <a:solidFill>
              <a:srgbClr val="F5D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3" name="Freeform 1013"/>
            <p:cNvSpPr>
              <a:spLocks/>
            </p:cNvSpPr>
            <p:nvPr/>
          </p:nvSpPr>
          <p:spPr bwMode="auto">
            <a:xfrm>
              <a:off x="2039" y="2033"/>
              <a:ext cx="43" cy="69"/>
            </a:xfrm>
            <a:custGeom>
              <a:avLst/>
              <a:gdLst>
                <a:gd name="T0" fmla="*/ 38 w 43"/>
                <a:gd name="T1" fmla="*/ 43 h 69"/>
                <a:gd name="T2" fmla="*/ 38 w 43"/>
                <a:gd name="T3" fmla="*/ 43 h 69"/>
                <a:gd name="T4" fmla="*/ 36 w 43"/>
                <a:gd name="T5" fmla="*/ 50 h 69"/>
                <a:gd name="T6" fmla="*/ 32 w 43"/>
                <a:gd name="T7" fmla="*/ 55 h 69"/>
                <a:gd name="T8" fmla="*/ 28 w 43"/>
                <a:gd name="T9" fmla="*/ 60 h 69"/>
                <a:gd name="T10" fmla="*/ 24 w 43"/>
                <a:gd name="T11" fmla="*/ 64 h 69"/>
                <a:gd name="T12" fmla="*/ 20 w 43"/>
                <a:gd name="T13" fmla="*/ 67 h 69"/>
                <a:gd name="T14" fmla="*/ 17 w 43"/>
                <a:gd name="T15" fmla="*/ 68 h 69"/>
                <a:gd name="T16" fmla="*/ 13 w 43"/>
                <a:gd name="T17" fmla="*/ 69 h 69"/>
                <a:gd name="T18" fmla="*/ 9 w 43"/>
                <a:gd name="T19" fmla="*/ 68 h 69"/>
                <a:gd name="T20" fmla="*/ 9 w 43"/>
                <a:gd name="T21" fmla="*/ 68 h 69"/>
                <a:gd name="T22" fmla="*/ 5 w 43"/>
                <a:gd name="T23" fmla="*/ 65 h 69"/>
                <a:gd name="T24" fmla="*/ 3 w 43"/>
                <a:gd name="T25" fmla="*/ 62 h 69"/>
                <a:gd name="T26" fmla="*/ 1 w 43"/>
                <a:gd name="T27" fmla="*/ 57 h 69"/>
                <a:gd name="T28" fmla="*/ 1 w 43"/>
                <a:gd name="T29" fmla="*/ 53 h 69"/>
                <a:gd name="T30" fmla="*/ 0 w 43"/>
                <a:gd name="T31" fmla="*/ 45 h 69"/>
                <a:gd name="T32" fmla="*/ 1 w 43"/>
                <a:gd name="T33" fmla="*/ 40 h 69"/>
                <a:gd name="T34" fmla="*/ 3 w 43"/>
                <a:gd name="T35" fmla="*/ 33 h 69"/>
                <a:gd name="T36" fmla="*/ 5 w 43"/>
                <a:gd name="T37" fmla="*/ 26 h 69"/>
                <a:gd name="T38" fmla="*/ 5 w 43"/>
                <a:gd name="T39" fmla="*/ 26 h 69"/>
                <a:gd name="T40" fmla="*/ 9 w 43"/>
                <a:gd name="T41" fmla="*/ 20 h 69"/>
                <a:gd name="T42" fmla="*/ 12 w 43"/>
                <a:gd name="T43" fmla="*/ 14 h 69"/>
                <a:gd name="T44" fmla="*/ 15 w 43"/>
                <a:gd name="T45" fmla="*/ 9 h 69"/>
                <a:gd name="T46" fmla="*/ 20 w 43"/>
                <a:gd name="T47" fmla="*/ 6 h 69"/>
                <a:gd name="T48" fmla="*/ 24 w 43"/>
                <a:gd name="T49" fmla="*/ 3 h 69"/>
                <a:gd name="T50" fmla="*/ 28 w 43"/>
                <a:gd name="T51" fmla="*/ 2 h 69"/>
                <a:gd name="T52" fmla="*/ 32 w 43"/>
                <a:gd name="T53" fmla="*/ 0 h 69"/>
                <a:gd name="T54" fmla="*/ 36 w 43"/>
                <a:gd name="T55" fmla="*/ 2 h 69"/>
                <a:gd name="T56" fmla="*/ 36 w 43"/>
                <a:gd name="T57" fmla="*/ 2 h 69"/>
                <a:gd name="T58" fmla="*/ 38 w 43"/>
                <a:gd name="T59" fmla="*/ 4 h 69"/>
                <a:gd name="T60" fmla="*/ 41 w 43"/>
                <a:gd name="T61" fmla="*/ 7 h 69"/>
                <a:gd name="T62" fmla="*/ 43 w 43"/>
                <a:gd name="T63" fmla="*/ 11 h 69"/>
                <a:gd name="T64" fmla="*/ 43 w 43"/>
                <a:gd name="T65" fmla="*/ 17 h 69"/>
                <a:gd name="T66" fmla="*/ 43 w 43"/>
                <a:gd name="T67" fmla="*/ 23 h 69"/>
                <a:gd name="T68" fmla="*/ 43 w 43"/>
                <a:gd name="T69" fmla="*/ 30 h 69"/>
                <a:gd name="T70" fmla="*/ 41 w 43"/>
                <a:gd name="T71" fmla="*/ 37 h 69"/>
                <a:gd name="T72" fmla="*/ 38 w 43"/>
                <a:gd name="T73" fmla="*/ 43 h 69"/>
                <a:gd name="T74" fmla="*/ 38 w 43"/>
                <a:gd name="T75" fmla="*/ 4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69">
                  <a:moveTo>
                    <a:pt x="38" y="43"/>
                  </a:moveTo>
                  <a:lnTo>
                    <a:pt x="38" y="43"/>
                  </a:lnTo>
                  <a:lnTo>
                    <a:pt x="36" y="50"/>
                  </a:lnTo>
                  <a:lnTo>
                    <a:pt x="32" y="55"/>
                  </a:lnTo>
                  <a:lnTo>
                    <a:pt x="28" y="60"/>
                  </a:lnTo>
                  <a:lnTo>
                    <a:pt x="24" y="64"/>
                  </a:lnTo>
                  <a:lnTo>
                    <a:pt x="20" y="67"/>
                  </a:lnTo>
                  <a:lnTo>
                    <a:pt x="17" y="68"/>
                  </a:lnTo>
                  <a:lnTo>
                    <a:pt x="13" y="69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5" y="65"/>
                  </a:lnTo>
                  <a:lnTo>
                    <a:pt x="3" y="62"/>
                  </a:lnTo>
                  <a:lnTo>
                    <a:pt x="1" y="57"/>
                  </a:lnTo>
                  <a:lnTo>
                    <a:pt x="1" y="53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3" y="33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9" y="20"/>
                  </a:lnTo>
                  <a:lnTo>
                    <a:pt x="12" y="14"/>
                  </a:lnTo>
                  <a:lnTo>
                    <a:pt x="15" y="9"/>
                  </a:lnTo>
                  <a:lnTo>
                    <a:pt x="20" y="6"/>
                  </a:lnTo>
                  <a:lnTo>
                    <a:pt x="24" y="3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3" y="17"/>
                  </a:lnTo>
                  <a:lnTo>
                    <a:pt x="43" y="23"/>
                  </a:lnTo>
                  <a:lnTo>
                    <a:pt x="43" y="30"/>
                  </a:lnTo>
                  <a:lnTo>
                    <a:pt x="41" y="37"/>
                  </a:lnTo>
                  <a:lnTo>
                    <a:pt x="38" y="43"/>
                  </a:lnTo>
                  <a:lnTo>
                    <a:pt x="38" y="43"/>
                  </a:lnTo>
                  <a:close/>
                </a:path>
              </a:pathLst>
            </a:custGeom>
            <a:solidFill>
              <a:srgbClr val="F5D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1014"/>
            <p:cNvSpPr>
              <a:spLocks/>
            </p:cNvSpPr>
            <p:nvPr/>
          </p:nvSpPr>
          <p:spPr bwMode="auto">
            <a:xfrm>
              <a:off x="2040" y="2035"/>
              <a:ext cx="42" cy="66"/>
            </a:xfrm>
            <a:custGeom>
              <a:avLst/>
              <a:gdLst>
                <a:gd name="T0" fmla="*/ 37 w 42"/>
                <a:gd name="T1" fmla="*/ 41 h 66"/>
                <a:gd name="T2" fmla="*/ 37 w 42"/>
                <a:gd name="T3" fmla="*/ 41 h 66"/>
                <a:gd name="T4" fmla="*/ 31 w 42"/>
                <a:gd name="T5" fmla="*/ 53 h 66"/>
                <a:gd name="T6" fmla="*/ 23 w 42"/>
                <a:gd name="T7" fmla="*/ 62 h 66"/>
                <a:gd name="T8" fmla="*/ 19 w 42"/>
                <a:gd name="T9" fmla="*/ 65 h 66"/>
                <a:gd name="T10" fmla="*/ 16 w 42"/>
                <a:gd name="T11" fmla="*/ 66 h 66"/>
                <a:gd name="T12" fmla="*/ 12 w 42"/>
                <a:gd name="T13" fmla="*/ 66 h 66"/>
                <a:gd name="T14" fmla="*/ 8 w 42"/>
                <a:gd name="T15" fmla="*/ 65 h 66"/>
                <a:gd name="T16" fmla="*/ 8 w 42"/>
                <a:gd name="T17" fmla="*/ 65 h 66"/>
                <a:gd name="T18" fmla="*/ 4 w 42"/>
                <a:gd name="T19" fmla="*/ 63 h 66"/>
                <a:gd name="T20" fmla="*/ 3 w 42"/>
                <a:gd name="T21" fmla="*/ 59 h 66"/>
                <a:gd name="T22" fmla="*/ 0 w 42"/>
                <a:gd name="T23" fmla="*/ 55 h 66"/>
                <a:gd name="T24" fmla="*/ 0 w 42"/>
                <a:gd name="T25" fmla="*/ 51 h 66"/>
                <a:gd name="T26" fmla="*/ 0 w 42"/>
                <a:gd name="T27" fmla="*/ 38 h 66"/>
                <a:gd name="T28" fmla="*/ 4 w 42"/>
                <a:gd name="T29" fmla="*/ 25 h 66"/>
                <a:gd name="T30" fmla="*/ 4 w 42"/>
                <a:gd name="T31" fmla="*/ 25 h 66"/>
                <a:gd name="T32" fmla="*/ 11 w 42"/>
                <a:gd name="T33" fmla="*/ 12 h 66"/>
                <a:gd name="T34" fmla="*/ 19 w 42"/>
                <a:gd name="T35" fmla="*/ 4 h 66"/>
                <a:gd name="T36" fmla="*/ 23 w 42"/>
                <a:gd name="T37" fmla="*/ 1 h 66"/>
                <a:gd name="T38" fmla="*/ 27 w 42"/>
                <a:gd name="T39" fmla="*/ 0 h 66"/>
                <a:gd name="T40" fmla="*/ 31 w 42"/>
                <a:gd name="T41" fmla="*/ 0 h 66"/>
                <a:gd name="T42" fmla="*/ 35 w 42"/>
                <a:gd name="T43" fmla="*/ 1 h 66"/>
                <a:gd name="T44" fmla="*/ 35 w 42"/>
                <a:gd name="T45" fmla="*/ 1 h 66"/>
                <a:gd name="T46" fmla="*/ 37 w 42"/>
                <a:gd name="T47" fmla="*/ 2 h 66"/>
                <a:gd name="T48" fmla="*/ 40 w 42"/>
                <a:gd name="T49" fmla="*/ 7 h 66"/>
                <a:gd name="T50" fmla="*/ 41 w 42"/>
                <a:gd name="T51" fmla="*/ 11 h 66"/>
                <a:gd name="T52" fmla="*/ 42 w 42"/>
                <a:gd name="T53" fmla="*/ 17 h 66"/>
                <a:gd name="T54" fmla="*/ 41 w 42"/>
                <a:gd name="T55" fmla="*/ 28 h 66"/>
                <a:gd name="T56" fmla="*/ 37 w 42"/>
                <a:gd name="T57" fmla="*/ 41 h 66"/>
                <a:gd name="T58" fmla="*/ 37 w 42"/>
                <a:gd name="T59" fmla="*/ 4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" h="66">
                  <a:moveTo>
                    <a:pt x="37" y="41"/>
                  </a:moveTo>
                  <a:lnTo>
                    <a:pt x="37" y="41"/>
                  </a:lnTo>
                  <a:lnTo>
                    <a:pt x="31" y="53"/>
                  </a:lnTo>
                  <a:lnTo>
                    <a:pt x="23" y="62"/>
                  </a:lnTo>
                  <a:lnTo>
                    <a:pt x="19" y="65"/>
                  </a:lnTo>
                  <a:lnTo>
                    <a:pt x="16" y="66"/>
                  </a:lnTo>
                  <a:lnTo>
                    <a:pt x="12" y="66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4" y="63"/>
                  </a:lnTo>
                  <a:lnTo>
                    <a:pt x="3" y="59"/>
                  </a:lnTo>
                  <a:lnTo>
                    <a:pt x="0" y="55"/>
                  </a:lnTo>
                  <a:lnTo>
                    <a:pt x="0" y="51"/>
                  </a:lnTo>
                  <a:lnTo>
                    <a:pt x="0" y="38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11" y="12"/>
                  </a:lnTo>
                  <a:lnTo>
                    <a:pt x="19" y="4"/>
                  </a:lnTo>
                  <a:lnTo>
                    <a:pt x="23" y="1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5" y="1"/>
                  </a:lnTo>
                  <a:lnTo>
                    <a:pt x="35" y="1"/>
                  </a:lnTo>
                  <a:lnTo>
                    <a:pt x="37" y="2"/>
                  </a:lnTo>
                  <a:lnTo>
                    <a:pt x="40" y="7"/>
                  </a:lnTo>
                  <a:lnTo>
                    <a:pt x="41" y="11"/>
                  </a:lnTo>
                  <a:lnTo>
                    <a:pt x="42" y="17"/>
                  </a:lnTo>
                  <a:lnTo>
                    <a:pt x="41" y="28"/>
                  </a:lnTo>
                  <a:lnTo>
                    <a:pt x="37" y="41"/>
                  </a:lnTo>
                  <a:lnTo>
                    <a:pt x="37" y="41"/>
                  </a:lnTo>
                  <a:close/>
                </a:path>
              </a:pathLst>
            </a:custGeom>
            <a:solidFill>
              <a:srgbClr val="F5DC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Freeform 1015"/>
            <p:cNvSpPr>
              <a:spLocks/>
            </p:cNvSpPr>
            <p:nvPr/>
          </p:nvSpPr>
          <p:spPr bwMode="auto">
            <a:xfrm>
              <a:off x="2040" y="2036"/>
              <a:ext cx="41" cy="65"/>
            </a:xfrm>
            <a:custGeom>
              <a:avLst/>
              <a:gdLst>
                <a:gd name="T0" fmla="*/ 37 w 41"/>
                <a:gd name="T1" fmla="*/ 40 h 65"/>
                <a:gd name="T2" fmla="*/ 37 w 41"/>
                <a:gd name="T3" fmla="*/ 40 h 65"/>
                <a:gd name="T4" fmla="*/ 31 w 41"/>
                <a:gd name="T5" fmla="*/ 52 h 65"/>
                <a:gd name="T6" fmla="*/ 23 w 41"/>
                <a:gd name="T7" fmla="*/ 59 h 65"/>
                <a:gd name="T8" fmla="*/ 19 w 41"/>
                <a:gd name="T9" fmla="*/ 62 h 65"/>
                <a:gd name="T10" fmla="*/ 16 w 41"/>
                <a:gd name="T11" fmla="*/ 64 h 65"/>
                <a:gd name="T12" fmla="*/ 12 w 41"/>
                <a:gd name="T13" fmla="*/ 65 h 65"/>
                <a:gd name="T14" fmla="*/ 8 w 41"/>
                <a:gd name="T15" fmla="*/ 64 h 65"/>
                <a:gd name="T16" fmla="*/ 8 w 41"/>
                <a:gd name="T17" fmla="*/ 64 h 65"/>
                <a:gd name="T18" fmla="*/ 6 w 41"/>
                <a:gd name="T19" fmla="*/ 61 h 65"/>
                <a:gd name="T20" fmla="*/ 3 w 41"/>
                <a:gd name="T21" fmla="*/ 58 h 65"/>
                <a:gd name="T22" fmla="*/ 2 w 41"/>
                <a:gd name="T23" fmla="*/ 54 h 65"/>
                <a:gd name="T24" fmla="*/ 0 w 41"/>
                <a:gd name="T25" fmla="*/ 48 h 65"/>
                <a:gd name="T26" fmla="*/ 2 w 41"/>
                <a:gd name="T27" fmla="*/ 37 h 65"/>
                <a:gd name="T28" fmla="*/ 6 w 41"/>
                <a:gd name="T29" fmla="*/ 24 h 65"/>
                <a:gd name="T30" fmla="*/ 6 w 41"/>
                <a:gd name="T31" fmla="*/ 24 h 65"/>
                <a:gd name="T32" fmla="*/ 12 w 41"/>
                <a:gd name="T33" fmla="*/ 13 h 65"/>
                <a:gd name="T34" fmla="*/ 18 w 41"/>
                <a:gd name="T35" fmla="*/ 4 h 65"/>
                <a:gd name="T36" fmla="*/ 23 w 41"/>
                <a:gd name="T37" fmla="*/ 1 h 65"/>
                <a:gd name="T38" fmla="*/ 27 w 41"/>
                <a:gd name="T39" fmla="*/ 0 h 65"/>
                <a:gd name="T40" fmla="*/ 31 w 41"/>
                <a:gd name="T41" fmla="*/ 0 h 65"/>
                <a:gd name="T42" fmla="*/ 33 w 41"/>
                <a:gd name="T43" fmla="*/ 0 h 65"/>
                <a:gd name="T44" fmla="*/ 33 w 41"/>
                <a:gd name="T45" fmla="*/ 0 h 65"/>
                <a:gd name="T46" fmla="*/ 37 w 41"/>
                <a:gd name="T47" fmla="*/ 3 h 65"/>
                <a:gd name="T48" fmla="*/ 39 w 41"/>
                <a:gd name="T49" fmla="*/ 6 h 65"/>
                <a:gd name="T50" fmla="*/ 41 w 41"/>
                <a:gd name="T51" fmla="*/ 10 h 65"/>
                <a:gd name="T52" fmla="*/ 41 w 41"/>
                <a:gd name="T53" fmla="*/ 16 h 65"/>
                <a:gd name="T54" fmla="*/ 41 w 41"/>
                <a:gd name="T55" fmla="*/ 27 h 65"/>
                <a:gd name="T56" fmla="*/ 37 w 41"/>
                <a:gd name="T57" fmla="*/ 40 h 65"/>
                <a:gd name="T58" fmla="*/ 37 w 41"/>
                <a:gd name="T59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1" h="65">
                  <a:moveTo>
                    <a:pt x="37" y="40"/>
                  </a:moveTo>
                  <a:lnTo>
                    <a:pt x="37" y="40"/>
                  </a:lnTo>
                  <a:lnTo>
                    <a:pt x="31" y="52"/>
                  </a:lnTo>
                  <a:lnTo>
                    <a:pt x="23" y="59"/>
                  </a:lnTo>
                  <a:lnTo>
                    <a:pt x="19" y="62"/>
                  </a:lnTo>
                  <a:lnTo>
                    <a:pt x="16" y="64"/>
                  </a:lnTo>
                  <a:lnTo>
                    <a:pt x="12" y="65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6" y="61"/>
                  </a:lnTo>
                  <a:lnTo>
                    <a:pt x="3" y="58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2" y="37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12" y="13"/>
                  </a:lnTo>
                  <a:lnTo>
                    <a:pt x="18" y="4"/>
                  </a:lnTo>
                  <a:lnTo>
                    <a:pt x="23" y="1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7" y="3"/>
                  </a:lnTo>
                  <a:lnTo>
                    <a:pt x="39" y="6"/>
                  </a:lnTo>
                  <a:lnTo>
                    <a:pt x="41" y="10"/>
                  </a:lnTo>
                  <a:lnTo>
                    <a:pt x="41" y="16"/>
                  </a:lnTo>
                  <a:lnTo>
                    <a:pt x="41" y="27"/>
                  </a:lnTo>
                  <a:lnTo>
                    <a:pt x="37" y="40"/>
                  </a:lnTo>
                  <a:lnTo>
                    <a:pt x="37" y="40"/>
                  </a:lnTo>
                  <a:close/>
                </a:path>
              </a:pathLst>
            </a:custGeom>
            <a:solidFill>
              <a:srgbClr val="F5DC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Freeform 1016"/>
            <p:cNvSpPr>
              <a:spLocks/>
            </p:cNvSpPr>
            <p:nvPr/>
          </p:nvSpPr>
          <p:spPr bwMode="auto">
            <a:xfrm>
              <a:off x="2040" y="2036"/>
              <a:ext cx="41" cy="64"/>
            </a:xfrm>
            <a:custGeom>
              <a:avLst/>
              <a:gdLst>
                <a:gd name="T0" fmla="*/ 36 w 41"/>
                <a:gd name="T1" fmla="*/ 40 h 64"/>
                <a:gd name="T2" fmla="*/ 36 w 41"/>
                <a:gd name="T3" fmla="*/ 40 h 64"/>
                <a:gd name="T4" fmla="*/ 30 w 41"/>
                <a:gd name="T5" fmla="*/ 51 h 64"/>
                <a:gd name="T6" fmla="*/ 23 w 41"/>
                <a:gd name="T7" fmla="*/ 59 h 64"/>
                <a:gd name="T8" fmla="*/ 19 w 41"/>
                <a:gd name="T9" fmla="*/ 62 h 64"/>
                <a:gd name="T10" fmla="*/ 16 w 41"/>
                <a:gd name="T11" fmla="*/ 64 h 64"/>
                <a:gd name="T12" fmla="*/ 12 w 41"/>
                <a:gd name="T13" fmla="*/ 64 h 64"/>
                <a:gd name="T14" fmla="*/ 8 w 41"/>
                <a:gd name="T15" fmla="*/ 62 h 64"/>
                <a:gd name="T16" fmla="*/ 8 w 41"/>
                <a:gd name="T17" fmla="*/ 62 h 64"/>
                <a:gd name="T18" fmla="*/ 6 w 41"/>
                <a:gd name="T19" fmla="*/ 61 h 64"/>
                <a:gd name="T20" fmla="*/ 3 w 41"/>
                <a:gd name="T21" fmla="*/ 58 h 64"/>
                <a:gd name="T22" fmla="*/ 2 w 41"/>
                <a:gd name="T23" fmla="*/ 54 h 64"/>
                <a:gd name="T24" fmla="*/ 0 w 41"/>
                <a:gd name="T25" fmla="*/ 48 h 64"/>
                <a:gd name="T26" fmla="*/ 2 w 41"/>
                <a:gd name="T27" fmla="*/ 37 h 64"/>
                <a:gd name="T28" fmla="*/ 6 w 41"/>
                <a:gd name="T29" fmla="*/ 24 h 64"/>
                <a:gd name="T30" fmla="*/ 6 w 41"/>
                <a:gd name="T31" fmla="*/ 24 h 64"/>
                <a:gd name="T32" fmla="*/ 12 w 41"/>
                <a:gd name="T33" fmla="*/ 13 h 64"/>
                <a:gd name="T34" fmla="*/ 18 w 41"/>
                <a:gd name="T35" fmla="*/ 4 h 64"/>
                <a:gd name="T36" fmla="*/ 22 w 41"/>
                <a:gd name="T37" fmla="*/ 3 h 64"/>
                <a:gd name="T38" fmla="*/ 26 w 41"/>
                <a:gd name="T39" fmla="*/ 0 h 64"/>
                <a:gd name="T40" fmla="*/ 30 w 41"/>
                <a:gd name="T41" fmla="*/ 0 h 64"/>
                <a:gd name="T42" fmla="*/ 33 w 41"/>
                <a:gd name="T43" fmla="*/ 1 h 64"/>
                <a:gd name="T44" fmla="*/ 33 w 41"/>
                <a:gd name="T45" fmla="*/ 1 h 64"/>
                <a:gd name="T46" fmla="*/ 36 w 41"/>
                <a:gd name="T47" fmla="*/ 4 h 64"/>
                <a:gd name="T48" fmla="*/ 39 w 41"/>
                <a:gd name="T49" fmla="*/ 7 h 64"/>
                <a:gd name="T50" fmla="*/ 40 w 41"/>
                <a:gd name="T51" fmla="*/ 11 h 64"/>
                <a:gd name="T52" fmla="*/ 41 w 41"/>
                <a:gd name="T53" fmla="*/ 16 h 64"/>
                <a:gd name="T54" fmla="*/ 40 w 41"/>
                <a:gd name="T55" fmla="*/ 27 h 64"/>
                <a:gd name="T56" fmla="*/ 36 w 41"/>
                <a:gd name="T57" fmla="*/ 40 h 64"/>
                <a:gd name="T58" fmla="*/ 36 w 41"/>
                <a:gd name="T59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1" h="64">
                  <a:moveTo>
                    <a:pt x="36" y="40"/>
                  </a:moveTo>
                  <a:lnTo>
                    <a:pt x="36" y="40"/>
                  </a:lnTo>
                  <a:lnTo>
                    <a:pt x="30" y="51"/>
                  </a:lnTo>
                  <a:lnTo>
                    <a:pt x="23" y="59"/>
                  </a:lnTo>
                  <a:lnTo>
                    <a:pt x="19" y="62"/>
                  </a:lnTo>
                  <a:lnTo>
                    <a:pt x="16" y="64"/>
                  </a:lnTo>
                  <a:lnTo>
                    <a:pt x="12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1"/>
                  </a:lnTo>
                  <a:lnTo>
                    <a:pt x="3" y="58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2" y="37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12" y="13"/>
                  </a:lnTo>
                  <a:lnTo>
                    <a:pt x="18" y="4"/>
                  </a:lnTo>
                  <a:lnTo>
                    <a:pt x="22" y="3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6" y="4"/>
                  </a:lnTo>
                  <a:lnTo>
                    <a:pt x="39" y="7"/>
                  </a:lnTo>
                  <a:lnTo>
                    <a:pt x="40" y="11"/>
                  </a:lnTo>
                  <a:lnTo>
                    <a:pt x="41" y="16"/>
                  </a:lnTo>
                  <a:lnTo>
                    <a:pt x="40" y="27"/>
                  </a:lnTo>
                  <a:lnTo>
                    <a:pt x="36" y="40"/>
                  </a:lnTo>
                  <a:lnTo>
                    <a:pt x="36" y="40"/>
                  </a:lnTo>
                  <a:close/>
                </a:path>
              </a:pathLst>
            </a:custGeom>
            <a:solidFill>
              <a:srgbClr val="F5DC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Freeform 1017"/>
            <p:cNvSpPr>
              <a:spLocks/>
            </p:cNvSpPr>
            <p:nvPr/>
          </p:nvSpPr>
          <p:spPr bwMode="auto">
            <a:xfrm>
              <a:off x="2042" y="2037"/>
              <a:ext cx="38" cy="63"/>
            </a:xfrm>
            <a:custGeom>
              <a:avLst/>
              <a:gdLst>
                <a:gd name="T0" fmla="*/ 34 w 38"/>
                <a:gd name="T1" fmla="*/ 39 h 63"/>
                <a:gd name="T2" fmla="*/ 34 w 38"/>
                <a:gd name="T3" fmla="*/ 39 h 63"/>
                <a:gd name="T4" fmla="*/ 28 w 38"/>
                <a:gd name="T5" fmla="*/ 50 h 63"/>
                <a:gd name="T6" fmla="*/ 20 w 38"/>
                <a:gd name="T7" fmla="*/ 58 h 63"/>
                <a:gd name="T8" fmla="*/ 17 w 38"/>
                <a:gd name="T9" fmla="*/ 60 h 63"/>
                <a:gd name="T10" fmla="*/ 14 w 38"/>
                <a:gd name="T11" fmla="*/ 61 h 63"/>
                <a:gd name="T12" fmla="*/ 10 w 38"/>
                <a:gd name="T13" fmla="*/ 63 h 63"/>
                <a:gd name="T14" fmla="*/ 6 w 38"/>
                <a:gd name="T15" fmla="*/ 61 h 63"/>
                <a:gd name="T16" fmla="*/ 6 w 38"/>
                <a:gd name="T17" fmla="*/ 61 h 63"/>
                <a:gd name="T18" fmla="*/ 4 w 38"/>
                <a:gd name="T19" fmla="*/ 60 h 63"/>
                <a:gd name="T20" fmla="*/ 1 w 38"/>
                <a:gd name="T21" fmla="*/ 56 h 63"/>
                <a:gd name="T22" fmla="*/ 0 w 38"/>
                <a:gd name="T23" fmla="*/ 51 h 63"/>
                <a:gd name="T24" fmla="*/ 0 w 38"/>
                <a:gd name="T25" fmla="*/ 47 h 63"/>
                <a:gd name="T26" fmla="*/ 0 w 38"/>
                <a:gd name="T27" fmla="*/ 36 h 63"/>
                <a:gd name="T28" fmla="*/ 4 w 38"/>
                <a:gd name="T29" fmla="*/ 23 h 63"/>
                <a:gd name="T30" fmla="*/ 4 w 38"/>
                <a:gd name="T31" fmla="*/ 23 h 63"/>
                <a:gd name="T32" fmla="*/ 10 w 38"/>
                <a:gd name="T33" fmla="*/ 13 h 63"/>
                <a:gd name="T34" fmla="*/ 16 w 38"/>
                <a:gd name="T35" fmla="*/ 5 h 63"/>
                <a:gd name="T36" fmla="*/ 20 w 38"/>
                <a:gd name="T37" fmla="*/ 2 h 63"/>
                <a:gd name="T38" fmla="*/ 24 w 38"/>
                <a:gd name="T39" fmla="*/ 0 h 63"/>
                <a:gd name="T40" fmla="*/ 28 w 38"/>
                <a:gd name="T41" fmla="*/ 0 h 63"/>
                <a:gd name="T42" fmla="*/ 31 w 38"/>
                <a:gd name="T43" fmla="*/ 2 h 63"/>
                <a:gd name="T44" fmla="*/ 31 w 38"/>
                <a:gd name="T45" fmla="*/ 2 h 63"/>
                <a:gd name="T46" fmla="*/ 34 w 38"/>
                <a:gd name="T47" fmla="*/ 3 h 63"/>
                <a:gd name="T48" fmla="*/ 35 w 38"/>
                <a:gd name="T49" fmla="*/ 6 h 63"/>
                <a:gd name="T50" fmla="*/ 38 w 38"/>
                <a:gd name="T51" fmla="*/ 10 h 63"/>
                <a:gd name="T52" fmla="*/ 38 w 38"/>
                <a:gd name="T53" fmla="*/ 16 h 63"/>
                <a:gd name="T54" fmla="*/ 38 w 38"/>
                <a:gd name="T55" fmla="*/ 27 h 63"/>
                <a:gd name="T56" fmla="*/ 34 w 38"/>
                <a:gd name="T57" fmla="*/ 39 h 63"/>
                <a:gd name="T58" fmla="*/ 34 w 38"/>
                <a:gd name="T59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63">
                  <a:moveTo>
                    <a:pt x="34" y="39"/>
                  </a:moveTo>
                  <a:lnTo>
                    <a:pt x="34" y="39"/>
                  </a:lnTo>
                  <a:lnTo>
                    <a:pt x="28" y="50"/>
                  </a:lnTo>
                  <a:lnTo>
                    <a:pt x="20" y="58"/>
                  </a:lnTo>
                  <a:lnTo>
                    <a:pt x="17" y="60"/>
                  </a:lnTo>
                  <a:lnTo>
                    <a:pt x="14" y="61"/>
                  </a:lnTo>
                  <a:lnTo>
                    <a:pt x="10" y="63"/>
                  </a:lnTo>
                  <a:lnTo>
                    <a:pt x="6" y="61"/>
                  </a:lnTo>
                  <a:lnTo>
                    <a:pt x="6" y="61"/>
                  </a:lnTo>
                  <a:lnTo>
                    <a:pt x="4" y="60"/>
                  </a:lnTo>
                  <a:lnTo>
                    <a:pt x="1" y="56"/>
                  </a:lnTo>
                  <a:lnTo>
                    <a:pt x="0" y="51"/>
                  </a:lnTo>
                  <a:lnTo>
                    <a:pt x="0" y="47"/>
                  </a:lnTo>
                  <a:lnTo>
                    <a:pt x="0" y="36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10" y="13"/>
                  </a:lnTo>
                  <a:lnTo>
                    <a:pt x="16" y="5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4" y="3"/>
                  </a:lnTo>
                  <a:lnTo>
                    <a:pt x="35" y="6"/>
                  </a:lnTo>
                  <a:lnTo>
                    <a:pt x="38" y="10"/>
                  </a:lnTo>
                  <a:lnTo>
                    <a:pt x="38" y="16"/>
                  </a:lnTo>
                  <a:lnTo>
                    <a:pt x="38" y="27"/>
                  </a:lnTo>
                  <a:lnTo>
                    <a:pt x="34" y="39"/>
                  </a:lnTo>
                  <a:lnTo>
                    <a:pt x="34" y="39"/>
                  </a:lnTo>
                  <a:close/>
                </a:path>
              </a:pathLst>
            </a:custGeom>
            <a:solidFill>
              <a:srgbClr val="F7E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Freeform 1018"/>
            <p:cNvSpPr>
              <a:spLocks/>
            </p:cNvSpPr>
            <p:nvPr/>
          </p:nvSpPr>
          <p:spPr bwMode="auto">
            <a:xfrm>
              <a:off x="2042" y="2039"/>
              <a:ext cx="38" cy="59"/>
            </a:xfrm>
            <a:custGeom>
              <a:avLst/>
              <a:gdLst>
                <a:gd name="T0" fmla="*/ 33 w 38"/>
                <a:gd name="T1" fmla="*/ 37 h 59"/>
                <a:gd name="T2" fmla="*/ 33 w 38"/>
                <a:gd name="T3" fmla="*/ 37 h 59"/>
                <a:gd name="T4" fmla="*/ 28 w 38"/>
                <a:gd name="T5" fmla="*/ 48 h 59"/>
                <a:gd name="T6" fmla="*/ 20 w 38"/>
                <a:gd name="T7" fmla="*/ 55 h 59"/>
                <a:gd name="T8" fmla="*/ 16 w 38"/>
                <a:gd name="T9" fmla="*/ 58 h 59"/>
                <a:gd name="T10" fmla="*/ 14 w 38"/>
                <a:gd name="T11" fmla="*/ 59 h 59"/>
                <a:gd name="T12" fmla="*/ 10 w 38"/>
                <a:gd name="T13" fmla="*/ 59 h 59"/>
                <a:gd name="T14" fmla="*/ 6 w 38"/>
                <a:gd name="T15" fmla="*/ 59 h 59"/>
                <a:gd name="T16" fmla="*/ 6 w 38"/>
                <a:gd name="T17" fmla="*/ 59 h 59"/>
                <a:gd name="T18" fmla="*/ 4 w 38"/>
                <a:gd name="T19" fmla="*/ 56 h 59"/>
                <a:gd name="T20" fmla="*/ 2 w 38"/>
                <a:gd name="T21" fmla="*/ 54 h 59"/>
                <a:gd name="T22" fmla="*/ 0 w 38"/>
                <a:gd name="T23" fmla="*/ 49 h 59"/>
                <a:gd name="T24" fmla="*/ 0 w 38"/>
                <a:gd name="T25" fmla="*/ 45 h 59"/>
                <a:gd name="T26" fmla="*/ 0 w 38"/>
                <a:gd name="T27" fmla="*/ 34 h 59"/>
                <a:gd name="T28" fmla="*/ 4 w 38"/>
                <a:gd name="T29" fmla="*/ 22 h 59"/>
                <a:gd name="T30" fmla="*/ 4 w 38"/>
                <a:gd name="T31" fmla="*/ 22 h 59"/>
                <a:gd name="T32" fmla="*/ 10 w 38"/>
                <a:gd name="T33" fmla="*/ 11 h 59"/>
                <a:gd name="T34" fmla="*/ 16 w 38"/>
                <a:gd name="T35" fmla="*/ 4 h 59"/>
                <a:gd name="T36" fmla="*/ 20 w 38"/>
                <a:gd name="T37" fmla="*/ 1 h 59"/>
                <a:gd name="T38" fmla="*/ 24 w 38"/>
                <a:gd name="T39" fmla="*/ 0 h 59"/>
                <a:gd name="T40" fmla="*/ 28 w 38"/>
                <a:gd name="T41" fmla="*/ 0 h 59"/>
                <a:gd name="T42" fmla="*/ 30 w 38"/>
                <a:gd name="T43" fmla="*/ 0 h 59"/>
                <a:gd name="T44" fmla="*/ 30 w 38"/>
                <a:gd name="T45" fmla="*/ 0 h 59"/>
                <a:gd name="T46" fmla="*/ 33 w 38"/>
                <a:gd name="T47" fmla="*/ 3 h 59"/>
                <a:gd name="T48" fmla="*/ 35 w 38"/>
                <a:gd name="T49" fmla="*/ 5 h 59"/>
                <a:gd name="T50" fmla="*/ 37 w 38"/>
                <a:gd name="T51" fmla="*/ 10 h 59"/>
                <a:gd name="T52" fmla="*/ 38 w 38"/>
                <a:gd name="T53" fmla="*/ 14 h 59"/>
                <a:gd name="T54" fmla="*/ 37 w 38"/>
                <a:gd name="T55" fmla="*/ 25 h 59"/>
                <a:gd name="T56" fmla="*/ 33 w 38"/>
                <a:gd name="T57" fmla="*/ 37 h 59"/>
                <a:gd name="T58" fmla="*/ 33 w 38"/>
                <a:gd name="T59" fmla="*/ 3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59">
                  <a:moveTo>
                    <a:pt x="33" y="37"/>
                  </a:moveTo>
                  <a:lnTo>
                    <a:pt x="33" y="37"/>
                  </a:lnTo>
                  <a:lnTo>
                    <a:pt x="28" y="48"/>
                  </a:lnTo>
                  <a:lnTo>
                    <a:pt x="20" y="55"/>
                  </a:lnTo>
                  <a:lnTo>
                    <a:pt x="16" y="58"/>
                  </a:lnTo>
                  <a:lnTo>
                    <a:pt x="14" y="59"/>
                  </a:lnTo>
                  <a:lnTo>
                    <a:pt x="10" y="59"/>
                  </a:lnTo>
                  <a:lnTo>
                    <a:pt x="6" y="59"/>
                  </a:lnTo>
                  <a:lnTo>
                    <a:pt x="6" y="59"/>
                  </a:lnTo>
                  <a:lnTo>
                    <a:pt x="4" y="56"/>
                  </a:lnTo>
                  <a:lnTo>
                    <a:pt x="2" y="54"/>
                  </a:lnTo>
                  <a:lnTo>
                    <a:pt x="0" y="49"/>
                  </a:lnTo>
                  <a:lnTo>
                    <a:pt x="0" y="45"/>
                  </a:lnTo>
                  <a:lnTo>
                    <a:pt x="0" y="34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10" y="11"/>
                  </a:lnTo>
                  <a:lnTo>
                    <a:pt x="16" y="4"/>
                  </a:lnTo>
                  <a:lnTo>
                    <a:pt x="20" y="1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35" y="5"/>
                  </a:lnTo>
                  <a:lnTo>
                    <a:pt x="37" y="10"/>
                  </a:lnTo>
                  <a:lnTo>
                    <a:pt x="38" y="14"/>
                  </a:lnTo>
                  <a:lnTo>
                    <a:pt x="37" y="25"/>
                  </a:lnTo>
                  <a:lnTo>
                    <a:pt x="33" y="37"/>
                  </a:lnTo>
                  <a:lnTo>
                    <a:pt x="33" y="37"/>
                  </a:lnTo>
                  <a:close/>
                </a:path>
              </a:pathLst>
            </a:custGeom>
            <a:solidFill>
              <a:srgbClr val="F7E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1019"/>
            <p:cNvSpPr>
              <a:spLocks/>
            </p:cNvSpPr>
            <p:nvPr/>
          </p:nvSpPr>
          <p:spPr bwMode="auto">
            <a:xfrm>
              <a:off x="2042" y="2039"/>
              <a:ext cx="37" cy="59"/>
            </a:xfrm>
            <a:custGeom>
              <a:avLst/>
              <a:gdLst>
                <a:gd name="T0" fmla="*/ 33 w 37"/>
                <a:gd name="T1" fmla="*/ 37 h 59"/>
                <a:gd name="T2" fmla="*/ 33 w 37"/>
                <a:gd name="T3" fmla="*/ 37 h 59"/>
                <a:gd name="T4" fmla="*/ 28 w 37"/>
                <a:gd name="T5" fmla="*/ 48 h 59"/>
                <a:gd name="T6" fmla="*/ 20 w 37"/>
                <a:gd name="T7" fmla="*/ 55 h 59"/>
                <a:gd name="T8" fmla="*/ 16 w 37"/>
                <a:gd name="T9" fmla="*/ 58 h 59"/>
                <a:gd name="T10" fmla="*/ 14 w 37"/>
                <a:gd name="T11" fmla="*/ 59 h 59"/>
                <a:gd name="T12" fmla="*/ 10 w 37"/>
                <a:gd name="T13" fmla="*/ 59 h 59"/>
                <a:gd name="T14" fmla="*/ 7 w 37"/>
                <a:gd name="T15" fmla="*/ 58 h 59"/>
                <a:gd name="T16" fmla="*/ 7 w 37"/>
                <a:gd name="T17" fmla="*/ 58 h 59"/>
                <a:gd name="T18" fmla="*/ 4 w 37"/>
                <a:gd name="T19" fmla="*/ 56 h 59"/>
                <a:gd name="T20" fmla="*/ 2 w 37"/>
                <a:gd name="T21" fmla="*/ 54 h 59"/>
                <a:gd name="T22" fmla="*/ 1 w 37"/>
                <a:gd name="T23" fmla="*/ 49 h 59"/>
                <a:gd name="T24" fmla="*/ 0 w 37"/>
                <a:gd name="T25" fmla="*/ 45 h 59"/>
                <a:gd name="T26" fmla="*/ 1 w 37"/>
                <a:gd name="T27" fmla="*/ 34 h 59"/>
                <a:gd name="T28" fmla="*/ 4 w 37"/>
                <a:gd name="T29" fmla="*/ 22 h 59"/>
                <a:gd name="T30" fmla="*/ 4 w 37"/>
                <a:gd name="T31" fmla="*/ 22 h 59"/>
                <a:gd name="T32" fmla="*/ 10 w 37"/>
                <a:gd name="T33" fmla="*/ 11 h 59"/>
                <a:gd name="T34" fmla="*/ 16 w 37"/>
                <a:gd name="T35" fmla="*/ 4 h 59"/>
                <a:gd name="T36" fmla="*/ 20 w 37"/>
                <a:gd name="T37" fmla="*/ 1 h 59"/>
                <a:gd name="T38" fmla="*/ 24 w 37"/>
                <a:gd name="T39" fmla="*/ 0 h 59"/>
                <a:gd name="T40" fmla="*/ 26 w 37"/>
                <a:gd name="T41" fmla="*/ 0 h 59"/>
                <a:gd name="T42" fmla="*/ 30 w 37"/>
                <a:gd name="T43" fmla="*/ 1 h 59"/>
                <a:gd name="T44" fmla="*/ 30 w 37"/>
                <a:gd name="T45" fmla="*/ 1 h 59"/>
                <a:gd name="T46" fmla="*/ 33 w 37"/>
                <a:gd name="T47" fmla="*/ 3 h 59"/>
                <a:gd name="T48" fmla="*/ 35 w 37"/>
                <a:gd name="T49" fmla="*/ 5 h 59"/>
                <a:gd name="T50" fmla="*/ 37 w 37"/>
                <a:gd name="T51" fmla="*/ 10 h 59"/>
                <a:gd name="T52" fmla="*/ 37 w 37"/>
                <a:gd name="T53" fmla="*/ 14 h 59"/>
                <a:gd name="T54" fmla="*/ 37 w 37"/>
                <a:gd name="T55" fmla="*/ 25 h 59"/>
                <a:gd name="T56" fmla="*/ 33 w 37"/>
                <a:gd name="T57" fmla="*/ 37 h 59"/>
                <a:gd name="T58" fmla="*/ 33 w 37"/>
                <a:gd name="T59" fmla="*/ 3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33" y="37"/>
                  </a:moveTo>
                  <a:lnTo>
                    <a:pt x="33" y="37"/>
                  </a:lnTo>
                  <a:lnTo>
                    <a:pt x="28" y="48"/>
                  </a:lnTo>
                  <a:lnTo>
                    <a:pt x="20" y="55"/>
                  </a:lnTo>
                  <a:lnTo>
                    <a:pt x="16" y="58"/>
                  </a:lnTo>
                  <a:lnTo>
                    <a:pt x="14" y="59"/>
                  </a:lnTo>
                  <a:lnTo>
                    <a:pt x="10" y="59"/>
                  </a:lnTo>
                  <a:lnTo>
                    <a:pt x="7" y="58"/>
                  </a:lnTo>
                  <a:lnTo>
                    <a:pt x="7" y="58"/>
                  </a:lnTo>
                  <a:lnTo>
                    <a:pt x="4" y="56"/>
                  </a:lnTo>
                  <a:lnTo>
                    <a:pt x="2" y="54"/>
                  </a:lnTo>
                  <a:lnTo>
                    <a:pt x="1" y="49"/>
                  </a:lnTo>
                  <a:lnTo>
                    <a:pt x="0" y="45"/>
                  </a:lnTo>
                  <a:lnTo>
                    <a:pt x="1" y="34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10" y="11"/>
                  </a:lnTo>
                  <a:lnTo>
                    <a:pt x="16" y="4"/>
                  </a:lnTo>
                  <a:lnTo>
                    <a:pt x="20" y="1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33" y="3"/>
                  </a:lnTo>
                  <a:lnTo>
                    <a:pt x="35" y="5"/>
                  </a:lnTo>
                  <a:lnTo>
                    <a:pt x="37" y="10"/>
                  </a:lnTo>
                  <a:lnTo>
                    <a:pt x="37" y="14"/>
                  </a:lnTo>
                  <a:lnTo>
                    <a:pt x="37" y="25"/>
                  </a:lnTo>
                  <a:lnTo>
                    <a:pt x="33" y="37"/>
                  </a:lnTo>
                  <a:lnTo>
                    <a:pt x="33" y="37"/>
                  </a:lnTo>
                  <a:close/>
                </a:path>
              </a:pathLst>
            </a:custGeom>
            <a:solidFill>
              <a:srgbClr val="F7E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1020"/>
            <p:cNvSpPr>
              <a:spLocks/>
            </p:cNvSpPr>
            <p:nvPr/>
          </p:nvSpPr>
          <p:spPr bwMode="auto">
            <a:xfrm>
              <a:off x="2042" y="2040"/>
              <a:ext cx="37" cy="57"/>
            </a:xfrm>
            <a:custGeom>
              <a:avLst/>
              <a:gdLst>
                <a:gd name="T0" fmla="*/ 33 w 37"/>
                <a:gd name="T1" fmla="*/ 36 h 57"/>
                <a:gd name="T2" fmla="*/ 33 w 37"/>
                <a:gd name="T3" fmla="*/ 36 h 57"/>
                <a:gd name="T4" fmla="*/ 26 w 37"/>
                <a:gd name="T5" fmla="*/ 46 h 57"/>
                <a:gd name="T6" fmla="*/ 20 w 37"/>
                <a:gd name="T7" fmla="*/ 54 h 57"/>
                <a:gd name="T8" fmla="*/ 16 w 37"/>
                <a:gd name="T9" fmla="*/ 55 h 57"/>
                <a:gd name="T10" fmla="*/ 14 w 37"/>
                <a:gd name="T11" fmla="*/ 57 h 57"/>
                <a:gd name="T12" fmla="*/ 10 w 37"/>
                <a:gd name="T13" fmla="*/ 57 h 57"/>
                <a:gd name="T14" fmla="*/ 7 w 37"/>
                <a:gd name="T15" fmla="*/ 57 h 57"/>
                <a:gd name="T16" fmla="*/ 7 w 37"/>
                <a:gd name="T17" fmla="*/ 57 h 57"/>
                <a:gd name="T18" fmla="*/ 5 w 37"/>
                <a:gd name="T19" fmla="*/ 54 h 57"/>
                <a:gd name="T20" fmla="*/ 2 w 37"/>
                <a:gd name="T21" fmla="*/ 51 h 57"/>
                <a:gd name="T22" fmla="*/ 1 w 37"/>
                <a:gd name="T23" fmla="*/ 48 h 57"/>
                <a:gd name="T24" fmla="*/ 0 w 37"/>
                <a:gd name="T25" fmla="*/ 43 h 57"/>
                <a:gd name="T26" fmla="*/ 1 w 37"/>
                <a:gd name="T27" fmla="*/ 33 h 57"/>
                <a:gd name="T28" fmla="*/ 5 w 37"/>
                <a:gd name="T29" fmla="*/ 21 h 57"/>
                <a:gd name="T30" fmla="*/ 5 w 37"/>
                <a:gd name="T31" fmla="*/ 21 h 57"/>
                <a:gd name="T32" fmla="*/ 10 w 37"/>
                <a:gd name="T33" fmla="*/ 12 h 57"/>
                <a:gd name="T34" fmla="*/ 16 w 37"/>
                <a:gd name="T35" fmla="*/ 4 h 57"/>
                <a:gd name="T36" fmla="*/ 20 w 37"/>
                <a:gd name="T37" fmla="*/ 2 h 57"/>
                <a:gd name="T38" fmla="*/ 24 w 37"/>
                <a:gd name="T39" fmla="*/ 0 h 57"/>
                <a:gd name="T40" fmla="*/ 26 w 37"/>
                <a:gd name="T41" fmla="*/ 0 h 57"/>
                <a:gd name="T42" fmla="*/ 30 w 37"/>
                <a:gd name="T43" fmla="*/ 0 h 57"/>
                <a:gd name="T44" fmla="*/ 30 w 37"/>
                <a:gd name="T45" fmla="*/ 0 h 57"/>
                <a:gd name="T46" fmla="*/ 33 w 37"/>
                <a:gd name="T47" fmla="*/ 3 h 57"/>
                <a:gd name="T48" fmla="*/ 34 w 37"/>
                <a:gd name="T49" fmla="*/ 6 h 57"/>
                <a:gd name="T50" fmla="*/ 35 w 37"/>
                <a:gd name="T51" fmla="*/ 10 h 57"/>
                <a:gd name="T52" fmla="*/ 37 w 37"/>
                <a:gd name="T53" fmla="*/ 14 h 57"/>
                <a:gd name="T54" fmla="*/ 35 w 37"/>
                <a:gd name="T55" fmla="*/ 24 h 57"/>
                <a:gd name="T56" fmla="*/ 33 w 37"/>
                <a:gd name="T57" fmla="*/ 36 h 57"/>
                <a:gd name="T58" fmla="*/ 33 w 37"/>
                <a:gd name="T59" fmla="*/ 3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7">
                  <a:moveTo>
                    <a:pt x="33" y="36"/>
                  </a:moveTo>
                  <a:lnTo>
                    <a:pt x="33" y="36"/>
                  </a:lnTo>
                  <a:lnTo>
                    <a:pt x="26" y="46"/>
                  </a:lnTo>
                  <a:lnTo>
                    <a:pt x="20" y="54"/>
                  </a:lnTo>
                  <a:lnTo>
                    <a:pt x="16" y="55"/>
                  </a:lnTo>
                  <a:lnTo>
                    <a:pt x="14" y="57"/>
                  </a:lnTo>
                  <a:lnTo>
                    <a:pt x="10" y="57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5" y="54"/>
                  </a:lnTo>
                  <a:lnTo>
                    <a:pt x="2" y="51"/>
                  </a:lnTo>
                  <a:lnTo>
                    <a:pt x="1" y="48"/>
                  </a:lnTo>
                  <a:lnTo>
                    <a:pt x="0" y="43"/>
                  </a:lnTo>
                  <a:lnTo>
                    <a:pt x="1" y="33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10" y="12"/>
                  </a:lnTo>
                  <a:lnTo>
                    <a:pt x="16" y="4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34" y="6"/>
                  </a:lnTo>
                  <a:lnTo>
                    <a:pt x="35" y="10"/>
                  </a:lnTo>
                  <a:lnTo>
                    <a:pt x="37" y="14"/>
                  </a:lnTo>
                  <a:lnTo>
                    <a:pt x="35" y="24"/>
                  </a:lnTo>
                  <a:lnTo>
                    <a:pt x="33" y="36"/>
                  </a:lnTo>
                  <a:lnTo>
                    <a:pt x="33" y="36"/>
                  </a:lnTo>
                  <a:close/>
                </a:path>
              </a:pathLst>
            </a:custGeom>
            <a:solidFill>
              <a:srgbClr val="F7E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1021"/>
            <p:cNvSpPr>
              <a:spLocks/>
            </p:cNvSpPr>
            <p:nvPr/>
          </p:nvSpPr>
          <p:spPr bwMode="auto">
            <a:xfrm>
              <a:off x="2043" y="2042"/>
              <a:ext cx="34" cy="55"/>
            </a:xfrm>
            <a:custGeom>
              <a:avLst/>
              <a:gdLst>
                <a:gd name="T0" fmla="*/ 30 w 34"/>
                <a:gd name="T1" fmla="*/ 34 h 55"/>
                <a:gd name="T2" fmla="*/ 30 w 34"/>
                <a:gd name="T3" fmla="*/ 34 h 55"/>
                <a:gd name="T4" fmla="*/ 25 w 34"/>
                <a:gd name="T5" fmla="*/ 44 h 55"/>
                <a:gd name="T6" fmla="*/ 19 w 34"/>
                <a:gd name="T7" fmla="*/ 51 h 55"/>
                <a:gd name="T8" fmla="*/ 15 w 34"/>
                <a:gd name="T9" fmla="*/ 53 h 55"/>
                <a:gd name="T10" fmla="*/ 13 w 34"/>
                <a:gd name="T11" fmla="*/ 55 h 55"/>
                <a:gd name="T12" fmla="*/ 9 w 34"/>
                <a:gd name="T13" fmla="*/ 55 h 55"/>
                <a:gd name="T14" fmla="*/ 6 w 34"/>
                <a:gd name="T15" fmla="*/ 53 h 55"/>
                <a:gd name="T16" fmla="*/ 6 w 34"/>
                <a:gd name="T17" fmla="*/ 53 h 55"/>
                <a:gd name="T18" fmla="*/ 4 w 34"/>
                <a:gd name="T19" fmla="*/ 52 h 55"/>
                <a:gd name="T20" fmla="*/ 1 w 34"/>
                <a:gd name="T21" fmla="*/ 49 h 55"/>
                <a:gd name="T22" fmla="*/ 0 w 34"/>
                <a:gd name="T23" fmla="*/ 45 h 55"/>
                <a:gd name="T24" fmla="*/ 0 w 34"/>
                <a:gd name="T25" fmla="*/ 41 h 55"/>
                <a:gd name="T26" fmla="*/ 0 w 34"/>
                <a:gd name="T27" fmla="*/ 31 h 55"/>
                <a:gd name="T28" fmla="*/ 4 w 34"/>
                <a:gd name="T29" fmla="*/ 19 h 55"/>
                <a:gd name="T30" fmla="*/ 4 w 34"/>
                <a:gd name="T31" fmla="*/ 19 h 55"/>
                <a:gd name="T32" fmla="*/ 9 w 34"/>
                <a:gd name="T33" fmla="*/ 10 h 55"/>
                <a:gd name="T34" fmla="*/ 15 w 34"/>
                <a:gd name="T35" fmla="*/ 2 h 55"/>
                <a:gd name="T36" fmla="*/ 19 w 34"/>
                <a:gd name="T37" fmla="*/ 1 h 55"/>
                <a:gd name="T38" fmla="*/ 22 w 34"/>
                <a:gd name="T39" fmla="*/ 0 h 55"/>
                <a:gd name="T40" fmla="*/ 25 w 34"/>
                <a:gd name="T41" fmla="*/ 0 h 55"/>
                <a:gd name="T42" fmla="*/ 28 w 34"/>
                <a:gd name="T43" fmla="*/ 0 h 55"/>
                <a:gd name="T44" fmla="*/ 28 w 34"/>
                <a:gd name="T45" fmla="*/ 0 h 55"/>
                <a:gd name="T46" fmla="*/ 30 w 34"/>
                <a:gd name="T47" fmla="*/ 1 h 55"/>
                <a:gd name="T48" fmla="*/ 33 w 34"/>
                <a:gd name="T49" fmla="*/ 5 h 55"/>
                <a:gd name="T50" fmla="*/ 34 w 34"/>
                <a:gd name="T51" fmla="*/ 8 h 55"/>
                <a:gd name="T52" fmla="*/ 34 w 34"/>
                <a:gd name="T53" fmla="*/ 12 h 55"/>
                <a:gd name="T54" fmla="*/ 34 w 34"/>
                <a:gd name="T55" fmla="*/ 22 h 55"/>
                <a:gd name="T56" fmla="*/ 30 w 34"/>
                <a:gd name="T57" fmla="*/ 34 h 55"/>
                <a:gd name="T58" fmla="*/ 30 w 34"/>
                <a:gd name="T59" fmla="*/ 3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55">
                  <a:moveTo>
                    <a:pt x="30" y="34"/>
                  </a:moveTo>
                  <a:lnTo>
                    <a:pt x="30" y="34"/>
                  </a:lnTo>
                  <a:lnTo>
                    <a:pt x="25" y="44"/>
                  </a:lnTo>
                  <a:lnTo>
                    <a:pt x="19" y="51"/>
                  </a:lnTo>
                  <a:lnTo>
                    <a:pt x="15" y="53"/>
                  </a:lnTo>
                  <a:lnTo>
                    <a:pt x="13" y="55"/>
                  </a:lnTo>
                  <a:lnTo>
                    <a:pt x="9" y="55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4" y="52"/>
                  </a:lnTo>
                  <a:lnTo>
                    <a:pt x="1" y="49"/>
                  </a:lnTo>
                  <a:lnTo>
                    <a:pt x="0" y="45"/>
                  </a:lnTo>
                  <a:lnTo>
                    <a:pt x="0" y="41"/>
                  </a:lnTo>
                  <a:lnTo>
                    <a:pt x="0" y="31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9" y="10"/>
                  </a:lnTo>
                  <a:lnTo>
                    <a:pt x="15" y="2"/>
                  </a:lnTo>
                  <a:lnTo>
                    <a:pt x="19" y="1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1"/>
                  </a:lnTo>
                  <a:lnTo>
                    <a:pt x="33" y="5"/>
                  </a:lnTo>
                  <a:lnTo>
                    <a:pt x="34" y="8"/>
                  </a:lnTo>
                  <a:lnTo>
                    <a:pt x="34" y="12"/>
                  </a:lnTo>
                  <a:lnTo>
                    <a:pt x="34" y="22"/>
                  </a:lnTo>
                  <a:lnTo>
                    <a:pt x="30" y="34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FAE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1022"/>
            <p:cNvSpPr>
              <a:spLocks/>
            </p:cNvSpPr>
            <p:nvPr/>
          </p:nvSpPr>
          <p:spPr bwMode="auto">
            <a:xfrm>
              <a:off x="2043" y="2042"/>
              <a:ext cx="34" cy="53"/>
            </a:xfrm>
            <a:custGeom>
              <a:avLst/>
              <a:gdLst>
                <a:gd name="T0" fmla="*/ 30 w 34"/>
                <a:gd name="T1" fmla="*/ 34 h 53"/>
                <a:gd name="T2" fmla="*/ 30 w 34"/>
                <a:gd name="T3" fmla="*/ 34 h 53"/>
                <a:gd name="T4" fmla="*/ 25 w 34"/>
                <a:gd name="T5" fmla="*/ 44 h 53"/>
                <a:gd name="T6" fmla="*/ 19 w 34"/>
                <a:gd name="T7" fmla="*/ 51 h 53"/>
                <a:gd name="T8" fmla="*/ 13 w 34"/>
                <a:gd name="T9" fmla="*/ 53 h 53"/>
                <a:gd name="T10" fmla="*/ 9 w 34"/>
                <a:gd name="T11" fmla="*/ 53 h 53"/>
                <a:gd name="T12" fmla="*/ 6 w 34"/>
                <a:gd name="T13" fmla="*/ 53 h 53"/>
                <a:gd name="T14" fmla="*/ 6 w 34"/>
                <a:gd name="T15" fmla="*/ 53 h 53"/>
                <a:gd name="T16" fmla="*/ 4 w 34"/>
                <a:gd name="T17" fmla="*/ 52 h 53"/>
                <a:gd name="T18" fmla="*/ 3 w 34"/>
                <a:gd name="T19" fmla="*/ 49 h 53"/>
                <a:gd name="T20" fmla="*/ 0 w 34"/>
                <a:gd name="T21" fmla="*/ 41 h 53"/>
                <a:gd name="T22" fmla="*/ 1 w 34"/>
                <a:gd name="T23" fmla="*/ 31 h 53"/>
                <a:gd name="T24" fmla="*/ 4 w 34"/>
                <a:gd name="T25" fmla="*/ 21 h 53"/>
                <a:gd name="T26" fmla="*/ 4 w 34"/>
                <a:gd name="T27" fmla="*/ 21 h 53"/>
                <a:gd name="T28" fmla="*/ 9 w 34"/>
                <a:gd name="T29" fmla="*/ 11 h 53"/>
                <a:gd name="T30" fmla="*/ 15 w 34"/>
                <a:gd name="T31" fmla="*/ 4 h 53"/>
                <a:gd name="T32" fmla="*/ 22 w 34"/>
                <a:gd name="T33" fmla="*/ 0 h 53"/>
                <a:gd name="T34" fmla="*/ 25 w 34"/>
                <a:gd name="T35" fmla="*/ 0 h 53"/>
                <a:gd name="T36" fmla="*/ 28 w 34"/>
                <a:gd name="T37" fmla="*/ 1 h 53"/>
                <a:gd name="T38" fmla="*/ 28 w 34"/>
                <a:gd name="T39" fmla="*/ 1 h 53"/>
                <a:gd name="T40" fmla="*/ 30 w 34"/>
                <a:gd name="T41" fmla="*/ 2 h 53"/>
                <a:gd name="T42" fmla="*/ 32 w 34"/>
                <a:gd name="T43" fmla="*/ 5 h 53"/>
                <a:gd name="T44" fmla="*/ 34 w 34"/>
                <a:gd name="T45" fmla="*/ 14 h 53"/>
                <a:gd name="T46" fmla="*/ 33 w 34"/>
                <a:gd name="T47" fmla="*/ 22 h 53"/>
                <a:gd name="T48" fmla="*/ 30 w 34"/>
                <a:gd name="T49" fmla="*/ 34 h 53"/>
                <a:gd name="T50" fmla="*/ 30 w 34"/>
                <a:gd name="T51" fmla="*/ 3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53">
                  <a:moveTo>
                    <a:pt x="30" y="34"/>
                  </a:moveTo>
                  <a:lnTo>
                    <a:pt x="30" y="34"/>
                  </a:lnTo>
                  <a:lnTo>
                    <a:pt x="25" y="44"/>
                  </a:lnTo>
                  <a:lnTo>
                    <a:pt x="19" y="51"/>
                  </a:lnTo>
                  <a:lnTo>
                    <a:pt x="13" y="53"/>
                  </a:lnTo>
                  <a:lnTo>
                    <a:pt x="9" y="53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4" y="52"/>
                  </a:lnTo>
                  <a:lnTo>
                    <a:pt x="3" y="49"/>
                  </a:lnTo>
                  <a:lnTo>
                    <a:pt x="0" y="41"/>
                  </a:lnTo>
                  <a:lnTo>
                    <a:pt x="1" y="3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9" y="11"/>
                  </a:lnTo>
                  <a:lnTo>
                    <a:pt x="15" y="4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2" y="5"/>
                  </a:lnTo>
                  <a:lnTo>
                    <a:pt x="34" y="14"/>
                  </a:lnTo>
                  <a:lnTo>
                    <a:pt x="33" y="22"/>
                  </a:lnTo>
                  <a:lnTo>
                    <a:pt x="30" y="34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FAE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1023"/>
            <p:cNvSpPr>
              <a:spLocks/>
            </p:cNvSpPr>
            <p:nvPr/>
          </p:nvSpPr>
          <p:spPr bwMode="auto">
            <a:xfrm>
              <a:off x="2043" y="2043"/>
              <a:ext cx="33" cy="52"/>
            </a:xfrm>
            <a:custGeom>
              <a:avLst/>
              <a:gdLst>
                <a:gd name="T0" fmla="*/ 29 w 33"/>
                <a:gd name="T1" fmla="*/ 33 h 52"/>
                <a:gd name="T2" fmla="*/ 29 w 33"/>
                <a:gd name="T3" fmla="*/ 33 h 52"/>
                <a:gd name="T4" fmla="*/ 24 w 33"/>
                <a:gd name="T5" fmla="*/ 43 h 52"/>
                <a:gd name="T6" fmla="*/ 19 w 33"/>
                <a:gd name="T7" fmla="*/ 48 h 52"/>
                <a:gd name="T8" fmla="*/ 13 w 33"/>
                <a:gd name="T9" fmla="*/ 52 h 52"/>
                <a:gd name="T10" fmla="*/ 9 w 33"/>
                <a:gd name="T11" fmla="*/ 52 h 52"/>
                <a:gd name="T12" fmla="*/ 6 w 33"/>
                <a:gd name="T13" fmla="*/ 51 h 52"/>
                <a:gd name="T14" fmla="*/ 6 w 33"/>
                <a:gd name="T15" fmla="*/ 51 h 52"/>
                <a:gd name="T16" fmla="*/ 4 w 33"/>
                <a:gd name="T17" fmla="*/ 50 h 52"/>
                <a:gd name="T18" fmla="*/ 3 w 33"/>
                <a:gd name="T19" fmla="*/ 47 h 52"/>
                <a:gd name="T20" fmla="*/ 0 w 33"/>
                <a:gd name="T21" fmla="*/ 40 h 52"/>
                <a:gd name="T22" fmla="*/ 1 w 33"/>
                <a:gd name="T23" fmla="*/ 30 h 52"/>
                <a:gd name="T24" fmla="*/ 4 w 33"/>
                <a:gd name="T25" fmla="*/ 20 h 52"/>
                <a:gd name="T26" fmla="*/ 4 w 33"/>
                <a:gd name="T27" fmla="*/ 20 h 52"/>
                <a:gd name="T28" fmla="*/ 9 w 33"/>
                <a:gd name="T29" fmla="*/ 10 h 52"/>
                <a:gd name="T30" fmla="*/ 15 w 33"/>
                <a:gd name="T31" fmla="*/ 3 h 52"/>
                <a:gd name="T32" fmla="*/ 22 w 33"/>
                <a:gd name="T33" fmla="*/ 0 h 52"/>
                <a:gd name="T34" fmla="*/ 24 w 33"/>
                <a:gd name="T35" fmla="*/ 0 h 52"/>
                <a:gd name="T36" fmla="*/ 28 w 33"/>
                <a:gd name="T37" fmla="*/ 0 h 52"/>
                <a:gd name="T38" fmla="*/ 28 w 33"/>
                <a:gd name="T39" fmla="*/ 0 h 52"/>
                <a:gd name="T40" fmla="*/ 29 w 33"/>
                <a:gd name="T41" fmla="*/ 3 h 52"/>
                <a:gd name="T42" fmla="*/ 32 w 33"/>
                <a:gd name="T43" fmla="*/ 6 h 52"/>
                <a:gd name="T44" fmla="*/ 33 w 33"/>
                <a:gd name="T45" fmla="*/ 13 h 52"/>
                <a:gd name="T46" fmla="*/ 33 w 33"/>
                <a:gd name="T47" fmla="*/ 23 h 52"/>
                <a:gd name="T48" fmla="*/ 29 w 33"/>
                <a:gd name="T49" fmla="*/ 33 h 52"/>
                <a:gd name="T50" fmla="*/ 29 w 33"/>
                <a:gd name="T51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" h="52">
                  <a:moveTo>
                    <a:pt x="29" y="33"/>
                  </a:moveTo>
                  <a:lnTo>
                    <a:pt x="29" y="33"/>
                  </a:lnTo>
                  <a:lnTo>
                    <a:pt x="24" y="43"/>
                  </a:lnTo>
                  <a:lnTo>
                    <a:pt x="19" y="48"/>
                  </a:lnTo>
                  <a:lnTo>
                    <a:pt x="13" y="52"/>
                  </a:lnTo>
                  <a:lnTo>
                    <a:pt x="9" y="52"/>
                  </a:lnTo>
                  <a:lnTo>
                    <a:pt x="6" y="51"/>
                  </a:lnTo>
                  <a:lnTo>
                    <a:pt x="6" y="51"/>
                  </a:lnTo>
                  <a:lnTo>
                    <a:pt x="4" y="50"/>
                  </a:lnTo>
                  <a:lnTo>
                    <a:pt x="3" y="47"/>
                  </a:lnTo>
                  <a:lnTo>
                    <a:pt x="0" y="40"/>
                  </a:lnTo>
                  <a:lnTo>
                    <a:pt x="1" y="3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9" y="10"/>
                  </a:lnTo>
                  <a:lnTo>
                    <a:pt x="15" y="3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3"/>
                  </a:lnTo>
                  <a:lnTo>
                    <a:pt x="32" y="6"/>
                  </a:lnTo>
                  <a:lnTo>
                    <a:pt x="33" y="13"/>
                  </a:lnTo>
                  <a:lnTo>
                    <a:pt x="33" y="23"/>
                  </a:lnTo>
                  <a:lnTo>
                    <a:pt x="29" y="33"/>
                  </a:lnTo>
                  <a:lnTo>
                    <a:pt x="29" y="33"/>
                  </a:lnTo>
                  <a:close/>
                </a:path>
              </a:pathLst>
            </a:custGeom>
            <a:solidFill>
              <a:srgbClr val="FAE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024"/>
            <p:cNvSpPr>
              <a:spLocks/>
            </p:cNvSpPr>
            <p:nvPr/>
          </p:nvSpPr>
          <p:spPr bwMode="auto">
            <a:xfrm>
              <a:off x="2044" y="2043"/>
              <a:ext cx="32" cy="52"/>
            </a:xfrm>
            <a:custGeom>
              <a:avLst/>
              <a:gdLst>
                <a:gd name="T0" fmla="*/ 28 w 32"/>
                <a:gd name="T1" fmla="*/ 33 h 52"/>
                <a:gd name="T2" fmla="*/ 28 w 32"/>
                <a:gd name="T3" fmla="*/ 33 h 52"/>
                <a:gd name="T4" fmla="*/ 23 w 32"/>
                <a:gd name="T5" fmla="*/ 41 h 52"/>
                <a:gd name="T6" fmla="*/ 17 w 32"/>
                <a:gd name="T7" fmla="*/ 48 h 52"/>
                <a:gd name="T8" fmla="*/ 12 w 32"/>
                <a:gd name="T9" fmla="*/ 51 h 52"/>
                <a:gd name="T10" fmla="*/ 8 w 32"/>
                <a:gd name="T11" fmla="*/ 52 h 52"/>
                <a:gd name="T12" fmla="*/ 5 w 32"/>
                <a:gd name="T13" fmla="*/ 51 h 52"/>
                <a:gd name="T14" fmla="*/ 5 w 32"/>
                <a:gd name="T15" fmla="*/ 51 h 52"/>
                <a:gd name="T16" fmla="*/ 3 w 32"/>
                <a:gd name="T17" fmla="*/ 50 h 52"/>
                <a:gd name="T18" fmla="*/ 2 w 32"/>
                <a:gd name="T19" fmla="*/ 47 h 52"/>
                <a:gd name="T20" fmla="*/ 0 w 32"/>
                <a:gd name="T21" fmla="*/ 40 h 52"/>
                <a:gd name="T22" fmla="*/ 0 w 32"/>
                <a:gd name="T23" fmla="*/ 30 h 52"/>
                <a:gd name="T24" fmla="*/ 3 w 32"/>
                <a:gd name="T25" fmla="*/ 20 h 52"/>
                <a:gd name="T26" fmla="*/ 3 w 32"/>
                <a:gd name="T27" fmla="*/ 20 h 52"/>
                <a:gd name="T28" fmla="*/ 8 w 32"/>
                <a:gd name="T29" fmla="*/ 11 h 52"/>
                <a:gd name="T30" fmla="*/ 14 w 32"/>
                <a:gd name="T31" fmla="*/ 4 h 52"/>
                <a:gd name="T32" fmla="*/ 21 w 32"/>
                <a:gd name="T33" fmla="*/ 1 h 52"/>
                <a:gd name="T34" fmla="*/ 23 w 32"/>
                <a:gd name="T35" fmla="*/ 0 h 52"/>
                <a:gd name="T36" fmla="*/ 26 w 32"/>
                <a:gd name="T37" fmla="*/ 1 h 52"/>
                <a:gd name="T38" fmla="*/ 26 w 32"/>
                <a:gd name="T39" fmla="*/ 1 h 52"/>
                <a:gd name="T40" fmla="*/ 28 w 32"/>
                <a:gd name="T41" fmla="*/ 3 h 52"/>
                <a:gd name="T42" fmla="*/ 29 w 32"/>
                <a:gd name="T43" fmla="*/ 6 h 52"/>
                <a:gd name="T44" fmla="*/ 32 w 32"/>
                <a:gd name="T45" fmla="*/ 13 h 52"/>
                <a:gd name="T46" fmla="*/ 31 w 32"/>
                <a:gd name="T47" fmla="*/ 23 h 52"/>
                <a:gd name="T48" fmla="*/ 28 w 32"/>
                <a:gd name="T49" fmla="*/ 33 h 52"/>
                <a:gd name="T50" fmla="*/ 28 w 32"/>
                <a:gd name="T51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52">
                  <a:moveTo>
                    <a:pt x="28" y="33"/>
                  </a:moveTo>
                  <a:lnTo>
                    <a:pt x="28" y="33"/>
                  </a:lnTo>
                  <a:lnTo>
                    <a:pt x="23" y="41"/>
                  </a:lnTo>
                  <a:lnTo>
                    <a:pt x="17" y="48"/>
                  </a:lnTo>
                  <a:lnTo>
                    <a:pt x="12" y="51"/>
                  </a:lnTo>
                  <a:lnTo>
                    <a:pt x="8" y="52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3" y="50"/>
                  </a:lnTo>
                  <a:lnTo>
                    <a:pt x="2" y="47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8" y="11"/>
                  </a:lnTo>
                  <a:lnTo>
                    <a:pt x="14" y="4"/>
                  </a:lnTo>
                  <a:lnTo>
                    <a:pt x="21" y="1"/>
                  </a:lnTo>
                  <a:lnTo>
                    <a:pt x="23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8" y="3"/>
                  </a:lnTo>
                  <a:lnTo>
                    <a:pt x="29" y="6"/>
                  </a:lnTo>
                  <a:lnTo>
                    <a:pt x="32" y="13"/>
                  </a:lnTo>
                  <a:lnTo>
                    <a:pt x="31" y="23"/>
                  </a:lnTo>
                  <a:lnTo>
                    <a:pt x="28" y="33"/>
                  </a:lnTo>
                  <a:lnTo>
                    <a:pt x="28" y="33"/>
                  </a:lnTo>
                  <a:close/>
                </a:path>
              </a:pathLst>
            </a:custGeom>
            <a:solidFill>
              <a:srgbClr val="FAE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025"/>
            <p:cNvSpPr>
              <a:spLocks/>
            </p:cNvSpPr>
            <p:nvPr/>
          </p:nvSpPr>
          <p:spPr bwMode="auto">
            <a:xfrm>
              <a:off x="2044" y="2044"/>
              <a:ext cx="31" cy="50"/>
            </a:xfrm>
            <a:custGeom>
              <a:avLst/>
              <a:gdLst>
                <a:gd name="T0" fmla="*/ 28 w 31"/>
                <a:gd name="T1" fmla="*/ 32 h 50"/>
                <a:gd name="T2" fmla="*/ 28 w 31"/>
                <a:gd name="T3" fmla="*/ 32 h 50"/>
                <a:gd name="T4" fmla="*/ 23 w 31"/>
                <a:gd name="T5" fmla="*/ 40 h 50"/>
                <a:gd name="T6" fmla="*/ 17 w 31"/>
                <a:gd name="T7" fmla="*/ 47 h 50"/>
                <a:gd name="T8" fmla="*/ 12 w 31"/>
                <a:gd name="T9" fmla="*/ 50 h 50"/>
                <a:gd name="T10" fmla="*/ 8 w 31"/>
                <a:gd name="T11" fmla="*/ 50 h 50"/>
                <a:gd name="T12" fmla="*/ 5 w 31"/>
                <a:gd name="T13" fmla="*/ 50 h 50"/>
                <a:gd name="T14" fmla="*/ 5 w 31"/>
                <a:gd name="T15" fmla="*/ 50 h 50"/>
                <a:gd name="T16" fmla="*/ 4 w 31"/>
                <a:gd name="T17" fmla="*/ 47 h 50"/>
                <a:gd name="T18" fmla="*/ 2 w 31"/>
                <a:gd name="T19" fmla="*/ 46 h 50"/>
                <a:gd name="T20" fmla="*/ 0 w 31"/>
                <a:gd name="T21" fmla="*/ 37 h 50"/>
                <a:gd name="T22" fmla="*/ 0 w 31"/>
                <a:gd name="T23" fmla="*/ 29 h 50"/>
                <a:gd name="T24" fmla="*/ 4 w 31"/>
                <a:gd name="T25" fmla="*/ 19 h 50"/>
                <a:gd name="T26" fmla="*/ 4 w 31"/>
                <a:gd name="T27" fmla="*/ 19 h 50"/>
                <a:gd name="T28" fmla="*/ 8 w 31"/>
                <a:gd name="T29" fmla="*/ 10 h 50"/>
                <a:gd name="T30" fmla="*/ 14 w 31"/>
                <a:gd name="T31" fmla="*/ 5 h 50"/>
                <a:gd name="T32" fmla="*/ 21 w 31"/>
                <a:gd name="T33" fmla="*/ 0 h 50"/>
                <a:gd name="T34" fmla="*/ 23 w 31"/>
                <a:gd name="T35" fmla="*/ 0 h 50"/>
                <a:gd name="T36" fmla="*/ 26 w 31"/>
                <a:gd name="T37" fmla="*/ 2 h 50"/>
                <a:gd name="T38" fmla="*/ 26 w 31"/>
                <a:gd name="T39" fmla="*/ 2 h 50"/>
                <a:gd name="T40" fmla="*/ 28 w 31"/>
                <a:gd name="T41" fmla="*/ 3 h 50"/>
                <a:gd name="T42" fmla="*/ 29 w 31"/>
                <a:gd name="T43" fmla="*/ 6 h 50"/>
                <a:gd name="T44" fmla="*/ 31 w 31"/>
                <a:gd name="T45" fmla="*/ 13 h 50"/>
                <a:gd name="T46" fmla="*/ 31 w 31"/>
                <a:gd name="T47" fmla="*/ 22 h 50"/>
                <a:gd name="T48" fmla="*/ 28 w 31"/>
                <a:gd name="T49" fmla="*/ 32 h 50"/>
                <a:gd name="T50" fmla="*/ 28 w 31"/>
                <a:gd name="T51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50">
                  <a:moveTo>
                    <a:pt x="28" y="32"/>
                  </a:moveTo>
                  <a:lnTo>
                    <a:pt x="28" y="32"/>
                  </a:lnTo>
                  <a:lnTo>
                    <a:pt x="23" y="40"/>
                  </a:lnTo>
                  <a:lnTo>
                    <a:pt x="17" y="47"/>
                  </a:lnTo>
                  <a:lnTo>
                    <a:pt x="12" y="50"/>
                  </a:lnTo>
                  <a:lnTo>
                    <a:pt x="8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4" y="47"/>
                  </a:lnTo>
                  <a:lnTo>
                    <a:pt x="2" y="46"/>
                  </a:lnTo>
                  <a:lnTo>
                    <a:pt x="0" y="37"/>
                  </a:lnTo>
                  <a:lnTo>
                    <a:pt x="0" y="2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8" y="10"/>
                  </a:lnTo>
                  <a:lnTo>
                    <a:pt x="14" y="5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3"/>
                  </a:lnTo>
                  <a:lnTo>
                    <a:pt x="29" y="6"/>
                  </a:lnTo>
                  <a:lnTo>
                    <a:pt x="31" y="13"/>
                  </a:lnTo>
                  <a:lnTo>
                    <a:pt x="31" y="22"/>
                  </a:lnTo>
                  <a:lnTo>
                    <a:pt x="28" y="32"/>
                  </a:lnTo>
                  <a:lnTo>
                    <a:pt x="28" y="32"/>
                  </a:lnTo>
                  <a:close/>
                </a:path>
              </a:pathLst>
            </a:custGeom>
            <a:solidFill>
              <a:srgbClr val="FAE6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1026"/>
            <p:cNvSpPr>
              <a:spLocks/>
            </p:cNvSpPr>
            <p:nvPr/>
          </p:nvSpPr>
          <p:spPr bwMode="auto">
            <a:xfrm>
              <a:off x="2044" y="2046"/>
              <a:ext cx="31" cy="48"/>
            </a:xfrm>
            <a:custGeom>
              <a:avLst/>
              <a:gdLst>
                <a:gd name="T0" fmla="*/ 27 w 31"/>
                <a:gd name="T1" fmla="*/ 30 h 48"/>
                <a:gd name="T2" fmla="*/ 27 w 31"/>
                <a:gd name="T3" fmla="*/ 30 h 48"/>
                <a:gd name="T4" fmla="*/ 23 w 31"/>
                <a:gd name="T5" fmla="*/ 38 h 48"/>
                <a:gd name="T6" fmla="*/ 17 w 31"/>
                <a:gd name="T7" fmla="*/ 44 h 48"/>
                <a:gd name="T8" fmla="*/ 12 w 31"/>
                <a:gd name="T9" fmla="*/ 47 h 48"/>
                <a:gd name="T10" fmla="*/ 9 w 31"/>
                <a:gd name="T11" fmla="*/ 48 h 48"/>
                <a:gd name="T12" fmla="*/ 7 w 31"/>
                <a:gd name="T13" fmla="*/ 47 h 48"/>
                <a:gd name="T14" fmla="*/ 7 w 31"/>
                <a:gd name="T15" fmla="*/ 47 h 48"/>
                <a:gd name="T16" fmla="*/ 4 w 31"/>
                <a:gd name="T17" fmla="*/ 45 h 48"/>
                <a:gd name="T18" fmla="*/ 3 w 31"/>
                <a:gd name="T19" fmla="*/ 42 h 48"/>
                <a:gd name="T20" fmla="*/ 0 w 31"/>
                <a:gd name="T21" fmla="*/ 35 h 48"/>
                <a:gd name="T22" fmla="*/ 2 w 31"/>
                <a:gd name="T23" fmla="*/ 27 h 48"/>
                <a:gd name="T24" fmla="*/ 4 w 31"/>
                <a:gd name="T25" fmla="*/ 17 h 48"/>
                <a:gd name="T26" fmla="*/ 4 w 31"/>
                <a:gd name="T27" fmla="*/ 17 h 48"/>
                <a:gd name="T28" fmla="*/ 8 w 31"/>
                <a:gd name="T29" fmla="*/ 8 h 48"/>
                <a:gd name="T30" fmla="*/ 14 w 31"/>
                <a:gd name="T31" fmla="*/ 3 h 48"/>
                <a:gd name="T32" fmla="*/ 19 w 31"/>
                <a:gd name="T33" fmla="*/ 0 h 48"/>
                <a:gd name="T34" fmla="*/ 22 w 31"/>
                <a:gd name="T35" fmla="*/ 0 h 48"/>
                <a:gd name="T36" fmla="*/ 24 w 31"/>
                <a:gd name="T37" fmla="*/ 0 h 48"/>
                <a:gd name="T38" fmla="*/ 24 w 31"/>
                <a:gd name="T39" fmla="*/ 0 h 48"/>
                <a:gd name="T40" fmla="*/ 27 w 31"/>
                <a:gd name="T41" fmla="*/ 1 h 48"/>
                <a:gd name="T42" fmla="*/ 28 w 31"/>
                <a:gd name="T43" fmla="*/ 4 h 48"/>
                <a:gd name="T44" fmla="*/ 31 w 31"/>
                <a:gd name="T45" fmla="*/ 11 h 48"/>
                <a:gd name="T46" fmla="*/ 29 w 31"/>
                <a:gd name="T47" fmla="*/ 20 h 48"/>
                <a:gd name="T48" fmla="*/ 27 w 31"/>
                <a:gd name="T49" fmla="*/ 30 h 48"/>
                <a:gd name="T50" fmla="*/ 27 w 31"/>
                <a:gd name="T51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48">
                  <a:moveTo>
                    <a:pt x="27" y="30"/>
                  </a:moveTo>
                  <a:lnTo>
                    <a:pt x="27" y="30"/>
                  </a:lnTo>
                  <a:lnTo>
                    <a:pt x="23" y="38"/>
                  </a:lnTo>
                  <a:lnTo>
                    <a:pt x="17" y="44"/>
                  </a:lnTo>
                  <a:lnTo>
                    <a:pt x="12" y="47"/>
                  </a:lnTo>
                  <a:lnTo>
                    <a:pt x="9" y="48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4" y="45"/>
                  </a:lnTo>
                  <a:lnTo>
                    <a:pt x="3" y="42"/>
                  </a:lnTo>
                  <a:lnTo>
                    <a:pt x="0" y="35"/>
                  </a:lnTo>
                  <a:lnTo>
                    <a:pt x="2" y="2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8" y="8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31" y="11"/>
                  </a:lnTo>
                  <a:lnTo>
                    <a:pt x="29" y="20"/>
                  </a:lnTo>
                  <a:lnTo>
                    <a:pt x="27" y="30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FAE6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027"/>
            <p:cNvSpPr>
              <a:spLocks/>
            </p:cNvSpPr>
            <p:nvPr/>
          </p:nvSpPr>
          <p:spPr bwMode="auto">
            <a:xfrm>
              <a:off x="2044" y="2046"/>
              <a:ext cx="29" cy="47"/>
            </a:xfrm>
            <a:custGeom>
              <a:avLst/>
              <a:gdLst>
                <a:gd name="T0" fmla="*/ 27 w 29"/>
                <a:gd name="T1" fmla="*/ 30 h 47"/>
                <a:gd name="T2" fmla="*/ 27 w 29"/>
                <a:gd name="T3" fmla="*/ 30 h 47"/>
                <a:gd name="T4" fmla="*/ 22 w 29"/>
                <a:gd name="T5" fmla="*/ 38 h 47"/>
                <a:gd name="T6" fmla="*/ 17 w 29"/>
                <a:gd name="T7" fmla="*/ 44 h 47"/>
                <a:gd name="T8" fmla="*/ 12 w 29"/>
                <a:gd name="T9" fmla="*/ 47 h 47"/>
                <a:gd name="T10" fmla="*/ 9 w 29"/>
                <a:gd name="T11" fmla="*/ 47 h 47"/>
                <a:gd name="T12" fmla="*/ 7 w 29"/>
                <a:gd name="T13" fmla="*/ 47 h 47"/>
                <a:gd name="T14" fmla="*/ 7 w 29"/>
                <a:gd name="T15" fmla="*/ 47 h 47"/>
                <a:gd name="T16" fmla="*/ 4 w 29"/>
                <a:gd name="T17" fmla="*/ 45 h 47"/>
                <a:gd name="T18" fmla="*/ 3 w 29"/>
                <a:gd name="T19" fmla="*/ 42 h 47"/>
                <a:gd name="T20" fmla="*/ 0 w 29"/>
                <a:gd name="T21" fmla="*/ 35 h 47"/>
                <a:gd name="T22" fmla="*/ 2 w 29"/>
                <a:gd name="T23" fmla="*/ 27 h 47"/>
                <a:gd name="T24" fmla="*/ 4 w 29"/>
                <a:gd name="T25" fmla="*/ 18 h 47"/>
                <a:gd name="T26" fmla="*/ 4 w 29"/>
                <a:gd name="T27" fmla="*/ 18 h 47"/>
                <a:gd name="T28" fmla="*/ 8 w 29"/>
                <a:gd name="T29" fmla="*/ 10 h 47"/>
                <a:gd name="T30" fmla="*/ 14 w 29"/>
                <a:gd name="T31" fmla="*/ 4 h 47"/>
                <a:gd name="T32" fmla="*/ 19 w 29"/>
                <a:gd name="T33" fmla="*/ 1 h 47"/>
                <a:gd name="T34" fmla="*/ 22 w 29"/>
                <a:gd name="T35" fmla="*/ 0 h 47"/>
                <a:gd name="T36" fmla="*/ 24 w 29"/>
                <a:gd name="T37" fmla="*/ 1 h 47"/>
                <a:gd name="T38" fmla="*/ 24 w 29"/>
                <a:gd name="T39" fmla="*/ 1 h 47"/>
                <a:gd name="T40" fmla="*/ 27 w 29"/>
                <a:gd name="T41" fmla="*/ 3 h 47"/>
                <a:gd name="T42" fmla="*/ 28 w 29"/>
                <a:gd name="T43" fmla="*/ 6 h 47"/>
                <a:gd name="T44" fmla="*/ 29 w 29"/>
                <a:gd name="T45" fmla="*/ 11 h 47"/>
                <a:gd name="T46" fmla="*/ 29 w 29"/>
                <a:gd name="T47" fmla="*/ 20 h 47"/>
                <a:gd name="T48" fmla="*/ 27 w 29"/>
                <a:gd name="T49" fmla="*/ 30 h 47"/>
                <a:gd name="T50" fmla="*/ 27 w 29"/>
                <a:gd name="T5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" h="47">
                  <a:moveTo>
                    <a:pt x="27" y="30"/>
                  </a:moveTo>
                  <a:lnTo>
                    <a:pt x="27" y="30"/>
                  </a:lnTo>
                  <a:lnTo>
                    <a:pt x="22" y="38"/>
                  </a:lnTo>
                  <a:lnTo>
                    <a:pt x="17" y="44"/>
                  </a:lnTo>
                  <a:lnTo>
                    <a:pt x="12" y="47"/>
                  </a:lnTo>
                  <a:lnTo>
                    <a:pt x="9" y="47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4" y="45"/>
                  </a:lnTo>
                  <a:lnTo>
                    <a:pt x="3" y="42"/>
                  </a:lnTo>
                  <a:lnTo>
                    <a:pt x="0" y="35"/>
                  </a:lnTo>
                  <a:lnTo>
                    <a:pt x="2" y="27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8" y="10"/>
                  </a:lnTo>
                  <a:lnTo>
                    <a:pt x="14" y="4"/>
                  </a:lnTo>
                  <a:lnTo>
                    <a:pt x="19" y="1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7" y="3"/>
                  </a:lnTo>
                  <a:lnTo>
                    <a:pt x="28" y="6"/>
                  </a:lnTo>
                  <a:lnTo>
                    <a:pt x="29" y="11"/>
                  </a:lnTo>
                  <a:lnTo>
                    <a:pt x="29" y="20"/>
                  </a:lnTo>
                  <a:lnTo>
                    <a:pt x="27" y="30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FCE7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028"/>
            <p:cNvSpPr>
              <a:spLocks/>
            </p:cNvSpPr>
            <p:nvPr/>
          </p:nvSpPr>
          <p:spPr bwMode="auto">
            <a:xfrm>
              <a:off x="2046" y="2047"/>
              <a:ext cx="27" cy="46"/>
            </a:xfrm>
            <a:custGeom>
              <a:avLst/>
              <a:gdLst>
                <a:gd name="T0" fmla="*/ 24 w 27"/>
                <a:gd name="T1" fmla="*/ 29 h 46"/>
                <a:gd name="T2" fmla="*/ 24 w 27"/>
                <a:gd name="T3" fmla="*/ 29 h 46"/>
                <a:gd name="T4" fmla="*/ 20 w 27"/>
                <a:gd name="T5" fmla="*/ 36 h 46"/>
                <a:gd name="T6" fmla="*/ 15 w 27"/>
                <a:gd name="T7" fmla="*/ 41 h 46"/>
                <a:gd name="T8" fmla="*/ 10 w 27"/>
                <a:gd name="T9" fmla="*/ 46 h 46"/>
                <a:gd name="T10" fmla="*/ 7 w 27"/>
                <a:gd name="T11" fmla="*/ 46 h 46"/>
                <a:gd name="T12" fmla="*/ 5 w 27"/>
                <a:gd name="T13" fmla="*/ 44 h 46"/>
                <a:gd name="T14" fmla="*/ 5 w 27"/>
                <a:gd name="T15" fmla="*/ 44 h 46"/>
                <a:gd name="T16" fmla="*/ 2 w 27"/>
                <a:gd name="T17" fmla="*/ 43 h 46"/>
                <a:gd name="T18" fmla="*/ 1 w 27"/>
                <a:gd name="T19" fmla="*/ 40 h 46"/>
                <a:gd name="T20" fmla="*/ 0 w 27"/>
                <a:gd name="T21" fmla="*/ 34 h 46"/>
                <a:gd name="T22" fmla="*/ 0 w 27"/>
                <a:gd name="T23" fmla="*/ 26 h 46"/>
                <a:gd name="T24" fmla="*/ 2 w 27"/>
                <a:gd name="T25" fmla="*/ 17 h 46"/>
                <a:gd name="T26" fmla="*/ 2 w 27"/>
                <a:gd name="T27" fmla="*/ 17 h 46"/>
                <a:gd name="T28" fmla="*/ 7 w 27"/>
                <a:gd name="T29" fmla="*/ 9 h 46"/>
                <a:gd name="T30" fmla="*/ 12 w 27"/>
                <a:gd name="T31" fmla="*/ 3 h 46"/>
                <a:gd name="T32" fmla="*/ 17 w 27"/>
                <a:gd name="T33" fmla="*/ 0 h 46"/>
                <a:gd name="T34" fmla="*/ 20 w 27"/>
                <a:gd name="T35" fmla="*/ 0 h 46"/>
                <a:gd name="T36" fmla="*/ 22 w 27"/>
                <a:gd name="T37" fmla="*/ 2 h 46"/>
                <a:gd name="T38" fmla="*/ 22 w 27"/>
                <a:gd name="T39" fmla="*/ 2 h 46"/>
                <a:gd name="T40" fmla="*/ 24 w 27"/>
                <a:gd name="T41" fmla="*/ 3 h 46"/>
                <a:gd name="T42" fmla="*/ 26 w 27"/>
                <a:gd name="T43" fmla="*/ 5 h 46"/>
                <a:gd name="T44" fmla="*/ 27 w 27"/>
                <a:gd name="T45" fmla="*/ 12 h 46"/>
                <a:gd name="T46" fmla="*/ 26 w 27"/>
                <a:gd name="T47" fmla="*/ 20 h 46"/>
                <a:gd name="T48" fmla="*/ 24 w 27"/>
                <a:gd name="T49" fmla="*/ 29 h 46"/>
                <a:gd name="T50" fmla="*/ 24 w 27"/>
                <a:gd name="T51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" h="46">
                  <a:moveTo>
                    <a:pt x="24" y="29"/>
                  </a:moveTo>
                  <a:lnTo>
                    <a:pt x="24" y="29"/>
                  </a:lnTo>
                  <a:lnTo>
                    <a:pt x="20" y="36"/>
                  </a:lnTo>
                  <a:lnTo>
                    <a:pt x="15" y="41"/>
                  </a:lnTo>
                  <a:lnTo>
                    <a:pt x="10" y="46"/>
                  </a:lnTo>
                  <a:lnTo>
                    <a:pt x="7" y="46"/>
                  </a:lnTo>
                  <a:lnTo>
                    <a:pt x="5" y="44"/>
                  </a:lnTo>
                  <a:lnTo>
                    <a:pt x="5" y="44"/>
                  </a:lnTo>
                  <a:lnTo>
                    <a:pt x="2" y="43"/>
                  </a:lnTo>
                  <a:lnTo>
                    <a:pt x="1" y="40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7" y="9"/>
                  </a:lnTo>
                  <a:lnTo>
                    <a:pt x="12" y="3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4" y="3"/>
                  </a:lnTo>
                  <a:lnTo>
                    <a:pt x="26" y="5"/>
                  </a:lnTo>
                  <a:lnTo>
                    <a:pt x="27" y="12"/>
                  </a:lnTo>
                  <a:lnTo>
                    <a:pt x="26" y="20"/>
                  </a:lnTo>
                  <a:lnTo>
                    <a:pt x="24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FCE7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029"/>
            <p:cNvSpPr>
              <a:spLocks/>
            </p:cNvSpPr>
            <p:nvPr/>
          </p:nvSpPr>
          <p:spPr bwMode="auto">
            <a:xfrm>
              <a:off x="2046" y="2049"/>
              <a:ext cx="26" cy="42"/>
            </a:xfrm>
            <a:custGeom>
              <a:avLst/>
              <a:gdLst>
                <a:gd name="T0" fmla="*/ 24 w 26"/>
                <a:gd name="T1" fmla="*/ 27 h 42"/>
                <a:gd name="T2" fmla="*/ 24 w 26"/>
                <a:gd name="T3" fmla="*/ 27 h 42"/>
                <a:gd name="T4" fmla="*/ 20 w 26"/>
                <a:gd name="T5" fmla="*/ 34 h 42"/>
                <a:gd name="T6" fmla="*/ 15 w 26"/>
                <a:gd name="T7" fmla="*/ 39 h 42"/>
                <a:gd name="T8" fmla="*/ 10 w 26"/>
                <a:gd name="T9" fmla="*/ 42 h 42"/>
                <a:gd name="T10" fmla="*/ 7 w 26"/>
                <a:gd name="T11" fmla="*/ 42 h 42"/>
                <a:gd name="T12" fmla="*/ 5 w 26"/>
                <a:gd name="T13" fmla="*/ 42 h 42"/>
                <a:gd name="T14" fmla="*/ 5 w 26"/>
                <a:gd name="T15" fmla="*/ 42 h 42"/>
                <a:gd name="T16" fmla="*/ 2 w 26"/>
                <a:gd name="T17" fmla="*/ 41 h 42"/>
                <a:gd name="T18" fmla="*/ 1 w 26"/>
                <a:gd name="T19" fmla="*/ 38 h 42"/>
                <a:gd name="T20" fmla="*/ 0 w 26"/>
                <a:gd name="T21" fmla="*/ 32 h 42"/>
                <a:gd name="T22" fmla="*/ 0 w 26"/>
                <a:gd name="T23" fmla="*/ 24 h 42"/>
                <a:gd name="T24" fmla="*/ 2 w 26"/>
                <a:gd name="T25" fmla="*/ 15 h 42"/>
                <a:gd name="T26" fmla="*/ 2 w 26"/>
                <a:gd name="T27" fmla="*/ 15 h 42"/>
                <a:gd name="T28" fmla="*/ 7 w 26"/>
                <a:gd name="T29" fmla="*/ 8 h 42"/>
                <a:gd name="T30" fmla="*/ 12 w 26"/>
                <a:gd name="T31" fmla="*/ 3 h 42"/>
                <a:gd name="T32" fmla="*/ 17 w 26"/>
                <a:gd name="T33" fmla="*/ 0 h 42"/>
                <a:gd name="T34" fmla="*/ 20 w 26"/>
                <a:gd name="T35" fmla="*/ 0 h 42"/>
                <a:gd name="T36" fmla="*/ 21 w 26"/>
                <a:gd name="T37" fmla="*/ 0 h 42"/>
                <a:gd name="T38" fmla="*/ 21 w 26"/>
                <a:gd name="T39" fmla="*/ 0 h 42"/>
                <a:gd name="T40" fmla="*/ 24 w 26"/>
                <a:gd name="T41" fmla="*/ 1 h 42"/>
                <a:gd name="T42" fmla="*/ 25 w 26"/>
                <a:gd name="T43" fmla="*/ 4 h 42"/>
                <a:gd name="T44" fmla="*/ 26 w 26"/>
                <a:gd name="T45" fmla="*/ 10 h 42"/>
                <a:gd name="T46" fmla="*/ 26 w 26"/>
                <a:gd name="T47" fmla="*/ 18 h 42"/>
                <a:gd name="T48" fmla="*/ 24 w 26"/>
                <a:gd name="T49" fmla="*/ 27 h 42"/>
                <a:gd name="T50" fmla="*/ 24 w 26"/>
                <a:gd name="T5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" h="42">
                  <a:moveTo>
                    <a:pt x="24" y="27"/>
                  </a:moveTo>
                  <a:lnTo>
                    <a:pt x="24" y="27"/>
                  </a:lnTo>
                  <a:lnTo>
                    <a:pt x="20" y="34"/>
                  </a:lnTo>
                  <a:lnTo>
                    <a:pt x="15" y="39"/>
                  </a:lnTo>
                  <a:lnTo>
                    <a:pt x="10" y="42"/>
                  </a:lnTo>
                  <a:lnTo>
                    <a:pt x="7" y="42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2" y="41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7" y="8"/>
                  </a:lnTo>
                  <a:lnTo>
                    <a:pt x="12" y="3"/>
                  </a:lnTo>
                  <a:lnTo>
                    <a:pt x="17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6" y="10"/>
                  </a:lnTo>
                  <a:lnTo>
                    <a:pt x="26" y="18"/>
                  </a:lnTo>
                  <a:lnTo>
                    <a:pt x="24" y="27"/>
                  </a:lnTo>
                  <a:lnTo>
                    <a:pt x="24" y="27"/>
                  </a:lnTo>
                  <a:close/>
                </a:path>
              </a:pathLst>
            </a:custGeom>
            <a:solidFill>
              <a:srgbClr val="FCE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030"/>
            <p:cNvSpPr>
              <a:spLocks/>
            </p:cNvSpPr>
            <p:nvPr/>
          </p:nvSpPr>
          <p:spPr bwMode="auto">
            <a:xfrm>
              <a:off x="2046" y="2049"/>
              <a:ext cx="26" cy="42"/>
            </a:xfrm>
            <a:custGeom>
              <a:avLst/>
              <a:gdLst>
                <a:gd name="T0" fmla="*/ 24 w 26"/>
                <a:gd name="T1" fmla="*/ 27 h 42"/>
                <a:gd name="T2" fmla="*/ 24 w 26"/>
                <a:gd name="T3" fmla="*/ 27 h 42"/>
                <a:gd name="T4" fmla="*/ 19 w 26"/>
                <a:gd name="T5" fmla="*/ 34 h 42"/>
                <a:gd name="T6" fmla="*/ 15 w 26"/>
                <a:gd name="T7" fmla="*/ 39 h 42"/>
                <a:gd name="T8" fmla="*/ 10 w 26"/>
                <a:gd name="T9" fmla="*/ 42 h 42"/>
                <a:gd name="T10" fmla="*/ 7 w 26"/>
                <a:gd name="T11" fmla="*/ 42 h 42"/>
                <a:gd name="T12" fmla="*/ 5 w 26"/>
                <a:gd name="T13" fmla="*/ 41 h 42"/>
                <a:gd name="T14" fmla="*/ 5 w 26"/>
                <a:gd name="T15" fmla="*/ 41 h 42"/>
                <a:gd name="T16" fmla="*/ 3 w 26"/>
                <a:gd name="T17" fmla="*/ 39 h 42"/>
                <a:gd name="T18" fmla="*/ 1 w 26"/>
                <a:gd name="T19" fmla="*/ 38 h 42"/>
                <a:gd name="T20" fmla="*/ 0 w 26"/>
                <a:gd name="T21" fmla="*/ 32 h 42"/>
                <a:gd name="T22" fmla="*/ 1 w 26"/>
                <a:gd name="T23" fmla="*/ 24 h 42"/>
                <a:gd name="T24" fmla="*/ 3 w 26"/>
                <a:gd name="T25" fmla="*/ 15 h 42"/>
                <a:gd name="T26" fmla="*/ 3 w 26"/>
                <a:gd name="T27" fmla="*/ 15 h 42"/>
                <a:gd name="T28" fmla="*/ 7 w 26"/>
                <a:gd name="T29" fmla="*/ 8 h 42"/>
                <a:gd name="T30" fmla="*/ 12 w 26"/>
                <a:gd name="T31" fmla="*/ 3 h 42"/>
                <a:gd name="T32" fmla="*/ 16 w 26"/>
                <a:gd name="T33" fmla="*/ 1 h 42"/>
                <a:gd name="T34" fmla="*/ 19 w 26"/>
                <a:gd name="T35" fmla="*/ 0 h 42"/>
                <a:gd name="T36" fmla="*/ 21 w 26"/>
                <a:gd name="T37" fmla="*/ 1 h 42"/>
                <a:gd name="T38" fmla="*/ 21 w 26"/>
                <a:gd name="T39" fmla="*/ 1 h 42"/>
                <a:gd name="T40" fmla="*/ 24 w 26"/>
                <a:gd name="T41" fmla="*/ 3 h 42"/>
                <a:gd name="T42" fmla="*/ 25 w 26"/>
                <a:gd name="T43" fmla="*/ 4 h 42"/>
                <a:gd name="T44" fmla="*/ 26 w 26"/>
                <a:gd name="T45" fmla="*/ 11 h 42"/>
                <a:gd name="T46" fmla="*/ 26 w 26"/>
                <a:gd name="T47" fmla="*/ 18 h 42"/>
                <a:gd name="T48" fmla="*/ 24 w 26"/>
                <a:gd name="T49" fmla="*/ 27 h 42"/>
                <a:gd name="T50" fmla="*/ 24 w 26"/>
                <a:gd name="T5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" h="42">
                  <a:moveTo>
                    <a:pt x="24" y="27"/>
                  </a:moveTo>
                  <a:lnTo>
                    <a:pt x="24" y="27"/>
                  </a:lnTo>
                  <a:lnTo>
                    <a:pt x="19" y="34"/>
                  </a:lnTo>
                  <a:lnTo>
                    <a:pt x="15" y="39"/>
                  </a:lnTo>
                  <a:lnTo>
                    <a:pt x="10" y="42"/>
                  </a:lnTo>
                  <a:lnTo>
                    <a:pt x="7" y="42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" y="39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1" y="24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7" y="8"/>
                  </a:lnTo>
                  <a:lnTo>
                    <a:pt x="12" y="3"/>
                  </a:lnTo>
                  <a:lnTo>
                    <a:pt x="16" y="1"/>
                  </a:lnTo>
                  <a:lnTo>
                    <a:pt x="19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4" y="3"/>
                  </a:lnTo>
                  <a:lnTo>
                    <a:pt x="25" y="4"/>
                  </a:lnTo>
                  <a:lnTo>
                    <a:pt x="26" y="11"/>
                  </a:lnTo>
                  <a:lnTo>
                    <a:pt x="26" y="18"/>
                  </a:lnTo>
                  <a:lnTo>
                    <a:pt x="24" y="27"/>
                  </a:lnTo>
                  <a:lnTo>
                    <a:pt x="24" y="27"/>
                  </a:lnTo>
                  <a:close/>
                </a:path>
              </a:pathLst>
            </a:custGeom>
            <a:solidFill>
              <a:srgbClr val="FCE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031"/>
            <p:cNvSpPr>
              <a:spLocks/>
            </p:cNvSpPr>
            <p:nvPr/>
          </p:nvSpPr>
          <p:spPr bwMode="auto">
            <a:xfrm>
              <a:off x="2047" y="2050"/>
              <a:ext cx="24" cy="40"/>
            </a:xfrm>
            <a:custGeom>
              <a:avLst/>
              <a:gdLst>
                <a:gd name="T0" fmla="*/ 21 w 24"/>
                <a:gd name="T1" fmla="*/ 26 h 40"/>
                <a:gd name="T2" fmla="*/ 21 w 24"/>
                <a:gd name="T3" fmla="*/ 26 h 40"/>
                <a:gd name="T4" fmla="*/ 18 w 24"/>
                <a:gd name="T5" fmla="*/ 33 h 40"/>
                <a:gd name="T6" fmla="*/ 14 w 24"/>
                <a:gd name="T7" fmla="*/ 37 h 40"/>
                <a:gd name="T8" fmla="*/ 9 w 24"/>
                <a:gd name="T9" fmla="*/ 40 h 40"/>
                <a:gd name="T10" fmla="*/ 4 w 24"/>
                <a:gd name="T11" fmla="*/ 40 h 40"/>
                <a:gd name="T12" fmla="*/ 4 w 24"/>
                <a:gd name="T13" fmla="*/ 40 h 40"/>
                <a:gd name="T14" fmla="*/ 1 w 24"/>
                <a:gd name="T15" fmla="*/ 36 h 40"/>
                <a:gd name="T16" fmla="*/ 0 w 24"/>
                <a:gd name="T17" fmla="*/ 30 h 40"/>
                <a:gd name="T18" fmla="*/ 0 w 24"/>
                <a:gd name="T19" fmla="*/ 23 h 40"/>
                <a:gd name="T20" fmla="*/ 2 w 24"/>
                <a:gd name="T21" fmla="*/ 16 h 40"/>
                <a:gd name="T22" fmla="*/ 2 w 24"/>
                <a:gd name="T23" fmla="*/ 16 h 40"/>
                <a:gd name="T24" fmla="*/ 6 w 24"/>
                <a:gd name="T25" fmla="*/ 9 h 40"/>
                <a:gd name="T26" fmla="*/ 10 w 24"/>
                <a:gd name="T27" fmla="*/ 3 h 40"/>
                <a:gd name="T28" fmla="*/ 15 w 24"/>
                <a:gd name="T29" fmla="*/ 0 h 40"/>
                <a:gd name="T30" fmla="*/ 20 w 24"/>
                <a:gd name="T31" fmla="*/ 0 h 40"/>
                <a:gd name="T32" fmla="*/ 20 w 24"/>
                <a:gd name="T33" fmla="*/ 0 h 40"/>
                <a:gd name="T34" fmla="*/ 23 w 24"/>
                <a:gd name="T35" fmla="*/ 4 h 40"/>
                <a:gd name="T36" fmla="*/ 24 w 24"/>
                <a:gd name="T37" fmla="*/ 10 h 40"/>
                <a:gd name="T38" fmla="*/ 24 w 24"/>
                <a:gd name="T39" fmla="*/ 17 h 40"/>
                <a:gd name="T40" fmla="*/ 21 w 24"/>
                <a:gd name="T41" fmla="*/ 26 h 40"/>
                <a:gd name="T42" fmla="*/ 21 w 24"/>
                <a:gd name="T43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40">
                  <a:moveTo>
                    <a:pt x="21" y="26"/>
                  </a:moveTo>
                  <a:lnTo>
                    <a:pt x="21" y="26"/>
                  </a:lnTo>
                  <a:lnTo>
                    <a:pt x="18" y="33"/>
                  </a:lnTo>
                  <a:lnTo>
                    <a:pt x="14" y="37"/>
                  </a:lnTo>
                  <a:lnTo>
                    <a:pt x="9" y="40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1" y="36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6" y="9"/>
                  </a:lnTo>
                  <a:lnTo>
                    <a:pt x="10" y="3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4"/>
                  </a:lnTo>
                  <a:lnTo>
                    <a:pt x="24" y="10"/>
                  </a:lnTo>
                  <a:lnTo>
                    <a:pt x="24" y="17"/>
                  </a:lnTo>
                  <a:lnTo>
                    <a:pt x="21" y="26"/>
                  </a:lnTo>
                  <a:lnTo>
                    <a:pt x="21" y="26"/>
                  </a:lnTo>
                  <a:close/>
                </a:path>
              </a:pathLst>
            </a:custGeom>
            <a:solidFill>
              <a:srgbClr val="FF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032"/>
            <p:cNvSpPr>
              <a:spLocks/>
            </p:cNvSpPr>
            <p:nvPr/>
          </p:nvSpPr>
          <p:spPr bwMode="auto">
            <a:xfrm>
              <a:off x="2047" y="2052"/>
              <a:ext cx="24" cy="38"/>
            </a:xfrm>
            <a:custGeom>
              <a:avLst/>
              <a:gdLst>
                <a:gd name="T0" fmla="*/ 21 w 24"/>
                <a:gd name="T1" fmla="*/ 24 h 38"/>
                <a:gd name="T2" fmla="*/ 21 w 24"/>
                <a:gd name="T3" fmla="*/ 24 h 38"/>
                <a:gd name="T4" fmla="*/ 18 w 24"/>
                <a:gd name="T5" fmla="*/ 31 h 38"/>
                <a:gd name="T6" fmla="*/ 12 w 24"/>
                <a:gd name="T7" fmla="*/ 35 h 38"/>
                <a:gd name="T8" fmla="*/ 9 w 24"/>
                <a:gd name="T9" fmla="*/ 38 h 38"/>
                <a:gd name="T10" fmla="*/ 4 w 24"/>
                <a:gd name="T11" fmla="*/ 36 h 38"/>
                <a:gd name="T12" fmla="*/ 4 w 24"/>
                <a:gd name="T13" fmla="*/ 36 h 38"/>
                <a:gd name="T14" fmla="*/ 1 w 24"/>
                <a:gd name="T15" fmla="*/ 34 h 38"/>
                <a:gd name="T16" fmla="*/ 0 w 24"/>
                <a:gd name="T17" fmla="*/ 28 h 38"/>
                <a:gd name="T18" fmla="*/ 0 w 24"/>
                <a:gd name="T19" fmla="*/ 21 h 38"/>
                <a:gd name="T20" fmla="*/ 2 w 24"/>
                <a:gd name="T21" fmla="*/ 14 h 38"/>
                <a:gd name="T22" fmla="*/ 2 w 24"/>
                <a:gd name="T23" fmla="*/ 14 h 38"/>
                <a:gd name="T24" fmla="*/ 6 w 24"/>
                <a:gd name="T25" fmla="*/ 7 h 38"/>
                <a:gd name="T26" fmla="*/ 10 w 24"/>
                <a:gd name="T27" fmla="*/ 2 h 38"/>
                <a:gd name="T28" fmla="*/ 15 w 24"/>
                <a:gd name="T29" fmla="*/ 0 h 38"/>
                <a:gd name="T30" fmla="*/ 19 w 24"/>
                <a:gd name="T31" fmla="*/ 0 h 38"/>
                <a:gd name="T32" fmla="*/ 19 w 24"/>
                <a:gd name="T33" fmla="*/ 0 h 38"/>
                <a:gd name="T34" fmla="*/ 23 w 24"/>
                <a:gd name="T35" fmla="*/ 2 h 38"/>
                <a:gd name="T36" fmla="*/ 24 w 24"/>
                <a:gd name="T37" fmla="*/ 8 h 38"/>
                <a:gd name="T38" fmla="*/ 24 w 24"/>
                <a:gd name="T39" fmla="*/ 15 h 38"/>
                <a:gd name="T40" fmla="*/ 21 w 24"/>
                <a:gd name="T41" fmla="*/ 24 h 38"/>
                <a:gd name="T42" fmla="*/ 21 w 24"/>
                <a:gd name="T4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38">
                  <a:moveTo>
                    <a:pt x="21" y="24"/>
                  </a:moveTo>
                  <a:lnTo>
                    <a:pt x="21" y="24"/>
                  </a:lnTo>
                  <a:lnTo>
                    <a:pt x="18" y="31"/>
                  </a:lnTo>
                  <a:lnTo>
                    <a:pt x="12" y="35"/>
                  </a:lnTo>
                  <a:lnTo>
                    <a:pt x="9" y="38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1" y="34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7"/>
                  </a:lnTo>
                  <a:lnTo>
                    <a:pt x="10" y="2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3" y="2"/>
                  </a:lnTo>
                  <a:lnTo>
                    <a:pt x="24" y="8"/>
                  </a:lnTo>
                  <a:lnTo>
                    <a:pt x="24" y="15"/>
                  </a:lnTo>
                  <a:lnTo>
                    <a:pt x="21" y="24"/>
                  </a:lnTo>
                  <a:lnTo>
                    <a:pt x="21" y="24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033"/>
            <p:cNvSpPr>
              <a:spLocks/>
            </p:cNvSpPr>
            <p:nvPr/>
          </p:nvSpPr>
          <p:spPr bwMode="auto">
            <a:xfrm>
              <a:off x="2303" y="1974"/>
              <a:ext cx="60" cy="97"/>
            </a:xfrm>
            <a:custGeom>
              <a:avLst/>
              <a:gdLst>
                <a:gd name="T0" fmla="*/ 46 w 60"/>
                <a:gd name="T1" fmla="*/ 38 h 97"/>
                <a:gd name="T2" fmla="*/ 46 w 60"/>
                <a:gd name="T3" fmla="*/ 38 h 97"/>
                <a:gd name="T4" fmla="*/ 51 w 60"/>
                <a:gd name="T5" fmla="*/ 48 h 97"/>
                <a:gd name="T6" fmla="*/ 55 w 60"/>
                <a:gd name="T7" fmla="*/ 56 h 97"/>
                <a:gd name="T8" fmla="*/ 58 w 60"/>
                <a:gd name="T9" fmla="*/ 66 h 97"/>
                <a:gd name="T10" fmla="*/ 60 w 60"/>
                <a:gd name="T11" fmla="*/ 75 h 97"/>
                <a:gd name="T12" fmla="*/ 60 w 60"/>
                <a:gd name="T13" fmla="*/ 82 h 97"/>
                <a:gd name="T14" fmla="*/ 60 w 60"/>
                <a:gd name="T15" fmla="*/ 87 h 97"/>
                <a:gd name="T16" fmla="*/ 59 w 60"/>
                <a:gd name="T17" fmla="*/ 93 h 97"/>
                <a:gd name="T18" fmla="*/ 56 w 60"/>
                <a:gd name="T19" fmla="*/ 96 h 97"/>
                <a:gd name="T20" fmla="*/ 56 w 60"/>
                <a:gd name="T21" fmla="*/ 96 h 97"/>
                <a:gd name="T22" fmla="*/ 52 w 60"/>
                <a:gd name="T23" fmla="*/ 97 h 97"/>
                <a:gd name="T24" fmla="*/ 47 w 60"/>
                <a:gd name="T25" fmla="*/ 96 h 97"/>
                <a:gd name="T26" fmla="*/ 42 w 60"/>
                <a:gd name="T27" fmla="*/ 93 h 97"/>
                <a:gd name="T28" fmla="*/ 37 w 60"/>
                <a:gd name="T29" fmla="*/ 89 h 97"/>
                <a:gd name="T30" fmla="*/ 31 w 60"/>
                <a:gd name="T31" fmla="*/ 83 h 97"/>
                <a:gd name="T32" fmla="*/ 26 w 60"/>
                <a:gd name="T33" fmla="*/ 76 h 97"/>
                <a:gd name="T34" fmla="*/ 19 w 60"/>
                <a:gd name="T35" fmla="*/ 68 h 97"/>
                <a:gd name="T36" fmla="*/ 14 w 60"/>
                <a:gd name="T37" fmla="*/ 59 h 97"/>
                <a:gd name="T38" fmla="*/ 14 w 60"/>
                <a:gd name="T39" fmla="*/ 59 h 97"/>
                <a:gd name="T40" fmla="*/ 9 w 60"/>
                <a:gd name="T41" fmla="*/ 49 h 97"/>
                <a:gd name="T42" fmla="*/ 5 w 60"/>
                <a:gd name="T43" fmla="*/ 39 h 97"/>
                <a:gd name="T44" fmla="*/ 3 w 60"/>
                <a:gd name="T45" fmla="*/ 31 h 97"/>
                <a:gd name="T46" fmla="*/ 0 w 60"/>
                <a:gd name="T47" fmla="*/ 22 h 97"/>
                <a:gd name="T48" fmla="*/ 0 w 60"/>
                <a:gd name="T49" fmla="*/ 14 h 97"/>
                <a:gd name="T50" fmla="*/ 0 w 60"/>
                <a:gd name="T51" fmla="*/ 8 h 97"/>
                <a:gd name="T52" fmla="*/ 2 w 60"/>
                <a:gd name="T53" fmla="*/ 4 h 97"/>
                <a:gd name="T54" fmla="*/ 4 w 60"/>
                <a:gd name="T55" fmla="*/ 0 h 97"/>
                <a:gd name="T56" fmla="*/ 4 w 60"/>
                <a:gd name="T57" fmla="*/ 0 h 97"/>
                <a:gd name="T58" fmla="*/ 8 w 60"/>
                <a:gd name="T59" fmla="*/ 0 h 97"/>
                <a:gd name="T60" fmla="*/ 12 w 60"/>
                <a:gd name="T61" fmla="*/ 0 h 97"/>
                <a:gd name="T62" fmla="*/ 17 w 60"/>
                <a:gd name="T63" fmla="*/ 3 h 97"/>
                <a:gd name="T64" fmla="*/ 23 w 60"/>
                <a:gd name="T65" fmla="*/ 7 h 97"/>
                <a:gd name="T66" fmla="*/ 28 w 60"/>
                <a:gd name="T67" fmla="*/ 12 h 97"/>
                <a:gd name="T68" fmla="*/ 35 w 60"/>
                <a:gd name="T69" fmla="*/ 20 h 97"/>
                <a:gd name="T70" fmla="*/ 40 w 60"/>
                <a:gd name="T71" fmla="*/ 28 h 97"/>
                <a:gd name="T72" fmla="*/ 46 w 60"/>
                <a:gd name="T73" fmla="*/ 38 h 97"/>
                <a:gd name="T74" fmla="*/ 46 w 60"/>
                <a:gd name="T75" fmla="*/ 3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" h="97">
                  <a:moveTo>
                    <a:pt x="46" y="38"/>
                  </a:moveTo>
                  <a:lnTo>
                    <a:pt x="46" y="38"/>
                  </a:lnTo>
                  <a:lnTo>
                    <a:pt x="51" y="48"/>
                  </a:lnTo>
                  <a:lnTo>
                    <a:pt x="55" y="56"/>
                  </a:lnTo>
                  <a:lnTo>
                    <a:pt x="58" y="66"/>
                  </a:lnTo>
                  <a:lnTo>
                    <a:pt x="60" y="75"/>
                  </a:lnTo>
                  <a:lnTo>
                    <a:pt x="60" y="82"/>
                  </a:lnTo>
                  <a:lnTo>
                    <a:pt x="60" y="87"/>
                  </a:lnTo>
                  <a:lnTo>
                    <a:pt x="59" y="93"/>
                  </a:lnTo>
                  <a:lnTo>
                    <a:pt x="56" y="96"/>
                  </a:lnTo>
                  <a:lnTo>
                    <a:pt x="56" y="96"/>
                  </a:lnTo>
                  <a:lnTo>
                    <a:pt x="52" y="97"/>
                  </a:lnTo>
                  <a:lnTo>
                    <a:pt x="47" y="96"/>
                  </a:lnTo>
                  <a:lnTo>
                    <a:pt x="42" y="93"/>
                  </a:lnTo>
                  <a:lnTo>
                    <a:pt x="37" y="89"/>
                  </a:lnTo>
                  <a:lnTo>
                    <a:pt x="31" y="83"/>
                  </a:lnTo>
                  <a:lnTo>
                    <a:pt x="26" y="76"/>
                  </a:lnTo>
                  <a:lnTo>
                    <a:pt x="19" y="68"/>
                  </a:lnTo>
                  <a:lnTo>
                    <a:pt x="14" y="59"/>
                  </a:lnTo>
                  <a:lnTo>
                    <a:pt x="14" y="59"/>
                  </a:lnTo>
                  <a:lnTo>
                    <a:pt x="9" y="49"/>
                  </a:lnTo>
                  <a:lnTo>
                    <a:pt x="5" y="39"/>
                  </a:lnTo>
                  <a:lnTo>
                    <a:pt x="3" y="31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7" y="3"/>
                  </a:lnTo>
                  <a:lnTo>
                    <a:pt x="23" y="7"/>
                  </a:lnTo>
                  <a:lnTo>
                    <a:pt x="28" y="12"/>
                  </a:lnTo>
                  <a:lnTo>
                    <a:pt x="35" y="20"/>
                  </a:lnTo>
                  <a:lnTo>
                    <a:pt x="40" y="28"/>
                  </a:lnTo>
                  <a:lnTo>
                    <a:pt x="46" y="38"/>
                  </a:lnTo>
                  <a:lnTo>
                    <a:pt x="46" y="38"/>
                  </a:lnTo>
                  <a:close/>
                </a:path>
              </a:pathLst>
            </a:custGeom>
            <a:solidFill>
              <a:srgbClr val="F5D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1034"/>
            <p:cNvSpPr>
              <a:spLocks/>
            </p:cNvSpPr>
            <p:nvPr/>
          </p:nvSpPr>
          <p:spPr bwMode="auto">
            <a:xfrm>
              <a:off x="2303" y="1974"/>
              <a:ext cx="60" cy="96"/>
            </a:xfrm>
            <a:custGeom>
              <a:avLst/>
              <a:gdLst>
                <a:gd name="T0" fmla="*/ 46 w 60"/>
                <a:gd name="T1" fmla="*/ 38 h 96"/>
                <a:gd name="T2" fmla="*/ 46 w 60"/>
                <a:gd name="T3" fmla="*/ 38 h 96"/>
                <a:gd name="T4" fmla="*/ 55 w 60"/>
                <a:gd name="T5" fmla="*/ 56 h 96"/>
                <a:gd name="T6" fmla="*/ 58 w 60"/>
                <a:gd name="T7" fmla="*/ 65 h 96"/>
                <a:gd name="T8" fmla="*/ 59 w 60"/>
                <a:gd name="T9" fmla="*/ 73 h 96"/>
                <a:gd name="T10" fmla="*/ 60 w 60"/>
                <a:gd name="T11" fmla="*/ 80 h 96"/>
                <a:gd name="T12" fmla="*/ 60 w 60"/>
                <a:gd name="T13" fmla="*/ 87 h 96"/>
                <a:gd name="T14" fmla="*/ 59 w 60"/>
                <a:gd name="T15" fmla="*/ 92 h 96"/>
                <a:gd name="T16" fmla="*/ 56 w 60"/>
                <a:gd name="T17" fmla="*/ 95 h 96"/>
                <a:gd name="T18" fmla="*/ 56 w 60"/>
                <a:gd name="T19" fmla="*/ 95 h 96"/>
                <a:gd name="T20" fmla="*/ 52 w 60"/>
                <a:gd name="T21" fmla="*/ 96 h 96"/>
                <a:gd name="T22" fmla="*/ 47 w 60"/>
                <a:gd name="T23" fmla="*/ 95 h 96"/>
                <a:gd name="T24" fmla="*/ 42 w 60"/>
                <a:gd name="T25" fmla="*/ 93 h 96"/>
                <a:gd name="T26" fmla="*/ 37 w 60"/>
                <a:gd name="T27" fmla="*/ 89 h 96"/>
                <a:gd name="T28" fmla="*/ 32 w 60"/>
                <a:gd name="T29" fmla="*/ 83 h 96"/>
                <a:gd name="T30" fmla="*/ 26 w 60"/>
                <a:gd name="T31" fmla="*/ 76 h 96"/>
                <a:gd name="T32" fmla="*/ 14 w 60"/>
                <a:gd name="T33" fmla="*/ 58 h 96"/>
                <a:gd name="T34" fmla="*/ 14 w 60"/>
                <a:gd name="T35" fmla="*/ 58 h 96"/>
                <a:gd name="T36" fmla="*/ 7 w 60"/>
                <a:gd name="T37" fmla="*/ 39 h 96"/>
                <a:gd name="T38" fmla="*/ 3 w 60"/>
                <a:gd name="T39" fmla="*/ 31 h 96"/>
                <a:gd name="T40" fmla="*/ 2 w 60"/>
                <a:gd name="T41" fmla="*/ 22 h 96"/>
                <a:gd name="T42" fmla="*/ 0 w 60"/>
                <a:gd name="T43" fmla="*/ 15 h 96"/>
                <a:gd name="T44" fmla="*/ 0 w 60"/>
                <a:gd name="T45" fmla="*/ 10 h 96"/>
                <a:gd name="T46" fmla="*/ 3 w 60"/>
                <a:gd name="T47" fmla="*/ 4 h 96"/>
                <a:gd name="T48" fmla="*/ 5 w 60"/>
                <a:gd name="T49" fmla="*/ 1 h 96"/>
                <a:gd name="T50" fmla="*/ 5 w 60"/>
                <a:gd name="T51" fmla="*/ 1 h 96"/>
                <a:gd name="T52" fmla="*/ 8 w 60"/>
                <a:gd name="T53" fmla="*/ 0 h 96"/>
                <a:gd name="T54" fmla="*/ 13 w 60"/>
                <a:gd name="T55" fmla="*/ 1 h 96"/>
                <a:gd name="T56" fmla="*/ 18 w 60"/>
                <a:gd name="T57" fmla="*/ 4 h 96"/>
                <a:gd name="T58" fmla="*/ 23 w 60"/>
                <a:gd name="T59" fmla="*/ 8 h 96"/>
                <a:gd name="T60" fmla="*/ 28 w 60"/>
                <a:gd name="T61" fmla="*/ 14 h 96"/>
                <a:gd name="T62" fmla="*/ 35 w 60"/>
                <a:gd name="T63" fmla="*/ 20 h 96"/>
                <a:gd name="T64" fmla="*/ 46 w 60"/>
                <a:gd name="T65" fmla="*/ 38 h 96"/>
                <a:gd name="T66" fmla="*/ 46 w 60"/>
                <a:gd name="T67" fmla="*/ 3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" h="96">
                  <a:moveTo>
                    <a:pt x="46" y="38"/>
                  </a:moveTo>
                  <a:lnTo>
                    <a:pt x="46" y="38"/>
                  </a:lnTo>
                  <a:lnTo>
                    <a:pt x="55" y="56"/>
                  </a:lnTo>
                  <a:lnTo>
                    <a:pt x="58" y="65"/>
                  </a:lnTo>
                  <a:lnTo>
                    <a:pt x="59" y="73"/>
                  </a:lnTo>
                  <a:lnTo>
                    <a:pt x="60" y="80"/>
                  </a:lnTo>
                  <a:lnTo>
                    <a:pt x="60" y="87"/>
                  </a:lnTo>
                  <a:lnTo>
                    <a:pt x="59" y="92"/>
                  </a:lnTo>
                  <a:lnTo>
                    <a:pt x="56" y="95"/>
                  </a:lnTo>
                  <a:lnTo>
                    <a:pt x="56" y="95"/>
                  </a:lnTo>
                  <a:lnTo>
                    <a:pt x="52" y="96"/>
                  </a:lnTo>
                  <a:lnTo>
                    <a:pt x="47" y="95"/>
                  </a:lnTo>
                  <a:lnTo>
                    <a:pt x="42" y="93"/>
                  </a:lnTo>
                  <a:lnTo>
                    <a:pt x="37" y="89"/>
                  </a:lnTo>
                  <a:lnTo>
                    <a:pt x="32" y="83"/>
                  </a:lnTo>
                  <a:lnTo>
                    <a:pt x="26" y="76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7" y="39"/>
                  </a:lnTo>
                  <a:lnTo>
                    <a:pt x="3" y="31"/>
                  </a:lnTo>
                  <a:lnTo>
                    <a:pt x="2" y="22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3" y="4"/>
                  </a:lnTo>
                  <a:lnTo>
                    <a:pt x="5" y="1"/>
                  </a:lnTo>
                  <a:lnTo>
                    <a:pt x="5" y="1"/>
                  </a:lnTo>
                  <a:lnTo>
                    <a:pt x="8" y="0"/>
                  </a:lnTo>
                  <a:lnTo>
                    <a:pt x="13" y="1"/>
                  </a:lnTo>
                  <a:lnTo>
                    <a:pt x="18" y="4"/>
                  </a:lnTo>
                  <a:lnTo>
                    <a:pt x="23" y="8"/>
                  </a:lnTo>
                  <a:lnTo>
                    <a:pt x="28" y="14"/>
                  </a:lnTo>
                  <a:lnTo>
                    <a:pt x="35" y="20"/>
                  </a:lnTo>
                  <a:lnTo>
                    <a:pt x="46" y="38"/>
                  </a:lnTo>
                  <a:lnTo>
                    <a:pt x="46" y="38"/>
                  </a:lnTo>
                  <a:close/>
                </a:path>
              </a:pathLst>
            </a:custGeom>
            <a:solidFill>
              <a:srgbClr val="F5D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1035"/>
            <p:cNvSpPr>
              <a:spLocks/>
            </p:cNvSpPr>
            <p:nvPr/>
          </p:nvSpPr>
          <p:spPr bwMode="auto">
            <a:xfrm>
              <a:off x="2305" y="1975"/>
              <a:ext cx="58" cy="94"/>
            </a:xfrm>
            <a:custGeom>
              <a:avLst/>
              <a:gdLst>
                <a:gd name="T0" fmla="*/ 44 w 58"/>
                <a:gd name="T1" fmla="*/ 37 h 94"/>
                <a:gd name="T2" fmla="*/ 44 w 58"/>
                <a:gd name="T3" fmla="*/ 37 h 94"/>
                <a:gd name="T4" fmla="*/ 52 w 58"/>
                <a:gd name="T5" fmla="*/ 55 h 94"/>
                <a:gd name="T6" fmla="*/ 56 w 58"/>
                <a:gd name="T7" fmla="*/ 64 h 94"/>
                <a:gd name="T8" fmla="*/ 57 w 58"/>
                <a:gd name="T9" fmla="*/ 72 h 94"/>
                <a:gd name="T10" fmla="*/ 58 w 58"/>
                <a:gd name="T11" fmla="*/ 79 h 94"/>
                <a:gd name="T12" fmla="*/ 57 w 58"/>
                <a:gd name="T13" fmla="*/ 85 h 94"/>
                <a:gd name="T14" fmla="*/ 56 w 58"/>
                <a:gd name="T15" fmla="*/ 89 h 94"/>
                <a:gd name="T16" fmla="*/ 53 w 58"/>
                <a:gd name="T17" fmla="*/ 92 h 94"/>
                <a:gd name="T18" fmla="*/ 53 w 58"/>
                <a:gd name="T19" fmla="*/ 92 h 94"/>
                <a:gd name="T20" fmla="*/ 50 w 58"/>
                <a:gd name="T21" fmla="*/ 94 h 94"/>
                <a:gd name="T22" fmla="*/ 45 w 58"/>
                <a:gd name="T23" fmla="*/ 94 h 94"/>
                <a:gd name="T24" fmla="*/ 40 w 58"/>
                <a:gd name="T25" fmla="*/ 91 h 94"/>
                <a:gd name="T26" fmla="*/ 35 w 58"/>
                <a:gd name="T27" fmla="*/ 86 h 94"/>
                <a:gd name="T28" fmla="*/ 30 w 58"/>
                <a:gd name="T29" fmla="*/ 81 h 94"/>
                <a:gd name="T30" fmla="*/ 24 w 58"/>
                <a:gd name="T31" fmla="*/ 74 h 94"/>
                <a:gd name="T32" fmla="*/ 14 w 58"/>
                <a:gd name="T33" fmla="*/ 57 h 94"/>
                <a:gd name="T34" fmla="*/ 14 w 58"/>
                <a:gd name="T35" fmla="*/ 57 h 94"/>
                <a:gd name="T36" fmla="*/ 5 w 58"/>
                <a:gd name="T37" fmla="*/ 38 h 94"/>
                <a:gd name="T38" fmla="*/ 2 w 58"/>
                <a:gd name="T39" fmla="*/ 30 h 94"/>
                <a:gd name="T40" fmla="*/ 0 w 58"/>
                <a:gd name="T41" fmla="*/ 21 h 94"/>
                <a:gd name="T42" fmla="*/ 0 w 58"/>
                <a:gd name="T43" fmla="*/ 14 h 94"/>
                <a:gd name="T44" fmla="*/ 0 w 58"/>
                <a:gd name="T45" fmla="*/ 9 h 94"/>
                <a:gd name="T46" fmla="*/ 1 w 58"/>
                <a:gd name="T47" fmla="*/ 4 h 94"/>
                <a:gd name="T48" fmla="*/ 3 w 58"/>
                <a:gd name="T49" fmla="*/ 2 h 94"/>
                <a:gd name="T50" fmla="*/ 3 w 58"/>
                <a:gd name="T51" fmla="*/ 2 h 94"/>
                <a:gd name="T52" fmla="*/ 7 w 58"/>
                <a:gd name="T53" fmla="*/ 0 h 94"/>
                <a:gd name="T54" fmla="*/ 11 w 58"/>
                <a:gd name="T55" fmla="*/ 0 h 94"/>
                <a:gd name="T56" fmla="*/ 16 w 58"/>
                <a:gd name="T57" fmla="*/ 3 h 94"/>
                <a:gd name="T58" fmla="*/ 21 w 58"/>
                <a:gd name="T59" fmla="*/ 7 h 94"/>
                <a:gd name="T60" fmla="*/ 28 w 58"/>
                <a:gd name="T61" fmla="*/ 13 h 94"/>
                <a:gd name="T62" fmla="*/ 33 w 58"/>
                <a:gd name="T63" fmla="*/ 20 h 94"/>
                <a:gd name="T64" fmla="*/ 44 w 58"/>
                <a:gd name="T65" fmla="*/ 37 h 94"/>
                <a:gd name="T66" fmla="*/ 44 w 58"/>
                <a:gd name="T67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" h="94">
                  <a:moveTo>
                    <a:pt x="44" y="37"/>
                  </a:moveTo>
                  <a:lnTo>
                    <a:pt x="44" y="37"/>
                  </a:lnTo>
                  <a:lnTo>
                    <a:pt x="52" y="55"/>
                  </a:lnTo>
                  <a:lnTo>
                    <a:pt x="56" y="64"/>
                  </a:lnTo>
                  <a:lnTo>
                    <a:pt x="57" y="72"/>
                  </a:lnTo>
                  <a:lnTo>
                    <a:pt x="58" y="79"/>
                  </a:lnTo>
                  <a:lnTo>
                    <a:pt x="57" y="85"/>
                  </a:lnTo>
                  <a:lnTo>
                    <a:pt x="56" y="89"/>
                  </a:lnTo>
                  <a:lnTo>
                    <a:pt x="53" y="92"/>
                  </a:lnTo>
                  <a:lnTo>
                    <a:pt x="53" y="92"/>
                  </a:lnTo>
                  <a:lnTo>
                    <a:pt x="50" y="94"/>
                  </a:lnTo>
                  <a:lnTo>
                    <a:pt x="45" y="94"/>
                  </a:lnTo>
                  <a:lnTo>
                    <a:pt x="40" y="91"/>
                  </a:lnTo>
                  <a:lnTo>
                    <a:pt x="35" y="86"/>
                  </a:lnTo>
                  <a:lnTo>
                    <a:pt x="30" y="81"/>
                  </a:lnTo>
                  <a:lnTo>
                    <a:pt x="24" y="74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5" y="38"/>
                  </a:lnTo>
                  <a:lnTo>
                    <a:pt x="2" y="30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0" y="9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6" y="3"/>
                  </a:lnTo>
                  <a:lnTo>
                    <a:pt x="21" y="7"/>
                  </a:lnTo>
                  <a:lnTo>
                    <a:pt x="28" y="13"/>
                  </a:lnTo>
                  <a:lnTo>
                    <a:pt x="33" y="20"/>
                  </a:lnTo>
                  <a:lnTo>
                    <a:pt x="44" y="37"/>
                  </a:lnTo>
                  <a:lnTo>
                    <a:pt x="44" y="37"/>
                  </a:lnTo>
                  <a:close/>
                </a:path>
              </a:pathLst>
            </a:custGeom>
            <a:solidFill>
              <a:srgbClr val="F5D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1036"/>
            <p:cNvSpPr>
              <a:spLocks/>
            </p:cNvSpPr>
            <p:nvPr/>
          </p:nvSpPr>
          <p:spPr bwMode="auto">
            <a:xfrm>
              <a:off x="2305" y="1977"/>
              <a:ext cx="57" cy="92"/>
            </a:xfrm>
            <a:custGeom>
              <a:avLst/>
              <a:gdLst>
                <a:gd name="T0" fmla="*/ 44 w 57"/>
                <a:gd name="T1" fmla="*/ 35 h 92"/>
                <a:gd name="T2" fmla="*/ 44 w 57"/>
                <a:gd name="T3" fmla="*/ 35 h 92"/>
                <a:gd name="T4" fmla="*/ 52 w 57"/>
                <a:gd name="T5" fmla="*/ 53 h 92"/>
                <a:gd name="T6" fmla="*/ 57 w 57"/>
                <a:gd name="T7" fmla="*/ 69 h 92"/>
                <a:gd name="T8" fmla="*/ 57 w 57"/>
                <a:gd name="T9" fmla="*/ 76 h 92"/>
                <a:gd name="T10" fmla="*/ 57 w 57"/>
                <a:gd name="T11" fmla="*/ 82 h 92"/>
                <a:gd name="T12" fmla="*/ 56 w 57"/>
                <a:gd name="T13" fmla="*/ 87 h 92"/>
                <a:gd name="T14" fmla="*/ 53 w 57"/>
                <a:gd name="T15" fmla="*/ 90 h 92"/>
                <a:gd name="T16" fmla="*/ 53 w 57"/>
                <a:gd name="T17" fmla="*/ 90 h 92"/>
                <a:gd name="T18" fmla="*/ 49 w 57"/>
                <a:gd name="T19" fmla="*/ 92 h 92"/>
                <a:gd name="T20" fmla="*/ 45 w 57"/>
                <a:gd name="T21" fmla="*/ 90 h 92"/>
                <a:gd name="T22" fmla="*/ 40 w 57"/>
                <a:gd name="T23" fmla="*/ 87 h 92"/>
                <a:gd name="T24" fmla="*/ 35 w 57"/>
                <a:gd name="T25" fmla="*/ 83 h 92"/>
                <a:gd name="T26" fmla="*/ 25 w 57"/>
                <a:gd name="T27" fmla="*/ 72 h 92"/>
                <a:gd name="T28" fmla="*/ 14 w 57"/>
                <a:gd name="T29" fmla="*/ 55 h 92"/>
                <a:gd name="T30" fmla="*/ 14 w 57"/>
                <a:gd name="T31" fmla="*/ 55 h 92"/>
                <a:gd name="T32" fmla="*/ 6 w 57"/>
                <a:gd name="T33" fmla="*/ 36 h 92"/>
                <a:gd name="T34" fmla="*/ 1 w 57"/>
                <a:gd name="T35" fmla="*/ 21 h 92"/>
                <a:gd name="T36" fmla="*/ 0 w 57"/>
                <a:gd name="T37" fmla="*/ 14 h 92"/>
                <a:gd name="T38" fmla="*/ 1 w 57"/>
                <a:gd name="T39" fmla="*/ 8 h 92"/>
                <a:gd name="T40" fmla="*/ 2 w 57"/>
                <a:gd name="T41" fmla="*/ 2 h 92"/>
                <a:gd name="T42" fmla="*/ 5 w 57"/>
                <a:gd name="T43" fmla="*/ 0 h 92"/>
                <a:gd name="T44" fmla="*/ 5 w 57"/>
                <a:gd name="T45" fmla="*/ 0 h 92"/>
                <a:gd name="T46" fmla="*/ 7 w 57"/>
                <a:gd name="T47" fmla="*/ 0 h 92"/>
                <a:gd name="T48" fmla="*/ 12 w 57"/>
                <a:gd name="T49" fmla="*/ 0 h 92"/>
                <a:gd name="T50" fmla="*/ 17 w 57"/>
                <a:gd name="T51" fmla="*/ 2 h 92"/>
                <a:gd name="T52" fmla="*/ 22 w 57"/>
                <a:gd name="T53" fmla="*/ 7 h 92"/>
                <a:gd name="T54" fmla="*/ 33 w 57"/>
                <a:gd name="T55" fmla="*/ 18 h 92"/>
                <a:gd name="T56" fmla="*/ 44 w 57"/>
                <a:gd name="T57" fmla="*/ 35 h 92"/>
                <a:gd name="T58" fmla="*/ 44 w 57"/>
                <a:gd name="T59" fmla="*/ 3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" h="92">
                  <a:moveTo>
                    <a:pt x="44" y="35"/>
                  </a:moveTo>
                  <a:lnTo>
                    <a:pt x="44" y="35"/>
                  </a:lnTo>
                  <a:lnTo>
                    <a:pt x="52" y="53"/>
                  </a:lnTo>
                  <a:lnTo>
                    <a:pt x="57" y="69"/>
                  </a:lnTo>
                  <a:lnTo>
                    <a:pt x="57" y="76"/>
                  </a:lnTo>
                  <a:lnTo>
                    <a:pt x="57" y="82"/>
                  </a:lnTo>
                  <a:lnTo>
                    <a:pt x="56" y="87"/>
                  </a:lnTo>
                  <a:lnTo>
                    <a:pt x="53" y="90"/>
                  </a:lnTo>
                  <a:lnTo>
                    <a:pt x="53" y="90"/>
                  </a:lnTo>
                  <a:lnTo>
                    <a:pt x="49" y="92"/>
                  </a:lnTo>
                  <a:lnTo>
                    <a:pt x="45" y="90"/>
                  </a:lnTo>
                  <a:lnTo>
                    <a:pt x="40" y="87"/>
                  </a:lnTo>
                  <a:lnTo>
                    <a:pt x="35" y="83"/>
                  </a:lnTo>
                  <a:lnTo>
                    <a:pt x="25" y="72"/>
                  </a:lnTo>
                  <a:lnTo>
                    <a:pt x="14" y="55"/>
                  </a:lnTo>
                  <a:lnTo>
                    <a:pt x="14" y="55"/>
                  </a:lnTo>
                  <a:lnTo>
                    <a:pt x="6" y="36"/>
                  </a:lnTo>
                  <a:lnTo>
                    <a:pt x="1" y="21"/>
                  </a:lnTo>
                  <a:lnTo>
                    <a:pt x="0" y="14"/>
                  </a:lnTo>
                  <a:lnTo>
                    <a:pt x="1" y="8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22" y="7"/>
                  </a:lnTo>
                  <a:lnTo>
                    <a:pt x="33" y="18"/>
                  </a:lnTo>
                  <a:lnTo>
                    <a:pt x="44" y="35"/>
                  </a:lnTo>
                  <a:lnTo>
                    <a:pt x="44" y="35"/>
                  </a:lnTo>
                  <a:close/>
                </a:path>
              </a:pathLst>
            </a:custGeom>
            <a:solidFill>
              <a:srgbClr val="F5DC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1037"/>
            <p:cNvSpPr>
              <a:spLocks/>
            </p:cNvSpPr>
            <p:nvPr/>
          </p:nvSpPr>
          <p:spPr bwMode="auto">
            <a:xfrm>
              <a:off x="2306" y="1977"/>
              <a:ext cx="56" cy="90"/>
            </a:xfrm>
            <a:custGeom>
              <a:avLst/>
              <a:gdLst>
                <a:gd name="T0" fmla="*/ 43 w 56"/>
                <a:gd name="T1" fmla="*/ 35 h 90"/>
                <a:gd name="T2" fmla="*/ 43 w 56"/>
                <a:gd name="T3" fmla="*/ 35 h 90"/>
                <a:gd name="T4" fmla="*/ 51 w 56"/>
                <a:gd name="T5" fmla="*/ 53 h 90"/>
                <a:gd name="T6" fmla="*/ 55 w 56"/>
                <a:gd name="T7" fmla="*/ 69 h 90"/>
                <a:gd name="T8" fmla="*/ 56 w 56"/>
                <a:gd name="T9" fmla="*/ 76 h 90"/>
                <a:gd name="T10" fmla="*/ 56 w 56"/>
                <a:gd name="T11" fmla="*/ 82 h 90"/>
                <a:gd name="T12" fmla="*/ 55 w 56"/>
                <a:gd name="T13" fmla="*/ 86 h 90"/>
                <a:gd name="T14" fmla="*/ 52 w 56"/>
                <a:gd name="T15" fmla="*/ 89 h 90"/>
                <a:gd name="T16" fmla="*/ 52 w 56"/>
                <a:gd name="T17" fmla="*/ 89 h 90"/>
                <a:gd name="T18" fmla="*/ 48 w 56"/>
                <a:gd name="T19" fmla="*/ 90 h 90"/>
                <a:gd name="T20" fmla="*/ 44 w 56"/>
                <a:gd name="T21" fmla="*/ 89 h 90"/>
                <a:gd name="T22" fmla="*/ 39 w 56"/>
                <a:gd name="T23" fmla="*/ 87 h 90"/>
                <a:gd name="T24" fmla="*/ 34 w 56"/>
                <a:gd name="T25" fmla="*/ 83 h 90"/>
                <a:gd name="T26" fmla="*/ 24 w 56"/>
                <a:gd name="T27" fmla="*/ 70 h 90"/>
                <a:gd name="T28" fmla="*/ 14 w 56"/>
                <a:gd name="T29" fmla="*/ 55 h 90"/>
                <a:gd name="T30" fmla="*/ 14 w 56"/>
                <a:gd name="T31" fmla="*/ 55 h 90"/>
                <a:gd name="T32" fmla="*/ 5 w 56"/>
                <a:gd name="T33" fmla="*/ 36 h 90"/>
                <a:gd name="T34" fmla="*/ 1 w 56"/>
                <a:gd name="T35" fmla="*/ 21 h 90"/>
                <a:gd name="T36" fmla="*/ 0 w 56"/>
                <a:gd name="T37" fmla="*/ 14 h 90"/>
                <a:gd name="T38" fmla="*/ 0 w 56"/>
                <a:gd name="T39" fmla="*/ 8 h 90"/>
                <a:gd name="T40" fmla="*/ 1 w 56"/>
                <a:gd name="T41" fmla="*/ 4 h 90"/>
                <a:gd name="T42" fmla="*/ 4 w 56"/>
                <a:gd name="T43" fmla="*/ 1 h 90"/>
                <a:gd name="T44" fmla="*/ 4 w 56"/>
                <a:gd name="T45" fmla="*/ 1 h 90"/>
                <a:gd name="T46" fmla="*/ 8 w 56"/>
                <a:gd name="T47" fmla="*/ 0 h 90"/>
                <a:gd name="T48" fmla="*/ 11 w 56"/>
                <a:gd name="T49" fmla="*/ 1 h 90"/>
                <a:gd name="T50" fmla="*/ 16 w 56"/>
                <a:gd name="T51" fmla="*/ 2 h 90"/>
                <a:gd name="T52" fmla="*/ 21 w 56"/>
                <a:gd name="T53" fmla="*/ 7 h 90"/>
                <a:gd name="T54" fmla="*/ 32 w 56"/>
                <a:gd name="T55" fmla="*/ 19 h 90"/>
                <a:gd name="T56" fmla="*/ 43 w 56"/>
                <a:gd name="T57" fmla="*/ 35 h 90"/>
                <a:gd name="T58" fmla="*/ 43 w 56"/>
                <a:gd name="T59" fmla="*/ 3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" h="90">
                  <a:moveTo>
                    <a:pt x="43" y="35"/>
                  </a:moveTo>
                  <a:lnTo>
                    <a:pt x="43" y="35"/>
                  </a:lnTo>
                  <a:lnTo>
                    <a:pt x="51" y="53"/>
                  </a:lnTo>
                  <a:lnTo>
                    <a:pt x="55" y="69"/>
                  </a:lnTo>
                  <a:lnTo>
                    <a:pt x="56" y="76"/>
                  </a:lnTo>
                  <a:lnTo>
                    <a:pt x="56" y="82"/>
                  </a:lnTo>
                  <a:lnTo>
                    <a:pt x="55" y="86"/>
                  </a:lnTo>
                  <a:lnTo>
                    <a:pt x="52" y="89"/>
                  </a:lnTo>
                  <a:lnTo>
                    <a:pt x="52" y="89"/>
                  </a:lnTo>
                  <a:lnTo>
                    <a:pt x="48" y="90"/>
                  </a:lnTo>
                  <a:lnTo>
                    <a:pt x="44" y="89"/>
                  </a:lnTo>
                  <a:lnTo>
                    <a:pt x="39" y="87"/>
                  </a:lnTo>
                  <a:lnTo>
                    <a:pt x="34" y="83"/>
                  </a:lnTo>
                  <a:lnTo>
                    <a:pt x="24" y="70"/>
                  </a:lnTo>
                  <a:lnTo>
                    <a:pt x="14" y="55"/>
                  </a:lnTo>
                  <a:lnTo>
                    <a:pt x="14" y="55"/>
                  </a:lnTo>
                  <a:lnTo>
                    <a:pt x="5" y="36"/>
                  </a:lnTo>
                  <a:lnTo>
                    <a:pt x="1" y="21"/>
                  </a:lnTo>
                  <a:lnTo>
                    <a:pt x="0" y="14"/>
                  </a:lnTo>
                  <a:lnTo>
                    <a:pt x="0" y="8"/>
                  </a:lnTo>
                  <a:lnTo>
                    <a:pt x="1" y="4"/>
                  </a:lnTo>
                  <a:lnTo>
                    <a:pt x="4" y="1"/>
                  </a:lnTo>
                  <a:lnTo>
                    <a:pt x="4" y="1"/>
                  </a:lnTo>
                  <a:lnTo>
                    <a:pt x="8" y="0"/>
                  </a:lnTo>
                  <a:lnTo>
                    <a:pt x="11" y="1"/>
                  </a:lnTo>
                  <a:lnTo>
                    <a:pt x="16" y="2"/>
                  </a:lnTo>
                  <a:lnTo>
                    <a:pt x="21" y="7"/>
                  </a:lnTo>
                  <a:lnTo>
                    <a:pt x="32" y="19"/>
                  </a:lnTo>
                  <a:lnTo>
                    <a:pt x="43" y="35"/>
                  </a:lnTo>
                  <a:lnTo>
                    <a:pt x="43" y="35"/>
                  </a:lnTo>
                  <a:close/>
                </a:path>
              </a:pathLst>
            </a:custGeom>
            <a:solidFill>
              <a:srgbClr val="F5DC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1038"/>
            <p:cNvSpPr>
              <a:spLocks/>
            </p:cNvSpPr>
            <p:nvPr/>
          </p:nvSpPr>
          <p:spPr bwMode="auto">
            <a:xfrm>
              <a:off x="2307" y="1978"/>
              <a:ext cx="55" cy="88"/>
            </a:xfrm>
            <a:custGeom>
              <a:avLst/>
              <a:gdLst>
                <a:gd name="T0" fmla="*/ 41 w 55"/>
                <a:gd name="T1" fmla="*/ 34 h 88"/>
                <a:gd name="T2" fmla="*/ 41 w 55"/>
                <a:gd name="T3" fmla="*/ 34 h 88"/>
                <a:gd name="T4" fmla="*/ 50 w 55"/>
                <a:gd name="T5" fmla="*/ 52 h 88"/>
                <a:gd name="T6" fmla="*/ 54 w 55"/>
                <a:gd name="T7" fmla="*/ 68 h 88"/>
                <a:gd name="T8" fmla="*/ 55 w 55"/>
                <a:gd name="T9" fmla="*/ 74 h 88"/>
                <a:gd name="T10" fmla="*/ 55 w 55"/>
                <a:gd name="T11" fmla="*/ 79 h 88"/>
                <a:gd name="T12" fmla="*/ 54 w 55"/>
                <a:gd name="T13" fmla="*/ 83 h 88"/>
                <a:gd name="T14" fmla="*/ 51 w 55"/>
                <a:gd name="T15" fmla="*/ 86 h 88"/>
                <a:gd name="T16" fmla="*/ 51 w 55"/>
                <a:gd name="T17" fmla="*/ 86 h 88"/>
                <a:gd name="T18" fmla="*/ 47 w 55"/>
                <a:gd name="T19" fmla="*/ 88 h 88"/>
                <a:gd name="T20" fmla="*/ 43 w 55"/>
                <a:gd name="T21" fmla="*/ 88 h 88"/>
                <a:gd name="T22" fmla="*/ 38 w 55"/>
                <a:gd name="T23" fmla="*/ 85 h 88"/>
                <a:gd name="T24" fmla="*/ 33 w 55"/>
                <a:gd name="T25" fmla="*/ 81 h 88"/>
                <a:gd name="T26" fmla="*/ 23 w 55"/>
                <a:gd name="T27" fmla="*/ 69 h 88"/>
                <a:gd name="T28" fmla="*/ 13 w 55"/>
                <a:gd name="T29" fmla="*/ 54 h 88"/>
                <a:gd name="T30" fmla="*/ 13 w 55"/>
                <a:gd name="T31" fmla="*/ 54 h 88"/>
                <a:gd name="T32" fmla="*/ 5 w 55"/>
                <a:gd name="T33" fmla="*/ 35 h 88"/>
                <a:gd name="T34" fmla="*/ 0 w 55"/>
                <a:gd name="T35" fmla="*/ 20 h 88"/>
                <a:gd name="T36" fmla="*/ 0 w 55"/>
                <a:gd name="T37" fmla="*/ 14 h 88"/>
                <a:gd name="T38" fmla="*/ 0 w 55"/>
                <a:gd name="T39" fmla="*/ 8 h 88"/>
                <a:gd name="T40" fmla="*/ 1 w 55"/>
                <a:gd name="T41" fmla="*/ 4 h 88"/>
                <a:gd name="T42" fmla="*/ 4 w 55"/>
                <a:gd name="T43" fmla="*/ 1 h 88"/>
                <a:gd name="T44" fmla="*/ 4 w 55"/>
                <a:gd name="T45" fmla="*/ 1 h 88"/>
                <a:gd name="T46" fmla="*/ 8 w 55"/>
                <a:gd name="T47" fmla="*/ 0 h 88"/>
                <a:gd name="T48" fmla="*/ 12 w 55"/>
                <a:gd name="T49" fmla="*/ 0 h 88"/>
                <a:gd name="T50" fmla="*/ 15 w 55"/>
                <a:gd name="T51" fmla="*/ 3 h 88"/>
                <a:gd name="T52" fmla="*/ 20 w 55"/>
                <a:gd name="T53" fmla="*/ 7 h 88"/>
                <a:gd name="T54" fmla="*/ 31 w 55"/>
                <a:gd name="T55" fmla="*/ 18 h 88"/>
                <a:gd name="T56" fmla="*/ 41 w 55"/>
                <a:gd name="T57" fmla="*/ 34 h 88"/>
                <a:gd name="T58" fmla="*/ 41 w 55"/>
                <a:gd name="T59" fmla="*/ 3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5" h="88">
                  <a:moveTo>
                    <a:pt x="41" y="34"/>
                  </a:moveTo>
                  <a:lnTo>
                    <a:pt x="41" y="34"/>
                  </a:lnTo>
                  <a:lnTo>
                    <a:pt x="50" y="52"/>
                  </a:lnTo>
                  <a:lnTo>
                    <a:pt x="54" y="68"/>
                  </a:lnTo>
                  <a:lnTo>
                    <a:pt x="55" y="74"/>
                  </a:lnTo>
                  <a:lnTo>
                    <a:pt x="55" y="79"/>
                  </a:lnTo>
                  <a:lnTo>
                    <a:pt x="54" y="83"/>
                  </a:lnTo>
                  <a:lnTo>
                    <a:pt x="51" y="86"/>
                  </a:lnTo>
                  <a:lnTo>
                    <a:pt x="51" y="86"/>
                  </a:lnTo>
                  <a:lnTo>
                    <a:pt x="47" y="88"/>
                  </a:lnTo>
                  <a:lnTo>
                    <a:pt x="43" y="88"/>
                  </a:lnTo>
                  <a:lnTo>
                    <a:pt x="38" y="85"/>
                  </a:lnTo>
                  <a:lnTo>
                    <a:pt x="33" y="81"/>
                  </a:lnTo>
                  <a:lnTo>
                    <a:pt x="23" y="69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5" y="35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8"/>
                  </a:lnTo>
                  <a:lnTo>
                    <a:pt x="1" y="4"/>
                  </a:lnTo>
                  <a:lnTo>
                    <a:pt x="4" y="1"/>
                  </a:lnTo>
                  <a:lnTo>
                    <a:pt x="4" y="1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5" y="3"/>
                  </a:lnTo>
                  <a:lnTo>
                    <a:pt x="20" y="7"/>
                  </a:lnTo>
                  <a:lnTo>
                    <a:pt x="31" y="18"/>
                  </a:lnTo>
                  <a:lnTo>
                    <a:pt x="41" y="34"/>
                  </a:lnTo>
                  <a:lnTo>
                    <a:pt x="41" y="34"/>
                  </a:lnTo>
                  <a:close/>
                </a:path>
              </a:pathLst>
            </a:custGeom>
            <a:solidFill>
              <a:srgbClr val="F5DC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1039"/>
            <p:cNvSpPr>
              <a:spLocks/>
            </p:cNvSpPr>
            <p:nvPr/>
          </p:nvSpPr>
          <p:spPr bwMode="auto">
            <a:xfrm>
              <a:off x="2307" y="1979"/>
              <a:ext cx="54" cy="85"/>
            </a:xfrm>
            <a:custGeom>
              <a:avLst/>
              <a:gdLst>
                <a:gd name="T0" fmla="*/ 41 w 54"/>
                <a:gd name="T1" fmla="*/ 33 h 85"/>
                <a:gd name="T2" fmla="*/ 41 w 54"/>
                <a:gd name="T3" fmla="*/ 33 h 85"/>
                <a:gd name="T4" fmla="*/ 50 w 54"/>
                <a:gd name="T5" fmla="*/ 50 h 85"/>
                <a:gd name="T6" fmla="*/ 54 w 54"/>
                <a:gd name="T7" fmla="*/ 65 h 85"/>
                <a:gd name="T8" fmla="*/ 54 w 54"/>
                <a:gd name="T9" fmla="*/ 73 h 85"/>
                <a:gd name="T10" fmla="*/ 54 w 54"/>
                <a:gd name="T11" fmla="*/ 78 h 85"/>
                <a:gd name="T12" fmla="*/ 52 w 54"/>
                <a:gd name="T13" fmla="*/ 82 h 85"/>
                <a:gd name="T14" fmla="*/ 50 w 54"/>
                <a:gd name="T15" fmla="*/ 85 h 85"/>
                <a:gd name="T16" fmla="*/ 50 w 54"/>
                <a:gd name="T17" fmla="*/ 85 h 85"/>
                <a:gd name="T18" fmla="*/ 47 w 54"/>
                <a:gd name="T19" fmla="*/ 85 h 85"/>
                <a:gd name="T20" fmla="*/ 43 w 54"/>
                <a:gd name="T21" fmla="*/ 85 h 85"/>
                <a:gd name="T22" fmla="*/ 38 w 54"/>
                <a:gd name="T23" fmla="*/ 82 h 85"/>
                <a:gd name="T24" fmla="*/ 33 w 54"/>
                <a:gd name="T25" fmla="*/ 80 h 85"/>
                <a:gd name="T26" fmla="*/ 23 w 54"/>
                <a:gd name="T27" fmla="*/ 68 h 85"/>
                <a:gd name="T28" fmla="*/ 14 w 54"/>
                <a:gd name="T29" fmla="*/ 53 h 85"/>
                <a:gd name="T30" fmla="*/ 14 w 54"/>
                <a:gd name="T31" fmla="*/ 53 h 85"/>
                <a:gd name="T32" fmla="*/ 5 w 54"/>
                <a:gd name="T33" fmla="*/ 36 h 85"/>
                <a:gd name="T34" fmla="*/ 1 w 54"/>
                <a:gd name="T35" fmla="*/ 20 h 85"/>
                <a:gd name="T36" fmla="*/ 0 w 54"/>
                <a:gd name="T37" fmla="*/ 13 h 85"/>
                <a:gd name="T38" fmla="*/ 1 w 54"/>
                <a:gd name="T39" fmla="*/ 7 h 85"/>
                <a:gd name="T40" fmla="*/ 3 w 54"/>
                <a:gd name="T41" fmla="*/ 3 h 85"/>
                <a:gd name="T42" fmla="*/ 4 w 54"/>
                <a:gd name="T43" fmla="*/ 0 h 85"/>
                <a:gd name="T44" fmla="*/ 4 w 54"/>
                <a:gd name="T45" fmla="*/ 0 h 85"/>
                <a:gd name="T46" fmla="*/ 8 w 54"/>
                <a:gd name="T47" fmla="*/ 0 h 85"/>
                <a:gd name="T48" fmla="*/ 12 w 54"/>
                <a:gd name="T49" fmla="*/ 0 h 85"/>
                <a:gd name="T50" fmla="*/ 17 w 54"/>
                <a:gd name="T51" fmla="*/ 3 h 85"/>
                <a:gd name="T52" fmla="*/ 20 w 54"/>
                <a:gd name="T53" fmla="*/ 6 h 85"/>
                <a:gd name="T54" fmla="*/ 32 w 54"/>
                <a:gd name="T55" fmla="*/ 17 h 85"/>
                <a:gd name="T56" fmla="*/ 41 w 54"/>
                <a:gd name="T57" fmla="*/ 33 h 85"/>
                <a:gd name="T58" fmla="*/ 41 w 54"/>
                <a:gd name="T59" fmla="*/ 3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4" h="85">
                  <a:moveTo>
                    <a:pt x="41" y="33"/>
                  </a:moveTo>
                  <a:lnTo>
                    <a:pt x="41" y="33"/>
                  </a:lnTo>
                  <a:lnTo>
                    <a:pt x="50" y="50"/>
                  </a:lnTo>
                  <a:lnTo>
                    <a:pt x="54" y="65"/>
                  </a:lnTo>
                  <a:lnTo>
                    <a:pt x="54" y="73"/>
                  </a:lnTo>
                  <a:lnTo>
                    <a:pt x="54" y="78"/>
                  </a:lnTo>
                  <a:lnTo>
                    <a:pt x="52" y="82"/>
                  </a:lnTo>
                  <a:lnTo>
                    <a:pt x="50" y="85"/>
                  </a:lnTo>
                  <a:lnTo>
                    <a:pt x="50" y="85"/>
                  </a:lnTo>
                  <a:lnTo>
                    <a:pt x="47" y="85"/>
                  </a:lnTo>
                  <a:lnTo>
                    <a:pt x="43" y="85"/>
                  </a:lnTo>
                  <a:lnTo>
                    <a:pt x="38" y="82"/>
                  </a:lnTo>
                  <a:lnTo>
                    <a:pt x="33" y="80"/>
                  </a:lnTo>
                  <a:lnTo>
                    <a:pt x="23" y="68"/>
                  </a:lnTo>
                  <a:lnTo>
                    <a:pt x="14" y="53"/>
                  </a:lnTo>
                  <a:lnTo>
                    <a:pt x="14" y="53"/>
                  </a:lnTo>
                  <a:lnTo>
                    <a:pt x="5" y="36"/>
                  </a:lnTo>
                  <a:lnTo>
                    <a:pt x="1" y="20"/>
                  </a:lnTo>
                  <a:lnTo>
                    <a:pt x="0" y="13"/>
                  </a:lnTo>
                  <a:lnTo>
                    <a:pt x="1" y="7"/>
                  </a:lnTo>
                  <a:lnTo>
                    <a:pt x="3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7" y="3"/>
                  </a:lnTo>
                  <a:lnTo>
                    <a:pt x="20" y="6"/>
                  </a:lnTo>
                  <a:lnTo>
                    <a:pt x="32" y="17"/>
                  </a:lnTo>
                  <a:lnTo>
                    <a:pt x="41" y="33"/>
                  </a:lnTo>
                  <a:lnTo>
                    <a:pt x="41" y="33"/>
                  </a:lnTo>
                  <a:close/>
                </a:path>
              </a:pathLst>
            </a:custGeom>
            <a:solidFill>
              <a:srgbClr val="F7E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1040"/>
            <p:cNvSpPr>
              <a:spLocks/>
            </p:cNvSpPr>
            <p:nvPr/>
          </p:nvSpPr>
          <p:spPr bwMode="auto">
            <a:xfrm>
              <a:off x="2308" y="1979"/>
              <a:ext cx="53" cy="85"/>
            </a:xfrm>
            <a:custGeom>
              <a:avLst/>
              <a:gdLst>
                <a:gd name="T0" fmla="*/ 40 w 53"/>
                <a:gd name="T1" fmla="*/ 33 h 85"/>
                <a:gd name="T2" fmla="*/ 40 w 53"/>
                <a:gd name="T3" fmla="*/ 33 h 85"/>
                <a:gd name="T4" fmla="*/ 47 w 53"/>
                <a:gd name="T5" fmla="*/ 50 h 85"/>
                <a:gd name="T6" fmla="*/ 53 w 53"/>
                <a:gd name="T7" fmla="*/ 65 h 85"/>
                <a:gd name="T8" fmla="*/ 53 w 53"/>
                <a:gd name="T9" fmla="*/ 71 h 85"/>
                <a:gd name="T10" fmla="*/ 53 w 53"/>
                <a:gd name="T11" fmla="*/ 77 h 85"/>
                <a:gd name="T12" fmla="*/ 51 w 53"/>
                <a:gd name="T13" fmla="*/ 81 h 85"/>
                <a:gd name="T14" fmla="*/ 49 w 53"/>
                <a:gd name="T15" fmla="*/ 84 h 85"/>
                <a:gd name="T16" fmla="*/ 49 w 53"/>
                <a:gd name="T17" fmla="*/ 84 h 85"/>
                <a:gd name="T18" fmla="*/ 46 w 53"/>
                <a:gd name="T19" fmla="*/ 85 h 85"/>
                <a:gd name="T20" fmla="*/ 42 w 53"/>
                <a:gd name="T21" fmla="*/ 84 h 85"/>
                <a:gd name="T22" fmla="*/ 37 w 53"/>
                <a:gd name="T23" fmla="*/ 82 h 85"/>
                <a:gd name="T24" fmla="*/ 33 w 53"/>
                <a:gd name="T25" fmla="*/ 78 h 85"/>
                <a:gd name="T26" fmla="*/ 23 w 53"/>
                <a:gd name="T27" fmla="*/ 67 h 85"/>
                <a:gd name="T28" fmla="*/ 13 w 53"/>
                <a:gd name="T29" fmla="*/ 51 h 85"/>
                <a:gd name="T30" fmla="*/ 13 w 53"/>
                <a:gd name="T31" fmla="*/ 51 h 85"/>
                <a:gd name="T32" fmla="*/ 6 w 53"/>
                <a:gd name="T33" fmla="*/ 36 h 85"/>
                <a:gd name="T34" fmla="*/ 2 w 53"/>
                <a:gd name="T35" fmla="*/ 20 h 85"/>
                <a:gd name="T36" fmla="*/ 0 w 53"/>
                <a:gd name="T37" fmla="*/ 13 h 85"/>
                <a:gd name="T38" fmla="*/ 0 w 53"/>
                <a:gd name="T39" fmla="*/ 9 h 85"/>
                <a:gd name="T40" fmla="*/ 2 w 53"/>
                <a:gd name="T41" fmla="*/ 5 h 85"/>
                <a:gd name="T42" fmla="*/ 4 w 53"/>
                <a:gd name="T43" fmla="*/ 2 h 85"/>
                <a:gd name="T44" fmla="*/ 4 w 53"/>
                <a:gd name="T45" fmla="*/ 2 h 85"/>
                <a:gd name="T46" fmla="*/ 8 w 53"/>
                <a:gd name="T47" fmla="*/ 0 h 85"/>
                <a:gd name="T48" fmla="*/ 12 w 53"/>
                <a:gd name="T49" fmla="*/ 2 h 85"/>
                <a:gd name="T50" fmla="*/ 16 w 53"/>
                <a:gd name="T51" fmla="*/ 3 h 85"/>
                <a:gd name="T52" fmla="*/ 21 w 53"/>
                <a:gd name="T53" fmla="*/ 7 h 85"/>
                <a:gd name="T54" fmla="*/ 31 w 53"/>
                <a:gd name="T55" fmla="*/ 19 h 85"/>
                <a:gd name="T56" fmla="*/ 40 w 53"/>
                <a:gd name="T57" fmla="*/ 33 h 85"/>
                <a:gd name="T58" fmla="*/ 40 w 53"/>
                <a:gd name="T59" fmla="*/ 3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" h="85">
                  <a:moveTo>
                    <a:pt x="40" y="33"/>
                  </a:moveTo>
                  <a:lnTo>
                    <a:pt x="40" y="33"/>
                  </a:lnTo>
                  <a:lnTo>
                    <a:pt x="47" y="50"/>
                  </a:lnTo>
                  <a:lnTo>
                    <a:pt x="53" y="65"/>
                  </a:lnTo>
                  <a:lnTo>
                    <a:pt x="53" y="71"/>
                  </a:lnTo>
                  <a:lnTo>
                    <a:pt x="53" y="77"/>
                  </a:lnTo>
                  <a:lnTo>
                    <a:pt x="51" y="81"/>
                  </a:lnTo>
                  <a:lnTo>
                    <a:pt x="49" y="84"/>
                  </a:lnTo>
                  <a:lnTo>
                    <a:pt x="49" y="84"/>
                  </a:lnTo>
                  <a:lnTo>
                    <a:pt x="46" y="85"/>
                  </a:lnTo>
                  <a:lnTo>
                    <a:pt x="42" y="84"/>
                  </a:lnTo>
                  <a:lnTo>
                    <a:pt x="37" y="82"/>
                  </a:lnTo>
                  <a:lnTo>
                    <a:pt x="33" y="78"/>
                  </a:lnTo>
                  <a:lnTo>
                    <a:pt x="23" y="67"/>
                  </a:lnTo>
                  <a:lnTo>
                    <a:pt x="13" y="51"/>
                  </a:lnTo>
                  <a:lnTo>
                    <a:pt x="13" y="51"/>
                  </a:lnTo>
                  <a:lnTo>
                    <a:pt x="6" y="36"/>
                  </a:lnTo>
                  <a:lnTo>
                    <a:pt x="2" y="20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5"/>
                  </a:lnTo>
                  <a:lnTo>
                    <a:pt x="4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6" y="3"/>
                  </a:lnTo>
                  <a:lnTo>
                    <a:pt x="21" y="7"/>
                  </a:lnTo>
                  <a:lnTo>
                    <a:pt x="31" y="19"/>
                  </a:lnTo>
                  <a:lnTo>
                    <a:pt x="40" y="33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F7E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1041"/>
            <p:cNvSpPr>
              <a:spLocks/>
            </p:cNvSpPr>
            <p:nvPr/>
          </p:nvSpPr>
          <p:spPr bwMode="auto">
            <a:xfrm>
              <a:off x="2310" y="1981"/>
              <a:ext cx="51" cy="82"/>
            </a:xfrm>
            <a:custGeom>
              <a:avLst/>
              <a:gdLst>
                <a:gd name="T0" fmla="*/ 38 w 51"/>
                <a:gd name="T1" fmla="*/ 32 h 82"/>
                <a:gd name="T2" fmla="*/ 38 w 51"/>
                <a:gd name="T3" fmla="*/ 32 h 82"/>
                <a:gd name="T4" fmla="*/ 45 w 51"/>
                <a:gd name="T5" fmla="*/ 48 h 82"/>
                <a:gd name="T6" fmla="*/ 49 w 51"/>
                <a:gd name="T7" fmla="*/ 62 h 82"/>
                <a:gd name="T8" fmla="*/ 51 w 51"/>
                <a:gd name="T9" fmla="*/ 69 h 82"/>
                <a:gd name="T10" fmla="*/ 51 w 51"/>
                <a:gd name="T11" fmla="*/ 75 h 82"/>
                <a:gd name="T12" fmla="*/ 49 w 51"/>
                <a:gd name="T13" fmla="*/ 78 h 82"/>
                <a:gd name="T14" fmla="*/ 47 w 51"/>
                <a:gd name="T15" fmla="*/ 80 h 82"/>
                <a:gd name="T16" fmla="*/ 47 w 51"/>
                <a:gd name="T17" fmla="*/ 80 h 82"/>
                <a:gd name="T18" fmla="*/ 44 w 51"/>
                <a:gd name="T19" fmla="*/ 82 h 82"/>
                <a:gd name="T20" fmla="*/ 40 w 51"/>
                <a:gd name="T21" fmla="*/ 80 h 82"/>
                <a:gd name="T22" fmla="*/ 35 w 51"/>
                <a:gd name="T23" fmla="*/ 79 h 82"/>
                <a:gd name="T24" fmla="*/ 31 w 51"/>
                <a:gd name="T25" fmla="*/ 75 h 82"/>
                <a:gd name="T26" fmla="*/ 21 w 51"/>
                <a:gd name="T27" fmla="*/ 65 h 82"/>
                <a:gd name="T28" fmla="*/ 11 w 51"/>
                <a:gd name="T29" fmla="*/ 49 h 82"/>
                <a:gd name="T30" fmla="*/ 11 w 51"/>
                <a:gd name="T31" fmla="*/ 49 h 82"/>
                <a:gd name="T32" fmla="*/ 5 w 51"/>
                <a:gd name="T33" fmla="*/ 34 h 82"/>
                <a:gd name="T34" fmla="*/ 0 w 51"/>
                <a:gd name="T35" fmla="*/ 18 h 82"/>
                <a:gd name="T36" fmla="*/ 0 w 51"/>
                <a:gd name="T37" fmla="*/ 13 h 82"/>
                <a:gd name="T38" fmla="*/ 0 w 51"/>
                <a:gd name="T39" fmla="*/ 7 h 82"/>
                <a:gd name="T40" fmla="*/ 1 w 51"/>
                <a:gd name="T41" fmla="*/ 3 h 82"/>
                <a:gd name="T42" fmla="*/ 4 w 51"/>
                <a:gd name="T43" fmla="*/ 1 h 82"/>
                <a:gd name="T44" fmla="*/ 4 w 51"/>
                <a:gd name="T45" fmla="*/ 1 h 82"/>
                <a:gd name="T46" fmla="*/ 6 w 51"/>
                <a:gd name="T47" fmla="*/ 0 h 82"/>
                <a:gd name="T48" fmla="*/ 10 w 51"/>
                <a:gd name="T49" fmla="*/ 0 h 82"/>
                <a:gd name="T50" fmla="*/ 14 w 51"/>
                <a:gd name="T51" fmla="*/ 3 h 82"/>
                <a:gd name="T52" fmla="*/ 19 w 51"/>
                <a:gd name="T53" fmla="*/ 5 h 82"/>
                <a:gd name="T54" fmla="*/ 29 w 51"/>
                <a:gd name="T55" fmla="*/ 17 h 82"/>
                <a:gd name="T56" fmla="*/ 38 w 51"/>
                <a:gd name="T57" fmla="*/ 32 h 82"/>
                <a:gd name="T58" fmla="*/ 38 w 51"/>
                <a:gd name="T59" fmla="*/ 3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" h="82">
                  <a:moveTo>
                    <a:pt x="38" y="32"/>
                  </a:moveTo>
                  <a:lnTo>
                    <a:pt x="38" y="32"/>
                  </a:lnTo>
                  <a:lnTo>
                    <a:pt x="45" y="48"/>
                  </a:lnTo>
                  <a:lnTo>
                    <a:pt x="49" y="62"/>
                  </a:lnTo>
                  <a:lnTo>
                    <a:pt x="51" y="69"/>
                  </a:lnTo>
                  <a:lnTo>
                    <a:pt x="51" y="75"/>
                  </a:lnTo>
                  <a:lnTo>
                    <a:pt x="49" y="78"/>
                  </a:lnTo>
                  <a:lnTo>
                    <a:pt x="47" y="80"/>
                  </a:lnTo>
                  <a:lnTo>
                    <a:pt x="47" y="80"/>
                  </a:lnTo>
                  <a:lnTo>
                    <a:pt x="44" y="82"/>
                  </a:lnTo>
                  <a:lnTo>
                    <a:pt x="40" y="80"/>
                  </a:lnTo>
                  <a:lnTo>
                    <a:pt x="35" y="79"/>
                  </a:lnTo>
                  <a:lnTo>
                    <a:pt x="31" y="75"/>
                  </a:lnTo>
                  <a:lnTo>
                    <a:pt x="21" y="65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5" y="34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4" y="3"/>
                  </a:lnTo>
                  <a:lnTo>
                    <a:pt x="19" y="5"/>
                  </a:lnTo>
                  <a:lnTo>
                    <a:pt x="29" y="17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F7E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1042"/>
            <p:cNvSpPr>
              <a:spLocks/>
            </p:cNvSpPr>
            <p:nvPr/>
          </p:nvSpPr>
          <p:spPr bwMode="auto">
            <a:xfrm>
              <a:off x="2310" y="1981"/>
              <a:ext cx="51" cy="80"/>
            </a:xfrm>
            <a:custGeom>
              <a:avLst/>
              <a:gdLst>
                <a:gd name="T0" fmla="*/ 38 w 51"/>
                <a:gd name="T1" fmla="*/ 32 h 80"/>
                <a:gd name="T2" fmla="*/ 38 w 51"/>
                <a:gd name="T3" fmla="*/ 32 h 80"/>
                <a:gd name="T4" fmla="*/ 45 w 51"/>
                <a:gd name="T5" fmla="*/ 48 h 80"/>
                <a:gd name="T6" fmla="*/ 49 w 51"/>
                <a:gd name="T7" fmla="*/ 62 h 80"/>
                <a:gd name="T8" fmla="*/ 51 w 51"/>
                <a:gd name="T9" fmla="*/ 68 h 80"/>
                <a:gd name="T10" fmla="*/ 49 w 51"/>
                <a:gd name="T11" fmla="*/ 73 h 80"/>
                <a:gd name="T12" fmla="*/ 48 w 51"/>
                <a:gd name="T13" fmla="*/ 78 h 80"/>
                <a:gd name="T14" fmla="*/ 47 w 51"/>
                <a:gd name="T15" fmla="*/ 80 h 80"/>
                <a:gd name="T16" fmla="*/ 47 w 51"/>
                <a:gd name="T17" fmla="*/ 80 h 80"/>
                <a:gd name="T18" fmla="*/ 43 w 51"/>
                <a:gd name="T19" fmla="*/ 80 h 80"/>
                <a:gd name="T20" fmla="*/ 39 w 51"/>
                <a:gd name="T21" fmla="*/ 80 h 80"/>
                <a:gd name="T22" fmla="*/ 35 w 51"/>
                <a:gd name="T23" fmla="*/ 78 h 80"/>
                <a:gd name="T24" fmla="*/ 31 w 51"/>
                <a:gd name="T25" fmla="*/ 75 h 80"/>
                <a:gd name="T26" fmla="*/ 21 w 51"/>
                <a:gd name="T27" fmla="*/ 63 h 80"/>
                <a:gd name="T28" fmla="*/ 12 w 51"/>
                <a:gd name="T29" fmla="*/ 49 h 80"/>
                <a:gd name="T30" fmla="*/ 12 w 51"/>
                <a:gd name="T31" fmla="*/ 49 h 80"/>
                <a:gd name="T32" fmla="*/ 5 w 51"/>
                <a:gd name="T33" fmla="*/ 34 h 80"/>
                <a:gd name="T34" fmla="*/ 1 w 51"/>
                <a:gd name="T35" fmla="*/ 20 h 80"/>
                <a:gd name="T36" fmla="*/ 0 w 51"/>
                <a:gd name="T37" fmla="*/ 13 h 80"/>
                <a:gd name="T38" fmla="*/ 1 w 51"/>
                <a:gd name="T39" fmla="*/ 8 h 80"/>
                <a:gd name="T40" fmla="*/ 2 w 51"/>
                <a:gd name="T41" fmla="*/ 4 h 80"/>
                <a:gd name="T42" fmla="*/ 4 w 51"/>
                <a:gd name="T43" fmla="*/ 1 h 80"/>
                <a:gd name="T44" fmla="*/ 4 w 51"/>
                <a:gd name="T45" fmla="*/ 1 h 80"/>
                <a:gd name="T46" fmla="*/ 7 w 51"/>
                <a:gd name="T47" fmla="*/ 0 h 80"/>
                <a:gd name="T48" fmla="*/ 11 w 51"/>
                <a:gd name="T49" fmla="*/ 1 h 80"/>
                <a:gd name="T50" fmla="*/ 15 w 51"/>
                <a:gd name="T51" fmla="*/ 3 h 80"/>
                <a:gd name="T52" fmla="*/ 19 w 51"/>
                <a:gd name="T53" fmla="*/ 7 h 80"/>
                <a:gd name="T54" fmla="*/ 29 w 51"/>
                <a:gd name="T55" fmla="*/ 17 h 80"/>
                <a:gd name="T56" fmla="*/ 38 w 51"/>
                <a:gd name="T57" fmla="*/ 32 h 80"/>
                <a:gd name="T58" fmla="*/ 38 w 51"/>
                <a:gd name="T59" fmla="*/ 3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" h="80">
                  <a:moveTo>
                    <a:pt x="38" y="32"/>
                  </a:moveTo>
                  <a:lnTo>
                    <a:pt x="38" y="32"/>
                  </a:lnTo>
                  <a:lnTo>
                    <a:pt x="45" y="48"/>
                  </a:lnTo>
                  <a:lnTo>
                    <a:pt x="49" y="62"/>
                  </a:lnTo>
                  <a:lnTo>
                    <a:pt x="51" y="68"/>
                  </a:lnTo>
                  <a:lnTo>
                    <a:pt x="49" y="73"/>
                  </a:lnTo>
                  <a:lnTo>
                    <a:pt x="48" y="78"/>
                  </a:lnTo>
                  <a:lnTo>
                    <a:pt x="47" y="80"/>
                  </a:lnTo>
                  <a:lnTo>
                    <a:pt x="47" y="80"/>
                  </a:lnTo>
                  <a:lnTo>
                    <a:pt x="43" y="80"/>
                  </a:lnTo>
                  <a:lnTo>
                    <a:pt x="39" y="80"/>
                  </a:lnTo>
                  <a:lnTo>
                    <a:pt x="35" y="78"/>
                  </a:lnTo>
                  <a:lnTo>
                    <a:pt x="31" y="75"/>
                  </a:lnTo>
                  <a:lnTo>
                    <a:pt x="21" y="63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5" y="34"/>
                  </a:lnTo>
                  <a:lnTo>
                    <a:pt x="1" y="20"/>
                  </a:lnTo>
                  <a:lnTo>
                    <a:pt x="0" y="13"/>
                  </a:lnTo>
                  <a:lnTo>
                    <a:pt x="1" y="8"/>
                  </a:lnTo>
                  <a:lnTo>
                    <a:pt x="2" y="4"/>
                  </a:lnTo>
                  <a:lnTo>
                    <a:pt x="4" y="1"/>
                  </a:lnTo>
                  <a:lnTo>
                    <a:pt x="4" y="1"/>
                  </a:lnTo>
                  <a:lnTo>
                    <a:pt x="7" y="0"/>
                  </a:lnTo>
                  <a:lnTo>
                    <a:pt x="11" y="1"/>
                  </a:lnTo>
                  <a:lnTo>
                    <a:pt x="15" y="3"/>
                  </a:lnTo>
                  <a:lnTo>
                    <a:pt x="19" y="7"/>
                  </a:lnTo>
                  <a:lnTo>
                    <a:pt x="29" y="17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F7E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1043"/>
            <p:cNvSpPr>
              <a:spLocks/>
            </p:cNvSpPr>
            <p:nvPr/>
          </p:nvSpPr>
          <p:spPr bwMode="auto">
            <a:xfrm>
              <a:off x="2311" y="1982"/>
              <a:ext cx="48" cy="78"/>
            </a:xfrm>
            <a:custGeom>
              <a:avLst/>
              <a:gdLst>
                <a:gd name="T0" fmla="*/ 37 w 48"/>
                <a:gd name="T1" fmla="*/ 31 h 78"/>
                <a:gd name="T2" fmla="*/ 37 w 48"/>
                <a:gd name="T3" fmla="*/ 31 h 78"/>
                <a:gd name="T4" fmla="*/ 44 w 48"/>
                <a:gd name="T5" fmla="*/ 47 h 78"/>
                <a:gd name="T6" fmla="*/ 48 w 48"/>
                <a:gd name="T7" fmla="*/ 61 h 78"/>
                <a:gd name="T8" fmla="*/ 48 w 48"/>
                <a:gd name="T9" fmla="*/ 67 h 78"/>
                <a:gd name="T10" fmla="*/ 48 w 48"/>
                <a:gd name="T11" fmla="*/ 71 h 78"/>
                <a:gd name="T12" fmla="*/ 47 w 48"/>
                <a:gd name="T13" fmla="*/ 75 h 78"/>
                <a:gd name="T14" fmla="*/ 46 w 48"/>
                <a:gd name="T15" fmla="*/ 78 h 78"/>
                <a:gd name="T16" fmla="*/ 46 w 48"/>
                <a:gd name="T17" fmla="*/ 78 h 78"/>
                <a:gd name="T18" fmla="*/ 42 w 48"/>
                <a:gd name="T19" fmla="*/ 78 h 78"/>
                <a:gd name="T20" fmla="*/ 38 w 48"/>
                <a:gd name="T21" fmla="*/ 78 h 78"/>
                <a:gd name="T22" fmla="*/ 34 w 48"/>
                <a:gd name="T23" fmla="*/ 77 h 78"/>
                <a:gd name="T24" fmla="*/ 30 w 48"/>
                <a:gd name="T25" fmla="*/ 72 h 78"/>
                <a:gd name="T26" fmla="*/ 20 w 48"/>
                <a:gd name="T27" fmla="*/ 62 h 78"/>
                <a:gd name="T28" fmla="*/ 11 w 48"/>
                <a:gd name="T29" fmla="*/ 48 h 78"/>
                <a:gd name="T30" fmla="*/ 11 w 48"/>
                <a:gd name="T31" fmla="*/ 48 h 78"/>
                <a:gd name="T32" fmla="*/ 5 w 48"/>
                <a:gd name="T33" fmla="*/ 33 h 78"/>
                <a:gd name="T34" fmla="*/ 1 w 48"/>
                <a:gd name="T35" fmla="*/ 19 h 78"/>
                <a:gd name="T36" fmla="*/ 0 w 48"/>
                <a:gd name="T37" fmla="*/ 13 h 78"/>
                <a:gd name="T38" fmla="*/ 0 w 48"/>
                <a:gd name="T39" fmla="*/ 7 h 78"/>
                <a:gd name="T40" fmla="*/ 1 w 48"/>
                <a:gd name="T41" fmla="*/ 4 h 78"/>
                <a:gd name="T42" fmla="*/ 4 w 48"/>
                <a:gd name="T43" fmla="*/ 2 h 78"/>
                <a:gd name="T44" fmla="*/ 4 w 48"/>
                <a:gd name="T45" fmla="*/ 2 h 78"/>
                <a:gd name="T46" fmla="*/ 6 w 48"/>
                <a:gd name="T47" fmla="*/ 0 h 78"/>
                <a:gd name="T48" fmla="*/ 10 w 48"/>
                <a:gd name="T49" fmla="*/ 2 h 78"/>
                <a:gd name="T50" fmla="*/ 14 w 48"/>
                <a:gd name="T51" fmla="*/ 3 h 78"/>
                <a:gd name="T52" fmla="*/ 19 w 48"/>
                <a:gd name="T53" fmla="*/ 6 h 78"/>
                <a:gd name="T54" fmla="*/ 28 w 48"/>
                <a:gd name="T55" fmla="*/ 17 h 78"/>
                <a:gd name="T56" fmla="*/ 37 w 48"/>
                <a:gd name="T57" fmla="*/ 31 h 78"/>
                <a:gd name="T58" fmla="*/ 37 w 48"/>
                <a:gd name="T59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" h="78">
                  <a:moveTo>
                    <a:pt x="37" y="31"/>
                  </a:moveTo>
                  <a:lnTo>
                    <a:pt x="37" y="31"/>
                  </a:lnTo>
                  <a:lnTo>
                    <a:pt x="44" y="47"/>
                  </a:lnTo>
                  <a:lnTo>
                    <a:pt x="48" y="61"/>
                  </a:lnTo>
                  <a:lnTo>
                    <a:pt x="48" y="67"/>
                  </a:lnTo>
                  <a:lnTo>
                    <a:pt x="48" y="71"/>
                  </a:lnTo>
                  <a:lnTo>
                    <a:pt x="47" y="75"/>
                  </a:lnTo>
                  <a:lnTo>
                    <a:pt x="46" y="78"/>
                  </a:lnTo>
                  <a:lnTo>
                    <a:pt x="46" y="78"/>
                  </a:lnTo>
                  <a:lnTo>
                    <a:pt x="42" y="78"/>
                  </a:lnTo>
                  <a:lnTo>
                    <a:pt x="38" y="78"/>
                  </a:lnTo>
                  <a:lnTo>
                    <a:pt x="34" y="77"/>
                  </a:lnTo>
                  <a:lnTo>
                    <a:pt x="30" y="72"/>
                  </a:lnTo>
                  <a:lnTo>
                    <a:pt x="20" y="6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5" y="33"/>
                  </a:lnTo>
                  <a:lnTo>
                    <a:pt x="1" y="19"/>
                  </a:lnTo>
                  <a:lnTo>
                    <a:pt x="0" y="13"/>
                  </a:lnTo>
                  <a:lnTo>
                    <a:pt x="0" y="7"/>
                  </a:lnTo>
                  <a:lnTo>
                    <a:pt x="1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4" y="3"/>
                  </a:lnTo>
                  <a:lnTo>
                    <a:pt x="19" y="6"/>
                  </a:lnTo>
                  <a:lnTo>
                    <a:pt x="28" y="17"/>
                  </a:lnTo>
                  <a:lnTo>
                    <a:pt x="37" y="31"/>
                  </a:lnTo>
                  <a:lnTo>
                    <a:pt x="37" y="31"/>
                  </a:lnTo>
                  <a:close/>
                </a:path>
              </a:pathLst>
            </a:custGeom>
            <a:solidFill>
              <a:srgbClr val="FAE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1044"/>
            <p:cNvSpPr>
              <a:spLocks/>
            </p:cNvSpPr>
            <p:nvPr/>
          </p:nvSpPr>
          <p:spPr bwMode="auto">
            <a:xfrm>
              <a:off x="2312" y="1984"/>
              <a:ext cx="47" cy="76"/>
            </a:xfrm>
            <a:custGeom>
              <a:avLst/>
              <a:gdLst>
                <a:gd name="T0" fmla="*/ 36 w 47"/>
                <a:gd name="T1" fmla="*/ 29 h 76"/>
                <a:gd name="T2" fmla="*/ 36 w 47"/>
                <a:gd name="T3" fmla="*/ 29 h 76"/>
                <a:gd name="T4" fmla="*/ 43 w 47"/>
                <a:gd name="T5" fmla="*/ 45 h 76"/>
                <a:gd name="T6" fmla="*/ 46 w 47"/>
                <a:gd name="T7" fmla="*/ 58 h 76"/>
                <a:gd name="T8" fmla="*/ 47 w 47"/>
                <a:gd name="T9" fmla="*/ 63 h 76"/>
                <a:gd name="T10" fmla="*/ 47 w 47"/>
                <a:gd name="T11" fmla="*/ 69 h 76"/>
                <a:gd name="T12" fmla="*/ 46 w 47"/>
                <a:gd name="T13" fmla="*/ 72 h 76"/>
                <a:gd name="T14" fmla="*/ 43 w 47"/>
                <a:gd name="T15" fmla="*/ 75 h 76"/>
                <a:gd name="T16" fmla="*/ 43 w 47"/>
                <a:gd name="T17" fmla="*/ 75 h 76"/>
                <a:gd name="T18" fmla="*/ 41 w 47"/>
                <a:gd name="T19" fmla="*/ 76 h 76"/>
                <a:gd name="T20" fmla="*/ 37 w 47"/>
                <a:gd name="T21" fmla="*/ 75 h 76"/>
                <a:gd name="T22" fmla="*/ 33 w 47"/>
                <a:gd name="T23" fmla="*/ 73 h 76"/>
                <a:gd name="T24" fmla="*/ 29 w 47"/>
                <a:gd name="T25" fmla="*/ 70 h 76"/>
                <a:gd name="T26" fmla="*/ 21 w 47"/>
                <a:gd name="T27" fmla="*/ 59 h 76"/>
                <a:gd name="T28" fmla="*/ 12 w 47"/>
                <a:gd name="T29" fmla="*/ 46 h 76"/>
                <a:gd name="T30" fmla="*/ 12 w 47"/>
                <a:gd name="T31" fmla="*/ 46 h 76"/>
                <a:gd name="T32" fmla="*/ 4 w 47"/>
                <a:gd name="T33" fmla="*/ 31 h 76"/>
                <a:gd name="T34" fmla="*/ 0 w 47"/>
                <a:gd name="T35" fmla="*/ 17 h 76"/>
                <a:gd name="T36" fmla="*/ 0 w 47"/>
                <a:gd name="T37" fmla="*/ 11 h 76"/>
                <a:gd name="T38" fmla="*/ 0 w 47"/>
                <a:gd name="T39" fmla="*/ 7 h 76"/>
                <a:gd name="T40" fmla="*/ 2 w 47"/>
                <a:gd name="T41" fmla="*/ 2 h 76"/>
                <a:gd name="T42" fmla="*/ 3 w 47"/>
                <a:gd name="T43" fmla="*/ 0 h 76"/>
                <a:gd name="T44" fmla="*/ 3 w 47"/>
                <a:gd name="T45" fmla="*/ 0 h 76"/>
                <a:gd name="T46" fmla="*/ 7 w 47"/>
                <a:gd name="T47" fmla="*/ 0 h 76"/>
                <a:gd name="T48" fmla="*/ 9 w 47"/>
                <a:gd name="T49" fmla="*/ 0 h 76"/>
                <a:gd name="T50" fmla="*/ 14 w 47"/>
                <a:gd name="T51" fmla="*/ 2 h 76"/>
                <a:gd name="T52" fmla="*/ 18 w 47"/>
                <a:gd name="T53" fmla="*/ 5 h 76"/>
                <a:gd name="T54" fmla="*/ 27 w 47"/>
                <a:gd name="T55" fmla="*/ 15 h 76"/>
                <a:gd name="T56" fmla="*/ 36 w 47"/>
                <a:gd name="T57" fmla="*/ 29 h 76"/>
                <a:gd name="T58" fmla="*/ 36 w 47"/>
                <a:gd name="T59" fmla="*/ 2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7" h="76">
                  <a:moveTo>
                    <a:pt x="36" y="29"/>
                  </a:moveTo>
                  <a:lnTo>
                    <a:pt x="36" y="29"/>
                  </a:lnTo>
                  <a:lnTo>
                    <a:pt x="43" y="45"/>
                  </a:lnTo>
                  <a:lnTo>
                    <a:pt x="46" y="58"/>
                  </a:lnTo>
                  <a:lnTo>
                    <a:pt x="47" y="63"/>
                  </a:lnTo>
                  <a:lnTo>
                    <a:pt x="47" y="69"/>
                  </a:lnTo>
                  <a:lnTo>
                    <a:pt x="46" y="72"/>
                  </a:lnTo>
                  <a:lnTo>
                    <a:pt x="43" y="75"/>
                  </a:lnTo>
                  <a:lnTo>
                    <a:pt x="43" y="75"/>
                  </a:lnTo>
                  <a:lnTo>
                    <a:pt x="41" y="76"/>
                  </a:lnTo>
                  <a:lnTo>
                    <a:pt x="37" y="75"/>
                  </a:lnTo>
                  <a:lnTo>
                    <a:pt x="33" y="73"/>
                  </a:lnTo>
                  <a:lnTo>
                    <a:pt x="29" y="70"/>
                  </a:lnTo>
                  <a:lnTo>
                    <a:pt x="21" y="59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4" y="31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8" y="5"/>
                  </a:lnTo>
                  <a:lnTo>
                    <a:pt x="27" y="15"/>
                  </a:lnTo>
                  <a:lnTo>
                    <a:pt x="36" y="29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AE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1045"/>
            <p:cNvSpPr>
              <a:spLocks/>
            </p:cNvSpPr>
            <p:nvPr/>
          </p:nvSpPr>
          <p:spPr bwMode="auto">
            <a:xfrm>
              <a:off x="2312" y="1984"/>
              <a:ext cx="47" cy="75"/>
            </a:xfrm>
            <a:custGeom>
              <a:avLst/>
              <a:gdLst>
                <a:gd name="T0" fmla="*/ 36 w 47"/>
                <a:gd name="T1" fmla="*/ 29 h 75"/>
                <a:gd name="T2" fmla="*/ 36 w 47"/>
                <a:gd name="T3" fmla="*/ 29 h 75"/>
                <a:gd name="T4" fmla="*/ 42 w 47"/>
                <a:gd name="T5" fmla="*/ 43 h 75"/>
                <a:gd name="T6" fmla="*/ 46 w 47"/>
                <a:gd name="T7" fmla="*/ 58 h 75"/>
                <a:gd name="T8" fmla="*/ 47 w 47"/>
                <a:gd name="T9" fmla="*/ 63 h 75"/>
                <a:gd name="T10" fmla="*/ 47 w 47"/>
                <a:gd name="T11" fmla="*/ 68 h 75"/>
                <a:gd name="T12" fmla="*/ 46 w 47"/>
                <a:gd name="T13" fmla="*/ 72 h 75"/>
                <a:gd name="T14" fmla="*/ 43 w 47"/>
                <a:gd name="T15" fmla="*/ 73 h 75"/>
                <a:gd name="T16" fmla="*/ 43 w 47"/>
                <a:gd name="T17" fmla="*/ 73 h 75"/>
                <a:gd name="T18" fmla="*/ 41 w 47"/>
                <a:gd name="T19" fmla="*/ 75 h 75"/>
                <a:gd name="T20" fmla="*/ 37 w 47"/>
                <a:gd name="T21" fmla="*/ 75 h 75"/>
                <a:gd name="T22" fmla="*/ 33 w 47"/>
                <a:gd name="T23" fmla="*/ 72 h 75"/>
                <a:gd name="T24" fmla="*/ 29 w 47"/>
                <a:gd name="T25" fmla="*/ 69 h 75"/>
                <a:gd name="T26" fmla="*/ 21 w 47"/>
                <a:gd name="T27" fmla="*/ 59 h 75"/>
                <a:gd name="T28" fmla="*/ 12 w 47"/>
                <a:gd name="T29" fmla="*/ 45 h 75"/>
                <a:gd name="T30" fmla="*/ 12 w 47"/>
                <a:gd name="T31" fmla="*/ 45 h 75"/>
                <a:gd name="T32" fmla="*/ 5 w 47"/>
                <a:gd name="T33" fmla="*/ 31 h 75"/>
                <a:gd name="T34" fmla="*/ 2 w 47"/>
                <a:gd name="T35" fmla="*/ 18 h 75"/>
                <a:gd name="T36" fmla="*/ 0 w 47"/>
                <a:gd name="T37" fmla="*/ 12 h 75"/>
                <a:gd name="T38" fmla="*/ 2 w 47"/>
                <a:gd name="T39" fmla="*/ 7 h 75"/>
                <a:gd name="T40" fmla="*/ 2 w 47"/>
                <a:gd name="T41" fmla="*/ 4 h 75"/>
                <a:gd name="T42" fmla="*/ 4 w 47"/>
                <a:gd name="T43" fmla="*/ 1 h 75"/>
                <a:gd name="T44" fmla="*/ 4 w 47"/>
                <a:gd name="T45" fmla="*/ 1 h 75"/>
                <a:gd name="T46" fmla="*/ 7 w 47"/>
                <a:gd name="T47" fmla="*/ 0 h 75"/>
                <a:gd name="T48" fmla="*/ 10 w 47"/>
                <a:gd name="T49" fmla="*/ 1 h 75"/>
                <a:gd name="T50" fmla="*/ 14 w 47"/>
                <a:gd name="T51" fmla="*/ 2 h 75"/>
                <a:gd name="T52" fmla="*/ 18 w 47"/>
                <a:gd name="T53" fmla="*/ 7 h 75"/>
                <a:gd name="T54" fmla="*/ 27 w 47"/>
                <a:gd name="T55" fmla="*/ 17 h 75"/>
                <a:gd name="T56" fmla="*/ 36 w 47"/>
                <a:gd name="T57" fmla="*/ 29 h 75"/>
                <a:gd name="T58" fmla="*/ 36 w 47"/>
                <a:gd name="T59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7" h="75">
                  <a:moveTo>
                    <a:pt x="36" y="29"/>
                  </a:moveTo>
                  <a:lnTo>
                    <a:pt x="36" y="29"/>
                  </a:lnTo>
                  <a:lnTo>
                    <a:pt x="42" y="43"/>
                  </a:lnTo>
                  <a:lnTo>
                    <a:pt x="46" y="58"/>
                  </a:lnTo>
                  <a:lnTo>
                    <a:pt x="47" y="63"/>
                  </a:lnTo>
                  <a:lnTo>
                    <a:pt x="47" y="68"/>
                  </a:lnTo>
                  <a:lnTo>
                    <a:pt x="46" y="72"/>
                  </a:lnTo>
                  <a:lnTo>
                    <a:pt x="43" y="73"/>
                  </a:lnTo>
                  <a:lnTo>
                    <a:pt x="43" y="73"/>
                  </a:lnTo>
                  <a:lnTo>
                    <a:pt x="41" y="75"/>
                  </a:lnTo>
                  <a:lnTo>
                    <a:pt x="37" y="75"/>
                  </a:lnTo>
                  <a:lnTo>
                    <a:pt x="33" y="72"/>
                  </a:lnTo>
                  <a:lnTo>
                    <a:pt x="29" y="69"/>
                  </a:lnTo>
                  <a:lnTo>
                    <a:pt x="21" y="59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5" y="31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7"/>
                  </a:lnTo>
                  <a:lnTo>
                    <a:pt x="2" y="4"/>
                  </a:lnTo>
                  <a:lnTo>
                    <a:pt x="4" y="1"/>
                  </a:lnTo>
                  <a:lnTo>
                    <a:pt x="4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4" y="2"/>
                  </a:lnTo>
                  <a:lnTo>
                    <a:pt x="18" y="7"/>
                  </a:lnTo>
                  <a:lnTo>
                    <a:pt x="27" y="17"/>
                  </a:lnTo>
                  <a:lnTo>
                    <a:pt x="36" y="29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AE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1046"/>
            <p:cNvSpPr>
              <a:spLocks/>
            </p:cNvSpPr>
            <p:nvPr/>
          </p:nvSpPr>
          <p:spPr bwMode="auto">
            <a:xfrm>
              <a:off x="2314" y="1985"/>
              <a:ext cx="44" cy="72"/>
            </a:xfrm>
            <a:custGeom>
              <a:avLst/>
              <a:gdLst>
                <a:gd name="T0" fmla="*/ 34 w 44"/>
                <a:gd name="T1" fmla="*/ 28 h 72"/>
                <a:gd name="T2" fmla="*/ 34 w 44"/>
                <a:gd name="T3" fmla="*/ 28 h 72"/>
                <a:gd name="T4" fmla="*/ 40 w 44"/>
                <a:gd name="T5" fmla="*/ 42 h 72"/>
                <a:gd name="T6" fmla="*/ 44 w 44"/>
                <a:gd name="T7" fmla="*/ 55 h 72"/>
                <a:gd name="T8" fmla="*/ 44 w 44"/>
                <a:gd name="T9" fmla="*/ 61 h 72"/>
                <a:gd name="T10" fmla="*/ 44 w 44"/>
                <a:gd name="T11" fmla="*/ 67 h 72"/>
                <a:gd name="T12" fmla="*/ 43 w 44"/>
                <a:gd name="T13" fmla="*/ 69 h 72"/>
                <a:gd name="T14" fmla="*/ 41 w 44"/>
                <a:gd name="T15" fmla="*/ 72 h 72"/>
                <a:gd name="T16" fmla="*/ 41 w 44"/>
                <a:gd name="T17" fmla="*/ 72 h 72"/>
                <a:gd name="T18" fmla="*/ 39 w 44"/>
                <a:gd name="T19" fmla="*/ 72 h 72"/>
                <a:gd name="T20" fmla="*/ 35 w 44"/>
                <a:gd name="T21" fmla="*/ 72 h 72"/>
                <a:gd name="T22" fmla="*/ 31 w 44"/>
                <a:gd name="T23" fmla="*/ 71 h 72"/>
                <a:gd name="T24" fmla="*/ 27 w 44"/>
                <a:gd name="T25" fmla="*/ 67 h 72"/>
                <a:gd name="T26" fmla="*/ 19 w 44"/>
                <a:gd name="T27" fmla="*/ 58 h 72"/>
                <a:gd name="T28" fmla="*/ 11 w 44"/>
                <a:gd name="T29" fmla="*/ 44 h 72"/>
                <a:gd name="T30" fmla="*/ 11 w 44"/>
                <a:gd name="T31" fmla="*/ 44 h 72"/>
                <a:gd name="T32" fmla="*/ 3 w 44"/>
                <a:gd name="T33" fmla="*/ 30 h 72"/>
                <a:gd name="T34" fmla="*/ 1 w 44"/>
                <a:gd name="T35" fmla="*/ 17 h 72"/>
                <a:gd name="T36" fmla="*/ 0 w 44"/>
                <a:gd name="T37" fmla="*/ 11 h 72"/>
                <a:gd name="T38" fmla="*/ 0 w 44"/>
                <a:gd name="T39" fmla="*/ 7 h 72"/>
                <a:gd name="T40" fmla="*/ 1 w 44"/>
                <a:gd name="T41" fmla="*/ 3 h 72"/>
                <a:gd name="T42" fmla="*/ 3 w 44"/>
                <a:gd name="T43" fmla="*/ 1 h 72"/>
                <a:gd name="T44" fmla="*/ 3 w 44"/>
                <a:gd name="T45" fmla="*/ 1 h 72"/>
                <a:gd name="T46" fmla="*/ 6 w 44"/>
                <a:gd name="T47" fmla="*/ 0 h 72"/>
                <a:gd name="T48" fmla="*/ 8 w 44"/>
                <a:gd name="T49" fmla="*/ 1 h 72"/>
                <a:gd name="T50" fmla="*/ 12 w 44"/>
                <a:gd name="T51" fmla="*/ 3 h 72"/>
                <a:gd name="T52" fmla="*/ 17 w 44"/>
                <a:gd name="T53" fmla="*/ 6 h 72"/>
                <a:gd name="T54" fmla="*/ 25 w 44"/>
                <a:gd name="T55" fmla="*/ 16 h 72"/>
                <a:gd name="T56" fmla="*/ 34 w 44"/>
                <a:gd name="T57" fmla="*/ 28 h 72"/>
                <a:gd name="T58" fmla="*/ 34 w 44"/>
                <a:gd name="T59" fmla="*/ 2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4" h="72">
                  <a:moveTo>
                    <a:pt x="34" y="28"/>
                  </a:moveTo>
                  <a:lnTo>
                    <a:pt x="34" y="28"/>
                  </a:lnTo>
                  <a:lnTo>
                    <a:pt x="40" y="42"/>
                  </a:lnTo>
                  <a:lnTo>
                    <a:pt x="44" y="55"/>
                  </a:lnTo>
                  <a:lnTo>
                    <a:pt x="44" y="61"/>
                  </a:lnTo>
                  <a:lnTo>
                    <a:pt x="44" y="67"/>
                  </a:lnTo>
                  <a:lnTo>
                    <a:pt x="43" y="69"/>
                  </a:lnTo>
                  <a:lnTo>
                    <a:pt x="41" y="72"/>
                  </a:lnTo>
                  <a:lnTo>
                    <a:pt x="41" y="72"/>
                  </a:lnTo>
                  <a:lnTo>
                    <a:pt x="39" y="72"/>
                  </a:lnTo>
                  <a:lnTo>
                    <a:pt x="35" y="72"/>
                  </a:lnTo>
                  <a:lnTo>
                    <a:pt x="31" y="71"/>
                  </a:lnTo>
                  <a:lnTo>
                    <a:pt x="27" y="67"/>
                  </a:lnTo>
                  <a:lnTo>
                    <a:pt x="19" y="58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3" y="30"/>
                  </a:lnTo>
                  <a:lnTo>
                    <a:pt x="1" y="17"/>
                  </a:lnTo>
                  <a:lnTo>
                    <a:pt x="0" y="11"/>
                  </a:lnTo>
                  <a:lnTo>
                    <a:pt x="0" y="7"/>
                  </a:lnTo>
                  <a:lnTo>
                    <a:pt x="1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8" y="1"/>
                  </a:lnTo>
                  <a:lnTo>
                    <a:pt x="12" y="3"/>
                  </a:lnTo>
                  <a:lnTo>
                    <a:pt x="17" y="6"/>
                  </a:lnTo>
                  <a:lnTo>
                    <a:pt x="25" y="16"/>
                  </a:lnTo>
                  <a:lnTo>
                    <a:pt x="34" y="28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AE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1047"/>
            <p:cNvSpPr>
              <a:spLocks/>
            </p:cNvSpPr>
            <p:nvPr/>
          </p:nvSpPr>
          <p:spPr bwMode="auto">
            <a:xfrm>
              <a:off x="2315" y="1986"/>
              <a:ext cx="43" cy="71"/>
            </a:xfrm>
            <a:custGeom>
              <a:avLst/>
              <a:gdLst>
                <a:gd name="T0" fmla="*/ 33 w 43"/>
                <a:gd name="T1" fmla="*/ 27 h 71"/>
                <a:gd name="T2" fmla="*/ 33 w 43"/>
                <a:gd name="T3" fmla="*/ 27 h 71"/>
                <a:gd name="T4" fmla="*/ 39 w 43"/>
                <a:gd name="T5" fmla="*/ 41 h 71"/>
                <a:gd name="T6" fmla="*/ 43 w 43"/>
                <a:gd name="T7" fmla="*/ 54 h 71"/>
                <a:gd name="T8" fmla="*/ 43 w 43"/>
                <a:gd name="T9" fmla="*/ 60 h 71"/>
                <a:gd name="T10" fmla="*/ 43 w 43"/>
                <a:gd name="T11" fmla="*/ 64 h 71"/>
                <a:gd name="T12" fmla="*/ 42 w 43"/>
                <a:gd name="T13" fmla="*/ 67 h 71"/>
                <a:gd name="T14" fmla="*/ 40 w 43"/>
                <a:gd name="T15" fmla="*/ 70 h 71"/>
                <a:gd name="T16" fmla="*/ 40 w 43"/>
                <a:gd name="T17" fmla="*/ 70 h 71"/>
                <a:gd name="T18" fmla="*/ 38 w 43"/>
                <a:gd name="T19" fmla="*/ 71 h 71"/>
                <a:gd name="T20" fmla="*/ 34 w 43"/>
                <a:gd name="T21" fmla="*/ 70 h 71"/>
                <a:gd name="T22" fmla="*/ 30 w 43"/>
                <a:gd name="T23" fmla="*/ 68 h 71"/>
                <a:gd name="T24" fmla="*/ 26 w 43"/>
                <a:gd name="T25" fmla="*/ 66 h 71"/>
                <a:gd name="T26" fmla="*/ 18 w 43"/>
                <a:gd name="T27" fmla="*/ 56 h 71"/>
                <a:gd name="T28" fmla="*/ 10 w 43"/>
                <a:gd name="T29" fmla="*/ 43 h 71"/>
                <a:gd name="T30" fmla="*/ 10 w 43"/>
                <a:gd name="T31" fmla="*/ 43 h 71"/>
                <a:gd name="T32" fmla="*/ 4 w 43"/>
                <a:gd name="T33" fmla="*/ 29 h 71"/>
                <a:gd name="T34" fmla="*/ 0 w 43"/>
                <a:gd name="T35" fmla="*/ 16 h 71"/>
                <a:gd name="T36" fmla="*/ 0 w 43"/>
                <a:gd name="T37" fmla="*/ 12 h 71"/>
                <a:gd name="T38" fmla="*/ 0 w 43"/>
                <a:gd name="T39" fmla="*/ 6 h 71"/>
                <a:gd name="T40" fmla="*/ 1 w 43"/>
                <a:gd name="T41" fmla="*/ 3 h 71"/>
                <a:gd name="T42" fmla="*/ 2 w 43"/>
                <a:gd name="T43" fmla="*/ 0 h 71"/>
                <a:gd name="T44" fmla="*/ 2 w 43"/>
                <a:gd name="T45" fmla="*/ 0 h 71"/>
                <a:gd name="T46" fmla="*/ 5 w 43"/>
                <a:gd name="T47" fmla="*/ 0 h 71"/>
                <a:gd name="T48" fmla="*/ 9 w 43"/>
                <a:gd name="T49" fmla="*/ 0 h 71"/>
                <a:gd name="T50" fmla="*/ 12 w 43"/>
                <a:gd name="T51" fmla="*/ 3 h 71"/>
                <a:gd name="T52" fmla="*/ 16 w 43"/>
                <a:gd name="T53" fmla="*/ 6 h 71"/>
                <a:gd name="T54" fmla="*/ 24 w 43"/>
                <a:gd name="T55" fmla="*/ 15 h 71"/>
                <a:gd name="T56" fmla="*/ 33 w 43"/>
                <a:gd name="T57" fmla="*/ 27 h 71"/>
                <a:gd name="T58" fmla="*/ 33 w 43"/>
                <a:gd name="T59" fmla="*/ 2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" h="71">
                  <a:moveTo>
                    <a:pt x="33" y="27"/>
                  </a:moveTo>
                  <a:lnTo>
                    <a:pt x="33" y="27"/>
                  </a:lnTo>
                  <a:lnTo>
                    <a:pt x="39" y="41"/>
                  </a:lnTo>
                  <a:lnTo>
                    <a:pt x="43" y="54"/>
                  </a:lnTo>
                  <a:lnTo>
                    <a:pt x="43" y="60"/>
                  </a:lnTo>
                  <a:lnTo>
                    <a:pt x="43" y="64"/>
                  </a:lnTo>
                  <a:lnTo>
                    <a:pt x="42" y="67"/>
                  </a:lnTo>
                  <a:lnTo>
                    <a:pt x="40" y="70"/>
                  </a:lnTo>
                  <a:lnTo>
                    <a:pt x="40" y="70"/>
                  </a:lnTo>
                  <a:lnTo>
                    <a:pt x="38" y="71"/>
                  </a:lnTo>
                  <a:lnTo>
                    <a:pt x="34" y="70"/>
                  </a:lnTo>
                  <a:lnTo>
                    <a:pt x="30" y="68"/>
                  </a:lnTo>
                  <a:lnTo>
                    <a:pt x="26" y="66"/>
                  </a:lnTo>
                  <a:lnTo>
                    <a:pt x="18" y="56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4" y="29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2" y="3"/>
                  </a:lnTo>
                  <a:lnTo>
                    <a:pt x="16" y="6"/>
                  </a:lnTo>
                  <a:lnTo>
                    <a:pt x="24" y="15"/>
                  </a:lnTo>
                  <a:lnTo>
                    <a:pt x="33" y="27"/>
                  </a:lnTo>
                  <a:lnTo>
                    <a:pt x="33" y="27"/>
                  </a:lnTo>
                  <a:close/>
                </a:path>
              </a:pathLst>
            </a:custGeom>
            <a:solidFill>
              <a:srgbClr val="FAE6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1048"/>
            <p:cNvSpPr>
              <a:spLocks/>
            </p:cNvSpPr>
            <p:nvPr/>
          </p:nvSpPr>
          <p:spPr bwMode="auto">
            <a:xfrm>
              <a:off x="2316" y="1986"/>
              <a:ext cx="42" cy="70"/>
            </a:xfrm>
            <a:custGeom>
              <a:avLst/>
              <a:gdLst>
                <a:gd name="T0" fmla="*/ 32 w 42"/>
                <a:gd name="T1" fmla="*/ 27 h 70"/>
                <a:gd name="T2" fmla="*/ 32 w 42"/>
                <a:gd name="T3" fmla="*/ 27 h 70"/>
                <a:gd name="T4" fmla="*/ 38 w 42"/>
                <a:gd name="T5" fmla="*/ 41 h 70"/>
                <a:gd name="T6" fmla="*/ 41 w 42"/>
                <a:gd name="T7" fmla="*/ 54 h 70"/>
                <a:gd name="T8" fmla="*/ 42 w 42"/>
                <a:gd name="T9" fmla="*/ 63 h 70"/>
                <a:gd name="T10" fmla="*/ 41 w 42"/>
                <a:gd name="T11" fmla="*/ 67 h 70"/>
                <a:gd name="T12" fmla="*/ 38 w 42"/>
                <a:gd name="T13" fmla="*/ 68 h 70"/>
                <a:gd name="T14" fmla="*/ 38 w 42"/>
                <a:gd name="T15" fmla="*/ 68 h 70"/>
                <a:gd name="T16" fmla="*/ 36 w 42"/>
                <a:gd name="T17" fmla="*/ 70 h 70"/>
                <a:gd name="T18" fmla="*/ 33 w 42"/>
                <a:gd name="T19" fmla="*/ 70 h 70"/>
                <a:gd name="T20" fmla="*/ 25 w 42"/>
                <a:gd name="T21" fmla="*/ 64 h 70"/>
                <a:gd name="T22" fmla="*/ 18 w 42"/>
                <a:gd name="T23" fmla="*/ 56 h 70"/>
                <a:gd name="T24" fmla="*/ 9 w 42"/>
                <a:gd name="T25" fmla="*/ 43 h 70"/>
                <a:gd name="T26" fmla="*/ 9 w 42"/>
                <a:gd name="T27" fmla="*/ 43 h 70"/>
                <a:gd name="T28" fmla="*/ 3 w 42"/>
                <a:gd name="T29" fmla="*/ 29 h 70"/>
                <a:gd name="T30" fmla="*/ 0 w 42"/>
                <a:gd name="T31" fmla="*/ 17 h 70"/>
                <a:gd name="T32" fmla="*/ 0 w 42"/>
                <a:gd name="T33" fmla="*/ 8 h 70"/>
                <a:gd name="T34" fmla="*/ 0 w 42"/>
                <a:gd name="T35" fmla="*/ 5 h 70"/>
                <a:gd name="T36" fmla="*/ 3 w 42"/>
                <a:gd name="T37" fmla="*/ 2 h 70"/>
                <a:gd name="T38" fmla="*/ 3 w 42"/>
                <a:gd name="T39" fmla="*/ 2 h 70"/>
                <a:gd name="T40" fmla="*/ 5 w 42"/>
                <a:gd name="T41" fmla="*/ 0 h 70"/>
                <a:gd name="T42" fmla="*/ 8 w 42"/>
                <a:gd name="T43" fmla="*/ 2 h 70"/>
                <a:gd name="T44" fmla="*/ 15 w 42"/>
                <a:gd name="T45" fmla="*/ 6 h 70"/>
                <a:gd name="T46" fmla="*/ 24 w 42"/>
                <a:gd name="T47" fmla="*/ 16 h 70"/>
                <a:gd name="T48" fmla="*/ 32 w 42"/>
                <a:gd name="T49" fmla="*/ 27 h 70"/>
                <a:gd name="T50" fmla="*/ 32 w 42"/>
                <a:gd name="T5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" h="70">
                  <a:moveTo>
                    <a:pt x="32" y="27"/>
                  </a:moveTo>
                  <a:lnTo>
                    <a:pt x="32" y="27"/>
                  </a:lnTo>
                  <a:lnTo>
                    <a:pt x="38" y="41"/>
                  </a:lnTo>
                  <a:lnTo>
                    <a:pt x="41" y="54"/>
                  </a:lnTo>
                  <a:lnTo>
                    <a:pt x="42" y="63"/>
                  </a:lnTo>
                  <a:lnTo>
                    <a:pt x="41" y="67"/>
                  </a:lnTo>
                  <a:lnTo>
                    <a:pt x="38" y="68"/>
                  </a:lnTo>
                  <a:lnTo>
                    <a:pt x="38" y="68"/>
                  </a:lnTo>
                  <a:lnTo>
                    <a:pt x="36" y="70"/>
                  </a:lnTo>
                  <a:lnTo>
                    <a:pt x="33" y="70"/>
                  </a:lnTo>
                  <a:lnTo>
                    <a:pt x="25" y="64"/>
                  </a:lnTo>
                  <a:lnTo>
                    <a:pt x="18" y="56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3" y="29"/>
                  </a:lnTo>
                  <a:lnTo>
                    <a:pt x="0" y="17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8" y="2"/>
                  </a:lnTo>
                  <a:lnTo>
                    <a:pt x="15" y="6"/>
                  </a:lnTo>
                  <a:lnTo>
                    <a:pt x="24" y="16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solidFill>
              <a:srgbClr val="FAE6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1049"/>
            <p:cNvSpPr>
              <a:spLocks/>
            </p:cNvSpPr>
            <p:nvPr/>
          </p:nvSpPr>
          <p:spPr bwMode="auto">
            <a:xfrm>
              <a:off x="2316" y="1988"/>
              <a:ext cx="41" cy="66"/>
            </a:xfrm>
            <a:custGeom>
              <a:avLst/>
              <a:gdLst>
                <a:gd name="T0" fmla="*/ 32 w 41"/>
                <a:gd name="T1" fmla="*/ 27 h 66"/>
                <a:gd name="T2" fmla="*/ 32 w 41"/>
                <a:gd name="T3" fmla="*/ 27 h 66"/>
                <a:gd name="T4" fmla="*/ 37 w 41"/>
                <a:gd name="T5" fmla="*/ 39 h 66"/>
                <a:gd name="T6" fmla="*/ 41 w 41"/>
                <a:gd name="T7" fmla="*/ 51 h 66"/>
                <a:gd name="T8" fmla="*/ 41 w 41"/>
                <a:gd name="T9" fmla="*/ 61 h 66"/>
                <a:gd name="T10" fmla="*/ 41 w 41"/>
                <a:gd name="T11" fmla="*/ 64 h 66"/>
                <a:gd name="T12" fmla="*/ 38 w 41"/>
                <a:gd name="T13" fmla="*/ 66 h 66"/>
                <a:gd name="T14" fmla="*/ 38 w 41"/>
                <a:gd name="T15" fmla="*/ 66 h 66"/>
                <a:gd name="T16" fmla="*/ 36 w 41"/>
                <a:gd name="T17" fmla="*/ 66 h 66"/>
                <a:gd name="T18" fmla="*/ 33 w 41"/>
                <a:gd name="T19" fmla="*/ 66 h 66"/>
                <a:gd name="T20" fmla="*/ 25 w 41"/>
                <a:gd name="T21" fmla="*/ 62 h 66"/>
                <a:gd name="T22" fmla="*/ 18 w 41"/>
                <a:gd name="T23" fmla="*/ 52 h 66"/>
                <a:gd name="T24" fmla="*/ 10 w 41"/>
                <a:gd name="T25" fmla="*/ 41 h 66"/>
                <a:gd name="T26" fmla="*/ 10 w 41"/>
                <a:gd name="T27" fmla="*/ 41 h 66"/>
                <a:gd name="T28" fmla="*/ 4 w 41"/>
                <a:gd name="T29" fmla="*/ 27 h 66"/>
                <a:gd name="T30" fmla="*/ 0 w 41"/>
                <a:gd name="T31" fmla="*/ 15 h 66"/>
                <a:gd name="T32" fmla="*/ 0 w 41"/>
                <a:gd name="T33" fmla="*/ 6 h 66"/>
                <a:gd name="T34" fmla="*/ 1 w 41"/>
                <a:gd name="T35" fmla="*/ 3 h 66"/>
                <a:gd name="T36" fmla="*/ 3 w 41"/>
                <a:gd name="T37" fmla="*/ 1 h 66"/>
                <a:gd name="T38" fmla="*/ 3 w 41"/>
                <a:gd name="T39" fmla="*/ 1 h 66"/>
                <a:gd name="T40" fmla="*/ 5 w 41"/>
                <a:gd name="T41" fmla="*/ 0 h 66"/>
                <a:gd name="T42" fmla="*/ 9 w 41"/>
                <a:gd name="T43" fmla="*/ 0 h 66"/>
                <a:gd name="T44" fmla="*/ 15 w 41"/>
                <a:gd name="T45" fmla="*/ 6 h 66"/>
                <a:gd name="T46" fmla="*/ 24 w 41"/>
                <a:gd name="T47" fmla="*/ 14 h 66"/>
                <a:gd name="T48" fmla="*/ 32 w 41"/>
                <a:gd name="T49" fmla="*/ 27 h 66"/>
                <a:gd name="T50" fmla="*/ 32 w 41"/>
                <a:gd name="T51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1" h="66">
                  <a:moveTo>
                    <a:pt x="32" y="27"/>
                  </a:moveTo>
                  <a:lnTo>
                    <a:pt x="32" y="27"/>
                  </a:lnTo>
                  <a:lnTo>
                    <a:pt x="37" y="39"/>
                  </a:lnTo>
                  <a:lnTo>
                    <a:pt x="41" y="51"/>
                  </a:lnTo>
                  <a:lnTo>
                    <a:pt x="41" y="61"/>
                  </a:lnTo>
                  <a:lnTo>
                    <a:pt x="41" y="64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36" y="66"/>
                  </a:lnTo>
                  <a:lnTo>
                    <a:pt x="33" y="66"/>
                  </a:lnTo>
                  <a:lnTo>
                    <a:pt x="25" y="62"/>
                  </a:lnTo>
                  <a:lnTo>
                    <a:pt x="18" y="52"/>
                  </a:lnTo>
                  <a:lnTo>
                    <a:pt x="10" y="41"/>
                  </a:lnTo>
                  <a:lnTo>
                    <a:pt x="10" y="41"/>
                  </a:lnTo>
                  <a:lnTo>
                    <a:pt x="4" y="27"/>
                  </a:lnTo>
                  <a:lnTo>
                    <a:pt x="0" y="15"/>
                  </a:lnTo>
                  <a:lnTo>
                    <a:pt x="0" y="6"/>
                  </a:lnTo>
                  <a:lnTo>
                    <a:pt x="1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9" y="0"/>
                  </a:lnTo>
                  <a:lnTo>
                    <a:pt x="15" y="6"/>
                  </a:lnTo>
                  <a:lnTo>
                    <a:pt x="24" y="14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solidFill>
              <a:srgbClr val="FCE7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1050"/>
            <p:cNvSpPr>
              <a:spLocks/>
            </p:cNvSpPr>
            <p:nvPr/>
          </p:nvSpPr>
          <p:spPr bwMode="auto">
            <a:xfrm>
              <a:off x="2317" y="1989"/>
              <a:ext cx="40" cy="64"/>
            </a:xfrm>
            <a:custGeom>
              <a:avLst/>
              <a:gdLst>
                <a:gd name="T0" fmla="*/ 31 w 40"/>
                <a:gd name="T1" fmla="*/ 26 h 64"/>
                <a:gd name="T2" fmla="*/ 31 w 40"/>
                <a:gd name="T3" fmla="*/ 26 h 64"/>
                <a:gd name="T4" fmla="*/ 36 w 40"/>
                <a:gd name="T5" fmla="*/ 38 h 64"/>
                <a:gd name="T6" fmla="*/ 40 w 40"/>
                <a:gd name="T7" fmla="*/ 50 h 64"/>
                <a:gd name="T8" fmla="*/ 40 w 40"/>
                <a:gd name="T9" fmla="*/ 58 h 64"/>
                <a:gd name="T10" fmla="*/ 38 w 40"/>
                <a:gd name="T11" fmla="*/ 61 h 64"/>
                <a:gd name="T12" fmla="*/ 37 w 40"/>
                <a:gd name="T13" fmla="*/ 64 h 64"/>
                <a:gd name="T14" fmla="*/ 37 w 40"/>
                <a:gd name="T15" fmla="*/ 64 h 64"/>
                <a:gd name="T16" fmla="*/ 35 w 40"/>
                <a:gd name="T17" fmla="*/ 64 h 64"/>
                <a:gd name="T18" fmla="*/ 32 w 40"/>
                <a:gd name="T19" fmla="*/ 64 h 64"/>
                <a:gd name="T20" fmla="*/ 24 w 40"/>
                <a:gd name="T21" fmla="*/ 60 h 64"/>
                <a:gd name="T22" fmla="*/ 17 w 40"/>
                <a:gd name="T23" fmla="*/ 51 h 64"/>
                <a:gd name="T24" fmla="*/ 9 w 40"/>
                <a:gd name="T25" fmla="*/ 40 h 64"/>
                <a:gd name="T26" fmla="*/ 9 w 40"/>
                <a:gd name="T27" fmla="*/ 40 h 64"/>
                <a:gd name="T28" fmla="*/ 4 w 40"/>
                <a:gd name="T29" fmla="*/ 27 h 64"/>
                <a:gd name="T30" fmla="*/ 0 w 40"/>
                <a:gd name="T31" fmla="*/ 14 h 64"/>
                <a:gd name="T32" fmla="*/ 0 w 40"/>
                <a:gd name="T33" fmla="*/ 6 h 64"/>
                <a:gd name="T34" fmla="*/ 2 w 40"/>
                <a:gd name="T35" fmla="*/ 3 h 64"/>
                <a:gd name="T36" fmla="*/ 3 w 40"/>
                <a:gd name="T37" fmla="*/ 0 h 64"/>
                <a:gd name="T38" fmla="*/ 3 w 40"/>
                <a:gd name="T39" fmla="*/ 0 h 64"/>
                <a:gd name="T40" fmla="*/ 5 w 40"/>
                <a:gd name="T41" fmla="*/ 0 h 64"/>
                <a:gd name="T42" fmla="*/ 8 w 40"/>
                <a:gd name="T43" fmla="*/ 0 h 64"/>
                <a:gd name="T44" fmla="*/ 16 w 40"/>
                <a:gd name="T45" fmla="*/ 5 h 64"/>
                <a:gd name="T46" fmla="*/ 23 w 40"/>
                <a:gd name="T47" fmla="*/ 13 h 64"/>
                <a:gd name="T48" fmla="*/ 31 w 40"/>
                <a:gd name="T49" fmla="*/ 26 h 64"/>
                <a:gd name="T50" fmla="*/ 31 w 40"/>
                <a:gd name="T51" fmla="*/ 2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" h="64">
                  <a:moveTo>
                    <a:pt x="31" y="26"/>
                  </a:moveTo>
                  <a:lnTo>
                    <a:pt x="31" y="26"/>
                  </a:lnTo>
                  <a:lnTo>
                    <a:pt x="36" y="38"/>
                  </a:lnTo>
                  <a:lnTo>
                    <a:pt x="40" y="50"/>
                  </a:lnTo>
                  <a:lnTo>
                    <a:pt x="40" y="58"/>
                  </a:lnTo>
                  <a:lnTo>
                    <a:pt x="38" y="61"/>
                  </a:lnTo>
                  <a:lnTo>
                    <a:pt x="37" y="64"/>
                  </a:lnTo>
                  <a:lnTo>
                    <a:pt x="37" y="64"/>
                  </a:lnTo>
                  <a:lnTo>
                    <a:pt x="35" y="64"/>
                  </a:lnTo>
                  <a:lnTo>
                    <a:pt x="32" y="64"/>
                  </a:lnTo>
                  <a:lnTo>
                    <a:pt x="24" y="60"/>
                  </a:lnTo>
                  <a:lnTo>
                    <a:pt x="17" y="51"/>
                  </a:lnTo>
                  <a:lnTo>
                    <a:pt x="9" y="40"/>
                  </a:lnTo>
                  <a:lnTo>
                    <a:pt x="9" y="40"/>
                  </a:lnTo>
                  <a:lnTo>
                    <a:pt x="4" y="27"/>
                  </a:lnTo>
                  <a:lnTo>
                    <a:pt x="0" y="14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8" y="0"/>
                  </a:lnTo>
                  <a:lnTo>
                    <a:pt x="16" y="5"/>
                  </a:lnTo>
                  <a:lnTo>
                    <a:pt x="23" y="13"/>
                  </a:lnTo>
                  <a:lnTo>
                    <a:pt x="31" y="26"/>
                  </a:lnTo>
                  <a:lnTo>
                    <a:pt x="31" y="26"/>
                  </a:lnTo>
                  <a:close/>
                </a:path>
              </a:pathLst>
            </a:custGeom>
            <a:solidFill>
              <a:srgbClr val="FCE7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Freeform 1051"/>
            <p:cNvSpPr>
              <a:spLocks/>
            </p:cNvSpPr>
            <p:nvPr/>
          </p:nvSpPr>
          <p:spPr bwMode="auto">
            <a:xfrm>
              <a:off x="2317" y="1989"/>
              <a:ext cx="40" cy="64"/>
            </a:xfrm>
            <a:custGeom>
              <a:avLst/>
              <a:gdLst>
                <a:gd name="T0" fmla="*/ 31 w 40"/>
                <a:gd name="T1" fmla="*/ 26 h 64"/>
                <a:gd name="T2" fmla="*/ 31 w 40"/>
                <a:gd name="T3" fmla="*/ 26 h 64"/>
                <a:gd name="T4" fmla="*/ 36 w 40"/>
                <a:gd name="T5" fmla="*/ 38 h 64"/>
                <a:gd name="T6" fmla="*/ 40 w 40"/>
                <a:gd name="T7" fmla="*/ 48 h 64"/>
                <a:gd name="T8" fmla="*/ 40 w 40"/>
                <a:gd name="T9" fmla="*/ 58 h 64"/>
                <a:gd name="T10" fmla="*/ 38 w 40"/>
                <a:gd name="T11" fmla="*/ 61 h 64"/>
                <a:gd name="T12" fmla="*/ 37 w 40"/>
                <a:gd name="T13" fmla="*/ 63 h 64"/>
                <a:gd name="T14" fmla="*/ 37 w 40"/>
                <a:gd name="T15" fmla="*/ 63 h 64"/>
                <a:gd name="T16" fmla="*/ 35 w 40"/>
                <a:gd name="T17" fmla="*/ 64 h 64"/>
                <a:gd name="T18" fmla="*/ 32 w 40"/>
                <a:gd name="T19" fmla="*/ 63 h 64"/>
                <a:gd name="T20" fmla="*/ 24 w 40"/>
                <a:gd name="T21" fmla="*/ 58 h 64"/>
                <a:gd name="T22" fmla="*/ 17 w 40"/>
                <a:gd name="T23" fmla="*/ 50 h 64"/>
                <a:gd name="T24" fmla="*/ 10 w 40"/>
                <a:gd name="T25" fmla="*/ 38 h 64"/>
                <a:gd name="T26" fmla="*/ 10 w 40"/>
                <a:gd name="T27" fmla="*/ 38 h 64"/>
                <a:gd name="T28" fmla="*/ 4 w 40"/>
                <a:gd name="T29" fmla="*/ 27 h 64"/>
                <a:gd name="T30" fmla="*/ 2 w 40"/>
                <a:gd name="T31" fmla="*/ 16 h 64"/>
                <a:gd name="T32" fmla="*/ 0 w 40"/>
                <a:gd name="T33" fmla="*/ 7 h 64"/>
                <a:gd name="T34" fmla="*/ 2 w 40"/>
                <a:gd name="T35" fmla="*/ 3 h 64"/>
                <a:gd name="T36" fmla="*/ 4 w 40"/>
                <a:gd name="T37" fmla="*/ 2 h 64"/>
                <a:gd name="T38" fmla="*/ 4 w 40"/>
                <a:gd name="T39" fmla="*/ 2 h 64"/>
                <a:gd name="T40" fmla="*/ 5 w 40"/>
                <a:gd name="T41" fmla="*/ 0 h 64"/>
                <a:gd name="T42" fmla="*/ 9 w 40"/>
                <a:gd name="T43" fmla="*/ 2 h 64"/>
                <a:gd name="T44" fmla="*/ 16 w 40"/>
                <a:gd name="T45" fmla="*/ 6 h 64"/>
                <a:gd name="T46" fmla="*/ 23 w 40"/>
                <a:gd name="T47" fmla="*/ 14 h 64"/>
                <a:gd name="T48" fmla="*/ 31 w 40"/>
                <a:gd name="T49" fmla="*/ 26 h 64"/>
                <a:gd name="T50" fmla="*/ 31 w 40"/>
                <a:gd name="T51" fmla="*/ 2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" h="64">
                  <a:moveTo>
                    <a:pt x="31" y="26"/>
                  </a:moveTo>
                  <a:lnTo>
                    <a:pt x="31" y="26"/>
                  </a:lnTo>
                  <a:lnTo>
                    <a:pt x="36" y="38"/>
                  </a:lnTo>
                  <a:lnTo>
                    <a:pt x="40" y="48"/>
                  </a:lnTo>
                  <a:lnTo>
                    <a:pt x="40" y="58"/>
                  </a:lnTo>
                  <a:lnTo>
                    <a:pt x="38" y="61"/>
                  </a:lnTo>
                  <a:lnTo>
                    <a:pt x="37" y="63"/>
                  </a:lnTo>
                  <a:lnTo>
                    <a:pt x="37" y="63"/>
                  </a:lnTo>
                  <a:lnTo>
                    <a:pt x="35" y="64"/>
                  </a:lnTo>
                  <a:lnTo>
                    <a:pt x="32" y="63"/>
                  </a:lnTo>
                  <a:lnTo>
                    <a:pt x="24" y="58"/>
                  </a:lnTo>
                  <a:lnTo>
                    <a:pt x="17" y="50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4" y="27"/>
                  </a:lnTo>
                  <a:lnTo>
                    <a:pt x="2" y="16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0"/>
                  </a:lnTo>
                  <a:lnTo>
                    <a:pt x="9" y="2"/>
                  </a:lnTo>
                  <a:lnTo>
                    <a:pt x="16" y="6"/>
                  </a:lnTo>
                  <a:lnTo>
                    <a:pt x="23" y="14"/>
                  </a:lnTo>
                  <a:lnTo>
                    <a:pt x="31" y="26"/>
                  </a:lnTo>
                  <a:lnTo>
                    <a:pt x="31" y="26"/>
                  </a:lnTo>
                  <a:close/>
                </a:path>
              </a:pathLst>
            </a:custGeom>
            <a:solidFill>
              <a:srgbClr val="FCE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1052"/>
            <p:cNvSpPr>
              <a:spLocks/>
            </p:cNvSpPr>
            <p:nvPr/>
          </p:nvSpPr>
          <p:spPr bwMode="auto">
            <a:xfrm>
              <a:off x="2319" y="1991"/>
              <a:ext cx="38" cy="61"/>
            </a:xfrm>
            <a:custGeom>
              <a:avLst/>
              <a:gdLst>
                <a:gd name="T0" fmla="*/ 29 w 38"/>
                <a:gd name="T1" fmla="*/ 24 h 61"/>
                <a:gd name="T2" fmla="*/ 29 w 38"/>
                <a:gd name="T3" fmla="*/ 24 h 61"/>
                <a:gd name="T4" fmla="*/ 34 w 38"/>
                <a:gd name="T5" fmla="*/ 35 h 61"/>
                <a:gd name="T6" fmla="*/ 36 w 38"/>
                <a:gd name="T7" fmla="*/ 46 h 61"/>
                <a:gd name="T8" fmla="*/ 38 w 38"/>
                <a:gd name="T9" fmla="*/ 55 h 61"/>
                <a:gd name="T10" fmla="*/ 36 w 38"/>
                <a:gd name="T11" fmla="*/ 58 h 61"/>
                <a:gd name="T12" fmla="*/ 35 w 38"/>
                <a:gd name="T13" fmla="*/ 61 h 61"/>
                <a:gd name="T14" fmla="*/ 35 w 38"/>
                <a:gd name="T15" fmla="*/ 61 h 61"/>
                <a:gd name="T16" fmla="*/ 33 w 38"/>
                <a:gd name="T17" fmla="*/ 61 h 61"/>
                <a:gd name="T18" fmla="*/ 30 w 38"/>
                <a:gd name="T19" fmla="*/ 61 h 61"/>
                <a:gd name="T20" fmla="*/ 22 w 38"/>
                <a:gd name="T21" fmla="*/ 56 h 61"/>
                <a:gd name="T22" fmla="*/ 16 w 38"/>
                <a:gd name="T23" fmla="*/ 48 h 61"/>
                <a:gd name="T24" fmla="*/ 8 w 38"/>
                <a:gd name="T25" fmla="*/ 36 h 61"/>
                <a:gd name="T26" fmla="*/ 8 w 38"/>
                <a:gd name="T27" fmla="*/ 36 h 61"/>
                <a:gd name="T28" fmla="*/ 3 w 38"/>
                <a:gd name="T29" fmla="*/ 25 h 61"/>
                <a:gd name="T30" fmla="*/ 0 w 38"/>
                <a:gd name="T31" fmla="*/ 14 h 61"/>
                <a:gd name="T32" fmla="*/ 0 w 38"/>
                <a:gd name="T33" fmla="*/ 5 h 61"/>
                <a:gd name="T34" fmla="*/ 1 w 38"/>
                <a:gd name="T35" fmla="*/ 3 h 61"/>
                <a:gd name="T36" fmla="*/ 2 w 38"/>
                <a:gd name="T37" fmla="*/ 1 h 61"/>
                <a:gd name="T38" fmla="*/ 2 w 38"/>
                <a:gd name="T39" fmla="*/ 1 h 61"/>
                <a:gd name="T40" fmla="*/ 5 w 38"/>
                <a:gd name="T41" fmla="*/ 0 h 61"/>
                <a:gd name="T42" fmla="*/ 7 w 38"/>
                <a:gd name="T43" fmla="*/ 0 h 61"/>
                <a:gd name="T44" fmla="*/ 14 w 38"/>
                <a:gd name="T45" fmla="*/ 4 h 61"/>
                <a:gd name="T46" fmla="*/ 21 w 38"/>
                <a:gd name="T47" fmla="*/ 12 h 61"/>
                <a:gd name="T48" fmla="*/ 29 w 38"/>
                <a:gd name="T49" fmla="*/ 24 h 61"/>
                <a:gd name="T50" fmla="*/ 29 w 38"/>
                <a:gd name="T51" fmla="*/ 2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" h="61">
                  <a:moveTo>
                    <a:pt x="29" y="24"/>
                  </a:moveTo>
                  <a:lnTo>
                    <a:pt x="29" y="24"/>
                  </a:lnTo>
                  <a:lnTo>
                    <a:pt x="34" y="35"/>
                  </a:lnTo>
                  <a:lnTo>
                    <a:pt x="36" y="46"/>
                  </a:lnTo>
                  <a:lnTo>
                    <a:pt x="38" y="55"/>
                  </a:lnTo>
                  <a:lnTo>
                    <a:pt x="36" y="58"/>
                  </a:lnTo>
                  <a:lnTo>
                    <a:pt x="35" y="61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0" y="61"/>
                  </a:lnTo>
                  <a:lnTo>
                    <a:pt x="22" y="56"/>
                  </a:lnTo>
                  <a:lnTo>
                    <a:pt x="16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3" y="25"/>
                  </a:lnTo>
                  <a:lnTo>
                    <a:pt x="0" y="14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0"/>
                  </a:lnTo>
                  <a:lnTo>
                    <a:pt x="14" y="4"/>
                  </a:lnTo>
                  <a:lnTo>
                    <a:pt x="21" y="12"/>
                  </a:lnTo>
                  <a:lnTo>
                    <a:pt x="29" y="24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FCE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Freeform 1053"/>
            <p:cNvSpPr>
              <a:spLocks/>
            </p:cNvSpPr>
            <p:nvPr/>
          </p:nvSpPr>
          <p:spPr bwMode="auto">
            <a:xfrm>
              <a:off x="2320" y="1992"/>
              <a:ext cx="35" cy="58"/>
            </a:xfrm>
            <a:custGeom>
              <a:avLst/>
              <a:gdLst>
                <a:gd name="T0" fmla="*/ 27 w 35"/>
                <a:gd name="T1" fmla="*/ 23 h 58"/>
                <a:gd name="T2" fmla="*/ 27 w 35"/>
                <a:gd name="T3" fmla="*/ 23 h 58"/>
                <a:gd name="T4" fmla="*/ 33 w 35"/>
                <a:gd name="T5" fmla="*/ 34 h 58"/>
                <a:gd name="T6" fmla="*/ 35 w 35"/>
                <a:gd name="T7" fmla="*/ 45 h 58"/>
                <a:gd name="T8" fmla="*/ 35 w 35"/>
                <a:gd name="T9" fmla="*/ 52 h 58"/>
                <a:gd name="T10" fmla="*/ 35 w 35"/>
                <a:gd name="T11" fmla="*/ 55 h 58"/>
                <a:gd name="T12" fmla="*/ 33 w 35"/>
                <a:gd name="T13" fmla="*/ 58 h 58"/>
                <a:gd name="T14" fmla="*/ 33 w 35"/>
                <a:gd name="T15" fmla="*/ 58 h 58"/>
                <a:gd name="T16" fmla="*/ 32 w 35"/>
                <a:gd name="T17" fmla="*/ 58 h 58"/>
                <a:gd name="T18" fmla="*/ 28 w 35"/>
                <a:gd name="T19" fmla="*/ 58 h 58"/>
                <a:gd name="T20" fmla="*/ 21 w 35"/>
                <a:gd name="T21" fmla="*/ 54 h 58"/>
                <a:gd name="T22" fmla="*/ 15 w 35"/>
                <a:gd name="T23" fmla="*/ 47 h 58"/>
                <a:gd name="T24" fmla="*/ 9 w 35"/>
                <a:gd name="T25" fmla="*/ 35 h 58"/>
                <a:gd name="T26" fmla="*/ 9 w 35"/>
                <a:gd name="T27" fmla="*/ 35 h 58"/>
                <a:gd name="T28" fmla="*/ 2 w 35"/>
                <a:gd name="T29" fmla="*/ 24 h 58"/>
                <a:gd name="T30" fmla="*/ 0 w 35"/>
                <a:gd name="T31" fmla="*/ 13 h 58"/>
                <a:gd name="T32" fmla="*/ 0 w 35"/>
                <a:gd name="T33" fmla="*/ 6 h 58"/>
                <a:gd name="T34" fmla="*/ 0 w 35"/>
                <a:gd name="T35" fmla="*/ 3 h 58"/>
                <a:gd name="T36" fmla="*/ 2 w 35"/>
                <a:gd name="T37" fmla="*/ 0 h 58"/>
                <a:gd name="T38" fmla="*/ 2 w 35"/>
                <a:gd name="T39" fmla="*/ 0 h 58"/>
                <a:gd name="T40" fmla="*/ 4 w 35"/>
                <a:gd name="T41" fmla="*/ 0 h 58"/>
                <a:gd name="T42" fmla="*/ 7 w 35"/>
                <a:gd name="T43" fmla="*/ 0 h 58"/>
                <a:gd name="T44" fmla="*/ 14 w 35"/>
                <a:gd name="T45" fmla="*/ 4 h 58"/>
                <a:gd name="T46" fmla="*/ 20 w 35"/>
                <a:gd name="T47" fmla="*/ 11 h 58"/>
                <a:gd name="T48" fmla="*/ 27 w 35"/>
                <a:gd name="T49" fmla="*/ 23 h 58"/>
                <a:gd name="T50" fmla="*/ 27 w 35"/>
                <a:gd name="T51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58">
                  <a:moveTo>
                    <a:pt x="27" y="23"/>
                  </a:moveTo>
                  <a:lnTo>
                    <a:pt x="27" y="23"/>
                  </a:lnTo>
                  <a:lnTo>
                    <a:pt x="33" y="34"/>
                  </a:lnTo>
                  <a:lnTo>
                    <a:pt x="35" y="45"/>
                  </a:lnTo>
                  <a:lnTo>
                    <a:pt x="35" y="52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3" y="58"/>
                  </a:lnTo>
                  <a:lnTo>
                    <a:pt x="32" y="58"/>
                  </a:lnTo>
                  <a:lnTo>
                    <a:pt x="28" y="58"/>
                  </a:lnTo>
                  <a:lnTo>
                    <a:pt x="21" y="54"/>
                  </a:lnTo>
                  <a:lnTo>
                    <a:pt x="15" y="47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2" y="24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14" y="4"/>
                  </a:lnTo>
                  <a:lnTo>
                    <a:pt x="20" y="11"/>
                  </a:lnTo>
                  <a:lnTo>
                    <a:pt x="27" y="23"/>
                  </a:lnTo>
                  <a:lnTo>
                    <a:pt x="27" y="23"/>
                  </a:lnTo>
                  <a:close/>
                </a:path>
              </a:pathLst>
            </a:custGeom>
            <a:solidFill>
              <a:srgbClr val="FFE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1054"/>
            <p:cNvSpPr>
              <a:spLocks/>
            </p:cNvSpPr>
            <p:nvPr/>
          </p:nvSpPr>
          <p:spPr bwMode="auto">
            <a:xfrm>
              <a:off x="2320" y="1992"/>
              <a:ext cx="35" cy="58"/>
            </a:xfrm>
            <a:custGeom>
              <a:avLst/>
              <a:gdLst>
                <a:gd name="T0" fmla="*/ 27 w 35"/>
                <a:gd name="T1" fmla="*/ 23 h 58"/>
                <a:gd name="T2" fmla="*/ 27 w 35"/>
                <a:gd name="T3" fmla="*/ 23 h 58"/>
                <a:gd name="T4" fmla="*/ 32 w 35"/>
                <a:gd name="T5" fmla="*/ 34 h 58"/>
                <a:gd name="T6" fmla="*/ 35 w 35"/>
                <a:gd name="T7" fmla="*/ 44 h 58"/>
                <a:gd name="T8" fmla="*/ 35 w 35"/>
                <a:gd name="T9" fmla="*/ 52 h 58"/>
                <a:gd name="T10" fmla="*/ 34 w 35"/>
                <a:gd name="T11" fmla="*/ 55 h 58"/>
                <a:gd name="T12" fmla="*/ 33 w 35"/>
                <a:gd name="T13" fmla="*/ 57 h 58"/>
                <a:gd name="T14" fmla="*/ 33 w 35"/>
                <a:gd name="T15" fmla="*/ 57 h 58"/>
                <a:gd name="T16" fmla="*/ 30 w 35"/>
                <a:gd name="T17" fmla="*/ 58 h 58"/>
                <a:gd name="T18" fmla="*/ 28 w 35"/>
                <a:gd name="T19" fmla="*/ 57 h 58"/>
                <a:gd name="T20" fmla="*/ 21 w 35"/>
                <a:gd name="T21" fmla="*/ 52 h 58"/>
                <a:gd name="T22" fmla="*/ 15 w 35"/>
                <a:gd name="T23" fmla="*/ 45 h 58"/>
                <a:gd name="T24" fmla="*/ 9 w 35"/>
                <a:gd name="T25" fmla="*/ 35 h 58"/>
                <a:gd name="T26" fmla="*/ 9 w 35"/>
                <a:gd name="T27" fmla="*/ 35 h 58"/>
                <a:gd name="T28" fmla="*/ 4 w 35"/>
                <a:gd name="T29" fmla="*/ 24 h 58"/>
                <a:gd name="T30" fmla="*/ 1 w 35"/>
                <a:gd name="T31" fmla="*/ 14 h 58"/>
                <a:gd name="T32" fmla="*/ 0 w 35"/>
                <a:gd name="T33" fmla="*/ 6 h 58"/>
                <a:gd name="T34" fmla="*/ 1 w 35"/>
                <a:gd name="T35" fmla="*/ 3 h 58"/>
                <a:gd name="T36" fmla="*/ 2 w 35"/>
                <a:gd name="T37" fmla="*/ 2 h 58"/>
                <a:gd name="T38" fmla="*/ 2 w 35"/>
                <a:gd name="T39" fmla="*/ 2 h 58"/>
                <a:gd name="T40" fmla="*/ 5 w 35"/>
                <a:gd name="T41" fmla="*/ 0 h 58"/>
                <a:gd name="T42" fmla="*/ 7 w 35"/>
                <a:gd name="T43" fmla="*/ 2 h 58"/>
                <a:gd name="T44" fmla="*/ 14 w 35"/>
                <a:gd name="T45" fmla="*/ 6 h 58"/>
                <a:gd name="T46" fmla="*/ 20 w 35"/>
                <a:gd name="T47" fmla="*/ 13 h 58"/>
                <a:gd name="T48" fmla="*/ 27 w 35"/>
                <a:gd name="T49" fmla="*/ 23 h 58"/>
                <a:gd name="T50" fmla="*/ 27 w 35"/>
                <a:gd name="T51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58">
                  <a:moveTo>
                    <a:pt x="27" y="23"/>
                  </a:moveTo>
                  <a:lnTo>
                    <a:pt x="27" y="23"/>
                  </a:lnTo>
                  <a:lnTo>
                    <a:pt x="32" y="34"/>
                  </a:lnTo>
                  <a:lnTo>
                    <a:pt x="35" y="44"/>
                  </a:lnTo>
                  <a:lnTo>
                    <a:pt x="35" y="52"/>
                  </a:lnTo>
                  <a:lnTo>
                    <a:pt x="34" y="55"/>
                  </a:lnTo>
                  <a:lnTo>
                    <a:pt x="33" y="57"/>
                  </a:lnTo>
                  <a:lnTo>
                    <a:pt x="33" y="57"/>
                  </a:lnTo>
                  <a:lnTo>
                    <a:pt x="30" y="58"/>
                  </a:lnTo>
                  <a:lnTo>
                    <a:pt x="28" y="57"/>
                  </a:lnTo>
                  <a:lnTo>
                    <a:pt x="21" y="52"/>
                  </a:lnTo>
                  <a:lnTo>
                    <a:pt x="15" y="45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4" y="24"/>
                  </a:lnTo>
                  <a:lnTo>
                    <a:pt x="1" y="14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5" y="0"/>
                  </a:lnTo>
                  <a:lnTo>
                    <a:pt x="7" y="2"/>
                  </a:lnTo>
                  <a:lnTo>
                    <a:pt x="14" y="6"/>
                  </a:lnTo>
                  <a:lnTo>
                    <a:pt x="20" y="13"/>
                  </a:lnTo>
                  <a:lnTo>
                    <a:pt x="27" y="23"/>
                  </a:lnTo>
                  <a:lnTo>
                    <a:pt x="27" y="23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Freeform 1056"/>
            <p:cNvSpPr>
              <a:spLocks/>
            </p:cNvSpPr>
            <p:nvPr/>
          </p:nvSpPr>
          <p:spPr bwMode="auto">
            <a:xfrm>
              <a:off x="2137" y="2025"/>
              <a:ext cx="133" cy="35"/>
            </a:xfrm>
            <a:custGeom>
              <a:avLst/>
              <a:gdLst>
                <a:gd name="T0" fmla="*/ 124 w 133"/>
                <a:gd name="T1" fmla="*/ 19 h 35"/>
                <a:gd name="T2" fmla="*/ 124 w 133"/>
                <a:gd name="T3" fmla="*/ 19 h 35"/>
                <a:gd name="T4" fmla="*/ 131 w 133"/>
                <a:gd name="T5" fmla="*/ 27 h 35"/>
                <a:gd name="T6" fmla="*/ 133 w 133"/>
                <a:gd name="T7" fmla="*/ 31 h 35"/>
                <a:gd name="T8" fmla="*/ 132 w 133"/>
                <a:gd name="T9" fmla="*/ 32 h 35"/>
                <a:gd name="T10" fmla="*/ 131 w 133"/>
                <a:gd name="T11" fmla="*/ 32 h 35"/>
                <a:gd name="T12" fmla="*/ 122 w 133"/>
                <a:gd name="T13" fmla="*/ 32 h 35"/>
                <a:gd name="T14" fmla="*/ 122 w 133"/>
                <a:gd name="T15" fmla="*/ 32 h 35"/>
                <a:gd name="T16" fmla="*/ 117 w 133"/>
                <a:gd name="T17" fmla="*/ 29 h 35"/>
                <a:gd name="T18" fmla="*/ 112 w 133"/>
                <a:gd name="T19" fmla="*/ 27 h 35"/>
                <a:gd name="T20" fmla="*/ 99 w 133"/>
                <a:gd name="T21" fmla="*/ 24 h 35"/>
                <a:gd name="T22" fmla="*/ 84 w 133"/>
                <a:gd name="T23" fmla="*/ 22 h 35"/>
                <a:gd name="T24" fmla="*/ 67 w 133"/>
                <a:gd name="T25" fmla="*/ 24 h 35"/>
                <a:gd name="T26" fmla="*/ 49 w 133"/>
                <a:gd name="T27" fmla="*/ 25 h 35"/>
                <a:gd name="T28" fmla="*/ 32 w 133"/>
                <a:gd name="T29" fmla="*/ 28 h 35"/>
                <a:gd name="T30" fmla="*/ 0 w 133"/>
                <a:gd name="T31" fmla="*/ 35 h 35"/>
                <a:gd name="T32" fmla="*/ 0 w 133"/>
                <a:gd name="T33" fmla="*/ 35 h 35"/>
                <a:gd name="T34" fmla="*/ 0 w 133"/>
                <a:gd name="T35" fmla="*/ 35 h 35"/>
                <a:gd name="T36" fmla="*/ 0 w 133"/>
                <a:gd name="T37" fmla="*/ 34 h 35"/>
                <a:gd name="T38" fmla="*/ 8 w 133"/>
                <a:gd name="T39" fmla="*/ 27 h 35"/>
                <a:gd name="T40" fmla="*/ 22 w 133"/>
                <a:gd name="T41" fmla="*/ 18 h 35"/>
                <a:gd name="T42" fmla="*/ 38 w 133"/>
                <a:gd name="T43" fmla="*/ 8 h 35"/>
                <a:gd name="T44" fmla="*/ 48 w 133"/>
                <a:gd name="T45" fmla="*/ 5 h 35"/>
                <a:gd name="T46" fmla="*/ 60 w 133"/>
                <a:gd name="T47" fmla="*/ 2 h 35"/>
                <a:gd name="T48" fmla="*/ 70 w 133"/>
                <a:gd name="T49" fmla="*/ 1 h 35"/>
                <a:gd name="T50" fmla="*/ 81 w 133"/>
                <a:gd name="T51" fmla="*/ 0 h 35"/>
                <a:gd name="T52" fmla="*/ 93 w 133"/>
                <a:gd name="T53" fmla="*/ 1 h 35"/>
                <a:gd name="T54" fmla="*/ 104 w 133"/>
                <a:gd name="T55" fmla="*/ 5 h 35"/>
                <a:gd name="T56" fmla="*/ 114 w 133"/>
                <a:gd name="T57" fmla="*/ 11 h 35"/>
                <a:gd name="T58" fmla="*/ 124 w 133"/>
                <a:gd name="T59" fmla="*/ 19 h 35"/>
                <a:gd name="T60" fmla="*/ 124 w 133"/>
                <a:gd name="T61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3" h="35">
                  <a:moveTo>
                    <a:pt x="124" y="19"/>
                  </a:moveTo>
                  <a:lnTo>
                    <a:pt x="124" y="19"/>
                  </a:lnTo>
                  <a:lnTo>
                    <a:pt x="131" y="27"/>
                  </a:lnTo>
                  <a:lnTo>
                    <a:pt x="133" y="31"/>
                  </a:lnTo>
                  <a:lnTo>
                    <a:pt x="132" y="32"/>
                  </a:lnTo>
                  <a:lnTo>
                    <a:pt x="131" y="32"/>
                  </a:lnTo>
                  <a:lnTo>
                    <a:pt x="122" y="32"/>
                  </a:lnTo>
                  <a:lnTo>
                    <a:pt x="122" y="32"/>
                  </a:lnTo>
                  <a:lnTo>
                    <a:pt x="117" y="29"/>
                  </a:lnTo>
                  <a:lnTo>
                    <a:pt x="112" y="27"/>
                  </a:lnTo>
                  <a:lnTo>
                    <a:pt x="99" y="24"/>
                  </a:lnTo>
                  <a:lnTo>
                    <a:pt x="84" y="22"/>
                  </a:lnTo>
                  <a:lnTo>
                    <a:pt x="67" y="24"/>
                  </a:lnTo>
                  <a:lnTo>
                    <a:pt x="49" y="25"/>
                  </a:lnTo>
                  <a:lnTo>
                    <a:pt x="32" y="28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4"/>
                  </a:lnTo>
                  <a:lnTo>
                    <a:pt x="8" y="27"/>
                  </a:lnTo>
                  <a:lnTo>
                    <a:pt x="22" y="18"/>
                  </a:lnTo>
                  <a:lnTo>
                    <a:pt x="38" y="8"/>
                  </a:lnTo>
                  <a:lnTo>
                    <a:pt x="48" y="5"/>
                  </a:lnTo>
                  <a:lnTo>
                    <a:pt x="60" y="2"/>
                  </a:lnTo>
                  <a:lnTo>
                    <a:pt x="70" y="1"/>
                  </a:lnTo>
                  <a:lnTo>
                    <a:pt x="81" y="0"/>
                  </a:lnTo>
                  <a:lnTo>
                    <a:pt x="93" y="1"/>
                  </a:lnTo>
                  <a:lnTo>
                    <a:pt x="104" y="5"/>
                  </a:lnTo>
                  <a:lnTo>
                    <a:pt x="114" y="11"/>
                  </a:lnTo>
                  <a:lnTo>
                    <a:pt x="124" y="19"/>
                  </a:lnTo>
                  <a:lnTo>
                    <a:pt x="124" y="19"/>
                  </a:lnTo>
                  <a:close/>
                </a:path>
              </a:pathLst>
            </a:custGeom>
            <a:solidFill>
              <a:srgbClr val="F5D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1057"/>
            <p:cNvSpPr>
              <a:spLocks/>
            </p:cNvSpPr>
            <p:nvPr/>
          </p:nvSpPr>
          <p:spPr bwMode="auto">
            <a:xfrm>
              <a:off x="2140" y="2025"/>
              <a:ext cx="128" cy="34"/>
            </a:xfrm>
            <a:custGeom>
              <a:avLst/>
              <a:gdLst>
                <a:gd name="T0" fmla="*/ 120 w 128"/>
                <a:gd name="T1" fmla="*/ 19 h 34"/>
                <a:gd name="T2" fmla="*/ 120 w 128"/>
                <a:gd name="T3" fmla="*/ 19 h 34"/>
                <a:gd name="T4" fmla="*/ 127 w 128"/>
                <a:gd name="T5" fmla="*/ 25 h 34"/>
                <a:gd name="T6" fmla="*/ 128 w 128"/>
                <a:gd name="T7" fmla="*/ 29 h 34"/>
                <a:gd name="T8" fmla="*/ 128 w 128"/>
                <a:gd name="T9" fmla="*/ 31 h 34"/>
                <a:gd name="T10" fmla="*/ 127 w 128"/>
                <a:gd name="T11" fmla="*/ 32 h 34"/>
                <a:gd name="T12" fmla="*/ 118 w 128"/>
                <a:gd name="T13" fmla="*/ 31 h 34"/>
                <a:gd name="T14" fmla="*/ 118 w 128"/>
                <a:gd name="T15" fmla="*/ 31 h 34"/>
                <a:gd name="T16" fmla="*/ 114 w 128"/>
                <a:gd name="T17" fmla="*/ 28 h 34"/>
                <a:gd name="T18" fmla="*/ 109 w 128"/>
                <a:gd name="T19" fmla="*/ 25 h 34"/>
                <a:gd name="T20" fmla="*/ 96 w 128"/>
                <a:gd name="T21" fmla="*/ 22 h 34"/>
                <a:gd name="T22" fmla="*/ 81 w 128"/>
                <a:gd name="T23" fmla="*/ 22 h 34"/>
                <a:gd name="T24" fmla="*/ 64 w 128"/>
                <a:gd name="T25" fmla="*/ 22 h 34"/>
                <a:gd name="T26" fmla="*/ 48 w 128"/>
                <a:gd name="T27" fmla="*/ 25 h 34"/>
                <a:gd name="T28" fmla="*/ 30 w 128"/>
                <a:gd name="T29" fmla="*/ 27 h 34"/>
                <a:gd name="T30" fmla="*/ 1 w 128"/>
                <a:gd name="T31" fmla="*/ 34 h 34"/>
                <a:gd name="T32" fmla="*/ 1 w 128"/>
                <a:gd name="T33" fmla="*/ 34 h 34"/>
                <a:gd name="T34" fmla="*/ 0 w 128"/>
                <a:gd name="T35" fmla="*/ 34 h 34"/>
                <a:gd name="T36" fmla="*/ 0 w 128"/>
                <a:gd name="T37" fmla="*/ 32 h 34"/>
                <a:gd name="T38" fmla="*/ 7 w 128"/>
                <a:gd name="T39" fmla="*/ 25 h 34"/>
                <a:gd name="T40" fmla="*/ 20 w 128"/>
                <a:gd name="T41" fmla="*/ 17 h 34"/>
                <a:gd name="T42" fmla="*/ 38 w 128"/>
                <a:gd name="T43" fmla="*/ 8 h 34"/>
                <a:gd name="T44" fmla="*/ 46 w 128"/>
                <a:gd name="T45" fmla="*/ 5 h 34"/>
                <a:gd name="T46" fmla="*/ 57 w 128"/>
                <a:gd name="T47" fmla="*/ 2 h 34"/>
                <a:gd name="T48" fmla="*/ 68 w 128"/>
                <a:gd name="T49" fmla="*/ 1 h 34"/>
                <a:gd name="T50" fmla="*/ 78 w 128"/>
                <a:gd name="T51" fmla="*/ 0 h 34"/>
                <a:gd name="T52" fmla="*/ 90 w 128"/>
                <a:gd name="T53" fmla="*/ 1 h 34"/>
                <a:gd name="T54" fmla="*/ 100 w 128"/>
                <a:gd name="T55" fmla="*/ 5 h 34"/>
                <a:gd name="T56" fmla="*/ 110 w 128"/>
                <a:gd name="T57" fmla="*/ 11 h 34"/>
                <a:gd name="T58" fmla="*/ 120 w 128"/>
                <a:gd name="T59" fmla="*/ 19 h 34"/>
                <a:gd name="T60" fmla="*/ 120 w 128"/>
                <a:gd name="T61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8" h="34">
                  <a:moveTo>
                    <a:pt x="120" y="19"/>
                  </a:moveTo>
                  <a:lnTo>
                    <a:pt x="120" y="19"/>
                  </a:lnTo>
                  <a:lnTo>
                    <a:pt x="127" y="25"/>
                  </a:lnTo>
                  <a:lnTo>
                    <a:pt x="128" y="29"/>
                  </a:lnTo>
                  <a:lnTo>
                    <a:pt x="128" y="31"/>
                  </a:lnTo>
                  <a:lnTo>
                    <a:pt x="127" y="32"/>
                  </a:lnTo>
                  <a:lnTo>
                    <a:pt x="118" y="31"/>
                  </a:lnTo>
                  <a:lnTo>
                    <a:pt x="118" y="31"/>
                  </a:lnTo>
                  <a:lnTo>
                    <a:pt x="114" y="28"/>
                  </a:lnTo>
                  <a:lnTo>
                    <a:pt x="109" y="25"/>
                  </a:lnTo>
                  <a:lnTo>
                    <a:pt x="96" y="22"/>
                  </a:lnTo>
                  <a:lnTo>
                    <a:pt x="81" y="22"/>
                  </a:lnTo>
                  <a:lnTo>
                    <a:pt x="64" y="22"/>
                  </a:lnTo>
                  <a:lnTo>
                    <a:pt x="48" y="25"/>
                  </a:lnTo>
                  <a:lnTo>
                    <a:pt x="30" y="27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7" y="25"/>
                  </a:lnTo>
                  <a:lnTo>
                    <a:pt x="20" y="17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7" y="2"/>
                  </a:lnTo>
                  <a:lnTo>
                    <a:pt x="68" y="1"/>
                  </a:lnTo>
                  <a:lnTo>
                    <a:pt x="78" y="0"/>
                  </a:lnTo>
                  <a:lnTo>
                    <a:pt x="90" y="1"/>
                  </a:lnTo>
                  <a:lnTo>
                    <a:pt x="100" y="5"/>
                  </a:lnTo>
                  <a:lnTo>
                    <a:pt x="110" y="11"/>
                  </a:lnTo>
                  <a:lnTo>
                    <a:pt x="120" y="19"/>
                  </a:lnTo>
                  <a:lnTo>
                    <a:pt x="120" y="19"/>
                  </a:lnTo>
                  <a:close/>
                </a:path>
              </a:pathLst>
            </a:custGeom>
            <a:solidFill>
              <a:srgbClr val="F5DA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Freeform 1058"/>
            <p:cNvSpPr>
              <a:spLocks/>
            </p:cNvSpPr>
            <p:nvPr/>
          </p:nvSpPr>
          <p:spPr bwMode="auto">
            <a:xfrm>
              <a:off x="2142" y="2025"/>
              <a:ext cx="125" cy="34"/>
            </a:xfrm>
            <a:custGeom>
              <a:avLst/>
              <a:gdLst>
                <a:gd name="T0" fmla="*/ 117 w 125"/>
                <a:gd name="T1" fmla="*/ 18 h 34"/>
                <a:gd name="T2" fmla="*/ 117 w 125"/>
                <a:gd name="T3" fmla="*/ 18 h 34"/>
                <a:gd name="T4" fmla="*/ 123 w 125"/>
                <a:gd name="T5" fmla="*/ 25 h 34"/>
                <a:gd name="T6" fmla="*/ 125 w 125"/>
                <a:gd name="T7" fmla="*/ 29 h 34"/>
                <a:gd name="T8" fmla="*/ 125 w 125"/>
                <a:gd name="T9" fmla="*/ 31 h 34"/>
                <a:gd name="T10" fmla="*/ 122 w 125"/>
                <a:gd name="T11" fmla="*/ 31 h 34"/>
                <a:gd name="T12" fmla="*/ 114 w 125"/>
                <a:gd name="T13" fmla="*/ 29 h 34"/>
                <a:gd name="T14" fmla="*/ 114 w 125"/>
                <a:gd name="T15" fmla="*/ 29 h 34"/>
                <a:gd name="T16" fmla="*/ 111 w 125"/>
                <a:gd name="T17" fmla="*/ 27 h 34"/>
                <a:gd name="T18" fmla="*/ 105 w 125"/>
                <a:gd name="T19" fmla="*/ 25 h 34"/>
                <a:gd name="T20" fmla="*/ 94 w 125"/>
                <a:gd name="T21" fmla="*/ 22 h 34"/>
                <a:gd name="T22" fmla="*/ 80 w 125"/>
                <a:gd name="T23" fmla="*/ 21 h 34"/>
                <a:gd name="T24" fmla="*/ 64 w 125"/>
                <a:gd name="T25" fmla="*/ 22 h 34"/>
                <a:gd name="T26" fmla="*/ 47 w 125"/>
                <a:gd name="T27" fmla="*/ 24 h 34"/>
                <a:gd name="T28" fmla="*/ 31 w 125"/>
                <a:gd name="T29" fmla="*/ 27 h 34"/>
                <a:gd name="T30" fmla="*/ 1 w 125"/>
                <a:gd name="T31" fmla="*/ 34 h 34"/>
                <a:gd name="T32" fmla="*/ 1 w 125"/>
                <a:gd name="T33" fmla="*/ 34 h 34"/>
                <a:gd name="T34" fmla="*/ 0 w 125"/>
                <a:gd name="T35" fmla="*/ 32 h 34"/>
                <a:gd name="T36" fmla="*/ 1 w 125"/>
                <a:gd name="T37" fmla="*/ 31 h 34"/>
                <a:gd name="T38" fmla="*/ 8 w 125"/>
                <a:gd name="T39" fmla="*/ 25 h 34"/>
                <a:gd name="T40" fmla="*/ 20 w 125"/>
                <a:gd name="T41" fmla="*/ 17 h 34"/>
                <a:gd name="T42" fmla="*/ 37 w 125"/>
                <a:gd name="T43" fmla="*/ 8 h 34"/>
                <a:gd name="T44" fmla="*/ 46 w 125"/>
                <a:gd name="T45" fmla="*/ 5 h 34"/>
                <a:gd name="T46" fmla="*/ 56 w 125"/>
                <a:gd name="T47" fmla="*/ 2 h 34"/>
                <a:gd name="T48" fmla="*/ 66 w 125"/>
                <a:gd name="T49" fmla="*/ 1 h 34"/>
                <a:gd name="T50" fmla="*/ 78 w 125"/>
                <a:gd name="T51" fmla="*/ 0 h 34"/>
                <a:gd name="T52" fmla="*/ 88 w 125"/>
                <a:gd name="T53" fmla="*/ 1 h 34"/>
                <a:gd name="T54" fmla="*/ 98 w 125"/>
                <a:gd name="T55" fmla="*/ 5 h 34"/>
                <a:gd name="T56" fmla="*/ 108 w 125"/>
                <a:gd name="T57" fmla="*/ 11 h 34"/>
                <a:gd name="T58" fmla="*/ 117 w 125"/>
                <a:gd name="T59" fmla="*/ 18 h 34"/>
                <a:gd name="T60" fmla="*/ 117 w 125"/>
                <a:gd name="T61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5" h="34">
                  <a:moveTo>
                    <a:pt x="117" y="18"/>
                  </a:moveTo>
                  <a:lnTo>
                    <a:pt x="117" y="18"/>
                  </a:lnTo>
                  <a:lnTo>
                    <a:pt x="123" y="25"/>
                  </a:lnTo>
                  <a:lnTo>
                    <a:pt x="125" y="29"/>
                  </a:lnTo>
                  <a:lnTo>
                    <a:pt x="125" y="31"/>
                  </a:lnTo>
                  <a:lnTo>
                    <a:pt x="122" y="31"/>
                  </a:lnTo>
                  <a:lnTo>
                    <a:pt x="114" y="29"/>
                  </a:lnTo>
                  <a:lnTo>
                    <a:pt x="114" y="29"/>
                  </a:lnTo>
                  <a:lnTo>
                    <a:pt x="111" y="27"/>
                  </a:lnTo>
                  <a:lnTo>
                    <a:pt x="105" y="25"/>
                  </a:lnTo>
                  <a:lnTo>
                    <a:pt x="94" y="22"/>
                  </a:lnTo>
                  <a:lnTo>
                    <a:pt x="80" y="21"/>
                  </a:lnTo>
                  <a:lnTo>
                    <a:pt x="64" y="22"/>
                  </a:lnTo>
                  <a:lnTo>
                    <a:pt x="47" y="24"/>
                  </a:lnTo>
                  <a:lnTo>
                    <a:pt x="31" y="27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0" y="32"/>
                  </a:lnTo>
                  <a:lnTo>
                    <a:pt x="1" y="31"/>
                  </a:lnTo>
                  <a:lnTo>
                    <a:pt x="8" y="25"/>
                  </a:lnTo>
                  <a:lnTo>
                    <a:pt x="20" y="17"/>
                  </a:lnTo>
                  <a:lnTo>
                    <a:pt x="37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6" y="1"/>
                  </a:lnTo>
                  <a:lnTo>
                    <a:pt x="78" y="0"/>
                  </a:lnTo>
                  <a:lnTo>
                    <a:pt x="88" y="1"/>
                  </a:lnTo>
                  <a:lnTo>
                    <a:pt x="98" y="5"/>
                  </a:lnTo>
                  <a:lnTo>
                    <a:pt x="108" y="11"/>
                  </a:lnTo>
                  <a:lnTo>
                    <a:pt x="117" y="18"/>
                  </a:lnTo>
                  <a:lnTo>
                    <a:pt x="117" y="18"/>
                  </a:lnTo>
                  <a:close/>
                </a:path>
              </a:pathLst>
            </a:custGeom>
            <a:solidFill>
              <a:srgbClr val="F5DC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1059"/>
            <p:cNvSpPr>
              <a:spLocks/>
            </p:cNvSpPr>
            <p:nvPr/>
          </p:nvSpPr>
          <p:spPr bwMode="auto">
            <a:xfrm>
              <a:off x="2145" y="2026"/>
              <a:ext cx="120" cy="31"/>
            </a:xfrm>
            <a:custGeom>
              <a:avLst/>
              <a:gdLst>
                <a:gd name="T0" fmla="*/ 113 w 120"/>
                <a:gd name="T1" fmla="*/ 17 h 31"/>
                <a:gd name="T2" fmla="*/ 113 w 120"/>
                <a:gd name="T3" fmla="*/ 17 h 31"/>
                <a:gd name="T4" fmla="*/ 119 w 120"/>
                <a:gd name="T5" fmla="*/ 23 h 31"/>
                <a:gd name="T6" fmla="*/ 120 w 120"/>
                <a:gd name="T7" fmla="*/ 27 h 31"/>
                <a:gd name="T8" fmla="*/ 120 w 120"/>
                <a:gd name="T9" fmla="*/ 28 h 31"/>
                <a:gd name="T10" fmla="*/ 118 w 120"/>
                <a:gd name="T11" fmla="*/ 28 h 31"/>
                <a:gd name="T12" fmla="*/ 110 w 120"/>
                <a:gd name="T13" fmla="*/ 28 h 31"/>
                <a:gd name="T14" fmla="*/ 110 w 120"/>
                <a:gd name="T15" fmla="*/ 28 h 31"/>
                <a:gd name="T16" fmla="*/ 106 w 120"/>
                <a:gd name="T17" fmla="*/ 26 h 31"/>
                <a:gd name="T18" fmla="*/ 102 w 120"/>
                <a:gd name="T19" fmla="*/ 23 h 31"/>
                <a:gd name="T20" fmla="*/ 91 w 120"/>
                <a:gd name="T21" fmla="*/ 21 h 31"/>
                <a:gd name="T22" fmla="*/ 77 w 120"/>
                <a:gd name="T23" fmla="*/ 20 h 31"/>
                <a:gd name="T24" fmla="*/ 61 w 120"/>
                <a:gd name="T25" fmla="*/ 20 h 31"/>
                <a:gd name="T26" fmla="*/ 45 w 120"/>
                <a:gd name="T27" fmla="*/ 23 h 31"/>
                <a:gd name="T28" fmla="*/ 29 w 120"/>
                <a:gd name="T29" fmla="*/ 24 h 31"/>
                <a:gd name="T30" fmla="*/ 1 w 120"/>
                <a:gd name="T31" fmla="*/ 31 h 31"/>
                <a:gd name="T32" fmla="*/ 1 w 120"/>
                <a:gd name="T33" fmla="*/ 31 h 31"/>
                <a:gd name="T34" fmla="*/ 0 w 120"/>
                <a:gd name="T35" fmla="*/ 31 h 31"/>
                <a:gd name="T36" fmla="*/ 1 w 120"/>
                <a:gd name="T37" fmla="*/ 30 h 31"/>
                <a:gd name="T38" fmla="*/ 7 w 120"/>
                <a:gd name="T39" fmla="*/ 23 h 31"/>
                <a:gd name="T40" fmla="*/ 19 w 120"/>
                <a:gd name="T41" fmla="*/ 16 h 31"/>
                <a:gd name="T42" fmla="*/ 35 w 120"/>
                <a:gd name="T43" fmla="*/ 7 h 31"/>
                <a:gd name="T44" fmla="*/ 44 w 120"/>
                <a:gd name="T45" fmla="*/ 4 h 31"/>
                <a:gd name="T46" fmla="*/ 54 w 120"/>
                <a:gd name="T47" fmla="*/ 1 h 31"/>
                <a:gd name="T48" fmla="*/ 64 w 120"/>
                <a:gd name="T49" fmla="*/ 0 h 31"/>
                <a:gd name="T50" fmla="*/ 75 w 120"/>
                <a:gd name="T51" fmla="*/ 0 h 31"/>
                <a:gd name="T52" fmla="*/ 85 w 120"/>
                <a:gd name="T53" fmla="*/ 0 h 31"/>
                <a:gd name="T54" fmla="*/ 94 w 120"/>
                <a:gd name="T55" fmla="*/ 4 h 31"/>
                <a:gd name="T56" fmla="*/ 104 w 120"/>
                <a:gd name="T57" fmla="*/ 9 h 31"/>
                <a:gd name="T58" fmla="*/ 113 w 120"/>
                <a:gd name="T59" fmla="*/ 17 h 31"/>
                <a:gd name="T60" fmla="*/ 113 w 120"/>
                <a:gd name="T61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31">
                  <a:moveTo>
                    <a:pt x="113" y="17"/>
                  </a:moveTo>
                  <a:lnTo>
                    <a:pt x="113" y="17"/>
                  </a:lnTo>
                  <a:lnTo>
                    <a:pt x="119" y="23"/>
                  </a:lnTo>
                  <a:lnTo>
                    <a:pt x="120" y="27"/>
                  </a:lnTo>
                  <a:lnTo>
                    <a:pt x="120" y="28"/>
                  </a:lnTo>
                  <a:lnTo>
                    <a:pt x="118" y="28"/>
                  </a:lnTo>
                  <a:lnTo>
                    <a:pt x="110" y="28"/>
                  </a:lnTo>
                  <a:lnTo>
                    <a:pt x="110" y="28"/>
                  </a:lnTo>
                  <a:lnTo>
                    <a:pt x="106" y="26"/>
                  </a:lnTo>
                  <a:lnTo>
                    <a:pt x="102" y="23"/>
                  </a:lnTo>
                  <a:lnTo>
                    <a:pt x="91" y="21"/>
                  </a:lnTo>
                  <a:lnTo>
                    <a:pt x="77" y="20"/>
                  </a:lnTo>
                  <a:lnTo>
                    <a:pt x="61" y="20"/>
                  </a:lnTo>
                  <a:lnTo>
                    <a:pt x="45" y="23"/>
                  </a:lnTo>
                  <a:lnTo>
                    <a:pt x="29" y="24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7" y="23"/>
                  </a:lnTo>
                  <a:lnTo>
                    <a:pt x="19" y="16"/>
                  </a:lnTo>
                  <a:lnTo>
                    <a:pt x="35" y="7"/>
                  </a:lnTo>
                  <a:lnTo>
                    <a:pt x="44" y="4"/>
                  </a:lnTo>
                  <a:lnTo>
                    <a:pt x="54" y="1"/>
                  </a:lnTo>
                  <a:lnTo>
                    <a:pt x="64" y="0"/>
                  </a:lnTo>
                  <a:lnTo>
                    <a:pt x="75" y="0"/>
                  </a:lnTo>
                  <a:lnTo>
                    <a:pt x="85" y="0"/>
                  </a:lnTo>
                  <a:lnTo>
                    <a:pt x="94" y="4"/>
                  </a:lnTo>
                  <a:lnTo>
                    <a:pt x="104" y="9"/>
                  </a:lnTo>
                  <a:lnTo>
                    <a:pt x="113" y="17"/>
                  </a:lnTo>
                  <a:lnTo>
                    <a:pt x="113" y="17"/>
                  </a:lnTo>
                  <a:close/>
                </a:path>
              </a:pathLst>
            </a:custGeom>
            <a:solidFill>
              <a:srgbClr val="F5D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Freeform 1060"/>
            <p:cNvSpPr>
              <a:spLocks/>
            </p:cNvSpPr>
            <p:nvPr/>
          </p:nvSpPr>
          <p:spPr bwMode="auto">
            <a:xfrm>
              <a:off x="2147" y="2026"/>
              <a:ext cx="117" cy="30"/>
            </a:xfrm>
            <a:custGeom>
              <a:avLst/>
              <a:gdLst>
                <a:gd name="T0" fmla="*/ 109 w 117"/>
                <a:gd name="T1" fmla="*/ 16 h 30"/>
                <a:gd name="T2" fmla="*/ 109 w 117"/>
                <a:gd name="T3" fmla="*/ 16 h 30"/>
                <a:gd name="T4" fmla="*/ 114 w 117"/>
                <a:gd name="T5" fmla="*/ 23 h 30"/>
                <a:gd name="T6" fmla="*/ 117 w 117"/>
                <a:gd name="T7" fmla="*/ 26 h 30"/>
                <a:gd name="T8" fmla="*/ 117 w 117"/>
                <a:gd name="T9" fmla="*/ 27 h 30"/>
                <a:gd name="T10" fmla="*/ 114 w 117"/>
                <a:gd name="T11" fmla="*/ 28 h 30"/>
                <a:gd name="T12" fmla="*/ 107 w 117"/>
                <a:gd name="T13" fmla="*/ 27 h 30"/>
                <a:gd name="T14" fmla="*/ 107 w 117"/>
                <a:gd name="T15" fmla="*/ 27 h 30"/>
                <a:gd name="T16" fmla="*/ 103 w 117"/>
                <a:gd name="T17" fmla="*/ 24 h 30"/>
                <a:gd name="T18" fmla="*/ 99 w 117"/>
                <a:gd name="T19" fmla="*/ 23 h 30"/>
                <a:gd name="T20" fmla="*/ 88 w 117"/>
                <a:gd name="T21" fmla="*/ 20 h 30"/>
                <a:gd name="T22" fmla="*/ 75 w 117"/>
                <a:gd name="T23" fmla="*/ 20 h 30"/>
                <a:gd name="T24" fmla="*/ 60 w 117"/>
                <a:gd name="T25" fmla="*/ 20 h 30"/>
                <a:gd name="T26" fmla="*/ 45 w 117"/>
                <a:gd name="T27" fmla="*/ 21 h 30"/>
                <a:gd name="T28" fmla="*/ 29 w 117"/>
                <a:gd name="T29" fmla="*/ 24 h 30"/>
                <a:gd name="T30" fmla="*/ 1 w 117"/>
                <a:gd name="T31" fmla="*/ 30 h 30"/>
                <a:gd name="T32" fmla="*/ 1 w 117"/>
                <a:gd name="T33" fmla="*/ 30 h 30"/>
                <a:gd name="T34" fmla="*/ 0 w 117"/>
                <a:gd name="T35" fmla="*/ 30 h 30"/>
                <a:gd name="T36" fmla="*/ 1 w 117"/>
                <a:gd name="T37" fmla="*/ 28 h 30"/>
                <a:gd name="T38" fmla="*/ 8 w 117"/>
                <a:gd name="T39" fmla="*/ 23 h 30"/>
                <a:gd name="T40" fmla="*/ 19 w 117"/>
                <a:gd name="T41" fmla="*/ 14 h 30"/>
                <a:gd name="T42" fmla="*/ 34 w 117"/>
                <a:gd name="T43" fmla="*/ 7 h 30"/>
                <a:gd name="T44" fmla="*/ 43 w 117"/>
                <a:gd name="T45" fmla="*/ 4 h 30"/>
                <a:gd name="T46" fmla="*/ 53 w 117"/>
                <a:gd name="T47" fmla="*/ 1 h 30"/>
                <a:gd name="T48" fmla="*/ 62 w 117"/>
                <a:gd name="T49" fmla="*/ 0 h 30"/>
                <a:gd name="T50" fmla="*/ 73 w 117"/>
                <a:gd name="T51" fmla="*/ 0 h 30"/>
                <a:gd name="T52" fmla="*/ 83 w 117"/>
                <a:gd name="T53" fmla="*/ 0 h 30"/>
                <a:gd name="T54" fmla="*/ 92 w 117"/>
                <a:gd name="T55" fmla="*/ 4 h 30"/>
                <a:gd name="T56" fmla="*/ 100 w 117"/>
                <a:gd name="T57" fmla="*/ 9 h 30"/>
                <a:gd name="T58" fmla="*/ 109 w 117"/>
                <a:gd name="T59" fmla="*/ 16 h 30"/>
                <a:gd name="T60" fmla="*/ 109 w 117"/>
                <a:gd name="T61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7" h="30">
                  <a:moveTo>
                    <a:pt x="109" y="16"/>
                  </a:moveTo>
                  <a:lnTo>
                    <a:pt x="109" y="16"/>
                  </a:lnTo>
                  <a:lnTo>
                    <a:pt x="114" y="23"/>
                  </a:lnTo>
                  <a:lnTo>
                    <a:pt x="117" y="26"/>
                  </a:lnTo>
                  <a:lnTo>
                    <a:pt x="117" y="27"/>
                  </a:lnTo>
                  <a:lnTo>
                    <a:pt x="114" y="28"/>
                  </a:lnTo>
                  <a:lnTo>
                    <a:pt x="107" y="27"/>
                  </a:lnTo>
                  <a:lnTo>
                    <a:pt x="107" y="27"/>
                  </a:lnTo>
                  <a:lnTo>
                    <a:pt x="103" y="24"/>
                  </a:lnTo>
                  <a:lnTo>
                    <a:pt x="99" y="23"/>
                  </a:lnTo>
                  <a:lnTo>
                    <a:pt x="88" y="20"/>
                  </a:lnTo>
                  <a:lnTo>
                    <a:pt x="75" y="20"/>
                  </a:lnTo>
                  <a:lnTo>
                    <a:pt x="60" y="20"/>
                  </a:lnTo>
                  <a:lnTo>
                    <a:pt x="45" y="21"/>
                  </a:lnTo>
                  <a:lnTo>
                    <a:pt x="29" y="24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0" y="30"/>
                  </a:lnTo>
                  <a:lnTo>
                    <a:pt x="1" y="28"/>
                  </a:lnTo>
                  <a:lnTo>
                    <a:pt x="8" y="23"/>
                  </a:lnTo>
                  <a:lnTo>
                    <a:pt x="19" y="14"/>
                  </a:lnTo>
                  <a:lnTo>
                    <a:pt x="34" y="7"/>
                  </a:lnTo>
                  <a:lnTo>
                    <a:pt x="43" y="4"/>
                  </a:lnTo>
                  <a:lnTo>
                    <a:pt x="53" y="1"/>
                  </a:lnTo>
                  <a:lnTo>
                    <a:pt x="62" y="0"/>
                  </a:lnTo>
                  <a:lnTo>
                    <a:pt x="73" y="0"/>
                  </a:lnTo>
                  <a:lnTo>
                    <a:pt x="83" y="0"/>
                  </a:lnTo>
                  <a:lnTo>
                    <a:pt x="92" y="4"/>
                  </a:lnTo>
                  <a:lnTo>
                    <a:pt x="100" y="9"/>
                  </a:lnTo>
                  <a:lnTo>
                    <a:pt x="109" y="16"/>
                  </a:lnTo>
                  <a:lnTo>
                    <a:pt x="109" y="16"/>
                  </a:lnTo>
                  <a:close/>
                </a:path>
              </a:pathLst>
            </a:custGeom>
            <a:solidFill>
              <a:srgbClr val="F5D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1061"/>
            <p:cNvSpPr>
              <a:spLocks/>
            </p:cNvSpPr>
            <p:nvPr/>
          </p:nvSpPr>
          <p:spPr bwMode="auto">
            <a:xfrm>
              <a:off x="2150" y="2026"/>
              <a:ext cx="113" cy="28"/>
            </a:xfrm>
            <a:custGeom>
              <a:avLst/>
              <a:gdLst>
                <a:gd name="T0" fmla="*/ 105 w 113"/>
                <a:gd name="T1" fmla="*/ 16 h 28"/>
                <a:gd name="T2" fmla="*/ 105 w 113"/>
                <a:gd name="T3" fmla="*/ 16 h 28"/>
                <a:gd name="T4" fmla="*/ 110 w 113"/>
                <a:gd name="T5" fmla="*/ 21 h 28"/>
                <a:gd name="T6" fmla="*/ 113 w 113"/>
                <a:gd name="T7" fmla="*/ 26 h 28"/>
                <a:gd name="T8" fmla="*/ 113 w 113"/>
                <a:gd name="T9" fmla="*/ 27 h 28"/>
                <a:gd name="T10" fmla="*/ 110 w 113"/>
                <a:gd name="T11" fmla="*/ 27 h 28"/>
                <a:gd name="T12" fmla="*/ 103 w 113"/>
                <a:gd name="T13" fmla="*/ 27 h 28"/>
                <a:gd name="T14" fmla="*/ 103 w 113"/>
                <a:gd name="T15" fmla="*/ 27 h 28"/>
                <a:gd name="T16" fmla="*/ 100 w 113"/>
                <a:gd name="T17" fmla="*/ 24 h 28"/>
                <a:gd name="T18" fmla="*/ 95 w 113"/>
                <a:gd name="T19" fmla="*/ 21 h 28"/>
                <a:gd name="T20" fmla="*/ 85 w 113"/>
                <a:gd name="T21" fmla="*/ 20 h 28"/>
                <a:gd name="T22" fmla="*/ 72 w 113"/>
                <a:gd name="T23" fmla="*/ 18 h 28"/>
                <a:gd name="T24" fmla="*/ 57 w 113"/>
                <a:gd name="T25" fmla="*/ 18 h 28"/>
                <a:gd name="T26" fmla="*/ 28 w 113"/>
                <a:gd name="T27" fmla="*/ 23 h 28"/>
                <a:gd name="T28" fmla="*/ 1 w 113"/>
                <a:gd name="T29" fmla="*/ 28 h 28"/>
                <a:gd name="T30" fmla="*/ 1 w 113"/>
                <a:gd name="T31" fmla="*/ 28 h 28"/>
                <a:gd name="T32" fmla="*/ 0 w 113"/>
                <a:gd name="T33" fmla="*/ 28 h 28"/>
                <a:gd name="T34" fmla="*/ 1 w 113"/>
                <a:gd name="T35" fmla="*/ 27 h 28"/>
                <a:gd name="T36" fmla="*/ 7 w 113"/>
                <a:gd name="T37" fmla="*/ 21 h 28"/>
                <a:gd name="T38" fmla="*/ 19 w 113"/>
                <a:gd name="T39" fmla="*/ 14 h 28"/>
                <a:gd name="T40" fmla="*/ 34 w 113"/>
                <a:gd name="T41" fmla="*/ 7 h 28"/>
                <a:gd name="T42" fmla="*/ 42 w 113"/>
                <a:gd name="T43" fmla="*/ 4 h 28"/>
                <a:gd name="T44" fmla="*/ 50 w 113"/>
                <a:gd name="T45" fmla="*/ 1 h 28"/>
                <a:gd name="T46" fmla="*/ 61 w 113"/>
                <a:gd name="T47" fmla="*/ 0 h 28"/>
                <a:gd name="T48" fmla="*/ 70 w 113"/>
                <a:gd name="T49" fmla="*/ 0 h 28"/>
                <a:gd name="T50" fmla="*/ 78 w 113"/>
                <a:gd name="T51" fmla="*/ 1 h 28"/>
                <a:gd name="T52" fmla="*/ 89 w 113"/>
                <a:gd name="T53" fmla="*/ 4 h 28"/>
                <a:gd name="T54" fmla="*/ 97 w 113"/>
                <a:gd name="T55" fmla="*/ 9 h 28"/>
                <a:gd name="T56" fmla="*/ 105 w 113"/>
                <a:gd name="T57" fmla="*/ 16 h 28"/>
                <a:gd name="T58" fmla="*/ 105 w 113"/>
                <a:gd name="T5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3" h="28">
                  <a:moveTo>
                    <a:pt x="105" y="16"/>
                  </a:moveTo>
                  <a:lnTo>
                    <a:pt x="105" y="16"/>
                  </a:lnTo>
                  <a:lnTo>
                    <a:pt x="110" y="21"/>
                  </a:lnTo>
                  <a:lnTo>
                    <a:pt x="113" y="26"/>
                  </a:lnTo>
                  <a:lnTo>
                    <a:pt x="113" y="27"/>
                  </a:lnTo>
                  <a:lnTo>
                    <a:pt x="110" y="27"/>
                  </a:lnTo>
                  <a:lnTo>
                    <a:pt x="103" y="27"/>
                  </a:lnTo>
                  <a:lnTo>
                    <a:pt x="103" y="27"/>
                  </a:lnTo>
                  <a:lnTo>
                    <a:pt x="100" y="24"/>
                  </a:lnTo>
                  <a:lnTo>
                    <a:pt x="95" y="21"/>
                  </a:lnTo>
                  <a:lnTo>
                    <a:pt x="85" y="20"/>
                  </a:lnTo>
                  <a:lnTo>
                    <a:pt x="72" y="18"/>
                  </a:lnTo>
                  <a:lnTo>
                    <a:pt x="57" y="18"/>
                  </a:lnTo>
                  <a:lnTo>
                    <a:pt x="28" y="23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1" y="27"/>
                  </a:lnTo>
                  <a:lnTo>
                    <a:pt x="7" y="21"/>
                  </a:lnTo>
                  <a:lnTo>
                    <a:pt x="19" y="14"/>
                  </a:lnTo>
                  <a:lnTo>
                    <a:pt x="34" y="7"/>
                  </a:lnTo>
                  <a:lnTo>
                    <a:pt x="42" y="4"/>
                  </a:lnTo>
                  <a:lnTo>
                    <a:pt x="50" y="1"/>
                  </a:lnTo>
                  <a:lnTo>
                    <a:pt x="61" y="0"/>
                  </a:lnTo>
                  <a:lnTo>
                    <a:pt x="70" y="0"/>
                  </a:lnTo>
                  <a:lnTo>
                    <a:pt x="78" y="1"/>
                  </a:lnTo>
                  <a:lnTo>
                    <a:pt x="89" y="4"/>
                  </a:lnTo>
                  <a:lnTo>
                    <a:pt x="97" y="9"/>
                  </a:lnTo>
                  <a:lnTo>
                    <a:pt x="105" y="16"/>
                  </a:lnTo>
                  <a:lnTo>
                    <a:pt x="105" y="16"/>
                  </a:lnTo>
                  <a:close/>
                </a:path>
              </a:pathLst>
            </a:custGeom>
            <a:solidFill>
              <a:srgbClr val="F5E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Freeform 1062"/>
            <p:cNvSpPr>
              <a:spLocks/>
            </p:cNvSpPr>
            <p:nvPr/>
          </p:nvSpPr>
          <p:spPr bwMode="auto">
            <a:xfrm>
              <a:off x="2153" y="2026"/>
              <a:ext cx="108" cy="28"/>
            </a:xfrm>
            <a:custGeom>
              <a:avLst/>
              <a:gdLst>
                <a:gd name="T0" fmla="*/ 101 w 108"/>
                <a:gd name="T1" fmla="*/ 16 h 28"/>
                <a:gd name="T2" fmla="*/ 101 w 108"/>
                <a:gd name="T3" fmla="*/ 16 h 28"/>
                <a:gd name="T4" fmla="*/ 106 w 108"/>
                <a:gd name="T5" fmla="*/ 21 h 28"/>
                <a:gd name="T6" fmla="*/ 108 w 108"/>
                <a:gd name="T7" fmla="*/ 24 h 28"/>
                <a:gd name="T8" fmla="*/ 108 w 108"/>
                <a:gd name="T9" fmla="*/ 26 h 28"/>
                <a:gd name="T10" fmla="*/ 106 w 108"/>
                <a:gd name="T11" fmla="*/ 26 h 28"/>
                <a:gd name="T12" fmla="*/ 100 w 108"/>
                <a:gd name="T13" fmla="*/ 26 h 28"/>
                <a:gd name="T14" fmla="*/ 100 w 108"/>
                <a:gd name="T15" fmla="*/ 26 h 28"/>
                <a:gd name="T16" fmla="*/ 96 w 108"/>
                <a:gd name="T17" fmla="*/ 23 h 28"/>
                <a:gd name="T18" fmla="*/ 92 w 108"/>
                <a:gd name="T19" fmla="*/ 21 h 28"/>
                <a:gd name="T20" fmla="*/ 82 w 108"/>
                <a:gd name="T21" fmla="*/ 18 h 28"/>
                <a:gd name="T22" fmla="*/ 69 w 108"/>
                <a:gd name="T23" fmla="*/ 18 h 28"/>
                <a:gd name="T24" fmla="*/ 55 w 108"/>
                <a:gd name="T25" fmla="*/ 18 h 28"/>
                <a:gd name="T26" fmla="*/ 26 w 108"/>
                <a:gd name="T27" fmla="*/ 23 h 28"/>
                <a:gd name="T28" fmla="*/ 0 w 108"/>
                <a:gd name="T29" fmla="*/ 28 h 28"/>
                <a:gd name="T30" fmla="*/ 0 w 108"/>
                <a:gd name="T31" fmla="*/ 28 h 28"/>
                <a:gd name="T32" fmla="*/ 0 w 108"/>
                <a:gd name="T33" fmla="*/ 28 h 28"/>
                <a:gd name="T34" fmla="*/ 0 w 108"/>
                <a:gd name="T35" fmla="*/ 27 h 28"/>
                <a:gd name="T36" fmla="*/ 7 w 108"/>
                <a:gd name="T37" fmla="*/ 21 h 28"/>
                <a:gd name="T38" fmla="*/ 17 w 108"/>
                <a:gd name="T39" fmla="*/ 14 h 28"/>
                <a:gd name="T40" fmla="*/ 32 w 108"/>
                <a:gd name="T41" fmla="*/ 7 h 28"/>
                <a:gd name="T42" fmla="*/ 40 w 108"/>
                <a:gd name="T43" fmla="*/ 3 h 28"/>
                <a:gd name="T44" fmla="*/ 49 w 108"/>
                <a:gd name="T45" fmla="*/ 1 h 28"/>
                <a:gd name="T46" fmla="*/ 58 w 108"/>
                <a:gd name="T47" fmla="*/ 0 h 28"/>
                <a:gd name="T48" fmla="*/ 67 w 108"/>
                <a:gd name="T49" fmla="*/ 0 h 28"/>
                <a:gd name="T50" fmla="*/ 75 w 108"/>
                <a:gd name="T51" fmla="*/ 1 h 28"/>
                <a:gd name="T52" fmla="*/ 84 w 108"/>
                <a:gd name="T53" fmla="*/ 4 h 28"/>
                <a:gd name="T54" fmla="*/ 93 w 108"/>
                <a:gd name="T55" fmla="*/ 9 h 28"/>
                <a:gd name="T56" fmla="*/ 101 w 108"/>
                <a:gd name="T57" fmla="*/ 16 h 28"/>
                <a:gd name="T58" fmla="*/ 101 w 108"/>
                <a:gd name="T5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" h="28">
                  <a:moveTo>
                    <a:pt x="101" y="16"/>
                  </a:moveTo>
                  <a:lnTo>
                    <a:pt x="101" y="16"/>
                  </a:lnTo>
                  <a:lnTo>
                    <a:pt x="106" y="21"/>
                  </a:lnTo>
                  <a:lnTo>
                    <a:pt x="108" y="24"/>
                  </a:lnTo>
                  <a:lnTo>
                    <a:pt x="108" y="26"/>
                  </a:lnTo>
                  <a:lnTo>
                    <a:pt x="106" y="26"/>
                  </a:lnTo>
                  <a:lnTo>
                    <a:pt x="100" y="26"/>
                  </a:lnTo>
                  <a:lnTo>
                    <a:pt x="100" y="26"/>
                  </a:lnTo>
                  <a:lnTo>
                    <a:pt x="96" y="23"/>
                  </a:lnTo>
                  <a:lnTo>
                    <a:pt x="92" y="21"/>
                  </a:lnTo>
                  <a:lnTo>
                    <a:pt x="82" y="18"/>
                  </a:lnTo>
                  <a:lnTo>
                    <a:pt x="69" y="18"/>
                  </a:lnTo>
                  <a:lnTo>
                    <a:pt x="55" y="18"/>
                  </a:lnTo>
                  <a:lnTo>
                    <a:pt x="26" y="23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7" y="21"/>
                  </a:lnTo>
                  <a:lnTo>
                    <a:pt x="17" y="14"/>
                  </a:lnTo>
                  <a:lnTo>
                    <a:pt x="32" y="7"/>
                  </a:lnTo>
                  <a:lnTo>
                    <a:pt x="40" y="3"/>
                  </a:lnTo>
                  <a:lnTo>
                    <a:pt x="49" y="1"/>
                  </a:lnTo>
                  <a:lnTo>
                    <a:pt x="58" y="0"/>
                  </a:lnTo>
                  <a:lnTo>
                    <a:pt x="67" y="0"/>
                  </a:lnTo>
                  <a:lnTo>
                    <a:pt x="75" y="1"/>
                  </a:lnTo>
                  <a:lnTo>
                    <a:pt x="84" y="4"/>
                  </a:lnTo>
                  <a:lnTo>
                    <a:pt x="93" y="9"/>
                  </a:lnTo>
                  <a:lnTo>
                    <a:pt x="101" y="16"/>
                  </a:lnTo>
                  <a:lnTo>
                    <a:pt x="101" y="16"/>
                  </a:lnTo>
                  <a:close/>
                </a:path>
              </a:pathLst>
            </a:custGeom>
            <a:solidFill>
              <a:srgbClr val="F7E5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Freeform 1063"/>
            <p:cNvSpPr>
              <a:spLocks/>
            </p:cNvSpPr>
            <p:nvPr/>
          </p:nvSpPr>
          <p:spPr bwMode="auto">
            <a:xfrm>
              <a:off x="2156" y="2026"/>
              <a:ext cx="104" cy="27"/>
            </a:xfrm>
            <a:custGeom>
              <a:avLst/>
              <a:gdLst>
                <a:gd name="T0" fmla="*/ 98 w 104"/>
                <a:gd name="T1" fmla="*/ 14 h 27"/>
                <a:gd name="T2" fmla="*/ 98 w 104"/>
                <a:gd name="T3" fmla="*/ 14 h 27"/>
                <a:gd name="T4" fmla="*/ 102 w 104"/>
                <a:gd name="T5" fmla="*/ 20 h 27"/>
                <a:gd name="T6" fmla="*/ 104 w 104"/>
                <a:gd name="T7" fmla="*/ 24 h 27"/>
                <a:gd name="T8" fmla="*/ 103 w 104"/>
                <a:gd name="T9" fmla="*/ 24 h 27"/>
                <a:gd name="T10" fmla="*/ 102 w 104"/>
                <a:gd name="T11" fmla="*/ 26 h 27"/>
                <a:gd name="T12" fmla="*/ 95 w 104"/>
                <a:gd name="T13" fmla="*/ 24 h 27"/>
                <a:gd name="T14" fmla="*/ 95 w 104"/>
                <a:gd name="T15" fmla="*/ 24 h 27"/>
                <a:gd name="T16" fmla="*/ 91 w 104"/>
                <a:gd name="T17" fmla="*/ 23 h 27"/>
                <a:gd name="T18" fmla="*/ 88 w 104"/>
                <a:gd name="T19" fmla="*/ 20 h 27"/>
                <a:gd name="T20" fmla="*/ 77 w 104"/>
                <a:gd name="T21" fmla="*/ 18 h 27"/>
                <a:gd name="T22" fmla="*/ 66 w 104"/>
                <a:gd name="T23" fmla="*/ 17 h 27"/>
                <a:gd name="T24" fmla="*/ 52 w 104"/>
                <a:gd name="T25" fmla="*/ 18 h 27"/>
                <a:gd name="T26" fmla="*/ 25 w 104"/>
                <a:gd name="T27" fmla="*/ 21 h 27"/>
                <a:gd name="T28" fmla="*/ 1 w 104"/>
                <a:gd name="T29" fmla="*/ 27 h 27"/>
                <a:gd name="T30" fmla="*/ 1 w 104"/>
                <a:gd name="T31" fmla="*/ 27 h 27"/>
                <a:gd name="T32" fmla="*/ 0 w 104"/>
                <a:gd name="T33" fmla="*/ 27 h 27"/>
                <a:gd name="T34" fmla="*/ 0 w 104"/>
                <a:gd name="T35" fmla="*/ 26 h 27"/>
                <a:gd name="T36" fmla="*/ 6 w 104"/>
                <a:gd name="T37" fmla="*/ 20 h 27"/>
                <a:gd name="T38" fmla="*/ 17 w 104"/>
                <a:gd name="T39" fmla="*/ 13 h 27"/>
                <a:gd name="T40" fmla="*/ 30 w 104"/>
                <a:gd name="T41" fmla="*/ 6 h 27"/>
                <a:gd name="T42" fmla="*/ 47 w 104"/>
                <a:gd name="T43" fmla="*/ 1 h 27"/>
                <a:gd name="T44" fmla="*/ 55 w 104"/>
                <a:gd name="T45" fmla="*/ 0 h 27"/>
                <a:gd name="T46" fmla="*/ 64 w 104"/>
                <a:gd name="T47" fmla="*/ 0 h 27"/>
                <a:gd name="T48" fmla="*/ 72 w 104"/>
                <a:gd name="T49" fmla="*/ 1 h 27"/>
                <a:gd name="T50" fmla="*/ 81 w 104"/>
                <a:gd name="T51" fmla="*/ 3 h 27"/>
                <a:gd name="T52" fmla="*/ 89 w 104"/>
                <a:gd name="T53" fmla="*/ 9 h 27"/>
                <a:gd name="T54" fmla="*/ 98 w 104"/>
                <a:gd name="T55" fmla="*/ 14 h 27"/>
                <a:gd name="T56" fmla="*/ 98 w 104"/>
                <a:gd name="T57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4" h="27">
                  <a:moveTo>
                    <a:pt x="98" y="14"/>
                  </a:moveTo>
                  <a:lnTo>
                    <a:pt x="98" y="14"/>
                  </a:lnTo>
                  <a:lnTo>
                    <a:pt x="102" y="20"/>
                  </a:lnTo>
                  <a:lnTo>
                    <a:pt x="104" y="24"/>
                  </a:lnTo>
                  <a:lnTo>
                    <a:pt x="103" y="24"/>
                  </a:lnTo>
                  <a:lnTo>
                    <a:pt x="102" y="26"/>
                  </a:lnTo>
                  <a:lnTo>
                    <a:pt x="95" y="24"/>
                  </a:lnTo>
                  <a:lnTo>
                    <a:pt x="95" y="24"/>
                  </a:lnTo>
                  <a:lnTo>
                    <a:pt x="91" y="23"/>
                  </a:lnTo>
                  <a:lnTo>
                    <a:pt x="88" y="20"/>
                  </a:lnTo>
                  <a:lnTo>
                    <a:pt x="77" y="18"/>
                  </a:lnTo>
                  <a:lnTo>
                    <a:pt x="66" y="17"/>
                  </a:lnTo>
                  <a:lnTo>
                    <a:pt x="52" y="18"/>
                  </a:lnTo>
                  <a:lnTo>
                    <a:pt x="25" y="21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6" y="20"/>
                  </a:lnTo>
                  <a:lnTo>
                    <a:pt x="17" y="13"/>
                  </a:lnTo>
                  <a:lnTo>
                    <a:pt x="30" y="6"/>
                  </a:lnTo>
                  <a:lnTo>
                    <a:pt x="47" y="1"/>
                  </a:lnTo>
                  <a:lnTo>
                    <a:pt x="55" y="0"/>
                  </a:lnTo>
                  <a:lnTo>
                    <a:pt x="64" y="0"/>
                  </a:lnTo>
                  <a:lnTo>
                    <a:pt x="72" y="1"/>
                  </a:lnTo>
                  <a:lnTo>
                    <a:pt x="81" y="3"/>
                  </a:lnTo>
                  <a:lnTo>
                    <a:pt x="89" y="9"/>
                  </a:lnTo>
                  <a:lnTo>
                    <a:pt x="98" y="14"/>
                  </a:lnTo>
                  <a:lnTo>
                    <a:pt x="98" y="14"/>
                  </a:lnTo>
                  <a:close/>
                </a:path>
              </a:pathLst>
            </a:custGeom>
            <a:solidFill>
              <a:srgbClr val="F7E5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Freeform 1064"/>
            <p:cNvSpPr>
              <a:spLocks/>
            </p:cNvSpPr>
            <p:nvPr/>
          </p:nvSpPr>
          <p:spPr bwMode="auto">
            <a:xfrm>
              <a:off x="2159" y="2026"/>
              <a:ext cx="100" cy="26"/>
            </a:xfrm>
            <a:custGeom>
              <a:avLst/>
              <a:gdLst>
                <a:gd name="T0" fmla="*/ 94 w 100"/>
                <a:gd name="T1" fmla="*/ 14 h 26"/>
                <a:gd name="T2" fmla="*/ 94 w 100"/>
                <a:gd name="T3" fmla="*/ 14 h 26"/>
                <a:gd name="T4" fmla="*/ 97 w 100"/>
                <a:gd name="T5" fmla="*/ 20 h 26"/>
                <a:gd name="T6" fmla="*/ 100 w 100"/>
                <a:gd name="T7" fmla="*/ 23 h 26"/>
                <a:gd name="T8" fmla="*/ 99 w 100"/>
                <a:gd name="T9" fmla="*/ 24 h 26"/>
                <a:gd name="T10" fmla="*/ 97 w 100"/>
                <a:gd name="T11" fmla="*/ 24 h 26"/>
                <a:gd name="T12" fmla="*/ 91 w 100"/>
                <a:gd name="T13" fmla="*/ 24 h 26"/>
                <a:gd name="T14" fmla="*/ 91 w 100"/>
                <a:gd name="T15" fmla="*/ 24 h 26"/>
                <a:gd name="T16" fmla="*/ 85 w 100"/>
                <a:gd name="T17" fmla="*/ 20 h 26"/>
                <a:gd name="T18" fmla="*/ 74 w 100"/>
                <a:gd name="T19" fmla="*/ 17 h 26"/>
                <a:gd name="T20" fmla="*/ 63 w 100"/>
                <a:gd name="T21" fmla="*/ 17 h 26"/>
                <a:gd name="T22" fmla="*/ 50 w 100"/>
                <a:gd name="T23" fmla="*/ 17 h 26"/>
                <a:gd name="T24" fmla="*/ 24 w 100"/>
                <a:gd name="T25" fmla="*/ 21 h 26"/>
                <a:gd name="T26" fmla="*/ 1 w 100"/>
                <a:gd name="T27" fmla="*/ 26 h 26"/>
                <a:gd name="T28" fmla="*/ 1 w 100"/>
                <a:gd name="T29" fmla="*/ 26 h 26"/>
                <a:gd name="T30" fmla="*/ 0 w 100"/>
                <a:gd name="T31" fmla="*/ 26 h 26"/>
                <a:gd name="T32" fmla="*/ 1 w 100"/>
                <a:gd name="T33" fmla="*/ 24 h 26"/>
                <a:gd name="T34" fmla="*/ 6 w 100"/>
                <a:gd name="T35" fmla="*/ 20 h 26"/>
                <a:gd name="T36" fmla="*/ 16 w 100"/>
                <a:gd name="T37" fmla="*/ 13 h 26"/>
                <a:gd name="T38" fmla="*/ 29 w 100"/>
                <a:gd name="T39" fmla="*/ 6 h 26"/>
                <a:gd name="T40" fmla="*/ 44 w 100"/>
                <a:gd name="T41" fmla="*/ 1 h 26"/>
                <a:gd name="T42" fmla="*/ 53 w 100"/>
                <a:gd name="T43" fmla="*/ 0 h 26"/>
                <a:gd name="T44" fmla="*/ 61 w 100"/>
                <a:gd name="T45" fmla="*/ 0 h 26"/>
                <a:gd name="T46" fmla="*/ 69 w 100"/>
                <a:gd name="T47" fmla="*/ 1 h 26"/>
                <a:gd name="T48" fmla="*/ 77 w 100"/>
                <a:gd name="T49" fmla="*/ 3 h 26"/>
                <a:gd name="T50" fmla="*/ 86 w 100"/>
                <a:gd name="T51" fmla="*/ 9 h 26"/>
                <a:gd name="T52" fmla="*/ 94 w 100"/>
                <a:gd name="T53" fmla="*/ 14 h 26"/>
                <a:gd name="T54" fmla="*/ 94 w 100"/>
                <a:gd name="T55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0" h="26">
                  <a:moveTo>
                    <a:pt x="94" y="14"/>
                  </a:moveTo>
                  <a:lnTo>
                    <a:pt x="94" y="14"/>
                  </a:lnTo>
                  <a:lnTo>
                    <a:pt x="97" y="20"/>
                  </a:lnTo>
                  <a:lnTo>
                    <a:pt x="100" y="23"/>
                  </a:lnTo>
                  <a:lnTo>
                    <a:pt x="99" y="24"/>
                  </a:lnTo>
                  <a:lnTo>
                    <a:pt x="97" y="24"/>
                  </a:lnTo>
                  <a:lnTo>
                    <a:pt x="91" y="24"/>
                  </a:lnTo>
                  <a:lnTo>
                    <a:pt x="91" y="24"/>
                  </a:lnTo>
                  <a:lnTo>
                    <a:pt x="85" y="20"/>
                  </a:lnTo>
                  <a:lnTo>
                    <a:pt x="74" y="17"/>
                  </a:lnTo>
                  <a:lnTo>
                    <a:pt x="63" y="17"/>
                  </a:lnTo>
                  <a:lnTo>
                    <a:pt x="50" y="17"/>
                  </a:lnTo>
                  <a:lnTo>
                    <a:pt x="24" y="21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0" y="26"/>
                  </a:lnTo>
                  <a:lnTo>
                    <a:pt x="1" y="24"/>
                  </a:lnTo>
                  <a:lnTo>
                    <a:pt x="6" y="20"/>
                  </a:lnTo>
                  <a:lnTo>
                    <a:pt x="16" y="13"/>
                  </a:lnTo>
                  <a:lnTo>
                    <a:pt x="29" y="6"/>
                  </a:lnTo>
                  <a:lnTo>
                    <a:pt x="44" y="1"/>
                  </a:lnTo>
                  <a:lnTo>
                    <a:pt x="53" y="0"/>
                  </a:lnTo>
                  <a:lnTo>
                    <a:pt x="61" y="0"/>
                  </a:lnTo>
                  <a:lnTo>
                    <a:pt x="69" y="1"/>
                  </a:lnTo>
                  <a:lnTo>
                    <a:pt x="77" y="3"/>
                  </a:lnTo>
                  <a:lnTo>
                    <a:pt x="86" y="9"/>
                  </a:lnTo>
                  <a:lnTo>
                    <a:pt x="94" y="14"/>
                  </a:lnTo>
                  <a:lnTo>
                    <a:pt x="94" y="14"/>
                  </a:lnTo>
                  <a:close/>
                </a:path>
              </a:pathLst>
            </a:custGeom>
            <a:solidFill>
              <a:srgbClr val="F7E7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Freeform 1065"/>
            <p:cNvSpPr>
              <a:spLocks/>
            </p:cNvSpPr>
            <p:nvPr/>
          </p:nvSpPr>
          <p:spPr bwMode="auto">
            <a:xfrm>
              <a:off x="2161" y="2026"/>
              <a:ext cx="97" cy="26"/>
            </a:xfrm>
            <a:custGeom>
              <a:avLst/>
              <a:gdLst>
                <a:gd name="T0" fmla="*/ 90 w 97"/>
                <a:gd name="T1" fmla="*/ 14 h 26"/>
                <a:gd name="T2" fmla="*/ 90 w 97"/>
                <a:gd name="T3" fmla="*/ 14 h 26"/>
                <a:gd name="T4" fmla="*/ 94 w 97"/>
                <a:gd name="T5" fmla="*/ 18 h 26"/>
                <a:gd name="T6" fmla="*/ 97 w 97"/>
                <a:gd name="T7" fmla="*/ 21 h 26"/>
                <a:gd name="T8" fmla="*/ 95 w 97"/>
                <a:gd name="T9" fmla="*/ 23 h 26"/>
                <a:gd name="T10" fmla="*/ 94 w 97"/>
                <a:gd name="T11" fmla="*/ 23 h 26"/>
                <a:gd name="T12" fmla="*/ 88 w 97"/>
                <a:gd name="T13" fmla="*/ 23 h 26"/>
                <a:gd name="T14" fmla="*/ 88 w 97"/>
                <a:gd name="T15" fmla="*/ 23 h 26"/>
                <a:gd name="T16" fmla="*/ 81 w 97"/>
                <a:gd name="T17" fmla="*/ 18 h 26"/>
                <a:gd name="T18" fmla="*/ 72 w 97"/>
                <a:gd name="T19" fmla="*/ 17 h 26"/>
                <a:gd name="T20" fmla="*/ 61 w 97"/>
                <a:gd name="T21" fmla="*/ 16 h 26"/>
                <a:gd name="T22" fmla="*/ 50 w 97"/>
                <a:gd name="T23" fmla="*/ 17 h 26"/>
                <a:gd name="T24" fmla="*/ 23 w 97"/>
                <a:gd name="T25" fmla="*/ 20 h 26"/>
                <a:gd name="T26" fmla="*/ 1 w 97"/>
                <a:gd name="T27" fmla="*/ 26 h 26"/>
                <a:gd name="T28" fmla="*/ 1 w 97"/>
                <a:gd name="T29" fmla="*/ 26 h 26"/>
                <a:gd name="T30" fmla="*/ 0 w 97"/>
                <a:gd name="T31" fmla="*/ 24 h 26"/>
                <a:gd name="T32" fmla="*/ 1 w 97"/>
                <a:gd name="T33" fmla="*/ 24 h 26"/>
                <a:gd name="T34" fmla="*/ 6 w 97"/>
                <a:gd name="T35" fmla="*/ 18 h 26"/>
                <a:gd name="T36" fmla="*/ 15 w 97"/>
                <a:gd name="T37" fmla="*/ 13 h 26"/>
                <a:gd name="T38" fmla="*/ 28 w 97"/>
                <a:gd name="T39" fmla="*/ 6 h 26"/>
                <a:gd name="T40" fmla="*/ 43 w 97"/>
                <a:gd name="T41" fmla="*/ 1 h 26"/>
                <a:gd name="T42" fmla="*/ 51 w 97"/>
                <a:gd name="T43" fmla="*/ 0 h 26"/>
                <a:gd name="T44" fmla="*/ 60 w 97"/>
                <a:gd name="T45" fmla="*/ 0 h 26"/>
                <a:gd name="T46" fmla="*/ 67 w 97"/>
                <a:gd name="T47" fmla="*/ 1 h 26"/>
                <a:gd name="T48" fmla="*/ 75 w 97"/>
                <a:gd name="T49" fmla="*/ 3 h 26"/>
                <a:gd name="T50" fmla="*/ 83 w 97"/>
                <a:gd name="T51" fmla="*/ 7 h 26"/>
                <a:gd name="T52" fmla="*/ 90 w 97"/>
                <a:gd name="T53" fmla="*/ 14 h 26"/>
                <a:gd name="T54" fmla="*/ 90 w 97"/>
                <a:gd name="T55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7" h="26">
                  <a:moveTo>
                    <a:pt x="90" y="14"/>
                  </a:moveTo>
                  <a:lnTo>
                    <a:pt x="90" y="14"/>
                  </a:lnTo>
                  <a:lnTo>
                    <a:pt x="94" y="18"/>
                  </a:lnTo>
                  <a:lnTo>
                    <a:pt x="97" y="21"/>
                  </a:lnTo>
                  <a:lnTo>
                    <a:pt x="95" y="23"/>
                  </a:lnTo>
                  <a:lnTo>
                    <a:pt x="94" y="23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81" y="18"/>
                  </a:lnTo>
                  <a:lnTo>
                    <a:pt x="72" y="17"/>
                  </a:lnTo>
                  <a:lnTo>
                    <a:pt x="61" y="16"/>
                  </a:lnTo>
                  <a:lnTo>
                    <a:pt x="50" y="17"/>
                  </a:lnTo>
                  <a:lnTo>
                    <a:pt x="23" y="20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0" y="24"/>
                  </a:lnTo>
                  <a:lnTo>
                    <a:pt x="1" y="24"/>
                  </a:lnTo>
                  <a:lnTo>
                    <a:pt x="6" y="18"/>
                  </a:lnTo>
                  <a:lnTo>
                    <a:pt x="15" y="13"/>
                  </a:lnTo>
                  <a:lnTo>
                    <a:pt x="28" y="6"/>
                  </a:lnTo>
                  <a:lnTo>
                    <a:pt x="43" y="1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67" y="1"/>
                  </a:lnTo>
                  <a:lnTo>
                    <a:pt x="75" y="3"/>
                  </a:lnTo>
                  <a:lnTo>
                    <a:pt x="83" y="7"/>
                  </a:lnTo>
                  <a:lnTo>
                    <a:pt x="90" y="14"/>
                  </a:lnTo>
                  <a:lnTo>
                    <a:pt x="90" y="14"/>
                  </a:lnTo>
                  <a:close/>
                </a:path>
              </a:pathLst>
            </a:custGeom>
            <a:solidFill>
              <a:srgbClr val="F7E9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Freeform 1066"/>
            <p:cNvSpPr>
              <a:spLocks/>
            </p:cNvSpPr>
            <p:nvPr/>
          </p:nvSpPr>
          <p:spPr bwMode="auto">
            <a:xfrm>
              <a:off x="2164" y="2026"/>
              <a:ext cx="91" cy="24"/>
            </a:xfrm>
            <a:custGeom>
              <a:avLst/>
              <a:gdLst>
                <a:gd name="T0" fmla="*/ 86 w 91"/>
                <a:gd name="T1" fmla="*/ 13 h 24"/>
                <a:gd name="T2" fmla="*/ 86 w 91"/>
                <a:gd name="T3" fmla="*/ 13 h 24"/>
                <a:gd name="T4" fmla="*/ 90 w 91"/>
                <a:gd name="T5" fmla="*/ 18 h 24"/>
                <a:gd name="T6" fmla="*/ 91 w 91"/>
                <a:gd name="T7" fmla="*/ 21 h 24"/>
                <a:gd name="T8" fmla="*/ 91 w 91"/>
                <a:gd name="T9" fmla="*/ 21 h 24"/>
                <a:gd name="T10" fmla="*/ 90 w 91"/>
                <a:gd name="T11" fmla="*/ 23 h 24"/>
                <a:gd name="T12" fmla="*/ 83 w 91"/>
                <a:gd name="T13" fmla="*/ 21 h 24"/>
                <a:gd name="T14" fmla="*/ 83 w 91"/>
                <a:gd name="T15" fmla="*/ 21 h 24"/>
                <a:gd name="T16" fmla="*/ 77 w 91"/>
                <a:gd name="T17" fmla="*/ 18 h 24"/>
                <a:gd name="T18" fmla="*/ 68 w 91"/>
                <a:gd name="T19" fmla="*/ 16 h 24"/>
                <a:gd name="T20" fmla="*/ 58 w 91"/>
                <a:gd name="T21" fmla="*/ 16 h 24"/>
                <a:gd name="T22" fmla="*/ 47 w 91"/>
                <a:gd name="T23" fmla="*/ 16 h 24"/>
                <a:gd name="T24" fmla="*/ 22 w 91"/>
                <a:gd name="T25" fmla="*/ 18 h 24"/>
                <a:gd name="T26" fmla="*/ 1 w 91"/>
                <a:gd name="T27" fmla="*/ 24 h 24"/>
                <a:gd name="T28" fmla="*/ 1 w 91"/>
                <a:gd name="T29" fmla="*/ 24 h 24"/>
                <a:gd name="T30" fmla="*/ 0 w 91"/>
                <a:gd name="T31" fmla="*/ 24 h 24"/>
                <a:gd name="T32" fmla="*/ 1 w 91"/>
                <a:gd name="T33" fmla="*/ 23 h 24"/>
                <a:gd name="T34" fmla="*/ 6 w 91"/>
                <a:gd name="T35" fmla="*/ 18 h 24"/>
                <a:gd name="T36" fmla="*/ 15 w 91"/>
                <a:gd name="T37" fmla="*/ 11 h 24"/>
                <a:gd name="T38" fmla="*/ 28 w 91"/>
                <a:gd name="T39" fmla="*/ 6 h 24"/>
                <a:gd name="T40" fmla="*/ 42 w 91"/>
                <a:gd name="T41" fmla="*/ 1 h 24"/>
                <a:gd name="T42" fmla="*/ 49 w 91"/>
                <a:gd name="T43" fmla="*/ 0 h 24"/>
                <a:gd name="T44" fmla="*/ 57 w 91"/>
                <a:gd name="T45" fmla="*/ 0 h 24"/>
                <a:gd name="T46" fmla="*/ 64 w 91"/>
                <a:gd name="T47" fmla="*/ 1 h 24"/>
                <a:gd name="T48" fmla="*/ 72 w 91"/>
                <a:gd name="T49" fmla="*/ 3 h 24"/>
                <a:gd name="T50" fmla="*/ 78 w 91"/>
                <a:gd name="T51" fmla="*/ 7 h 24"/>
                <a:gd name="T52" fmla="*/ 86 w 91"/>
                <a:gd name="T53" fmla="*/ 13 h 24"/>
                <a:gd name="T54" fmla="*/ 86 w 91"/>
                <a:gd name="T55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1" h="24">
                  <a:moveTo>
                    <a:pt x="86" y="13"/>
                  </a:moveTo>
                  <a:lnTo>
                    <a:pt x="86" y="13"/>
                  </a:lnTo>
                  <a:lnTo>
                    <a:pt x="90" y="18"/>
                  </a:lnTo>
                  <a:lnTo>
                    <a:pt x="91" y="21"/>
                  </a:lnTo>
                  <a:lnTo>
                    <a:pt x="91" y="21"/>
                  </a:lnTo>
                  <a:lnTo>
                    <a:pt x="90" y="23"/>
                  </a:lnTo>
                  <a:lnTo>
                    <a:pt x="83" y="21"/>
                  </a:lnTo>
                  <a:lnTo>
                    <a:pt x="83" y="21"/>
                  </a:lnTo>
                  <a:lnTo>
                    <a:pt x="77" y="18"/>
                  </a:lnTo>
                  <a:lnTo>
                    <a:pt x="68" y="16"/>
                  </a:lnTo>
                  <a:lnTo>
                    <a:pt x="58" y="16"/>
                  </a:lnTo>
                  <a:lnTo>
                    <a:pt x="47" y="16"/>
                  </a:lnTo>
                  <a:lnTo>
                    <a:pt x="22" y="18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0" y="24"/>
                  </a:lnTo>
                  <a:lnTo>
                    <a:pt x="1" y="23"/>
                  </a:lnTo>
                  <a:lnTo>
                    <a:pt x="6" y="18"/>
                  </a:lnTo>
                  <a:lnTo>
                    <a:pt x="15" y="11"/>
                  </a:lnTo>
                  <a:lnTo>
                    <a:pt x="28" y="6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57" y="0"/>
                  </a:lnTo>
                  <a:lnTo>
                    <a:pt x="64" y="1"/>
                  </a:lnTo>
                  <a:lnTo>
                    <a:pt x="72" y="3"/>
                  </a:lnTo>
                  <a:lnTo>
                    <a:pt x="78" y="7"/>
                  </a:lnTo>
                  <a:lnTo>
                    <a:pt x="86" y="13"/>
                  </a:lnTo>
                  <a:lnTo>
                    <a:pt x="86" y="13"/>
                  </a:lnTo>
                  <a:close/>
                </a:path>
              </a:pathLst>
            </a:custGeom>
            <a:solidFill>
              <a:srgbClr val="FAE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Freeform 1067"/>
            <p:cNvSpPr>
              <a:spLocks/>
            </p:cNvSpPr>
            <p:nvPr/>
          </p:nvSpPr>
          <p:spPr bwMode="auto">
            <a:xfrm>
              <a:off x="2167" y="2026"/>
              <a:ext cx="87" cy="23"/>
            </a:xfrm>
            <a:custGeom>
              <a:avLst/>
              <a:gdLst>
                <a:gd name="T0" fmla="*/ 82 w 87"/>
                <a:gd name="T1" fmla="*/ 13 h 23"/>
                <a:gd name="T2" fmla="*/ 82 w 87"/>
                <a:gd name="T3" fmla="*/ 13 h 23"/>
                <a:gd name="T4" fmla="*/ 86 w 87"/>
                <a:gd name="T5" fmla="*/ 17 h 23"/>
                <a:gd name="T6" fmla="*/ 87 w 87"/>
                <a:gd name="T7" fmla="*/ 20 h 23"/>
                <a:gd name="T8" fmla="*/ 87 w 87"/>
                <a:gd name="T9" fmla="*/ 21 h 23"/>
                <a:gd name="T10" fmla="*/ 86 w 87"/>
                <a:gd name="T11" fmla="*/ 21 h 23"/>
                <a:gd name="T12" fmla="*/ 79 w 87"/>
                <a:gd name="T13" fmla="*/ 21 h 23"/>
                <a:gd name="T14" fmla="*/ 79 w 87"/>
                <a:gd name="T15" fmla="*/ 21 h 23"/>
                <a:gd name="T16" fmla="*/ 74 w 87"/>
                <a:gd name="T17" fmla="*/ 17 h 23"/>
                <a:gd name="T18" fmla="*/ 65 w 87"/>
                <a:gd name="T19" fmla="*/ 16 h 23"/>
                <a:gd name="T20" fmla="*/ 55 w 87"/>
                <a:gd name="T21" fmla="*/ 14 h 23"/>
                <a:gd name="T22" fmla="*/ 45 w 87"/>
                <a:gd name="T23" fmla="*/ 16 h 23"/>
                <a:gd name="T24" fmla="*/ 21 w 87"/>
                <a:gd name="T25" fmla="*/ 18 h 23"/>
                <a:gd name="T26" fmla="*/ 0 w 87"/>
                <a:gd name="T27" fmla="*/ 23 h 23"/>
                <a:gd name="T28" fmla="*/ 0 w 87"/>
                <a:gd name="T29" fmla="*/ 23 h 23"/>
                <a:gd name="T30" fmla="*/ 0 w 87"/>
                <a:gd name="T31" fmla="*/ 23 h 23"/>
                <a:gd name="T32" fmla="*/ 0 w 87"/>
                <a:gd name="T33" fmla="*/ 21 h 23"/>
                <a:gd name="T34" fmla="*/ 6 w 87"/>
                <a:gd name="T35" fmla="*/ 17 h 23"/>
                <a:gd name="T36" fmla="*/ 14 w 87"/>
                <a:gd name="T37" fmla="*/ 11 h 23"/>
                <a:gd name="T38" fmla="*/ 26 w 87"/>
                <a:gd name="T39" fmla="*/ 6 h 23"/>
                <a:gd name="T40" fmla="*/ 39 w 87"/>
                <a:gd name="T41" fmla="*/ 1 h 23"/>
                <a:gd name="T42" fmla="*/ 46 w 87"/>
                <a:gd name="T43" fmla="*/ 0 h 23"/>
                <a:gd name="T44" fmla="*/ 54 w 87"/>
                <a:gd name="T45" fmla="*/ 0 h 23"/>
                <a:gd name="T46" fmla="*/ 61 w 87"/>
                <a:gd name="T47" fmla="*/ 1 h 23"/>
                <a:gd name="T48" fmla="*/ 68 w 87"/>
                <a:gd name="T49" fmla="*/ 3 h 23"/>
                <a:gd name="T50" fmla="*/ 75 w 87"/>
                <a:gd name="T51" fmla="*/ 7 h 23"/>
                <a:gd name="T52" fmla="*/ 82 w 87"/>
                <a:gd name="T53" fmla="*/ 13 h 23"/>
                <a:gd name="T54" fmla="*/ 82 w 87"/>
                <a:gd name="T55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7" h="23">
                  <a:moveTo>
                    <a:pt x="82" y="13"/>
                  </a:moveTo>
                  <a:lnTo>
                    <a:pt x="82" y="13"/>
                  </a:lnTo>
                  <a:lnTo>
                    <a:pt x="86" y="17"/>
                  </a:lnTo>
                  <a:lnTo>
                    <a:pt x="87" y="20"/>
                  </a:lnTo>
                  <a:lnTo>
                    <a:pt x="87" y="21"/>
                  </a:lnTo>
                  <a:lnTo>
                    <a:pt x="86" y="21"/>
                  </a:lnTo>
                  <a:lnTo>
                    <a:pt x="79" y="21"/>
                  </a:lnTo>
                  <a:lnTo>
                    <a:pt x="79" y="21"/>
                  </a:lnTo>
                  <a:lnTo>
                    <a:pt x="74" y="17"/>
                  </a:lnTo>
                  <a:lnTo>
                    <a:pt x="65" y="16"/>
                  </a:lnTo>
                  <a:lnTo>
                    <a:pt x="55" y="14"/>
                  </a:lnTo>
                  <a:lnTo>
                    <a:pt x="45" y="16"/>
                  </a:lnTo>
                  <a:lnTo>
                    <a:pt x="21" y="1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6" y="17"/>
                  </a:lnTo>
                  <a:lnTo>
                    <a:pt x="14" y="11"/>
                  </a:lnTo>
                  <a:lnTo>
                    <a:pt x="26" y="6"/>
                  </a:lnTo>
                  <a:lnTo>
                    <a:pt x="39" y="1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61" y="1"/>
                  </a:lnTo>
                  <a:lnTo>
                    <a:pt x="68" y="3"/>
                  </a:lnTo>
                  <a:lnTo>
                    <a:pt x="75" y="7"/>
                  </a:lnTo>
                  <a:lnTo>
                    <a:pt x="82" y="13"/>
                  </a:lnTo>
                  <a:lnTo>
                    <a:pt x="82" y="13"/>
                  </a:lnTo>
                  <a:close/>
                </a:path>
              </a:pathLst>
            </a:custGeom>
            <a:solidFill>
              <a:srgbClr val="FAEE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Freeform 1068"/>
            <p:cNvSpPr>
              <a:spLocks/>
            </p:cNvSpPr>
            <p:nvPr/>
          </p:nvSpPr>
          <p:spPr bwMode="auto">
            <a:xfrm>
              <a:off x="2170" y="2026"/>
              <a:ext cx="83" cy="21"/>
            </a:xfrm>
            <a:custGeom>
              <a:avLst/>
              <a:gdLst>
                <a:gd name="T0" fmla="*/ 77 w 83"/>
                <a:gd name="T1" fmla="*/ 13 h 21"/>
                <a:gd name="T2" fmla="*/ 77 w 83"/>
                <a:gd name="T3" fmla="*/ 13 h 21"/>
                <a:gd name="T4" fmla="*/ 81 w 83"/>
                <a:gd name="T5" fmla="*/ 16 h 21"/>
                <a:gd name="T6" fmla="*/ 83 w 83"/>
                <a:gd name="T7" fmla="*/ 20 h 21"/>
                <a:gd name="T8" fmla="*/ 83 w 83"/>
                <a:gd name="T9" fmla="*/ 20 h 21"/>
                <a:gd name="T10" fmla="*/ 81 w 83"/>
                <a:gd name="T11" fmla="*/ 20 h 21"/>
                <a:gd name="T12" fmla="*/ 76 w 83"/>
                <a:gd name="T13" fmla="*/ 20 h 21"/>
                <a:gd name="T14" fmla="*/ 76 w 83"/>
                <a:gd name="T15" fmla="*/ 20 h 21"/>
                <a:gd name="T16" fmla="*/ 70 w 83"/>
                <a:gd name="T17" fmla="*/ 17 h 21"/>
                <a:gd name="T18" fmla="*/ 62 w 83"/>
                <a:gd name="T19" fmla="*/ 14 h 21"/>
                <a:gd name="T20" fmla="*/ 52 w 83"/>
                <a:gd name="T21" fmla="*/ 14 h 21"/>
                <a:gd name="T22" fmla="*/ 42 w 83"/>
                <a:gd name="T23" fmla="*/ 14 h 21"/>
                <a:gd name="T24" fmla="*/ 20 w 83"/>
                <a:gd name="T25" fmla="*/ 17 h 21"/>
                <a:gd name="T26" fmla="*/ 0 w 83"/>
                <a:gd name="T27" fmla="*/ 21 h 21"/>
                <a:gd name="T28" fmla="*/ 0 w 83"/>
                <a:gd name="T29" fmla="*/ 21 h 21"/>
                <a:gd name="T30" fmla="*/ 0 w 83"/>
                <a:gd name="T31" fmla="*/ 21 h 21"/>
                <a:gd name="T32" fmla="*/ 0 w 83"/>
                <a:gd name="T33" fmla="*/ 21 h 21"/>
                <a:gd name="T34" fmla="*/ 5 w 83"/>
                <a:gd name="T35" fmla="*/ 17 h 21"/>
                <a:gd name="T36" fmla="*/ 13 w 83"/>
                <a:gd name="T37" fmla="*/ 11 h 21"/>
                <a:gd name="T38" fmla="*/ 24 w 83"/>
                <a:gd name="T39" fmla="*/ 6 h 21"/>
                <a:gd name="T40" fmla="*/ 37 w 83"/>
                <a:gd name="T41" fmla="*/ 1 h 21"/>
                <a:gd name="T42" fmla="*/ 44 w 83"/>
                <a:gd name="T43" fmla="*/ 0 h 21"/>
                <a:gd name="T44" fmla="*/ 51 w 83"/>
                <a:gd name="T45" fmla="*/ 0 h 21"/>
                <a:gd name="T46" fmla="*/ 58 w 83"/>
                <a:gd name="T47" fmla="*/ 1 h 21"/>
                <a:gd name="T48" fmla="*/ 65 w 83"/>
                <a:gd name="T49" fmla="*/ 3 h 21"/>
                <a:gd name="T50" fmla="*/ 71 w 83"/>
                <a:gd name="T51" fmla="*/ 7 h 21"/>
                <a:gd name="T52" fmla="*/ 77 w 83"/>
                <a:gd name="T53" fmla="*/ 13 h 21"/>
                <a:gd name="T54" fmla="*/ 77 w 83"/>
                <a:gd name="T55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3" h="21">
                  <a:moveTo>
                    <a:pt x="77" y="13"/>
                  </a:moveTo>
                  <a:lnTo>
                    <a:pt x="77" y="13"/>
                  </a:lnTo>
                  <a:lnTo>
                    <a:pt x="81" y="16"/>
                  </a:lnTo>
                  <a:lnTo>
                    <a:pt x="83" y="20"/>
                  </a:lnTo>
                  <a:lnTo>
                    <a:pt x="83" y="20"/>
                  </a:lnTo>
                  <a:lnTo>
                    <a:pt x="81" y="20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70" y="17"/>
                  </a:lnTo>
                  <a:lnTo>
                    <a:pt x="62" y="14"/>
                  </a:lnTo>
                  <a:lnTo>
                    <a:pt x="52" y="14"/>
                  </a:lnTo>
                  <a:lnTo>
                    <a:pt x="42" y="14"/>
                  </a:lnTo>
                  <a:lnTo>
                    <a:pt x="20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5" y="17"/>
                  </a:lnTo>
                  <a:lnTo>
                    <a:pt x="13" y="11"/>
                  </a:lnTo>
                  <a:lnTo>
                    <a:pt x="24" y="6"/>
                  </a:lnTo>
                  <a:lnTo>
                    <a:pt x="37" y="1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8" y="1"/>
                  </a:lnTo>
                  <a:lnTo>
                    <a:pt x="65" y="3"/>
                  </a:lnTo>
                  <a:lnTo>
                    <a:pt x="71" y="7"/>
                  </a:lnTo>
                  <a:lnTo>
                    <a:pt x="77" y="13"/>
                  </a:lnTo>
                  <a:lnTo>
                    <a:pt x="77" y="13"/>
                  </a:lnTo>
                  <a:close/>
                </a:path>
              </a:pathLst>
            </a:custGeom>
            <a:solidFill>
              <a:srgbClr val="FAEE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Freeform 1069"/>
            <p:cNvSpPr>
              <a:spLocks/>
            </p:cNvSpPr>
            <p:nvPr/>
          </p:nvSpPr>
          <p:spPr bwMode="auto">
            <a:xfrm>
              <a:off x="2173" y="2026"/>
              <a:ext cx="78" cy="21"/>
            </a:xfrm>
            <a:custGeom>
              <a:avLst/>
              <a:gdLst>
                <a:gd name="T0" fmla="*/ 73 w 78"/>
                <a:gd name="T1" fmla="*/ 11 h 21"/>
                <a:gd name="T2" fmla="*/ 73 w 78"/>
                <a:gd name="T3" fmla="*/ 11 h 21"/>
                <a:gd name="T4" fmla="*/ 77 w 78"/>
                <a:gd name="T5" fmla="*/ 16 h 21"/>
                <a:gd name="T6" fmla="*/ 78 w 78"/>
                <a:gd name="T7" fmla="*/ 18 h 21"/>
                <a:gd name="T8" fmla="*/ 78 w 78"/>
                <a:gd name="T9" fmla="*/ 20 h 21"/>
                <a:gd name="T10" fmla="*/ 77 w 78"/>
                <a:gd name="T11" fmla="*/ 20 h 21"/>
                <a:gd name="T12" fmla="*/ 72 w 78"/>
                <a:gd name="T13" fmla="*/ 18 h 21"/>
                <a:gd name="T14" fmla="*/ 72 w 78"/>
                <a:gd name="T15" fmla="*/ 18 h 21"/>
                <a:gd name="T16" fmla="*/ 66 w 78"/>
                <a:gd name="T17" fmla="*/ 16 h 21"/>
                <a:gd name="T18" fmla="*/ 59 w 78"/>
                <a:gd name="T19" fmla="*/ 14 h 21"/>
                <a:gd name="T20" fmla="*/ 49 w 78"/>
                <a:gd name="T21" fmla="*/ 14 h 21"/>
                <a:gd name="T22" fmla="*/ 40 w 78"/>
                <a:gd name="T23" fmla="*/ 14 h 21"/>
                <a:gd name="T24" fmla="*/ 19 w 78"/>
                <a:gd name="T25" fmla="*/ 17 h 21"/>
                <a:gd name="T26" fmla="*/ 0 w 78"/>
                <a:gd name="T27" fmla="*/ 21 h 21"/>
                <a:gd name="T28" fmla="*/ 0 w 78"/>
                <a:gd name="T29" fmla="*/ 21 h 21"/>
                <a:gd name="T30" fmla="*/ 0 w 78"/>
                <a:gd name="T31" fmla="*/ 21 h 21"/>
                <a:gd name="T32" fmla="*/ 0 w 78"/>
                <a:gd name="T33" fmla="*/ 20 h 21"/>
                <a:gd name="T34" fmla="*/ 5 w 78"/>
                <a:gd name="T35" fmla="*/ 16 h 21"/>
                <a:gd name="T36" fmla="*/ 12 w 78"/>
                <a:gd name="T37" fmla="*/ 10 h 21"/>
                <a:gd name="T38" fmla="*/ 22 w 78"/>
                <a:gd name="T39" fmla="*/ 6 h 21"/>
                <a:gd name="T40" fmla="*/ 35 w 78"/>
                <a:gd name="T41" fmla="*/ 1 h 21"/>
                <a:gd name="T42" fmla="*/ 41 w 78"/>
                <a:gd name="T43" fmla="*/ 0 h 21"/>
                <a:gd name="T44" fmla="*/ 48 w 78"/>
                <a:gd name="T45" fmla="*/ 0 h 21"/>
                <a:gd name="T46" fmla="*/ 54 w 78"/>
                <a:gd name="T47" fmla="*/ 1 h 21"/>
                <a:gd name="T48" fmla="*/ 62 w 78"/>
                <a:gd name="T49" fmla="*/ 3 h 21"/>
                <a:gd name="T50" fmla="*/ 67 w 78"/>
                <a:gd name="T51" fmla="*/ 7 h 21"/>
                <a:gd name="T52" fmla="*/ 73 w 78"/>
                <a:gd name="T53" fmla="*/ 11 h 21"/>
                <a:gd name="T54" fmla="*/ 73 w 78"/>
                <a:gd name="T5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8" h="21">
                  <a:moveTo>
                    <a:pt x="73" y="11"/>
                  </a:moveTo>
                  <a:lnTo>
                    <a:pt x="73" y="11"/>
                  </a:lnTo>
                  <a:lnTo>
                    <a:pt x="77" y="16"/>
                  </a:lnTo>
                  <a:lnTo>
                    <a:pt x="78" y="18"/>
                  </a:lnTo>
                  <a:lnTo>
                    <a:pt x="78" y="20"/>
                  </a:lnTo>
                  <a:lnTo>
                    <a:pt x="77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6" y="16"/>
                  </a:lnTo>
                  <a:lnTo>
                    <a:pt x="59" y="14"/>
                  </a:lnTo>
                  <a:lnTo>
                    <a:pt x="49" y="14"/>
                  </a:lnTo>
                  <a:lnTo>
                    <a:pt x="40" y="14"/>
                  </a:lnTo>
                  <a:lnTo>
                    <a:pt x="19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5" y="16"/>
                  </a:lnTo>
                  <a:lnTo>
                    <a:pt x="12" y="10"/>
                  </a:lnTo>
                  <a:lnTo>
                    <a:pt x="22" y="6"/>
                  </a:lnTo>
                  <a:lnTo>
                    <a:pt x="35" y="1"/>
                  </a:lnTo>
                  <a:lnTo>
                    <a:pt x="41" y="0"/>
                  </a:lnTo>
                  <a:lnTo>
                    <a:pt x="48" y="0"/>
                  </a:lnTo>
                  <a:lnTo>
                    <a:pt x="54" y="1"/>
                  </a:lnTo>
                  <a:lnTo>
                    <a:pt x="62" y="3"/>
                  </a:lnTo>
                  <a:lnTo>
                    <a:pt x="67" y="7"/>
                  </a:lnTo>
                  <a:lnTo>
                    <a:pt x="73" y="11"/>
                  </a:lnTo>
                  <a:lnTo>
                    <a:pt x="73" y="11"/>
                  </a:lnTo>
                  <a:close/>
                </a:path>
              </a:pathLst>
            </a:custGeom>
            <a:solidFill>
              <a:srgbClr val="FAF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Freeform 1070"/>
            <p:cNvSpPr>
              <a:spLocks/>
            </p:cNvSpPr>
            <p:nvPr/>
          </p:nvSpPr>
          <p:spPr bwMode="auto">
            <a:xfrm>
              <a:off x="2175" y="2026"/>
              <a:ext cx="75" cy="20"/>
            </a:xfrm>
            <a:custGeom>
              <a:avLst/>
              <a:gdLst>
                <a:gd name="T0" fmla="*/ 70 w 75"/>
                <a:gd name="T1" fmla="*/ 11 h 20"/>
                <a:gd name="T2" fmla="*/ 70 w 75"/>
                <a:gd name="T3" fmla="*/ 11 h 20"/>
                <a:gd name="T4" fmla="*/ 74 w 75"/>
                <a:gd name="T5" fmla="*/ 14 h 20"/>
                <a:gd name="T6" fmla="*/ 75 w 75"/>
                <a:gd name="T7" fmla="*/ 17 h 20"/>
                <a:gd name="T8" fmla="*/ 75 w 75"/>
                <a:gd name="T9" fmla="*/ 18 h 20"/>
                <a:gd name="T10" fmla="*/ 74 w 75"/>
                <a:gd name="T11" fmla="*/ 18 h 20"/>
                <a:gd name="T12" fmla="*/ 69 w 75"/>
                <a:gd name="T13" fmla="*/ 18 h 20"/>
                <a:gd name="T14" fmla="*/ 69 w 75"/>
                <a:gd name="T15" fmla="*/ 18 h 20"/>
                <a:gd name="T16" fmla="*/ 64 w 75"/>
                <a:gd name="T17" fmla="*/ 16 h 20"/>
                <a:gd name="T18" fmla="*/ 56 w 75"/>
                <a:gd name="T19" fmla="*/ 14 h 20"/>
                <a:gd name="T20" fmla="*/ 48 w 75"/>
                <a:gd name="T21" fmla="*/ 13 h 20"/>
                <a:gd name="T22" fmla="*/ 38 w 75"/>
                <a:gd name="T23" fmla="*/ 13 h 20"/>
                <a:gd name="T24" fmla="*/ 18 w 75"/>
                <a:gd name="T25" fmla="*/ 16 h 20"/>
                <a:gd name="T26" fmla="*/ 1 w 75"/>
                <a:gd name="T27" fmla="*/ 20 h 20"/>
                <a:gd name="T28" fmla="*/ 1 w 75"/>
                <a:gd name="T29" fmla="*/ 20 h 20"/>
                <a:gd name="T30" fmla="*/ 0 w 75"/>
                <a:gd name="T31" fmla="*/ 20 h 20"/>
                <a:gd name="T32" fmla="*/ 0 w 75"/>
                <a:gd name="T33" fmla="*/ 18 h 20"/>
                <a:gd name="T34" fmla="*/ 5 w 75"/>
                <a:gd name="T35" fmla="*/ 16 h 20"/>
                <a:gd name="T36" fmla="*/ 13 w 75"/>
                <a:gd name="T37" fmla="*/ 10 h 20"/>
                <a:gd name="T38" fmla="*/ 22 w 75"/>
                <a:gd name="T39" fmla="*/ 6 h 20"/>
                <a:gd name="T40" fmla="*/ 34 w 75"/>
                <a:gd name="T41" fmla="*/ 1 h 20"/>
                <a:gd name="T42" fmla="*/ 39 w 75"/>
                <a:gd name="T43" fmla="*/ 0 h 20"/>
                <a:gd name="T44" fmla="*/ 46 w 75"/>
                <a:gd name="T45" fmla="*/ 0 h 20"/>
                <a:gd name="T46" fmla="*/ 52 w 75"/>
                <a:gd name="T47" fmla="*/ 1 h 20"/>
                <a:gd name="T48" fmla="*/ 58 w 75"/>
                <a:gd name="T49" fmla="*/ 3 h 20"/>
                <a:gd name="T50" fmla="*/ 65 w 75"/>
                <a:gd name="T51" fmla="*/ 6 h 20"/>
                <a:gd name="T52" fmla="*/ 70 w 75"/>
                <a:gd name="T53" fmla="*/ 11 h 20"/>
                <a:gd name="T54" fmla="*/ 70 w 75"/>
                <a:gd name="T55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5" h="20">
                  <a:moveTo>
                    <a:pt x="70" y="11"/>
                  </a:moveTo>
                  <a:lnTo>
                    <a:pt x="70" y="11"/>
                  </a:lnTo>
                  <a:lnTo>
                    <a:pt x="74" y="14"/>
                  </a:lnTo>
                  <a:lnTo>
                    <a:pt x="75" y="17"/>
                  </a:lnTo>
                  <a:lnTo>
                    <a:pt x="75" y="18"/>
                  </a:lnTo>
                  <a:lnTo>
                    <a:pt x="74" y="18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4" y="16"/>
                  </a:lnTo>
                  <a:lnTo>
                    <a:pt x="56" y="14"/>
                  </a:lnTo>
                  <a:lnTo>
                    <a:pt x="48" y="13"/>
                  </a:lnTo>
                  <a:lnTo>
                    <a:pt x="38" y="13"/>
                  </a:lnTo>
                  <a:lnTo>
                    <a:pt x="18" y="16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5" y="16"/>
                  </a:lnTo>
                  <a:lnTo>
                    <a:pt x="13" y="10"/>
                  </a:lnTo>
                  <a:lnTo>
                    <a:pt x="22" y="6"/>
                  </a:lnTo>
                  <a:lnTo>
                    <a:pt x="34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2" y="1"/>
                  </a:lnTo>
                  <a:lnTo>
                    <a:pt x="58" y="3"/>
                  </a:lnTo>
                  <a:lnTo>
                    <a:pt x="65" y="6"/>
                  </a:lnTo>
                  <a:lnTo>
                    <a:pt x="70" y="11"/>
                  </a:lnTo>
                  <a:lnTo>
                    <a:pt x="70" y="11"/>
                  </a:lnTo>
                  <a:close/>
                </a:path>
              </a:pathLst>
            </a:custGeom>
            <a:solidFill>
              <a:srgbClr val="FAF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Freeform 1071"/>
            <p:cNvSpPr>
              <a:spLocks/>
            </p:cNvSpPr>
            <p:nvPr/>
          </p:nvSpPr>
          <p:spPr bwMode="auto">
            <a:xfrm>
              <a:off x="2178" y="2026"/>
              <a:ext cx="71" cy="18"/>
            </a:xfrm>
            <a:custGeom>
              <a:avLst/>
              <a:gdLst>
                <a:gd name="T0" fmla="*/ 66 w 71"/>
                <a:gd name="T1" fmla="*/ 10 h 18"/>
                <a:gd name="T2" fmla="*/ 66 w 71"/>
                <a:gd name="T3" fmla="*/ 10 h 18"/>
                <a:gd name="T4" fmla="*/ 69 w 71"/>
                <a:gd name="T5" fmla="*/ 14 h 18"/>
                <a:gd name="T6" fmla="*/ 71 w 71"/>
                <a:gd name="T7" fmla="*/ 17 h 18"/>
                <a:gd name="T8" fmla="*/ 69 w 71"/>
                <a:gd name="T9" fmla="*/ 17 h 18"/>
                <a:gd name="T10" fmla="*/ 64 w 71"/>
                <a:gd name="T11" fmla="*/ 17 h 18"/>
                <a:gd name="T12" fmla="*/ 64 w 71"/>
                <a:gd name="T13" fmla="*/ 17 h 18"/>
                <a:gd name="T14" fmla="*/ 59 w 71"/>
                <a:gd name="T15" fmla="*/ 14 h 18"/>
                <a:gd name="T16" fmla="*/ 53 w 71"/>
                <a:gd name="T17" fmla="*/ 13 h 18"/>
                <a:gd name="T18" fmla="*/ 45 w 71"/>
                <a:gd name="T19" fmla="*/ 13 h 18"/>
                <a:gd name="T20" fmla="*/ 36 w 71"/>
                <a:gd name="T21" fmla="*/ 13 h 18"/>
                <a:gd name="T22" fmla="*/ 17 w 71"/>
                <a:gd name="T23" fmla="*/ 16 h 18"/>
                <a:gd name="T24" fmla="*/ 1 w 71"/>
                <a:gd name="T25" fmla="*/ 18 h 18"/>
                <a:gd name="T26" fmla="*/ 1 w 71"/>
                <a:gd name="T27" fmla="*/ 18 h 18"/>
                <a:gd name="T28" fmla="*/ 0 w 71"/>
                <a:gd name="T29" fmla="*/ 18 h 18"/>
                <a:gd name="T30" fmla="*/ 1 w 71"/>
                <a:gd name="T31" fmla="*/ 18 h 18"/>
                <a:gd name="T32" fmla="*/ 5 w 71"/>
                <a:gd name="T33" fmla="*/ 14 h 18"/>
                <a:gd name="T34" fmla="*/ 11 w 71"/>
                <a:gd name="T35" fmla="*/ 10 h 18"/>
                <a:gd name="T36" fmla="*/ 21 w 71"/>
                <a:gd name="T37" fmla="*/ 4 h 18"/>
                <a:gd name="T38" fmla="*/ 31 w 71"/>
                <a:gd name="T39" fmla="*/ 1 h 18"/>
                <a:gd name="T40" fmla="*/ 43 w 71"/>
                <a:gd name="T41" fmla="*/ 0 h 18"/>
                <a:gd name="T42" fmla="*/ 49 w 71"/>
                <a:gd name="T43" fmla="*/ 1 h 18"/>
                <a:gd name="T44" fmla="*/ 55 w 71"/>
                <a:gd name="T45" fmla="*/ 3 h 18"/>
                <a:gd name="T46" fmla="*/ 61 w 71"/>
                <a:gd name="T47" fmla="*/ 6 h 18"/>
                <a:gd name="T48" fmla="*/ 66 w 71"/>
                <a:gd name="T49" fmla="*/ 10 h 18"/>
                <a:gd name="T50" fmla="*/ 66 w 71"/>
                <a:gd name="T51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" h="18">
                  <a:moveTo>
                    <a:pt x="66" y="10"/>
                  </a:moveTo>
                  <a:lnTo>
                    <a:pt x="66" y="10"/>
                  </a:lnTo>
                  <a:lnTo>
                    <a:pt x="69" y="14"/>
                  </a:lnTo>
                  <a:lnTo>
                    <a:pt x="71" y="17"/>
                  </a:lnTo>
                  <a:lnTo>
                    <a:pt x="69" y="17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59" y="14"/>
                  </a:lnTo>
                  <a:lnTo>
                    <a:pt x="53" y="13"/>
                  </a:lnTo>
                  <a:lnTo>
                    <a:pt x="45" y="13"/>
                  </a:lnTo>
                  <a:lnTo>
                    <a:pt x="36" y="13"/>
                  </a:lnTo>
                  <a:lnTo>
                    <a:pt x="17" y="16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1" y="18"/>
                  </a:lnTo>
                  <a:lnTo>
                    <a:pt x="5" y="14"/>
                  </a:lnTo>
                  <a:lnTo>
                    <a:pt x="11" y="10"/>
                  </a:lnTo>
                  <a:lnTo>
                    <a:pt x="21" y="4"/>
                  </a:lnTo>
                  <a:lnTo>
                    <a:pt x="31" y="1"/>
                  </a:lnTo>
                  <a:lnTo>
                    <a:pt x="43" y="0"/>
                  </a:lnTo>
                  <a:lnTo>
                    <a:pt x="49" y="1"/>
                  </a:lnTo>
                  <a:lnTo>
                    <a:pt x="55" y="3"/>
                  </a:lnTo>
                  <a:lnTo>
                    <a:pt x="61" y="6"/>
                  </a:lnTo>
                  <a:lnTo>
                    <a:pt x="66" y="10"/>
                  </a:lnTo>
                  <a:lnTo>
                    <a:pt x="66" y="10"/>
                  </a:lnTo>
                  <a:close/>
                </a:path>
              </a:pathLst>
            </a:custGeom>
            <a:solidFill>
              <a:srgbClr val="FAF3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Freeform 1072"/>
            <p:cNvSpPr>
              <a:spLocks/>
            </p:cNvSpPr>
            <p:nvPr/>
          </p:nvSpPr>
          <p:spPr bwMode="auto">
            <a:xfrm>
              <a:off x="2180" y="2026"/>
              <a:ext cx="67" cy="18"/>
            </a:xfrm>
            <a:custGeom>
              <a:avLst/>
              <a:gdLst>
                <a:gd name="T0" fmla="*/ 62 w 67"/>
                <a:gd name="T1" fmla="*/ 10 h 18"/>
                <a:gd name="T2" fmla="*/ 62 w 67"/>
                <a:gd name="T3" fmla="*/ 10 h 18"/>
                <a:gd name="T4" fmla="*/ 66 w 67"/>
                <a:gd name="T5" fmla="*/ 13 h 18"/>
                <a:gd name="T6" fmla="*/ 67 w 67"/>
                <a:gd name="T7" fmla="*/ 16 h 18"/>
                <a:gd name="T8" fmla="*/ 66 w 67"/>
                <a:gd name="T9" fmla="*/ 17 h 18"/>
                <a:gd name="T10" fmla="*/ 61 w 67"/>
                <a:gd name="T11" fmla="*/ 16 h 18"/>
                <a:gd name="T12" fmla="*/ 61 w 67"/>
                <a:gd name="T13" fmla="*/ 16 h 18"/>
                <a:gd name="T14" fmla="*/ 57 w 67"/>
                <a:gd name="T15" fmla="*/ 14 h 18"/>
                <a:gd name="T16" fmla="*/ 51 w 67"/>
                <a:gd name="T17" fmla="*/ 13 h 18"/>
                <a:gd name="T18" fmla="*/ 43 w 67"/>
                <a:gd name="T19" fmla="*/ 11 h 18"/>
                <a:gd name="T20" fmla="*/ 34 w 67"/>
                <a:gd name="T21" fmla="*/ 11 h 18"/>
                <a:gd name="T22" fmla="*/ 17 w 67"/>
                <a:gd name="T23" fmla="*/ 14 h 18"/>
                <a:gd name="T24" fmla="*/ 1 w 67"/>
                <a:gd name="T25" fmla="*/ 18 h 18"/>
                <a:gd name="T26" fmla="*/ 1 w 67"/>
                <a:gd name="T27" fmla="*/ 18 h 18"/>
                <a:gd name="T28" fmla="*/ 0 w 67"/>
                <a:gd name="T29" fmla="*/ 18 h 18"/>
                <a:gd name="T30" fmla="*/ 1 w 67"/>
                <a:gd name="T31" fmla="*/ 17 h 18"/>
                <a:gd name="T32" fmla="*/ 5 w 67"/>
                <a:gd name="T33" fmla="*/ 14 h 18"/>
                <a:gd name="T34" fmla="*/ 12 w 67"/>
                <a:gd name="T35" fmla="*/ 9 h 18"/>
                <a:gd name="T36" fmla="*/ 20 w 67"/>
                <a:gd name="T37" fmla="*/ 4 h 18"/>
                <a:gd name="T38" fmla="*/ 31 w 67"/>
                <a:gd name="T39" fmla="*/ 1 h 18"/>
                <a:gd name="T40" fmla="*/ 42 w 67"/>
                <a:gd name="T41" fmla="*/ 0 h 18"/>
                <a:gd name="T42" fmla="*/ 47 w 67"/>
                <a:gd name="T43" fmla="*/ 1 h 18"/>
                <a:gd name="T44" fmla="*/ 52 w 67"/>
                <a:gd name="T45" fmla="*/ 3 h 18"/>
                <a:gd name="T46" fmla="*/ 57 w 67"/>
                <a:gd name="T47" fmla="*/ 6 h 18"/>
                <a:gd name="T48" fmla="*/ 62 w 67"/>
                <a:gd name="T49" fmla="*/ 10 h 18"/>
                <a:gd name="T50" fmla="*/ 62 w 67"/>
                <a:gd name="T51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18">
                  <a:moveTo>
                    <a:pt x="62" y="10"/>
                  </a:moveTo>
                  <a:lnTo>
                    <a:pt x="62" y="10"/>
                  </a:lnTo>
                  <a:lnTo>
                    <a:pt x="66" y="13"/>
                  </a:lnTo>
                  <a:lnTo>
                    <a:pt x="67" y="16"/>
                  </a:lnTo>
                  <a:lnTo>
                    <a:pt x="66" y="17"/>
                  </a:lnTo>
                  <a:lnTo>
                    <a:pt x="61" y="16"/>
                  </a:lnTo>
                  <a:lnTo>
                    <a:pt x="61" y="16"/>
                  </a:lnTo>
                  <a:lnTo>
                    <a:pt x="57" y="14"/>
                  </a:lnTo>
                  <a:lnTo>
                    <a:pt x="51" y="13"/>
                  </a:lnTo>
                  <a:lnTo>
                    <a:pt x="43" y="11"/>
                  </a:lnTo>
                  <a:lnTo>
                    <a:pt x="34" y="11"/>
                  </a:lnTo>
                  <a:lnTo>
                    <a:pt x="17" y="14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1" y="17"/>
                  </a:lnTo>
                  <a:lnTo>
                    <a:pt x="5" y="14"/>
                  </a:lnTo>
                  <a:lnTo>
                    <a:pt x="12" y="9"/>
                  </a:lnTo>
                  <a:lnTo>
                    <a:pt x="20" y="4"/>
                  </a:lnTo>
                  <a:lnTo>
                    <a:pt x="31" y="1"/>
                  </a:lnTo>
                  <a:lnTo>
                    <a:pt x="42" y="0"/>
                  </a:lnTo>
                  <a:lnTo>
                    <a:pt x="47" y="1"/>
                  </a:lnTo>
                  <a:lnTo>
                    <a:pt x="52" y="3"/>
                  </a:lnTo>
                  <a:lnTo>
                    <a:pt x="57" y="6"/>
                  </a:lnTo>
                  <a:lnTo>
                    <a:pt x="62" y="10"/>
                  </a:lnTo>
                  <a:lnTo>
                    <a:pt x="62" y="10"/>
                  </a:lnTo>
                  <a:close/>
                </a:path>
              </a:pathLst>
            </a:custGeom>
            <a:solidFill>
              <a:srgbClr val="FCF6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Freeform 1073"/>
            <p:cNvSpPr>
              <a:spLocks/>
            </p:cNvSpPr>
            <p:nvPr/>
          </p:nvSpPr>
          <p:spPr bwMode="auto">
            <a:xfrm>
              <a:off x="2184" y="2026"/>
              <a:ext cx="62" cy="17"/>
            </a:xfrm>
            <a:custGeom>
              <a:avLst/>
              <a:gdLst>
                <a:gd name="T0" fmla="*/ 58 w 62"/>
                <a:gd name="T1" fmla="*/ 10 h 17"/>
                <a:gd name="T2" fmla="*/ 58 w 62"/>
                <a:gd name="T3" fmla="*/ 10 h 17"/>
                <a:gd name="T4" fmla="*/ 61 w 62"/>
                <a:gd name="T5" fmla="*/ 13 h 17"/>
                <a:gd name="T6" fmla="*/ 62 w 62"/>
                <a:gd name="T7" fmla="*/ 14 h 17"/>
                <a:gd name="T8" fmla="*/ 61 w 62"/>
                <a:gd name="T9" fmla="*/ 16 h 17"/>
                <a:gd name="T10" fmla="*/ 56 w 62"/>
                <a:gd name="T11" fmla="*/ 16 h 17"/>
                <a:gd name="T12" fmla="*/ 56 w 62"/>
                <a:gd name="T13" fmla="*/ 16 h 17"/>
                <a:gd name="T14" fmla="*/ 52 w 62"/>
                <a:gd name="T15" fmla="*/ 13 h 17"/>
                <a:gd name="T16" fmla="*/ 46 w 62"/>
                <a:gd name="T17" fmla="*/ 11 h 17"/>
                <a:gd name="T18" fmla="*/ 32 w 62"/>
                <a:gd name="T19" fmla="*/ 11 h 17"/>
                <a:gd name="T20" fmla="*/ 14 w 62"/>
                <a:gd name="T21" fmla="*/ 14 h 17"/>
                <a:gd name="T22" fmla="*/ 0 w 62"/>
                <a:gd name="T23" fmla="*/ 17 h 17"/>
                <a:gd name="T24" fmla="*/ 0 w 62"/>
                <a:gd name="T25" fmla="*/ 17 h 17"/>
                <a:gd name="T26" fmla="*/ 0 w 62"/>
                <a:gd name="T27" fmla="*/ 17 h 17"/>
                <a:gd name="T28" fmla="*/ 0 w 62"/>
                <a:gd name="T29" fmla="*/ 16 h 17"/>
                <a:gd name="T30" fmla="*/ 4 w 62"/>
                <a:gd name="T31" fmla="*/ 13 h 17"/>
                <a:gd name="T32" fmla="*/ 9 w 62"/>
                <a:gd name="T33" fmla="*/ 9 h 17"/>
                <a:gd name="T34" fmla="*/ 18 w 62"/>
                <a:gd name="T35" fmla="*/ 4 h 17"/>
                <a:gd name="T36" fmla="*/ 28 w 62"/>
                <a:gd name="T37" fmla="*/ 1 h 17"/>
                <a:gd name="T38" fmla="*/ 38 w 62"/>
                <a:gd name="T39" fmla="*/ 0 h 17"/>
                <a:gd name="T40" fmla="*/ 43 w 62"/>
                <a:gd name="T41" fmla="*/ 1 h 17"/>
                <a:gd name="T42" fmla="*/ 48 w 62"/>
                <a:gd name="T43" fmla="*/ 3 h 17"/>
                <a:gd name="T44" fmla="*/ 53 w 62"/>
                <a:gd name="T45" fmla="*/ 6 h 17"/>
                <a:gd name="T46" fmla="*/ 58 w 62"/>
                <a:gd name="T47" fmla="*/ 10 h 17"/>
                <a:gd name="T48" fmla="*/ 58 w 62"/>
                <a:gd name="T4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2" h="17">
                  <a:moveTo>
                    <a:pt x="58" y="10"/>
                  </a:moveTo>
                  <a:lnTo>
                    <a:pt x="58" y="10"/>
                  </a:lnTo>
                  <a:lnTo>
                    <a:pt x="61" y="13"/>
                  </a:lnTo>
                  <a:lnTo>
                    <a:pt x="62" y="14"/>
                  </a:lnTo>
                  <a:lnTo>
                    <a:pt x="61" y="16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52" y="13"/>
                  </a:lnTo>
                  <a:lnTo>
                    <a:pt x="46" y="11"/>
                  </a:lnTo>
                  <a:lnTo>
                    <a:pt x="32" y="11"/>
                  </a:lnTo>
                  <a:lnTo>
                    <a:pt x="14" y="1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4" y="13"/>
                  </a:lnTo>
                  <a:lnTo>
                    <a:pt x="9" y="9"/>
                  </a:lnTo>
                  <a:lnTo>
                    <a:pt x="18" y="4"/>
                  </a:lnTo>
                  <a:lnTo>
                    <a:pt x="28" y="1"/>
                  </a:lnTo>
                  <a:lnTo>
                    <a:pt x="38" y="0"/>
                  </a:lnTo>
                  <a:lnTo>
                    <a:pt x="43" y="1"/>
                  </a:lnTo>
                  <a:lnTo>
                    <a:pt x="48" y="3"/>
                  </a:lnTo>
                  <a:lnTo>
                    <a:pt x="53" y="6"/>
                  </a:lnTo>
                  <a:lnTo>
                    <a:pt x="58" y="10"/>
                  </a:lnTo>
                  <a:lnTo>
                    <a:pt x="58" y="10"/>
                  </a:lnTo>
                  <a:close/>
                </a:path>
              </a:pathLst>
            </a:custGeom>
            <a:solidFill>
              <a:srgbClr val="FCF6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Freeform 1074"/>
            <p:cNvSpPr>
              <a:spLocks/>
            </p:cNvSpPr>
            <p:nvPr/>
          </p:nvSpPr>
          <p:spPr bwMode="auto">
            <a:xfrm>
              <a:off x="2186" y="2026"/>
              <a:ext cx="59" cy="16"/>
            </a:xfrm>
            <a:custGeom>
              <a:avLst/>
              <a:gdLst>
                <a:gd name="T0" fmla="*/ 55 w 59"/>
                <a:gd name="T1" fmla="*/ 9 h 16"/>
                <a:gd name="T2" fmla="*/ 55 w 59"/>
                <a:gd name="T3" fmla="*/ 9 h 16"/>
                <a:gd name="T4" fmla="*/ 58 w 59"/>
                <a:gd name="T5" fmla="*/ 11 h 16"/>
                <a:gd name="T6" fmla="*/ 59 w 59"/>
                <a:gd name="T7" fmla="*/ 14 h 16"/>
                <a:gd name="T8" fmla="*/ 58 w 59"/>
                <a:gd name="T9" fmla="*/ 14 h 16"/>
                <a:gd name="T10" fmla="*/ 54 w 59"/>
                <a:gd name="T11" fmla="*/ 14 h 16"/>
                <a:gd name="T12" fmla="*/ 54 w 59"/>
                <a:gd name="T13" fmla="*/ 14 h 16"/>
                <a:gd name="T14" fmla="*/ 49 w 59"/>
                <a:gd name="T15" fmla="*/ 13 h 16"/>
                <a:gd name="T16" fmla="*/ 44 w 59"/>
                <a:gd name="T17" fmla="*/ 11 h 16"/>
                <a:gd name="T18" fmla="*/ 30 w 59"/>
                <a:gd name="T19" fmla="*/ 11 h 16"/>
                <a:gd name="T20" fmla="*/ 14 w 59"/>
                <a:gd name="T21" fmla="*/ 13 h 16"/>
                <a:gd name="T22" fmla="*/ 0 w 59"/>
                <a:gd name="T23" fmla="*/ 16 h 16"/>
                <a:gd name="T24" fmla="*/ 0 w 59"/>
                <a:gd name="T25" fmla="*/ 16 h 16"/>
                <a:gd name="T26" fmla="*/ 0 w 59"/>
                <a:gd name="T27" fmla="*/ 16 h 16"/>
                <a:gd name="T28" fmla="*/ 0 w 59"/>
                <a:gd name="T29" fmla="*/ 16 h 16"/>
                <a:gd name="T30" fmla="*/ 4 w 59"/>
                <a:gd name="T31" fmla="*/ 13 h 16"/>
                <a:gd name="T32" fmla="*/ 9 w 59"/>
                <a:gd name="T33" fmla="*/ 9 h 16"/>
                <a:gd name="T34" fmla="*/ 17 w 59"/>
                <a:gd name="T35" fmla="*/ 4 h 16"/>
                <a:gd name="T36" fmla="*/ 26 w 59"/>
                <a:gd name="T37" fmla="*/ 1 h 16"/>
                <a:gd name="T38" fmla="*/ 36 w 59"/>
                <a:gd name="T39" fmla="*/ 0 h 16"/>
                <a:gd name="T40" fmla="*/ 41 w 59"/>
                <a:gd name="T41" fmla="*/ 1 h 16"/>
                <a:gd name="T42" fmla="*/ 46 w 59"/>
                <a:gd name="T43" fmla="*/ 3 h 16"/>
                <a:gd name="T44" fmla="*/ 50 w 59"/>
                <a:gd name="T45" fmla="*/ 6 h 16"/>
                <a:gd name="T46" fmla="*/ 55 w 59"/>
                <a:gd name="T47" fmla="*/ 9 h 16"/>
                <a:gd name="T48" fmla="*/ 55 w 59"/>
                <a:gd name="T4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16">
                  <a:moveTo>
                    <a:pt x="55" y="9"/>
                  </a:moveTo>
                  <a:lnTo>
                    <a:pt x="55" y="9"/>
                  </a:lnTo>
                  <a:lnTo>
                    <a:pt x="58" y="11"/>
                  </a:lnTo>
                  <a:lnTo>
                    <a:pt x="59" y="14"/>
                  </a:lnTo>
                  <a:lnTo>
                    <a:pt x="58" y="14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49" y="13"/>
                  </a:lnTo>
                  <a:lnTo>
                    <a:pt x="44" y="11"/>
                  </a:lnTo>
                  <a:lnTo>
                    <a:pt x="30" y="11"/>
                  </a:lnTo>
                  <a:lnTo>
                    <a:pt x="14" y="13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4" y="13"/>
                  </a:lnTo>
                  <a:lnTo>
                    <a:pt x="9" y="9"/>
                  </a:lnTo>
                  <a:lnTo>
                    <a:pt x="17" y="4"/>
                  </a:lnTo>
                  <a:lnTo>
                    <a:pt x="26" y="1"/>
                  </a:lnTo>
                  <a:lnTo>
                    <a:pt x="36" y="0"/>
                  </a:lnTo>
                  <a:lnTo>
                    <a:pt x="41" y="1"/>
                  </a:lnTo>
                  <a:lnTo>
                    <a:pt x="46" y="3"/>
                  </a:lnTo>
                  <a:lnTo>
                    <a:pt x="50" y="6"/>
                  </a:lnTo>
                  <a:lnTo>
                    <a:pt x="55" y="9"/>
                  </a:lnTo>
                  <a:lnTo>
                    <a:pt x="55" y="9"/>
                  </a:lnTo>
                  <a:close/>
                </a:path>
              </a:pathLst>
            </a:custGeom>
            <a:solidFill>
              <a:srgbClr val="FCF9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Freeform 1075"/>
            <p:cNvSpPr>
              <a:spLocks/>
            </p:cNvSpPr>
            <p:nvPr/>
          </p:nvSpPr>
          <p:spPr bwMode="auto">
            <a:xfrm>
              <a:off x="2189" y="2026"/>
              <a:ext cx="53" cy="14"/>
            </a:xfrm>
            <a:custGeom>
              <a:avLst/>
              <a:gdLst>
                <a:gd name="T0" fmla="*/ 51 w 53"/>
                <a:gd name="T1" fmla="*/ 9 h 14"/>
                <a:gd name="T2" fmla="*/ 51 w 53"/>
                <a:gd name="T3" fmla="*/ 9 h 14"/>
                <a:gd name="T4" fmla="*/ 53 w 53"/>
                <a:gd name="T5" fmla="*/ 13 h 14"/>
                <a:gd name="T6" fmla="*/ 53 w 53"/>
                <a:gd name="T7" fmla="*/ 14 h 14"/>
                <a:gd name="T8" fmla="*/ 50 w 53"/>
                <a:gd name="T9" fmla="*/ 14 h 14"/>
                <a:gd name="T10" fmla="*/ 50 w 53"/>
                <a:gd name="T11" fmla="*/ 14 h 14"/>
                <a:gd name="T12" fmla="*/ 46 w 53"/>
                <a:gd name="T13" fmla="*/ 11 h 14"/>
                <a:gd name="T14" fmla="*/ 41 w 53"/>
                <a:gd name="T15" fmla="*/ 10 h 14"/>
                <a:gd name="T16" fmla="*/ 28 w 53"/>
                <a:gd name="T17" fmla="*/ 10 h 14"/>
                <a:gd name="T18" fmla="*/ 13 w 53"/>
                <a:gd name="T19" fmla="*/ 11 h 14"/>
                <a:gd name="T20" fmla="*/ 0 w 53"/>
                <a:gd name="T21" fmla="*/ 14 h 14"/>
                <a:gd name="T22" fmla="*/ 0 w 53"/>
                <a:gd name="T23" fmla="*/ 14 h 14"/>
                <a:gd name="T24" fmla="*/ 0 w 53"/>
                <a:gd name="T25" fmla="*/ 14 h 14"/>
                <a:gd name="T26" fmla="*/ 0 w 53"/>
                <a:gd name="T27" fmla="*/ 14 h 14"/>
                <a:gd name="T28" fmla="*/ 4 w 53"/>
                <a:gd name="T29" fmla="*/ 11 h 14"/>
                <a:gd name="T30" fmla="*/ 9 w 53"/>
                <a:gd name="T31" fmla="*/ 9 h 14"/>
                <a:gd name="T32" fmla="*/ 15 w 53"/>
                <a:gd name="T33" fmla="*/ 4 h 14"/>
                <a:gd name="T34" fmla="*/ 24 w 53"/>
                <a:gd name="T35" fmla="*/ 1 h 14"/>
                <a:gd name="T36" fmla="*/ 33 w 53"/>
                <a:gd name="T37" fmla="*/ 0 h 14"/>
                <a:gd name="T38" fmla="*/ 38 w 53"/>
                <a:gd name="T39" fmla="*/ 1 h 14"/>
                <a:gd name="T40" fmla="*/ 42 w 53"/>
                <a:gd name="T41" fmla="*/ 3 h 14"/>
                <a:gd name="T42" fmla="*/ 47 w 53"/>
                <a:gd name="T43" fmla="*/ 6 h 14"/>
                <a:gd name="T44" fmla="*/ 51 w 53"/>
                <a:gd name="T45" fmla="*/ 9 h 14"/>
                <a:gd name="T46" fmla="*/ 51 w 53"/>
                <a:gd name="T4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" h="14">
                  <a:moveTo>
                    <a:pt x="51" y="9"/>
                  </a:moveTo>
                  <a:lnTo>
                    <a:pt x="51" y="9"/>
                  </a:lnTo>
                  <a:lnTo>
                    <a:pt x="53" y="13"/>
                  </a:lnTo>
                  <a:lnTo>
                    <a:pt x="53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46" y="11"/>
                  </a:lnTo>
                  <a:lnTo>
                    <a:pt x="41" y="10"/>
                  </a:lnTo>
                  <a:lnTo>
                    <a:pt x="28" y="10"/>
                  </a:lnTo>
                  <a:lnTo>
                    <a:pt x="13" y="11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4" y="11"/>
                  </a:lnTo>
                  <a:lnTo>
                    <a:pt x="9" y="9"/>
                  </a:lnTo>
                  <a:lnTo>
                    <a:pt x="15" y="4"/>
                  </a:lnTo>
                  <a:lnTo>
                    <a:pt x="24" y="1"/>
                  </a:lnTo>
                  <a:lnTo>
                    <a:pt x="33" y="0"/>
                  </a:lnTo>
                  <a:lnTo>
                    <a:pt x="38" y="1"/>
                  </a:lnTo>
                  <a:lnTo>
                    <a:pt x="42" y="3"/>
                  </a:lnTo>
                  <a:lnTo>
                    <a:pt x="47" y="6"/>
                  </a:lnTo>
                  <a:lnTo>
                    <a:pt x="51" y="9"/>
                  </a:lnTo>
                  <a:lnTo>
                    <a:pt x="51" y="9"/>
                  </a:lnTo>
                  <a:close/>
                </a:path>
              </a:pathLst>
            </a:custGeom>
            <a:solidFill>
              <a:srgbClr val="FCF9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Freeform 1076"/>
            <p:cNvSpPr>
              <a:spLocks/>
            </p:cNvSpPr>
            <p:nvPr/>
          </p:nvSpPr>
          <p:spPr bwMode="auto">
            <a:xfrm>
              <a:off x="2192" y="2027"/>
              <a:ext cx="49" cy="13"/>
            </a:xfrm>
            <a:custGeom>
              <a:avLst/>
              <a:gdLst>
                <a:gd name="T0" fmla="*/ 47 w 49"/>
                <a:gd name="T1" fmla="*/ 8 h 13"/>
                <a:gd name="T2" fmla="*/ 47 w 49"/>
                <a:gd name="T3" fmla="*/ 8 h 13"/>
                <a:gd name="T4" fmla="*/ 49 w 49"/>
                <a:gd name="T5" fmla="*/ 12 h 13"/>
                <a:gd name="T6" fmla="*/ 49 w 49"/>
                <a:gd name="T7" fmla="*/ 12 h 13"/>
                <a:gd name="T8" fmla="*/ 45 w 49"/>
                <a:gd name="T9" fmla="*/ 12 h 13"/>
                <a:gd name="T10" fmla="*/ 45 w 49"/>
                <a:gd name="T11" fmla="*/ 12 h 13"/>
                <a:gd name="T12" fmla="*/ 41 w 49"/>
                <a:gd name="T13" fmla="*/ 10 h 13"/>
                <a:gd name="T14" fmla="*/ 38 w 49"/>
                <a:gd name="T15" fmla="*/ 9 h 13"/>
                <a:gd name="T16" fmla="*/ 25 w 49"/>
                <a:gd name="T17" fmla="*/ 9 h 13"/>
                <a:gd name="T18" fmla="*/ 12 w 49"/>
                <a:gd name="T19" fmla="*/ 10 h 13"/>
                <a:gd name="T20" fmla="*/ 0 w 49"/>
                <a:gd name="T21" fmla="*/ 13 h 13"/>
                <a:gd name="T22" fmla="*/ 0 w 49"/>
                <a:gd name="T23" fmla="*/ 13 h 13"/>
                <a:gd name="T24" fmla="*/ 0 w 49"/>
                <a:gd name="T25" fmla="*/ 13 h 13"/>
                <a:gd name="T26" fmla="*/ 0 w 49"/>
                <a:gd name="T27" fmla="*/ 12 h 13"/>
                <a:gd name="T28" fmla="*/ 3 w 49"/>
                <a:gd name="T29" fmla="*/ 10 h 13"/>
                <a:gd name="T30" fmla="*/ 7 w 49"/>
                <a:gd name="T31" fmla="*/ 6 h 13"/>
                <a:gd name="T32" fmla="*/ 15 w 49"/>
                <a:gd name="T33" fmla="*/ 3 h 13"/>
                <a:gd name="T34" fmla="*/ 22 w 49"/>
                <a:gd name="T35" fmla="*/ 0 h 13"/>
                <a:gd name="T36" fmla="*/ 30 w 49"/>
                <a:gd name="T37" fmla="*/ 0 h 13"/>
                <a:gd name="T38" fmla="*/ 39 w 49"/>
                <a:gd name="T39" fmla="*/ 2 h 13"/>
                <a:gd name="T40" fmla="*/ 43 w 49"/>
                <a:gd name="T41" fmla="*/ 3 h 13"/>
                <a:gd name="T42" fmla="*/ 47 w 49"/>
                <a:gd name="T43" fmla="*/ 8 h 13"/>
                <a:gd name="T44" fmla="*/ 47 w 49"/>
                <a:gd name="T45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13">
                  <a:moveTo>
                    <a:pt x="47" y="8"/>
                  </a:moveTo>
                  <a:lnTo>
                    <a:pt x="47" y="8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41" y="10"/>
                  </a:lnTo>
                  <a:lnTo>
                    <a:pt x="38" y="9"/>
                  </a:lnTo>
                  <a:lnTo>
                    <a:pt x="25" y="9"/>
                  </a:lnTo>
                  <a:lnTo>
                    <a:pt x="12" y="10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6"/>
                  </a:lnTo>
                  <a:lnTo>
                    <a:pt x="15" y="3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39" y="2"/>
                  </a:lnTo>
                  <a:lnTo>
                    <a:pt x="43" y="3"/>
                  </a:lnTo>
                  <a:lnTo>
                    <a:pt x="47" y="8"/>
                  </a:lnTo>
                  <a:lnTo>
                    <a:pt x="47" y="8"/>
                  </a:lnTo>
                  <a:close/>
                </a:path>
              </a:pathLst>
            </a:custGeom>
            <a:solidFill>
              <a:srgbClr val="FFF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Freeform 1077"/>
            <p:cNvSpPr>
              <a:spLocks/>
            </p:cNvSpPr>
            <p:nvPr/>
          </p:nvSpPr>
          <p:spPr bwMode="auto">
            <a:xfrm>
              <a:off x="2194" y="2027"/>
              <a:ext cx="46" cy="12"/>
            </a:xfrm>
            <a:custGeom>
              <a:avLst/>
              <a:gdLst>
                <a:gd name="T0" fmla="*/ 43 w 46"/>
                <a:gd name="T1" fmla="*/ 6 h 12"/>
                <a:gd name="T2" fmla="*/ 43 w 46"/>
                <a:gd name="T3" fmla="*/ 6 h 12"/>
                <a:gd name="T4" fmla="*/ 46 w 46"/>
                <a:gd name="T5" fmla="*/ 10 h 12"/>
                <a:gd name="T6" fmla="*/ 45 w 46"/>
                <a:gd name="T7" fmla="*/ 12 h 12"/>
                <a:gd name="T8" fmla="*/ 42 w 46"/>
                <a:gd name="T9" fmla="*/ 10 h 12"/>
                <a:gd name="T10" fmla="*/ 42 w 46"/>
                <a:gd name="T11" fmla="*/ 10 h 12"/>
                <a:gd name="T12" fmla="*/ 39 w 46"/>
                <a:gd name="T13" fmla="*/ 9 h 12"/>
                <a:gd name="T14" fmla="*/ 34 w 46"/>
                <a:gd name="T15" fmla="*/ 8 h 12"/>
                <a:gd name="T16" fmla="*/ 24 w 46"/>
                <a:gd name="T17" fmla="*/ 8 h 12"/>
                <a:gd name="T18" fmla="*/ 12 w 46"/>
                <a:gd name="T19" fmla="*/ 9 h 12"/>
                <a:gd name="T20" fmla="*/ 1 w 46"/>
                <a:gd name="T21" fmla="*/ 12 h 12"/>
                <a:gd name="T22" fmla="*/ 1 w 46"/>
                <a:gd name="T23" fmla="*/ 12 h 12"/>
                <a:gd name="T24" fmla="*/ 0 w 46"/>
                <a:gd name="T25" fmla="*/ 12 h 12"/>
                <a:gd name="T26" fmla="*/ 1 w 46"/>
                <a:gd name="T27" fmla="*/ 12 h 12"/>
                <a:gd name="T28" fmla="*/ 3 w 46"/>
                <a:gd name="T29" fmla="*/ 9 h 12"/>
                <a:gd name="T30" fmla="*/ 8 w 46"/>
                <a:gd name="T31" fmla="*/ 6 h 12"/>
                <a:gd name="T32" fmla="*/ 14 w 46"/>
                <a:gd name="T33" fmla="*/ 3 h 12"/>
                <a:gd name="T34" fmla="*/ 20 w 46"/>
                <a:gd name="T35" fmla="*/ 0 h 12"/>
                <a:gd name="T36" fmla="*/ 28 w 46"/>
                <a:gd name="T37" fmla="*/ 0 h 12"/>
                <a:gd name="T38" fmla="*/ 36 w 46"/>
                <a:gd name="T39" fmla="*/ 2 h 12"/>
                <a:gd name="T40" fmla="*/ 39 w 46"/>
                <a:gd name="T41" fmla="*/ 3 h 12"/>
                <a:gd name="T42" fmla="*/ 43 w 46"/>
                <a:gd name="T43" fmla="*/ 6 h 12"/>
                <a:gd name="T44" fmla="*/ 43 w 46"/>
                <a:gd name="T4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" h="12">
                  <a:moveTo>
                    <a:pt x="43" y="6"/>
                  </a:moveTo>
                  <a:lnTo>
                    <a:pt x="43" y="6"/>
                  </a:lnTo>
                  <a:lnTo>
                    <a:pt x="46" y="10"/>
                  </a:lnTo>
                  <a:lnTo>
                    <a:pt x="45" y="12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39" y="9"/>
                  </a:lnTo>
                  <a:lnTo>
                    <a:pt x="34" y="8"/>
                  </a:lnTo>
                  <a:lnTo>
                    <a:pt x="24" y="8"/>
                  </a:lnTo>
                  <a:lnTo>
                    <a:pt x="12" y="9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3" y="9"/>
                  </a:lnTo>
                  <a:lnTo>
                    <a:pt x="8" y="6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6" y="2"/>
                  </a:lnTo>
                  <a:lnTo>
                    <a:pt x="39" y="3"/>
                  </a:lnTo>
                  <a:lnTo>
                    <a:pt x="43" y="6"/>
                  </a:lnTo>
                  <a:lnTo>
                    <a:pt x="43" y="6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Freeform 1078"/>
            <p:cNvSpPr>
              <a:spLocks/>
            </p:cNvSpPr>
            <p:nvPr/>
          </p:nvSpPr>
          <p:spPr bwMode="auto">
            <a:xfrm>
              <a:off x="2228" y="1568"/>
              <a:ext cx="197" cy="304"/>
            </a:xfrm>
            <a:custGeom>
              <a:avLst/>
              <a:gdLst>
                <a:gd name="T0" fmla="*/ 196 w 197"/>
                <a:gd name="T1" fmla="*/ 280 h 304"/>
                <a:gd name="T2" fmla="*/ 196 w 197"/>
                <a:gd name="T3" fmla="*/ 280 h 304"/>
                <a:gd name="T4" fmla="*/ 188 w 197"/>
                <a:gd name="T5" fmla="*/ 280 h 304"/>
                <a:gd name="T6" fmla="*/ 177 w 197"/>
                <a:gd name="T7" fmla="*/ 281 h 304"/>
                <a:gd name="T8" fmla="*/ 149 w 197"/>
                <a:gd name="T9" fmla="*/ 287 h 304"/>
                <a:gd name="T10" fmla="*/ 117 w 197"/>
                <a:gd name="T11" fmla="*/ 295 h 304"/>
                <a:gd name="T12" fmla="*/ 86 w 197"/>
                <a:gd name="T13" fmla="*/ 302 h 304"/>
                <a:gd name="T14" fmla="*/ 86 w 197"/>
                <a:gd name="T15" fmla="*/ 302 h 304"/>
                <a:gd name="T16" fmla="*/ 74 w 197"/>
                <a:gd name="T17" fmla="*/ 304 h 304"/>
                <a:gd name="T18" fmla="*/ 64 w 197"/>
                <a:gd name="T19" fmla="*/ 302 h 304"/>
                <a:gd name="T20" fmla="*/ 55 w 197"/>
                <a:gd name="T21" fmla="*/ 301 h 304"/>
                <a:gd name="T22" fmla="*/ 47 w 197"/>
                <a:gd name="T23" fmla="*/ 297 h 304"/>
                <a:gd name="T24" fmla="*/ 47 w 197"/>
                <a:gd name="T25" fmla="*/ 297 h 304"/>
                <a:gd name="T26" fmla="*/ 40 w 197"/>
                <a:gd name="T27" fmla="*/ 293 h 304"/>
                <a:gd name="T28" fmla="*/ 35 w 197"/>
                <a:gd name="T29" fmla="*/ 287 h 304"/>
                <a:gd name="T30" fmla="*/ 23 w 197"/>
                <a:gd name="T31" fmla="*/ 276 h 304"/>
                <a:gd name="T32" fmla="*/ 16 w 197"/>
                <a:gd name="T33" fmla="*/ 263 h 304"/>
                <a:gd name="T34" fmla="*/ 9 w 197"/>
                <a:gd name="T35" fmla="*/ 247 h 304"/>
                <a:gd name="T36" fmla="*/ 5 w 197"/>
                <a:gd name="T37" fmla="*/ 230 h 304"/>
                <a:gd name="T38" fmla="*/ 2 w 197"/>
                <a:gd name="T39" fmla="*/ 212 h 304"/>
                <a:gd name="T40" fmla="*/ 0 w 197"/>
                <a:gd name="T41" fmla="*/ 192 h 304"/>
                <a:gd name="T42" fmla="*/ 0 w 197"/>
                <a:gd name="T43" fmla="*/ 172 h 304"/>
                <a:gd name="T44" fmla="*/ 2 w 197"/>
                <a:gd name="T45" fmla="*/ 152 h 304"/>
                <a:gd name="T46" fmla="*/ 4 w 197"/>
                <a:gd name="T47" fmla="*/ 131 h 304"/>
                <a:gd name="T48" fmla="*/ 8 w 197"/>
                <a:gd name="T49" fmla="*/ 111 h 304"/>
                <a:gd name="T50" fmla="*/ 12 w 197"/>
                <a:gd name="T51" fmla="*/ 90 h 304"/>
                <a:gd name="T52" fmla="*/ 21 w 197"/>
                <a:gd name="T53" fmla="*/ 53 h 304"/>
                <a:gd name="T54" fmla="*/ 30 w 197"/>
                <a:gd name="T55" fmla="*/ 19 h 304"/>
                <a:gd name="T56" fmla="*/ 30 w 197"/>
                <a:gd name="T57" fmla="*/ 19 h 304"/>
                <a:gd name="T58" fmla="*/ 33 w 197"/>
                <a:gd name="T59" fmla="*/ 12 h 304"/>
                <a:gd name="T60" fmla="*/ 37 w 197"/>
                <a:gd name="T61" fmla="*/ 7 h 304"/>
                <a:gd name="T62" fmla="*/ 41 w 197"/>
                <a:gd name="T63" fmla="*/ 2 h 304"/>
                <a:gd name="T64" fmla="*/ 45 w 197"/>
                <a:gd name="T65" fmla="*/ 1 h 304"/>
                <a:gd name="T66" fmla="*/ 49 w 197"/>
                <a:gd name="T67" fmla="*/ 0 h 304"/>
                <a:gd name="T68" fmla="*/ 52 w 197"/>
                <a:gd name="T69" fmla="*/ 1 h 304"/>
                <a:gd name="T70" fmla="*/ 56 w 197"/>
                <a:gd name="T71" fmla="*/ 4 h 304"/>
                <a:gd name="T72" fmla="*/ 60 w 197"/>
                <a:gd name="T73" fmla="*/ 7 h 304"/>
                <a:gd name="T74" fmla="*/ 60 w 197"/>
                <a:gd name="T75" fmla="*/ 7 h 304"/>
                <a:gd name="T76" fmla="*/ 74 w 197"/>
                <a:gd name="T77" fmla="*/ 28 h 304"/>
                <a:gd name="T78" fmla="*/ 94 w 197"/>
                <a:gd name="T79" fmla="*/ 62 h 304"/>
                <a:gd name="T80" fmla="*/ 120 w 197"/>
                <a:gd name="T81" fmla="*/ 107 h 304"/>
                <a:gd name="T82" fmla="*/ 144 w 197"/>
                <a:gd name="T83" fmla="*/ 155 h 304"/>
                <a:gd name="T84" fmla="*/ 168 w 197"/>
                <a:gd name="T85" fmla="*/ 202 h 304"/>
                <a:gd name="T86" fmla="*/ 186 w 197"/>
                <a:gd name="T87" fmla="*/ 242 h 304"/>
                <a:gd name="T88" fmla="*/ 192 w 197"/>
                <a:gd name="T89" fmla="*/ 259 h 304"/>
                <a:gd name="T90" fmla="*/ 196 w 197"/>
                <a:gd name="T91" fmla="*/ 270 h 304"/>
                <a:gd name="T92" fmla="*/ 197 w 197"/>
                <a:gd name="T93" fmla="*/ 277 h 304"/>
                <a:gd name="T94" fmla="*/ 197 w 197"/>
                <a:gd name="T95" fmla="*/ 278 h 304"/>
                <a:gd name="T96" fmla="*/ 196 w 197"/>
                <a:gd name="T97" fmla="*/ 280 h 304"/>
                <a:gd name="T98" fmla="*/ 196 w 197"/>
                <a:gd name="T99" fmla="*/ 28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7" h="304">
                  <a:moveTo>
                    <a:pt x="196" y="280"/>
                  </a:moveTo>
                  <a:lnTo>
                    <a:pt x="196" y="280"/>
                  </a:lnTo>
                  <a:lnTo>
                    <a:pt x="188" y="280"/>
                  </a:lnTo>
                  <a:lnTo>
                    <a:pt x="177" y="281"/>
                  </a:lnTo>
                  <a:lnTo>
                    <a:pt x="149" y="287"/>
                  </a:lnTo>
                  <a:lnTo>
                    <a:pt x="117" y="295"/>
                  </a:lnTo>
                  <a:lnTo>
                    <a:pt x="86" y="302"/>
                  </a:lnTo>
                  <a:lnTo>
                    <a:pt x="86" y="302"/>
                  </a:lnTo>
                  <a:lnTo>
                    <a:pt x="74" y="304"/>
                  </a:lnTo>
                  <a:lnTo>
                    <a:pt x="64" y="302"/>
                  </a:lnTo>
                  <a:lnTo>
                    <a:pt x="55" y="301"/>
                  </a:lnTo>
                  <a:lnTo>
                    <a:pt x="47" y="297"/>
                  </a:lnTo>
                  <a:lnTo>
                    <a:pt x="47" y="297"/>
                  </a:lnTo>
                  <a:lnTo>
                    <a:pt x="40" y="293"/>
                  </a:lnTo>
                  <a:lnTo>
                    <a:pt x="35" y="287"/>
                  </a:lnTo>
                  <a:lnTo>
                    <a:pt x="23" y="276"/>
                  </a:lnTo>
                  <a:lnTo>
                    <a:pt x="16" y="263"/>
                  </a:lnTo>
                  <a:lnTo>
                    <a:pt x="9" y="247"/>
                  </a:lnTo>
                  <a:lnTo>
                    <a:pt x="5" y="230"/>
                  </a:lnTo>
                  <a:lnTo>
                    <a:pt x="2" y="212"/>
                  </a:lnTo>
                  <a:lnTo>
                    <a:pt x="0" y="192"/>
                  </a:lnTo>
                  <a:lnTo>
                    <a:pt x="0" y="172"/>
                  </a:lnTo>
                  <a:lnTo>
                    <a:pt x="2" y="152"/>
                  </a:lnTo>
                  <a:lnTo>
                    <a:pt x="4" y="131"/>
                  </a:lnTo>
                  <a:lnTo>
                    <a:pt x="8" y="111"/>
                  </a:lnTo>
                  <a:lnTo>
                    <a:pt x="12" y="90"/>
                  </a:lnTo>
                  <a:lnTo>
                    <a:pt x="21" y="53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3" y="12"/>
                  </a:lnTo>
                  <a:lnTo>
                    <a:pt x="37" y="7"/>
                  </a:lnTo>
                  <a:lnTo>
                    <a:pt x="41" y="2"/>
                  </a:lnTo>
                  <a:lnTo>
                    <a:pt x="45" y="1"/>
                  </a:lnTo>
                  <a:lnTo>
                    <a:pt x="49" y="0"/>
                  </a:lnTo>
                  <a:lnTo>
                    <a:pt x="52" y="1"/>
                  </a:lnTo>
                  <a:lnTo>
                    <a:pt x="56" y="4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74" y="28"/>
                  </a:lnTo>
                  <a:lnTo>
                    <a:pt x="94" y="62"/>
                  </a:lnTo>
                  <a:lnTo>
                    <a:pt x="120" y="107"/>
                  </a:lnTo>
                  <a:lnTo>
                    <a:pt x="144" y="155"/>
                  </a:lnTo>
                  <a:lnTo>
                    <a:pt x="168" y="202"/>
                  </a:lnTo>
                  <a:lnTo>
                    <a:pt x="186" y="242"/>
                  </a:lnTo>
                  <a:lnTo>
                    <a:pt x="192" y="259"/>
                  </a:lnTo>
                  <a:lnTo>
                    <a:pt x="196" y="270"/>
                  </a:lnTo>
                  <a:lnTo>
                    <a:pt x="197" y="277"/>
                  </a:lnTo>
                  <a:lnTo>
                    <a:pt x="197" y="278"/>
                  </a:lnTo>
                  <a:lnTo>
                    <a:pt x="196" y="280"/>
                  </a:lnTo>
                  <a:lnTo>
                    <a:pt x="196" y="280"/>
                  </a:lnTo>
                  <a:close/>
                </a:path>
              </a:pathLst>
            </a:custGeom>
            <a:solidFill>
              <a:srgbClr val="F29E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Freeform 1079"/>
            <p:cNvSpPr>
              <a:spLocks/>
            </p:cNvSpPr>
            <p:nvPr/>
          </p:nvSpPr>
          <p:spPr bwMode="auto">
            <a:xfrm>
              <a:off x="2236" y="1576"/>
              <a:ext cx="182" cy="282"/>
            </a:xfrm>
            <a:custGeom>
              <a:avLst/>
              <a:gdLst>
                <a:gd name="T0" fmla="*/ 132 w 182"/>
                <a:gd name="T1" fmla="*/ 270 h 282"/>
                <a:gd name="T2" fmla="*/ 125 w 182"/>
                <a:gd name="T3" fmla="*/ 272 h 282"/>
                <a:gd name="T4" fmla="*/ 116 w 182"/>
                <a:gd name="T5" fmla="*/ 273 h 282"/>
                <a:gd name="T6" fmla="*/ 108 w 182"/>
                <a:gd name="T7" fmla="*/ 275 h 282"/>
                <a:gd name="T8" fmla="*/ 99 w 182"/>
                <a:gd name="T9" fmla="*/ 276 h 282"/>
                <a:gd name="T10" fmla="*/ 91 w 182"/>
                <a:gd name="T11" fmla="*/ 277 h 282"/>
                <a:gd name="T12" fmla="*/ 84 w 182"/>
                <a:gd name="T13" fmla="*/ 279 h 282"/>
                <a:gd name="T14" fmla="*/ 76 w 182"/>
                <a:gd name="T15" fmla="*/ 280 h 282"/>
                <a:gd name="T16" fmla="*/ 71 w 182"/>
                <a:gd name="T17" fmla="*/ 282 h 282"/>
                <a:gd name="T18" fmla="*/ 67 w 182"/>
                <a:gd name="T19" fmla="*/ 282 h 282"/>
                <a:gd name="T20" fmla="*/ 64 w 182"/>
                <a:gd name="T21" fmla="*/ 280 h 282"/>
                <a:gd name="T22" fmla="*/ 58 w 182"/>
                <a:gd name="T23" fmla="*/ 279 h 282"/>
                <a:gd name="T24" fmla="*/ 55 w 182"/>
                <a:gd name="T25" fmla="*/ 277 h 282"/>
                <a:gd name="T26" fmla="*/ 51 w 182"/>
                <a:gd name="T27" fmla="*/ 275 h 282"/>
                <a:gd name="T28" fmla="*/ 46 w 182"/>
                <a:gd name="T29" fmla="*/ 272 h 282"/>
                <a:gd name="T30" fmla="*/ 42 w 182"/>
                <a:gd name="T31" fmla="*/ 270 h 282"/>
                <a:gd name="T32" fmla="*/ 31 w 182"/>
                <a:gd name="T33" fmla="*/ 262 h 282"/>
                <a:gd name="T34" fmla="*/ 22 w 182"/>
                <a:gd name="T35" fmla="*/ 252 h 282"/>
                <a:gd name="T36" fmla="*/ 14 w 182"/>
                <a:gd name="T37" fmla="*/ 239 h 282"/>
                <a:gd name="T38" fmla="*/ 8 w 182"/>
                <a:gd name="T39" fmla="*/ 226 h 282"/>
                <a:gd name="T40" fmla="*/ 4 w 182"/>
                <a:gd name="T41" fmla="*/ 211 h 282"/>
                <a:gd name="T42" fmla="*/ 1 w 182"/>
                <a:gd name="T43" fmla="*/ 195 h 282"/>
                <a:gd name="T44" fmla="*/ 0 w 182"/>
                <a:gd name="T45" fmla="*/ 177 h 282"/>
                <a:gd name="T46" fmla="*/ 0 w 182"/>
                <a:gd name="T47" fmla="*/ 159 h 282"/>
                <a:gd name="T48" fmla="*/ 1 w 182"/>
                <a:gd name="T49" fmla="*/ 140 h 282"/>
                <a:gd name="T50" fmla="*/ 4 w 182"/>
                <a:gd name="T51" fmla="*/ 120 h 282"/>
                <a:gd name="T52" fmla="*/ 6 w 182"/>
                <a:gd name="T53" fmla="*/ 102 h 282"/>
                <a:gd name="T54" fmla="*/ 10 w 182"/>
                <a:gd name="T55" fmla="*/ 82 h 282"/>
                <a:gd name="T56" fmla="*/ 14 w 182"/>
                <a:gd name="T57" fmla="*/ 64 h 282"/>
                <a:gd name="T58" fmla="*/ 19 w 182"/>
                <a:gd name="T59" fmla="*/ 47 h 282"/>
                <a:gd name="T60" fmla="*/ 24 w 182"/>
                <a:gd name="T61" fmla="*/ 30 h 282"/>
                <a:gd name="T62" fmla="*/ 29 w 182"/>
                <a:gd name="T63" fmla="*/ 14 h 282"/>
                <a:gd name="T64" fmla="*/ 32 w 182"/>
                <a:gd name="T65" fmla="*/ 9 h 282"/>
                <a:gd name="T66" fmla="*/ 34 w 182"/>
                <a:gd name="T67" fmla="*/ 4 h 282"/>
                <a:gd name="T68" fmla="*/ 37 w 182"/>
                <a:gd name="T69" fmla="*/ 2 h 282"/>
                <a:gd name="T70" fmla="*/ 38 w 182"/>
                <a:gd name="T71" fmla="*/ 0 h 282"/>
                <a:gd name="T72" fmla="*/ 41 w 182"/>
                <a:gd name="T73" fmla="*/ 0 h 282"/>
                <a:gd name="T74" fmla="*/ 42 w 182"/>
                <a:gd name="T75" fmla="*/ 0 h 282"/>
                <a:gd name="T76" fmla="*/ 44 w 182"/>
                <a:gd name="T77" fmla="*/ 2 h 282"/>
                <a:gd name="T78" fmla="*/ 47 w 182"/>
                <a:gd name="T79" fmla="*/ 4 h 282"/>
                <a:gd name="T80" fmla="*/ 52 w 182"/>
                <a:gd name="T81" fmla="*/ 11 h 282"/>
                <a:gd name="T82" fmla="*/ 60 w 182"/>
                <a:gd name="T83" fmla="*/ 24 h 282"/>
                <a:gd name="T84" fmla="*/ 70 w 182"/>
                <a:gd name="T85" fmla="*/ 40 h 282"/>
                <a:gd name="T86" fmla="*/ 81 w 182"/>
                <a:gd name="T87" fmla="*/ 58 h 282"/>
                <a:gd name="T88" fmla="*/ 93 w 182"/>
                <a:gd name="T89" fmla="*/ 79 h 282"/>
                <a:gd name="T90" fmla="*/ 105 w 182"/>
                <a:gd name="T91" fmla="*/ 103 h 282"/>
                <a:gd name="T92" fmla="*/ 118 w 182"/>
                <a:gd name="T93" fmla="*/ 127 h 282"/>
                <a:gd name="T94" fmla="*/ 131 w 182"/>
                <a:gd name="T95" fmla="*/ 151 h 282"/>
                <a:gd name="T96" fmla="*/ 142 w 182"/>
                <a:gd name="T97" fmla="*/ 176 h 282"/>
                <a:gd name="T98" fmla="*/ 154 w 182"/>
                <a:gd name="T99" fmla="*/ 198 h 282"/>
                <a:gd name="T100" fmla="*/ 164 w 182"/>
                <a:gd name="T101" fmla="*/ 219 h 282"/>
                <a:gd name="T102" fmla="*/ 172 w 182"/>
                <a:gd name="T103" fmla="*/ 238 h 282"/>
                <a:gd name="T104" fmla="*/ 178 w 182"/>
                <a:gd name="T105" fmla="*/ 253 h 282"/>
                <a:gd name="T106" fmla="*/ 182 w 182"/>
                <a:gd name="T107" fmla="*/ 263 h 282"/>
                <a:gd name="T108" fmla="*/ 177 w 182"/>
                <a:gd name="T109" fmla="*/ 263 h 282"/>
                <a:gd name="T110" fmla="*/ 172 w 182"/>
                <a:gd name="T111" fmla="*/ 263 h 282"/>
                <a:gd name="T112" fmla="*/ 165 w 182"/>
                <a:gd name="T113" fmla="*/ 265 h 282"/>
                <a:gd name="T114" fmla="*/ 159 w 182"/>
                <a:gd name="T115" fmla="*/ 266 h 282"/>
                <a:gd name="T116" fmla="*/ 151 w 182"/>
                <a:gd name="T117" fmla="*/ 266 h 282"/>
                <a:gd name="T118" fmla="*/ 144 w 182"/>
                <a:gd name="T119" fmla="*/ 268 h 282"/>
                <a:gd name="T120" fmla="*/ 136 w 182"/>
                <a:gd name="T121" fmla="*/ 26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2" h="282">
                  <a:moveTo>
                    <a:pt x="136" y="269"/>
                  </a:moveTo>
                  <a:lnTo>
                    <a:pt x="132" y="270"/>
                  </a:lnTo>
                  <a:lnTo>
                    <a:pt x="128" y="270"/>
                  </a:lnTo>
                  <a:lnTo>
                    <a:pt x="125" y="272"/>
                  </a:lnTo>
                  <a:lnTo>
                    <a:pt x="119" y="272"/>
                  </a:lnTo>
                  <a:lnTo>
                    <a:pt x="116" y="273"/>
                  </a:lnTo>
                  <a:lnTo>
                    <a:pt x="112" y="273"/>
                  </a:lnTo>
                  <a:lnTo>
                    <a:pt x="108" y="275"/>
                  </a:lnTo>
                  <a:lnTo>
                    <a:pt x="104" y="276"/>
                  </a:lnTo>
                  <a:lnTo>
                    <a:pt x="99" y="276"/>
                  </a:lnTo>
                  <a:lnTo>
                    <a:pt x="95" y="277"/>
                  </a:lnTo>
                  <a:lnTo>
                    <a:pt x="91" y="277"/>
                  </a:lnTo>
                  <a:lnTo>
                    <a:pt x="88" y="279"/>
                  </a:lnTo>
                  <a:lnTo>
                    <a:pt x="84" y="279"/>
                  </a:lnTo>
                  <a:lnTo>
                    <a:pt x="80" y="280"/>
                  </a:lnTo>
                  <a:lnTo>
                    <a:pt x="76" y="280"/>
                  </a:lnTo>
                  <a:lnTo>
                    <a:pt x="74" y="282"/>
                  </a:lnTo>
                  <a:lnTo>
                    <a:pt x="71" y="282"/>
                  </a:lnTo>
                  <a:lnTo>
                    <a:pt x="70" y="282"/>
                  </a:lnTo>
                  <a:lnTo>
                    <a:pt x="67" y="282"/>
                  </a:lnTo>
                  <a:lnTo>
                    <a:pt x="65" y="280"/>
                  </a:lnTo>
                  <a:lnTo>
                    <a:pt x="64" y="280"/>
                  </a:lnTo>
                  <a:lnTo>
                    <a:pt x="61" y="279"/>
                  </a:lnTo>
                  <a:lnTo>
                    <a:pt x="58" y="279"/>
                  </a:lnTo>
                  <a:lnTo>
                    <a:pt x="57" y="277"/>
                  </a:lnTo>
                  <a:lnTo>
                    <a:pt x="55" y="277"/>
                  </a:lnTo>
                  <a:lnTo>
                    <a:pt x="52" y="276"/>
                  </a:lnTo>
                  <a:lnTo>
                    <a:pt x="51" y="275"/>
                  </a:lnTo>
                  <a:lnTo>
                    <a:pt x="48" y="273"/>
                  </a:lnTo>
                  <a:lnTo>
                    <a:pt x="46" y="272"/>
                  </a:lnTo>
                  <a:lnTo>
                    <a:pt x="44" y="272"/>
                  </a:lnTo>
                  <a:lnTo>
                    <a:pt x="42" y="270"/>
                  </a:lnTo>
                  <a:lnTo>
                    <a:pt x="36" y="266"/>
                  </a:lnTo>
                  <a:lnTo>
                    <a:pt x="31" y="262"/>
                  </a:lnTo>
                  <a:lnTo>
                    <a:pt x="25" y="258"/>
                  </a:lnTo>
                  <a:lnTo>
                    <a:pt x="22" y="252"/>
                  </a:lnTo>
                  <a:lnTo>
                    <a:pt x="18" y="246"/>
                  </a:lnTo>
                  <a:lnTo>
                    <a:pt x="14" y="239"/>
                  </a:lnTo>
                  <a:lnTo>
                    <a:pt x="11" y="234"/>
                  </a:lnTo>
                  <a:lnTo>
                    <a:pt x="8" y="226"/>
                  </a:lnTo>
                  <a:lnTo>
                    <a:pt x="6" y="219"/>
                  </a:lnTo>
                  <a:lnTo>
                    <a:pt x="4" y="211"/>
                  </a:lnTo>
                  <a:lnTo>
                    <a:pt x="3" y="202"/>
                  </a:lnTo>
                  <a:lnTo>
                    <a:pt x="1" y="195"/>
                  </a:lnTo>
                  <a:lnTo>
                    <a:pt x="0" y="185"/>
                  </a:lnTo>
                  <a:lnTo>
                    <a:pt x="0" y="177"/>
                  </a:lnTo>
                  <a:lnTo>
                    <a:pt x="0" y="168"/>
                  </a:lnTo>
                  <a:lnTo>
                    <a:pt x="0" y="159"/>
                  </a:lnTo>
                  <a:lnTo>
                    <a:pt x="0" y="150"/>
                  </a:lnTo>
                  <a:lnTo>
                    <a:pt x="1" y="140"/>
                  </a:lnTo>
                  <a:lnTo>
                    <a:pt x="3" y="130"/>
                  </a:lnTo>
                  <a:lnTo>
                    <a:pt x="4" y="120"/>
                  </a:lnTo>
                  <a:lnTo>
                    <a:pt x="5" y="112"/>
                  </a:lnTo>
                  <a:lnTo>
                    <a:pt x="6" y="102"/>
                  </a:lnTo>
                  <a:lnTo>
                    <a:pt x="9" y="92"/>
                  </a:lnTo>
                  <a:lnTo>
                    <a:pt x="10" y="82"/>
                  </a:lnTo>
                  <a:lnTo>
                    <a:pt x="13" y="74"/>
                  </a:lnTo>
                  <a:lnTo>
                    <a:pt x="14" y="64"/>
                  </a:lnTo>
                  <a:lnTo>
                    <a:pt x="17" y="55"/>
                  </a:lnTo>
                  <a:lnTo>
                    <a:pt x="19" y="47"/>
                  </a:lnTo>
                  <a:lnTo>
                    <a:pt x="22" y="38"/>
                  </a:lnTo>
                  <a:lnTo>
                    <a:pt x="24" y="30"/>
                  </a:lnTo>
                  <a:lnTo>
                    <a:pt x="27" y="21"/>
                  </a:lnTo>
                  <a:lnTo>
                    <a:pt x="29" y="14"/>
                  </a:lnTo>
                  <a:lnTo>
                    <a:pt x="31" y="11"/>
                  </a:lnTo>
                  <a:lnTo>
                    <a:pt x="32" y="9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6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2" y="0"/>
                  </a:lnTo>
                  <a:lnTo>
                    <a:pt x="43" y="2"/>
                  </a:lnTo>
                  <a:lnTo>
                    <a:pt x="44" y="2"/>
                  </a:lnTo>
                  <a:lnTo>
                    <a:pt x="46" y="3"/>
                  </a:lnTo>
                  <a:lnTo>
                    <a:pt x="47" y="4"/>
                  </a:lnTo>
                  <a:lnTo>
                    <a:pt x="50" y="7"/>
                  </a:lnTo>
                  <a:lnTo>
                    <a:pt x="52" y="11"/>
                  </a:lnTo>
                  <a:lnTo>
                    <a:pt x="56" y="17"/>
                  </a:lnTo>
                  <a:lnTo>
                    <a:pt x="60" y="24"/>
                  </a:lnTo>
                  <a:lnTo>
                    <a:pt x="65" y="31"/>
                  </a:lnTo>
                  <a:lnTo>
                    <a:pt x="70" y="40"/>
                  </a:lnTo>
                  <a:lnTo>
                    <a:pt x="75" y="50"/>
                  </a:lnTo>
                  <a:lnTo>
                    <a:pt x="81" y="58"/>
                  </a:lnTo>
                  <a:lnTo>
                    <a:pt x="86" y="69"/>
                  </a:lnTo>
                  <a:lnTo>
                    <a:pt x="93" y="79"/>
                  </a:lnTo>
                  <a:lnTo>
                    <a:pt x="99" y="92"/>
                  </a:lnTo>
                  <a:lnTo>
                    <a:pt x="105" y="103"/>
                  </a:lnTo>
                  <a:lnTo>
                    <a:pt x="112" y="115"/>
                  </a:lnTo>
                  <a:lnTo>
                    <a:pt x="118" y="127"/>
                  </a:lnTo>
                  <a:lnTo>
                    <a:pt x="125" y="139"/>
                  </a:lnTo>
                  <a:lnTo>
                    <a:pt x="131" y="151"/>
                  </a:lnTo>
                  <a:lnTo>
                    <a:pt x="136" y="163"/>
                  </a:lnTo>
                  <a:lnTo>
                    <a:pt x="142" y="176"/>
                  </a:lnTo>
                  <a:lnTo>
                    <a:pt x="149" y="187"/>
                  </a:lnTo>
                  <a:lnTo>
                    <a:pt x="154" y="198"/>
                  </a:lnTo>
                  <a:lnTo>
                    <a:pt x="159" y="208"/>
                  </a:lnTo>
                  <a:lnTo>
                    <a:pt x="164" y="219"/>
                  </a:lnTo>
                  <a:lnTo>
                    <a:pt x="168" y="229"/>
                  </a:lnTo>
                  <a:lnTo>
                    <a:pt x="172" y="238"/>
                  </a:lnTo>
                  <a:lnTo>
                    <a:pt x="175" y="246"/>
                  </a:lnTo>
                  <a:lnTo>
                    <a:pt x="178" y="253"/>
                  </a:lnTo>
                  <a:lnTo>
                    <a:pt x="180" y="259"/>
                  </a:lnTo>
                  <a:lnTo>
                    <a:pt x="182" y="263"/>
                  </a:lnTo>
                  <a:lnTo>
                    <a:pt x="179" y="263"/>
                  </a:lnTo>
                  <a:lnTo>
                    <a:pt x="177" y="263"/>
                  </a:lnTo>
                  <a:lnTo>
                    <a:pt x="174" y="263"/>
                  </a:lnTo>
                  <a:lnTo>
                    <a:pt x="172" y="263"/>
                  </a:lnTo>
                  <a:lnTo>
                    <a:pt x="168" y="265"/>
                  </a:lnTo>
                  <a:lnTo>
                    <a:pt x="165" y="265"/>
                  </a:lnTo>
                  <a:lnTo>
                    <a:pt x="161" y="265"/>
                  </a:lnTo>
                  <a:lnTo>
                    <a:pt x="159" y="266"/>
                  </a:lnTo>
                  <a:lnTo>
                    <a:pt x="155" y="266"/>
                  </a:lnTo>
                  <a:lnTo>
                    <a:pt x="151" y="266"/>
                  </a:lnTo>
                  <a:lnTo>
                    <a:pt x="147" y="268"/>
                  </a:lnTo>
                  <a:lnTo>
                    <a:pt x="144" y="268"/>
                  </a:lnTo>
                  <a:lnTo>
                    <a:pt x="140" y="269"/>
                  </a:lnTo>
                  <a:lnTo>
                    <a:pt x="136" y="269"/>
                  </a:lnTo>
                  <a:lnTo>
                    <a:pt x="136" y="2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Freeform 1080"/>
            <p:cNvSpPr>
              <a:spLocks/>
            </p:cNvSpPr>
            <p:nvPr/>
          </p:nvSpPr>
          <p:spPr bwMode="auto">
            <a:xfrm>
              <a:off x="2233" y="1665"/>
              <a:ext cx="126" cy="193"/>
            </a:xfrm>
            <a:custGeom>
              <a:avLst/>
              <a:gdLst>
                <a:gd name="T0" fmla="*/ 46 w 126"/>
                <a:gd name="T1" fmla="*/ 2 h 193"/>
                <a:gd name="T2" fmla="*/ 46 w 126"/>
                <a:gd name="T3" fmla="*/ 2 h 193"/>
                <a:gd name="T4" fmla="*/ 53 w 126"/>
                <a:gd name="T5" fmla="*/ 0 h 193"/>
                <a:gd name="T6" fmla="*/ 59 w 126"/>
                <a:gd name="T7" fmla="*/ 0 h 193"/>
                <a:gd name="T8" fmla="*/ 65 w 126"/>
                <a:gd name="T9" fmla="*/ 2 h 193"/>
                <a:gd name="T10" fmla="*/ 72 w 126"/>
                <a:gd name="T11" fmla="*/ 3 h 193"/>
                <a:gd name="T12" fmla="*/ 83 w 126"/>
                <a:gd name="T13" fmla="*/ 10 h 193"/>
                <a:gd name="T14" fmla="*/ 94 w 126"/>
                <a:gd name="T15" fmla="*/ 20 h 193"/>
                <a:gd name="T16" fmla="*/ 105 w 126"/>
                <a:gd name="T17" fmla="*/ 33 h 193"/>
                <a:gd name="T18" fmla="*/ 114 w 126"/>
                <a:gd name="T19" fmla="*/ 47 h 193"/>
                <a:gd name="T20" fmla="*/ 120 w 126"/>
                <a:gd name="T21" fmla="*/ 64 h 193"/>
                <a:gd name="T22" fmla="*/ 125 w 126"/>
                <a:gd name="T23" fmla="*/ 84 h 193"/>
                <a:gd name="T24" fmla="*/ 125 w 126"/>
                <a:gd name="T25" fmla="*/ 84 h 193"/>
                <a:gd name="T26" fmla="*/ 126 w 126"/>
                <a:gd name="T27" fmla="*/ 104 h 193"/>
                <a:gd name="T28" fmla="*/ 126 w 126"/>
                <a:gd name="T29" fmla="*/ 122 h 193"/>
                <a:gd name="T30" fmla="*/ 124 w 126"/>
                <a:gd name="T31" fmla="*/ 139 h 193"/>
                <a:gd name="T32" fmla="*/ 119 w 126"/>
                <a:gd name="T33" fmla="*/ 154 h 193"/>
                <a:gd name="T34" fmla="*/ 111 w 126"/>
                <a:gd name="T35" fmla="*/ 169 h 193"/>
                <a:gd name="T36" fmla="*/ 102 w 126"/>
                <a:gd name="T37" fmla="*/ 180 h 193"/>
                <a:gd name="T38" fmla="*/ 97 w 126"/>
                <a:gd name="T39" fmla="*/ 184 h 193"/>
                <a:gd name="T40" fmla="*/ 92 w 126"/>
                <a:gd name="T41" fmla="*/ 187 h 193"/>
                <a:gd name="T42" fmla="*/ 87 w 126"/>
                <a:gd name="T43" fmla="*/ 190 h 193"/>
                <a:gd name="T44" fmla="*/ 81 w 126"/>
                <a:gd name="T45" fmla="*/ 193 h 193"/>
                <a:gd name="T46" fmla="*/ 81 w 126"/>
                <a:gd name="T47" fmla="*/ 193 h 193"/>
                <a:gd name="T48" fmla="*/ 74 w 126"/>
                <a:gd name="T49" fmla="*/ 193 h 193"/>
                <a:gd name="T50" fmla="*/ 68 w 126"/>
                <a:gd name="T51" fmla="*/ 193 h 193"/>
                <a:gd name="T52" fmla="*/ 61 w 126"/>
                <a:gd name="T53" fmla="*/ 191 h 193"/>
                <a:gd name="T54" fmla="*/ 55 w 126"/>
                <a:gd name="T55" fmla="*/ 190 h 193"/>
                <a:gd name="T56" fmla="*/ 44 w 126"/>
                <a:gd name="T57" fmla="*/ 183 h 193"/>
                <a:gd name="T58" fmla="*/ 32 w 126"/>
                <a:gd name="T59" fmla="*/ 174 h 193"/>
                <a:gd name="T60" fmla="*/ 22 w 126"/>
                <a:gd name="T61" fmla="*/ 162 h 193"/>
                <a:gd name="T62" fmla="*/ 13 w 126"/>
                <a:gd name="T63" fmla="*/ 146 h 193"/>
                <a:gd name="T64" fmla="*/ 7 w 126"/>
                <a:gd name="T65" fmla="*/ 129 h 193"/>
                <a:gd name="T66" fmla="*/ 2 w 126"/>
                <a:gd name="T67" fmla="*/ 111 h 193"/>
                <a:gd name="T68" fmla="*/ 2 w 126"/>
                <a:gd name="T69" fmla="*/ 111 h 193"/>
                <a:gd name="T70" fmla="*/ 0 w 126"/>
                <a:gd name="T71" fmla="*/ 91 h 193"/>
                <a:gd name="T72" fmla="*/ 0 w 126"/>
                <a:gd name="T73" fmla="*/ 72 h 193"/>
                <a:gd name="T74" fmla="*/ 3 w 126"/>
                <a:gd name="T75" fmla="*/ 54 h 193"/>
                <a:gd name="T76" fmla="*/ 8 w 126"/>
                <a:gd name="T77" fmla="*/ 38 h 193"/>
                <a:gd name="T78" fmla="*/ 16 w 126"/>
                <a:gd name="T79" fmla="*/ 26 h 193"/>
                <a:gd name="T80" fmla="*/ 25 w 126"/>
                <a:gd name="T81" fmla="*/ 14 h 193"/>
                <a:gd name="T82" fmla="*/ 30 w 126"/>
                <a:gd name="T83" fmla="*/ 10 h 193"/>
                <a:gd name="T84" fmla="*/ 35 w 126"/>
                <a:gd name="T85" fmla="*/ 6 h 193"/>
                <a:gd name="T86" fmla="*/ 40 w 126"/>
                <a:gd name="T87" fmla="*/ 3 h 193"/>
                <a:gd name="T88" fmla="*/ 46 w 126"/>
                <a:gd name="T89" fmla="*/ 2 h 193"/>
                <a:gd name="T90" fmla="*/ 46 w 126"/>
                <a:gd name="T91" fmla="*/ 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93">
                  <a:moveTo>
                    <a:pt x="46" y="2"/>
                  </a:moveTo>
                  <a:lnTo>
                    <a:pt x="46" y="2"/>
                  </a:lnTo>
                  <a:lnTo>
                    <a:pt x="53" y="0"/>
                  </a:lnTo>
                  <a:lnTo>
                    <a:pt x="59" y="0"/>
                  </a:lnTo>
                  <a:lnTo>
                    <a:pt x="65" y="2"/>
                  </a:lnTo>
                  <a:lnTo>
                    <a:pt x="72" y="3"/>
                  </a:lnTo>
                  <a:lnTo>
                    <a:pt x="83" y="10"/>
                  </a:lnTo>
                  <a:lnTo>
                    <a:pt x="94" y="20"/>
                  </a:lnTo>
                  <a:lnTo>
                    <a:pt x="105" y="33"/>
                  </a:lnTo>
                  <a:lnTo>
                    <a:pt x="114" y="47"/>
                  </a:lnTo>
                  <a:lnTo>
                    <a:pt x="120" y="64"/>
                  </a:lnTo>
                  <a:lnTo>
                    <a:pt x="125" y="84"/>
                  </a:lnTo>
                  <a:lnTo>
                    <a:pt x="125" y="84"/>
                  </a:lnTo>
                  <a:lnTo>
                    <a:pt x="126" y="104"/>
                  </a:lnTo>
                  <a:lnTo>
                    <a:pt x="126" y="122"/>
                  </a:lnTo>
                  <a:lnTo>
                    <a:pt x="124" y="139"/>
                  </a:lnTo>
                  <a:lnTo>
                    <a:pt x="119" y="154"/>
                  </a:lnTo>
                  <a:lnTo>
                    <a:pt x="111" y="169"/>
                  </a:lnTo>
                  <a:lnTo>
                    <a:pt x="102" y="180"/>
                  </a:lnTo>
                  <a:lnTo>
                    <a:pt x="97" y="184"/>
                  </a:lnTo>
                  <a:lnTo>
                    <a:pt x="92" y="187"/>
                  </a:lnTo>
                  <a:lnTo>
                    <a:pt x="87" y="190"/>
                  </a:lnTo>
                  <a:lnTo>
                    <a:pt x="81" y="193"/>
                  </a:lnTo>
                  <a:lnTo>
                    <a:pt x="81" y="193"/>
                  </a:lnTo>
                  <a:lnTo>
                    <a:pt x="74" y="193"/>
                  </a:lnTo>
                  <a:lnTo>
                    <a:pt x="68" y="193"/>
                  </a:lnTo>
                  <a:lnTo>
                    <a:pt x="61" y="191"/>
                  </a:lnTo>
                  <a:lnTo>
                    <a:pt x="55" y="190"/>
                  </a:lnTo>
                  <a:lnTo>
                    <a:pt x="44" y="183"/>
                  </a:lnTo>
                  <a:lnTo>
                    <a:pt x="32" y="174"/>
                  </a:lnTo>
                  <a:lnTo>
                    <a:pt x="22" y="162"/>
                  </a:lnTo>
                  <a:lnTo>
                    <a:pt x="13" y="146"/>
                  </a:lnTo>
                  <a:lnTo>
                    <a:pt x="7" y="129"/>
                  </a:lnTo>
                  <a:lnTo>
                    <a:pt x="2" y="111"/>
                  </a:lnTo>
                  <a:lnTo>
                    <a:pt x="2" y="111"/>
                  </a:lnTo>
                  <a:lnTo>
                    <a:pt x="0" y="91"/>
                  </a:lnTo>
                  <a:lnTo>
                    <a:pt x="0" y="72"/>
                  </a:lnTo>
                  <a:lnTo>
                    <a:pt x="3" y="54"/>
                  </a:lnTo>
                  <a:lnTo>
                    <a:pt x="8" y="38"/>
                  </a:lnTo>
                  <a:lnTo>
                    <a:pt x="16" y="26"/>
                  </a:lnTo>
                  <a:lnTo>
                    <a:pt x="25" y="14"/>
                  </a:lnTo>
                  <a:lnTo>
                    <a:pt x="30" y="10"/>
                  </a:lnTo>
                  <a:lnTo>
                    <a:pt x="35" y="6"/>
                  </a:lnTo>
                  <a:lnTo>
                    <a:pt x="40" y="3"/>
                  </a:lnTo>
                  <a:lnTo>
                    <a:pt x="46" y="2"/>
                  </a:lnTo>
                  <a:lnTo>
                    <a:pt x="46" y="2"/>
                  </a:lnTo>
                  <a:close/>
                </a:path>
              </a:pathLst>
            </a:custGeom>
            <a:solidFill>
              <a:srgbClr val="104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Freeform 1081"/>
            <p:cNvSpPr>
              <a:spLocks/>
            </p:cNvSpPr>
            <p:nvPr/>
          </p:nvSpPr>
          <p:spPr bwMode="auto">
            <a:xfrm>
              <a:off x="2235" y="1671"/>
              <a:ext cx="122" cy="185"/>
            </a:xfrm>
            <a:custGeom>
              <a:avLst/>
              <a:gdLst>
                <a:gd name="T0" fmla="*/ 45 w 122"/>
                <a:gd name="T1" fmla="*/ 0 h 185"/>
                <a:gd name="T2" fmla="*/ 45 w 122"/>
                <a:gd name="T3" fmla="*/ 0 h 185"/>
                <a:gd name="T4" fmla="*/ 52 w 122"/>
                <a:gd name="T5" fmla="*/ 0 h 185"/>
                <a:gd name="T6" fmla="*/ 58 w 122"/>
                <a:gd name="T7" fmla="*/ 0 h 185"/>
                <a:gd name="T8" fmla="*/ 63 w 122"/>
                <a:gd name="T9" fmla="*/ 1 h 185"/>
                <a:gd name="T10" fmla="*/ 70 w 122"/>
                <a:gd name="T11" fmla="*/ 3 h 185"/>
                <a:gd name="T12" fmla="*/ 81 w 122"/>
                <a:gd name="T13" fmla="*/ 10 h 185"/>
                <a:gd name="T14" fmla="*/ 91 w 122"/>
                <a:gd name="T15" fmla="*/ 18 h 185"/>
                <a:gd name="T16" fmla="*/ 101 w 122"/>
                <a:gd name="T17" fmla="*/ 31 h 185"/>
                <a:gd name="T18" fmla="*/ 109 w 122"/>
                <a:gd name="T19" fmla="*/ 45 h 185"/>
                <a:gd name="T20" fmla="*/ 115 w 122"/>
                <a:gd name="T21" fmla="*/ 62 h 185"/>
                <a:gd name="T22" fmla="*/ 120 w 122"/>
                <a:gd name="T23" fmla="*/ 81 h 185"/>
                <a:gd name="T24" fmla="*/ 120 w 122"/>
                <a:gd name="T25" fmla="*/ 81 h 185"/>
                <a:gd name="T26" fmla="*/ 122 w 122"/>
                <a:gd name="T27" fmla="*/ 99 h 185"/>
                <a:gd name="T28" fmla="*/ 122 w 122"/>
                <a:gd name="T29" fmla="*/ 117 h 185"/>
                <a:gd name="T30" fmla="*/ 119 w 122"/>
                <a:gd name="T31" fmla="*/ 133 h 185"/>
                <a:gd name="T32" fmla="*/ 114 w 122"/>
                <a:gd name="T33" fmla="*/ 148 h 185"/>
                <a:gd name="T34" fmla="*/ 106 w 122"/>
                <a:gd name="T35" fmla="*/ 161 h 185"/>
                <a:gd name="T36" fmla="*/ 99 w 122"/>
                <a:gd name="T37" fmla="*/ 173 h 185"/>
                <a:gd name="T38" fmla="*/ 94 w 122"/>
                <a:gd name="T39" fmla="*/ 177 h 185"/>
                <a:gd name="T40" fmla="*/ 89 w 122"/>
                <a:gd name="T41" fmla="*/ 180 h 185"/>
                <a:gd name="T42" fmla="*/ 82 w 122"/>
                <a:gd name="T43" fmla="*/ 182 h 185"/>
                <a:gd name="T44" fmla="*/ 77 w 122"/>
                <a:gd name="T45" fmla="*/ 184 h 185"/>
                <a:gd name="T46" fmla="*/ 77 w 122"/>
                <a:gd name="T47" fmla="*/ 184 h 185"/>
                <a:gd name="T48" fmla="*/ 71 w 122"/>
                <a:gd name="T49" fmla="*/ 185 h 185"/>
                <a:gd name="T50" fmla="*/ 65 w 122"/>
                <a:gd name="T51" fmla="*/ 185 h 185"/>
                <a:gd name="T52" fmla="*/ 58 w 122"/>
                <a:gd name="T53" fmla="*/ 184 h 185"/>
                <a:gd name="T54" fmla="*/ 53 w 122"/>
                <a:gd name="T55" fmla="*/ 182 h 185"/>
                <a:gd name="T56" fmla="*/ 42 w 122"/>
                <a:gd name="T57" fmla="*/ 175 h 185"/>
                <a:gd name="T58" fmla="*/ 30 w 122"/>
                <a:gd name="T59" fmla="*/ 165 h 185"/>
                <a:gd name="T60" fmla="*/ 21 w 122"/>
                <a:gd name="T61" fmla="*/ 154 h 185"/>
                <a:gd name="T62" fmla="*/ 12 w 122"/>
                <a:gd name="T63" fmla="*/ 140 h 185"/>
                <a:gd name="T64" fmla="*/ 6 w 122"/>
                <a:gd name="T65" fmla="*/ 123 h 185"/>
                <a:gd name="T66" fmla="*/ 2 w 122"/>
                <a:gd name="T67" fmla="*/ 105 h 185"/>
                <a:gd name="T68" fmla="*/ 2 w 122"/>
                <a:gd name="T69" fmla="*/ 105 h 185"/>
                <a:gd name="T70" fmla="*/ 0 w 122"/>
                <a:gd name="T71" fmla="*/ 86 h 185"/>
                <a:gd name="T72" fmla="*/ 1 w 122"/>
                <a:gd name="T73" fmla="*/ 68 h 185"/>
                <a:gd name="T74" fmla="*/ 4 w 122"/>
                <a:gd name="T75" fmla="*/ 51 h 185"/>
                <a:gd name="T76" fmla="*/ 9 w 122"/>
                <a:gd name="T77" fmla="*/ 37 h 185"/>
                <a:gd name="T78" fmla="*/ 15 w 122"/>
                <a:gd name="T79" fmla="*/ 23 h 185"/>
                <a:gd name="T80" fmla="*/ 24 w 122"/>
                <a:gd name="T81" fmla="*/ 13 h 185"/>
                <a:gd name="T82" fmla="*/ 29 w 122"/>
                <a:gd name="T83" fmla="*/ 8 h 185"/>
                <a:gd name="T84" fmla="*/ 34 w 122"/>
                <a:gd name="T85" fmla="*/ 6 h 185"/>
                <a:gd name="T86" fmla="*/ 39 w 122"/>
                <a:gd name="T87" fmla="*/ 3 h 185"/>
                <a:gd name="T88" fmla="*/ 45 w 122"/>
                <a:gd name="T89" fmla="*/ 0 h 185"/>
                <a:gd name="T90" fmla="*/ 45 w 122"/>
                <a:gd name="T9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2" h="185">
                  <a:moveTo>
                    <a:pt x="45" y="0"/>
                  </a:moveTo>
                  <a:lnTo>
                    <a:pt x="45" y="0"/>
                  </a:lnTo>
                  <a:lnTo>
                    <a:pt x="52" y="0"/>
                  </a:lnTo>
                  <a:lnTo>
                    <a:pt x="58" y="0"/>
                  </a:lnTo>
                  <a:lnTo>
                    <a:pt x="63" y="1"/>
                  </a:lnTo>
                  <a:lnTo>
                    <a:pt x="70" y="3"/>
                  </a:lnTo>
                  <a:lnTo>
                    <a:pt x="81" y="10"/>
                  </a:lnTo>
                  <a:lnTo>
                    <a:pt x="91" y="18"/>
                  </a:lnTo>
                  <a:lnTo>
                    <a:pt x="101" y="31"/>
                  </a:lnTo>
                  <a:lnTo>
                    <a:pt x="109" y="45"/>
                  </a:lnTo>
                  <a:lnTo>
                    <a:pt x="115" y="62"/>
                  </a:lnTo>
                  <a:lnTo>
                    <a:pt x="120" y="81"/>
                  </a:lnTo>
                  <a:lnTo>
                    <a:pt x="120" y="81"/>
                  </a:lnTo>
                  <a:lnTo>
                    <a:pt x="122" y="99"/>
                  </a:lnTo>
                  <a:lnTo>
                    <a:pt x="122" y="117"/>
                  </a:lnTo>
                  <a:lnTo>
                    <a:pt x="119" y="133"/>
                  </a:lnTo>
                  <a:lnTo>
                    <a:pt x="114" y="148"/>
                  </a:lnTo>
                  <a:lnTo>
                    <a:pt x="106" y="161"/>
                  </a:lnTo>
                  <a:lnTo>
                    <a:pt x="99" y="173"/>
                  </a:lnTo>
                  <a:lnTo>
                    <a:pt x="94" y="177"/>
                  </a:lnTo>
                  <a:lnTo>
                    <a:pt x="89" y="180"/>
                  </a:lnTo>
                  <a:lnTo>
                    <a:pt x="82" y="182"/>
                  </a:lnTo>
                  <a:lnTo>
                    <a:pt x="77" y="184"/>
                  </a:lnTo>
                  <a:lnTo>
                    <a:pt x="77" y="184"/>
                  </a:lnTo>
                  <a:lnTo>
                    <a:pt x="71" y="185"/>
                  </a:lnTo>
                  <a:lnTo>
                    <a:pt x="65" y="185"/>
                  </a:lnTo>
                  <a:lnTo>
                    <a:pt x="58" y="184"/>
                  </a:lnTo>
                  <a:lnTo>
                    <a:pt x="53" y="182"/>
                  </a:lnTo>
                  <a:lnTo>
                    <a:pt x="42" y="175"/>
                  </a:lnTo>
                  <a:lnTo>
                    <a:pt x="30" y="165"/>
                  </a:lnTo>
                  <a:lnTo>
                    <a:pt x="21" y="154"/>
                  </a:lnTo>
                  <a:lnTo>
                    <a:pt x="12" y="140"/>
                  </a:lnTo>
                  <a:lnTo>
                    <a:pt x="6" y="123"/>
                  </a:lnTo>
                  <a:lnTo>
                    <a:pt x="2" y="105"/>
                  </a:lnTo>
                  <a:lnTo>
                    <a:pt x="2" y="105"/>
                  </a:lnTo>
                  <a:lnTo>
                    <a:pt x="0" y="86"/>
                  </a:lnTo>
                  <a:lnTo>
                    <a:pt x="1" y="68"/>
                  </a:lnTo>
                  <a:lnTo>
                    <a:pt x="4" y="51"/>
                  </a:lnTo>
                  <a:lnTo>
                    <a:pt x="9" y="37"/>
                  </a:lnTo>
                  <a:lnTo>
                    <a:pt x="15" y="23"/>
                  </a:lnTo>
                  <a:lnTo>
                    <a:pt x="24" y="13"/>
                  </a:lnTo>
                  <a:lnTo>
                    <a:pt x="29" y="8"/>
                  </a:lnTo>
                  <a:lnTo>
                    <a:pt x="34" y="6"/>
                  </a:lnTo>
                  <a:lnTo>
                    <a:pt x="39" y="3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105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Freeform 1082"/>
            <p:cNvSpPr>
              <a:spLocks/>
            </p:cNvSpPr>
            <p:nvPr/>
          </p:nvSpPr>
          <p:spPr bwMode="auto">
            <a:xfrm>
              <a:off x="2237" y="1677"/>
              <a:ext cx="117" cy="176"/>
            </a:xfrm>
            <a:custGeom>
              <a:avLst/>
              <a:gdLst>
                <a:gd name="T0" fmla="*/ 45 w 117"/>
                <a:gd name="T1" fmla="*/ 0 h 176"/>
                <a:gd name="T2" fmla="*/ 45 w 117"/>
                <a:gd name="T3" fmla="*/ 0 h 176"/>
                <a:gd name="T4" fmla="*/ 50 w 117"/>
                <a:gd name="T5" fmla="*/ 0 h 176"/>
                <a:gd name="T6" fmla="*/ 56 w 117"/>
                <a:gd name="T7" fmla="*/ 0 h 176"/>
                <a:gd name="T8" fmla="*/ 68 w 117"/>
                <a:gd name="T9" fmla="*/ 2 h 176"/>
                <a:gd name="T10" fmla="*/ 79 w 117"/>
                <a:gd name="T11" fmla="*/ 8 h 176"/>
                <a:gd name="T12" fmla="*/ 89 w 117"/>
                <a:gd name="T13" fmla="*/ 18 h 176"/>
                <a:gd name="T14" fmla="*/ 98 w 117"/>
                <a:gd name="T15" fmla="*/ 29 h 176"/>
                <a:gd name="T16" fmla="*/ 106 w 117"/>
                <a:gd name="T17" fmla="*/ 43 h 176"/>
                <a:gd name="T18" fmla="*/ 112 w 117"/>
                <a:gd name="T19" fmla="*/ 59 h 176"/>
                <a:gd name="T20" fmla="*/ 116 w 117"/>
                <a:gd name="T21" fmla="*/ 77 h 176"/>
                <a:gd name="T22" fmla="*/ 116 w 117"/>
                <a:gd name="T23" fmla="*/ 77 h 176"/>
                <a:gd name="T24" fmla="*/ 117 w 117"/>
                <a:gd name="T25" fmla="*/ 94 h 176"/>
                <a:gd name="T26" fmla="*/ 117 w 117"/>
                <a:gd name="T27" fmla="*/ 111 h 176"/>
                <a:gd name="T28" fmla="*/ 115 w 117"/>
                <a:gd name="T29" fmla="*/ 128 h 176"/>
                <a:gd name="T30" fmla="*/ 110 w 117"/>
                <a:gd name="T31" fmla="*/ 142 h 176"/>
                <a:gd name="T32" fmla="*/ 103 w 117"/>
                <a:gd name="T33" fmla="*/ 155 h 176"/>
                <a:gd name="T34" fmla="*/ 94 w 117"/>
                <a:gd name="T35" fmla="*/ 165 h 176"/>
                <a:gd name="T36" fmla="*/ 89 w 117"/>
                <a:gd name="T37" fmla="*/ 169 h 176"/>
                <a:gd name="T38" fmla="*/ 84 w 117"/>
                <a:gd name="T39" fmla="*/ 172 h 176"/>
                <a:gd name="T40" fmla="*/ 79 w 117"/>
                <a:gd name="T41" fmla="*/ 175 h 176"/>
                <a:gd name="T42" fmla="*/ 74 w 117"/>
                <a:gd name="T43" fmla="*/ 176 h 176"/>
                <a:gd name="T44" fmla="*/ 74 w 117"/>
                <a:gd name="T45" fmla="*/ 176 h 176"/>
                <a:gd name="T46" fmla="*/ 68 w 117"/>
                <a:gd name="T47" fmla="*/ 176 h 176"/>
                <a:gd name="T48" fmla="*/ 61 w 117"/>
                <a:gd name="T49" fmla="*/ 176 h 176"/>
                <a:gd name="T50" fmla="*/ 50 w 117"/>
                <a:gd name="T51" fmla="*/ 174 h 176"/>
                <a:gd name="T52" fmla="*/ 40 w 117"/>
                <a:gd name="T53" fmla="*/ 168 h 176"/>
                <a:gd name="T54" fmla="*/ 30 w 117"/>
                <a:gd name="T55" fmla="*/ 158 h 176"/>
                <a:gd name="T56" fmla="*/ 19 w 117"/>
                <a:gd name="T57" fmla="*/ 147 h 176"/>
                <a:gd name="T58" fmla="*/ 12 w 117"/>
                <a:gd name="T59" fmla="*/ 133 h 176"/>
                <a:gd name="T60" fmla="*/ 7 w 117"/>
                <a:gd name="T61" fmla="*/ 117 h 176"/>
                <a:gd name="T62" fmla="*/ 2 w 117"/>
                <a:gd name="T63" fmla="*/ 100 h 176"/>
                <a:gd name="T64" fmla="*/ 2 w 117"/>
                <a:gd name="T65" fmla="*/ 100 h 176"/>
                <a:gd name="T66" fmla="*/ 0 w 117"/>
                <a:gd name="T67" fmla="*/ 82 h 176"/>
                <a:gd name="T68" fmla="*/ 0 w 117"/>
                <a:gd name="T69" fmla="*/ 65 h 176"/>
                <a:gd name="T70" fmla="*/ 4 w 117"/>
                <a:gd name="T71" fmla="*/ 48 h 176"/>
                <a:gd name="T72" fmla="*/ 8 w 117"/>
                <a:gd name="T73" fmla="*/ 34 h 176"/>
                <a:gd name="T74" fmla="*/ 16 w 117"/>
                <a:gd name="T75" fmla="*/ 21 h 176"/>
                <a:gd name="T76" fmla="*/ 23 w 117"/>
                <a:gd name="T77" fmla="*/ 11 h 176"/>
                <a:gd name="T78" fmla="*/ 28 w 117"/>
                <a:gd name="T79" fmla="*/ 7 h 176"/>
                <a:gd name="T80" fmla="*/ 33 w 117"/>
                <a:gd name="T81" fmla="*/ 4 h 176"/>
                <a:gd name="T82" fmla="*/ 38 w 117"/>
                <a:gd name="T83" fmla="*/ 1 h 176"/>
                <a:gd name="T84" fmla="*/ 45 w 117"/>
                <a:gd name="T85" fmla="*/ 0 h 176"/>
                <a:gd name="T86" fmla="*/ 45 w 117"/>
                <a:gd name="T8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7" h="176">
                  <a:moveTo>
                    <a:pt x="45" y="0"/>
                  </a:moveTo>
                  <a:lnTo>
                    <a:pt x="45" y="0"/>
                  </a:lnTo>
                  <a:lnTo>
                    <a:pt x="50" y="0"/>
                  </a:lnTo>
                  <a:lnTo>
                    <a:pt x="56" y="0"/>
                  </a:lnTo>
                  <a:lnTo>
                    <a:pt x="68" y="2"/>
                  </a:lnTo>
                  <a:lnTo>
                    <a:pt x="79" y="8"/>
                  </a:lnTo>
                  <a:lnTo>
                    <a:pt x="89" y="18"/>
                  </a:lnTo>
                  <a:lnTo>
                    <a:pt x="98" y="29"/>
                  </a:lnTo>
                  <a:lnTo>
                    <a:pt x="106" y="43"/>
                  </a:lnTo>
                  <a:lnTo>
                    <a:pt x="112" y="59"/>
                  </a:lnTo>
                  <a:lnTo>
                    <a:pt x="116" y="77"/>
                  </a:lnTo>
                  <a:lnTo>
                    <a:pt x="116" y="77"/>
                  </a:lnTo>
                  <a:lnTo>
                    <a:pt x="117" y="94"/>
                  </a:lnTo>
                  <a:lnTo>
                    <a:pt x="117" y="111"/>
                  </a:lnTo>
                  <a:lnTo>
                    <a:pt x="115" y="128"/>
                  </a:lnTo>
                  <a:lnTo>
                    <a:pt x="110" y="142"/>
                  </a:lnTo>
                  <a:lnTo>
                    <a:pt x="103" y="155"/>
                  </a:lnTo>
                  <a:lnTo>
                    <a:pt x="94" y="165"/>
                  </a:lnTo>
                  <a:lnTo>
                    <a:pt x="89" y="169"/>
                  </a:lnTo>
                  <a:lnTo>
                    <a:pt x="84" y="172"/>
                  </a:lnTo>
                  <a:lnTo>
                    <a:pt x="79" y="175"/>
                  </a:lnTo>
                  <a:lnTo>
                    <a:pt x="74" y="176"/>
                  </a:lnTo>
                  <a:lnTo>
                    <a:pt x="74" y="176"/>
                  </a:lnTo>
                  <a:lnTo>
                    <a:pt x="68" y="176"/>
                  </a:lnTo>
                  <a:lnTo>
                    <a:pt x="61" y="176"/>
                  </a:lnTo>
                  <a:lnTo>
                    <a:pt x="50" y="174"/>
                  </a:lnTo>
                  <a:lnTo>
                    <a:pt x="40" y="168"/>
                  </a:lnTo>
                  <a:lnTo>
                    <a:pt x="30" y="158"/>
                  </a:lnTo>
                  <a:lnTo>
                    <a:pt x="19" y="147"/>
                  </a:lnTo>
                  <a:lnTo>
                    <a:pt x="12" y="133"/>
                  </a:lnTo>
                  <a:lnTo>
                    <a:pt x="7" y="117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0" y="82"/>
                  </a:lnTo>
                  <a:lnTo>
                    <a:pt x="0" y="65"/>
                  </a:lnTo>
                  <a:lnTo>
                    <a:pt x="4" y="48"/>
                  </a:lnTo>
                  <a:lnTo>
                    <a:pt x="8" y="34"/>
                  </a:lnTo>
                  <a:lnTo>
                    <a:pt x="16" y="21"/>
                  </a:lnTo>
                  <a:lnTo>
                    <a:pt x="23" y="11"/>
                  </a:lnTo>
                  <a:lnTo>
                    <a:pt x="28" y="7"/>
                  </a:lnTo>
                  <a:lnTo>
                    <a:pt x="33" y="4"/>
                  </a:lnTo>
                  <a:lnTo>
                    <a:pt x="38" y="1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E55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Freeform 1083"/>
            <p:cNvSpPr>
              <a:spLocks/>
            </p:cNvSpPr>
            <p:nvPr/>
          </p:nvSpPr>
          <p:spPr bwMode="auto">
            <a:xfrm>
              <a:off x="2240" y="1682"/>
              <a:ext cx="112" cy="170"/>
            </a:xfrm>
            <a:custGeom>
              <a:avLst/>
              <a:gdLst>
                <a:gd name="T0" fmla="*/ 42 w 112"/>
                <a:gd name="T1" fmla="*/ 0 h 170"/>
                <a:gd name="T2" fmla="*/ 42 w 112"/>
                <a:gd name="T3" fmla="*/ 0 h 170"/>
                <a:gd name="T4" fmla="*/ 48 w 112"/>
                <a:gd name="T5" fmla="*/ 0 h 170"/>
                <a:gd name="T6" fmla="*/ 53 w 112"/>
                <a:gd name="T7" fmla="*/ 0 h 170"/>
                <a:gd name="T8" fmla="*/ 65 w 112"/>
                <a:gd name="T9" fmla="*/ 3 h 170"/>
                <a:gd name="T10" fmla="*/ 75 w 112"/>
                <a:gd name="T11" fmla="*/ 9 h 170"/>
                <a:gd name="T12" fmla="*/ 85 w 112"/>
                <a:gd name="T13" fmla="*/ 17 h 170"/>
                <a:gd name="T14" fmla="*/ 94 w 112"/>
                <a:gd name="T15" fmla="*/ 29 h 170"/>
                <a:gd name="T16" fmla="*/ 100 w 112"/>
                <a:gd name="T17" fmla="*/ 43 h 170"/>
                <a:gd name="T18" fmla="*/ 107 w 112"/>
                <a:gd name="T19" fmla="*/ 58 h 170"/>
                <a:gd name="T20" fmla="*/ 110 w 112"/>
                <a:gd name="T21" fmla="*/ 74 h 170"/>
                <a:gd name="T22" fmla="*/ 110 w 112"/>
                <a:gd name="T23" fmla="*/ 74 h 170"/>
                <a:gd name="T24" fmla="*/ 112 w 112"/>
                <a:gd name="T25" fmla="*/ 92 h 170"/>
                <a:gd name="T26" fmla="*/ 112 w 112"/>
                <a:gd name="T27" fmla="*/ 108 h 170"/>
                <a:gd name="T28" fmla="*/ 108 w 112"/>
                <a:gd name="T29" fmla="*/ 123 h 170"/>
                <a:gd name="T30" fmla="*/ 104 w 112"/>
                <a:gd name="T31" fmla="*/ 137 h 170"/>
                <a:gd name="T32" fmla="*/ 98 w 112"/>
                <a:gd name="T33" fmla="*/ 149 h 170"/>
                <a:gd name="T34" fmla="*/ 89 w 112"/>
                <a:gd name="T35" fmla="*/ 159 h 170"/>
                <a:gd name="T36" fmla="*/ 80 w 112"/>
                <a:gd name="T37" fmla="*/ 166 h 170"/>
                <a:gd name="T38" fmla="*/ 75 w 112"/>
                <a:gd name="T39" fmla="*/ 167 h 170"/>
                <a:gd name="T40" fmla="*/ 68 w 112"/>
                <a:gd name="T41" fmla="*/ 169 h 170"/>
                <a:gd name="T42" fmla="*/ 68 w 112"/>
                <a:gd name="T43" fmla="*/ 169 h 170"/>
                <a:gd name="T44" fmla="*/ 63 w 112"/>
                <a:gd name="T45" fmla="*/ 170 h 170"/>
                <a:gd name="T46" fmla="*/ 58 w 112"/>
                <a:gd name="T47" fmla="*/ 170 h 170"/>
                <a:gd name="T48" fmla="*/ 47 w 112"/>
                <a:gd name="T49" fmla="*/ 167 h 170"/>
                <a:gd name="T50" fmla="*/ 37 w 112"/>
                <a:gd name="T51" fmla="*/ 160 h 170"/>
                <a:gd name="T52" fmla="*/ 27 w 112"/>
                <a:gd name="T53" fmla="*/ 152 h 170"/>
                <a:gd name="T54" fmla="*/ 18 w 112"/>
                <a:gd name="T55" fmla="*/ 140 h 170"/>
                <a:gd name="T56" fmla="*/ 10 w 112"/>
                <a:gd name="T57" fmla="*/ 128 h 170"/>
                <a:gd name="T58" fmla="*/ 5 w 112"/>
                <a:gd name="T59" fmla="*/ 112 h 170"/>
                <a:gd name="T60" fmla="*/ 1 w 112"/>
                <a:gd name="T61" fmla="*/ 95 h 170"/>
                <a:gd name="T62" fmla="*/ 1 w 112"/>
                <a:gd name="T63" fmla="*/ 95 h 170"/>
                <a:gd name="T64" fmla="*/ 0 w 112"/>
                <a:gd name="T65" fmla="*/ 78 h 170"/>
                <a:gd name="T66" fmla="*/ 0 w 112"/>
                <a:gd name="T67" fmla="*/ 61 h 170"/>
                <a:gd name="T68" fmla="*/ 2 w 112"/>
                <a:gd name="T69" fmla="*/ 45 h 170"/>
                <a:gd name="T70" fmla="*/ 7 w 112"/>
                <a:gd name="T71" fmla="*/ 33 h 170"/>
                <a:gd name="T72" fmla="*/ 14 w 112"/>
                <a:gd name="T73" fmla="*/ 20 h 170"/>
                <a:gd name="T74" fmla="*/ 21 w 112"/>
                <a:gd name="T75" fmla="*/ 10 h 170"/>
                <a:gd name="T76" fmla="*/ 32 w 112"/>
                <a:gd name="T77" fmla="*/ 4 h 170"/>
                <a:gd name="T78" fmla="*/ 37 w 112"/>
                <a:gd name="T79" fmla="*/ 2 h 170"/>
                <a:gd name="T80" fmla="*/ 42 w 112"/>
                <a:gd name="T81" fmla="*/ 0 h 170"/>
                <a:gd name="T82" fmla="*/ 42 w 112"/>
                <a:gd name="T83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2" h="170">
                  <a:moveTo>
                    <a:pt x="42" y="0"/>
                  </a:moveTo>
                  <a:lnTo>
                    <a:pt x="42" y="0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65" y="3"/>
                  </a:lnTo>
                  <a:lnTo>
                    <a:pt x="75" y="9"/>
                  </a:lnTo>
                  <a:lnTo>
                    <a:pt x="85" y="17"/>
                  </a:lnTo>
                  <a:lnTo>
                    <a:pt x="94" y="29"/>
                  </a:lnTo>
                  <a:lnTo>
                    <a:pt x="100" y="43"/>
                  </a:lnTo>
                  <a:lnTo>
                    <a:pt x="107" y="5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12" y="92"/>
                  </a:lnTo>
                  <a:lnTo>
                    <a:pt x="112" y="108"/>
                  </a:lnTo>
                  <a:lnTo>
                    <a:pt x="108" y="123"/>
                  </a:lnTo>
                  <a:lnTo>
                    <a:pt x="104" y="137"/>
                  </a:lnTo>
                  <a:lnTo>
                    <a:pt x="98" y="149"/>
                  </a:lnTo>
                  <a:lnTo>
                    <a:pt x="89" y="159"/>
                  </a:lnTo>
                  <a:lnTo>
                    <a:pt x="80" y="166"/>
                  </a:lnTo>
                  <a:lnTo>
                    <a:pt x="75" y="167"/>
                  </a:lnTo>
                  <a:lnTo>
                    <a:pt x="68" y="169"/>
                  </a:lnTo>
                  <a:lnTo>
                    <a:pt x="68" y="169"/>
                  </a:lnTo>
                  <a:lnTo>
                    <a:pt x="63" y="170"/>
                  </a:lnTo>
                  <a:lnTo>
                    <a:pt x="58" y="170"/>
                  </a:lnTo>
                  <a:lnTo>
                    <a:pt x="47" y="167"/>
                  </a:lnTo>
                  <a:lnTo>
                    <a:pt x="37" y="160"/>
                  </a:lnTo>
                  <a:lnTo>
                    <a:pt x="27" y="152"/>
                  </a:lnTo>
                  <a:lnTo>
                    <a:pt x="18" y="140"/>
                  </a:lnTo>
                  <a:lnTo>
                    <a:pt x="10" y="128"/>
                  </a:lnTo>
                  <a:lnTo>
                    <a:pt x="5" y="112"/>
                  </a:lnTo>
                  <a:lnTo>
                    <a:pt x="1" y="95"/>
                  </a:lnTo>
                  <a:lnTo>
                    <a:pt x="1" y="95"/>
                  </a:lnTo>
                  <a:lnTo>
                    <a:pt x="0" y="78"/>
                  </a:lnTo>
                  <a:lnTo>
                    <a:pt x="0" y="61"/>
                  </a:lnTo>
                  <a:lnTo>
                    <a:pt x="2" y="45"/>
                  </a:lnTo>
                  <a:lnTo>
                    <a:pt x="7" y="33"/>
                  </a:lnTo>
                  <a:lnTo>
                    <a:pt x="14" y="20"/>
                  </a:lnTo>
                  <a:lnTo>
                    <a:pt x="21" y="10"/>
                  </a:lnTo>
                  <a:lnTo>
                    <a:pt x="32" y="4"/>
                  </a:lnTo>
                  <a:lnTo>
                    <a:pt x="37" y="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E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Freeform 1084"/>
            <p:cNvSpPr>
              <a:spLocks/>
            </p:cNvSpPr>
            <p:nvPr/>
          </p:nvSpPr>
          <p:spPr bwMode="auto">
            <a:xfrm>
              <a:off x="2241" y="1686"/>
              <a:ext cx="108" cy="163"/>
            </a:xfrm>
            <a:custGeom>
              <a:avLst/>
              <a:gdLst>
                <a:gd name="T0" fmla="*/ 42 w 108"/>
                <a:gd name="T1" fmla="*/ 2 h 163"/>
                <a:gd name="T2" fmla="*/ 42 w 108"/>
                <a:gd name="T3" fmla="*/ 2 h 163"/>
                <a:gd name="T4" fmla="*/ 47 w 108"/>
                <a:gd name="T5" fmla="*/ 0 h 163"/>
                <a:gd name="T6" fmla="*/ 53 w 108"/>
                <a:gd name="T7" fmla="*/ 2 h 163"/>
                <a:gd name="T8" fmla="*/ 64 w 108"/>
                <a:gd name="T9" fmla="*/ 5 h 163"/>
                <a:gd name="T10" fmla="*/ 74 w 108"/>
                <a:gd name="T11" fmla="*/ 10 h 163"/>
                <a:gd name="T12" fmla="*/ 83 w 108"/>
                <a:gd name="T13" fmla="*/ 19 h 163"/>
                <a:gd name="T14" fmla="*/ 92 w 108"/>
                <a:gd name="T15" fmla="*/ 29 h 163"/>
                <a:gd name="T16" fmla="*/ 98 w 108"/>
                <a:gd name="T17" fmla="*/ 43 h 163"/>
                <a:gd name="T18" fmla="*/ 103 w 108"/>
                <a:gd name="T19" fmla="*/ 57 h 163"/>
                <a:gd name="T20" fmla="*/ 107 w 108"/>
                <a:gd name="T21" fmla="*/ 73 h 163"/>
                <a:gd name="T22" fmla="*/ 107 w 108"/>
                <a:gd name="T23" fmla="*/ 73 h 163"/>
                <a:gd name="T24" fmla="*/ 108 w 108"/>
                <a:gd name="T25" fmla="*/ 90 h 163"/>
                <a:gd name="T26" fmla="*/ 108 w 108"/>
                <a:gd name="T27" fmla="*/ 105 h 163"/>
                <a:gd name="T28" fmla="*/ 104 w 108"/>
                <a:gd name="T29" fmla="*/ 119 h 163"/>
                <a:gd name="T30" fmla="*/ 100 w 108"/>
                <a:gd name="T31" fmla="*/ 133 h 163"/>
                <a:gd name="T32" fmla="*/ 94 w 108"/>
                <a:gd name="T33" fmla="*/ 145 h 163"/>
                <a:gd name="T34" fmla="*/ 86 w 108"/>
                <a:gd name="T35" fmla="*/ 153 h 163"/>
                <a:gd name="T36" fmla="*/ 76 w 108"/>
                <a:gd name="T37" fmla="*/ 160 h 163"/>
                <a:gd name="T38" fmla="*/ 73 w 108"/>
                <a:gd name="T39" fmla="*/ 162 h 163"/>
                <a:gd name="T40" fmla="*/ 66 w 108"/>
                <a:gd name="T41" fmla="*/ 163 h 163"/>
                <a:gd name="T42" fmla="*/ 66 w 108"/>
                <a:gd name="T43" fmla="*/ 163 h 163"/>
                <a:gd name="T44" fmla="*/ 61 w 108"/>
                <a:gd name="T45" fmla="*/ 163 h 163"/>
                <a:gd name="T46" fmla="*/ 56 w 108"/>
                <a:gd name="T47" fmla="*/ 163 h 163"/>
                <a:gd name="T48" fmla="*/ 46 w 108"/>
                <a:gd name="T49" fmla="*/ 160 h 163"/>
                <a:gd name="T50" fmla="*/ 36 w 108"/>
                <a:gd name="T51" fmla="*/ 155 h 163"/>
                <a:gd name="T52" fmla="*/ 26 w 108"/>
                <a:gd name="T53" fmla="*/ 146 h 163"/>
                <a:gd name="T54" fmla="*/ 18 w 108"/>
                <a:gd name="T55" fmla="*/ 135 h 163"/>
                <a:gd name="T56" fmla="*/ 10 w 108"/>
                <a:gd name="T57" fmla="*/ 122 h 163"/>
                <a:gd name="T58" fmla="*/ 5 w 108"/>
                <a:gd name="T59" fmla="*/ 108 h 163"/>
                <a:gd name="T60" fmla="*/ 1 w 108"/>
                <a:gd name="T61" fmla="*/ 91 h 163"/>
                <a:gd name="T62" fmla="*/ 1 w 108"/>
                <a:gd name="T63" fmla="*/ 91 h 163"/>
                <a:gd name="T64" fmla="*/ 0 w 108"/>
                <a:gd name="T65" fmla="*/ 75 h 163"/>
                <a:gd name="T66" fmla="*/ 1 w 108"/>
                <a:gd name="T67" fmla="*/ 60 h 163"/>
                <a:gd name="T68" fmla="*/ 4 w 108"/>
                <a:gd name="T69" fmla="*/ 44 h 163"/>
                <a:gd name="T70" fmla="*/ 9 w 108"/>
                <a:gd name="T71" fmla="*/ 32 h 163"/>
                <a:gd name="T72" fmla="*/ 15 w 108"/>
                <a:gd name="T73" fmla="*/ 20 h 163"/>
                <a:gd name="T74" fmla="*/ 23 w 108"/>
                <a:gd name="T75" fmla="*/ 12 h 163"/>
                <a:gd name="T76" fmla="*/ 32 w 108"/>
                <a:gd name="T77" fmla="*/ 5 h 163"/>
                <a:gd name="T78" fmla="*/ 37 w 108"/>
                <a:gd name="T79" fmla="*/ 3 h 163"/>
                <a:gd name="T80" fmla="*/ 42 w 108"/>
                <a:gd name="T81" fmla="*/ 2 h 163"/>
                <a:gd name="T82" fmla="*/ 42 w 108"/>
                <a:gd name="T83" fmla="*/ 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63">
                  <a:moveTo>
                    <a:pt x="42" y="2"/>
                  </a:moveTo>
                  <a:lnTo>
                    <a:pt x="42" y="2"/>
                  </a:lnTo>
                  <a:lnTo>
                    <a:pt x="47" y="0"/>
                  </a:lnTo>
                  <a:lnTo>
                    <a:pt x="53" y="2"/>
                  </a:lnTo>
                  <a:lnTo>
                    <a:pt x="64" y="5"/>
                  </a:lnTo>
                  <a:lnTo>
                    <a:pt x="74" y="10"/>
                  </a:lnTo>
                  <a:lnTo>
                    <a:pt x="83" y="19"/>
                  </a:lnTo>
                  <a:lnTo>
                    <a:pt x="92" y="29"/>
                  </a:lnTo>
                  <a:lnTo>
                    <a:pt x="98" y="43"/>
                  </a:lnTo>
                  <a:lnTo>
                    <a:pt x="103" y="57"/>
                  </a:lnTo>
                  <a:lnTo>
                    <a:pt x="107" y="73"/>
                  </a:lnTo>
                  <a:lnTo>
                    <a:pt x="107" y="73"/>
                  </a:lnTo>
                  <a:lnTo>
                    <a:pt x="108" y="90"/>
                  </a:lnTo>
                  <a:lnTo>
                    <a:pt x="108" y="105"/>
                  </a:lnTo>
                  <a:lnTo>
                    <a:pt x="104" y="119"/>
                  </a:lnTo>
                  <a:lnTo>
                    <a:pt x="100" y="133"/>
                  </a:lnTo>
                  <a:lnTo>
                    <a:pt x="94" y="145"/>
                  </a:lnTo>
                  <a:lnTo>
                    <a:pt x="86" y="153"/>
                  </a:lnTo>
                  <a:lnTo>
                    <a:pt x="76" y="160"/>
                  </a:lnTo>
                  <a:lnTo>
                    <a:pt x="73" y="162"/>
                  </a:lnTo>
                  <a:lnTo>
                    <a:pt x="66" y="163"/>
                  </a:lnTo>
                  <a:lnTo>
                    <a:pt x="66" y="163"/>
                  </a:lnTo>
                  <a:lnTo>
                    <a:pt x="61" y="163"/>
                  </a:lnTo>
                  <a:lnTo>
                    <a:pt x="56" y="163"/>
                  </a:lnTo>
                  <a:lnTo>
                    <a:pt x="46" y="160"/>
                  </a:lnTo>
                  <a:lnTo>
                    <a:pt x="36" y="155"/>
                  </a:lnTo>
                  <a:lnTo>
                    <a:pt x="26" y="146"/>
                  </a:lnTo>
                  <a:lnTo>
                    <a:pt x="18" y="135"/>
                  </a:lnTo>
                  <a:lnTo>
                    <a:pt x="10" y="122"/>
                  </a:lnTo>
                  <a:lnTo>
                    <a:pt x="5" y="108"/>
                  </a:lnTo>
                  <a:lnTo>
                    <a:pt x="1" y="91"/>
                  </a:lnTo>
                  <a:lnTo>
                    <a:pt x="1" y="91"/>
                  </a:lnTo>
                  <a:lnTo>
                    <a:pt x="0" y="75"/>
                  </a:lnTo>
                  <a:lnTo>
                    <a:pt x="1" y="60"/>
                  </a:lnTo>
                  <a:lnTo>
                    <a:pt x="4" y="44"/>
                  </a:lnTo>
                  <a:lnTo>
                    <a:pt x="9" y="32"/>
                  </a:lnTo>
                  <a:lnTo>
                    <a:pt x="15" y="20"/>
                  </a:lnTo>
                  <a:lnTo>
                    <a:pt x="23" y="12"/>
                  </a:lnTo>
                  <a:lnTo>
                    <a:pt x="32" y="5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2" y="2"/>
                  </a:lnTo>
                  <a:close/>
                </a:path>
              </a:pathLst>
            </a:custGeom>
            <a:solidFill>
              <a:srgbClr val="0E5D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Freeform 1085"/>
            <p:cNvSpPr>
              <a:spLocks/>
            </p:cNvSpPr>
            <p:nvPr/>
          </p:nvSpPr>
          <p:spPr bwMode="auto">
            <a:xfrm>
              <a:off x="2244" y="1692"/>
              <a:ext cx="103" cy="156"/>
            </a:xfrm>
            <a:custGeom>
              <a:avLst/>
              <a:gdLst>
                <a:gd name="T0" fmla="*/ 40 w 103"/>
                <a:gd name="T1" fmla="*/ 0 h 156"/>
                <a:gd name="T2" fmla="*/ 40 w 103"/>
                <a:gd name="T3" fmla="*/ 0 h 156"/>
                <a:gd name="T4" fmla="*/ 50 w 103"/>
                <a:gd name="T5" fmla="*/ 0 h 156"/>
                <a:gd name="T6" fmla="*/ 61 w 103"/>
                <a:gd name="T7" fmla="*/ 3 h 156"/>
                <a:gd name="T8" fmla="*/ 70 w 103"/>
                <a:gd name="T9" fmla="*/ 9 h 156"/>
                <a:gd name="T10" fmla="*/ 78 w 103"/>
                <a:gd name="T11" fmla="*/ 17 h 156"/>
                <a:gd name="T12" fmla="*/ 87 w 103"/>
                <a:gd name="T13" fmla="*/ 28 h 156"/>
                <a:gd name="T14" fmla="*/ 94 w 103"/>
                <a:gd name="T15" fmla="*/ 40 h 156"/>
                <a:gd name="T16" fmla="*/ 99 w 103"/>
                <a:gd name="T17" fmla="*/ 54 h 156"/>
                <a:gd name="T18" fmla="*/ 101 w 103"/>
                <a:gd name="T19" fmla="*/ 69 h 156"/>
                <a:gd name="T20" fmla="*/ 101 w 103"/>
                <a:gd name="T21" fmla="*/ 69 h 156"/>
                <a:gd name="T22" fmla="*/ 103 w 103"/>
                <a:gd name="T23" fmla="*/ 85 h 156"/>
                <a:gd name="T24" fmla="*/ 101 w 103"/>
                <a:gd name="T25" fmla="*/ 101 h 156"/>
                <a:gd name="T26" fmla="*/ 99 w 103"/>
                <a:gd name="T27" fmla="*/ 115 h 156"/>
                <a:gd name="T28" fmla="*/ 95 w 103"/>
                <a:gd name="T29" fmla="*/ 126 h 156"/>
                <a:gd name="T30" fmla="*/ 89 w 103"/>
                <a:gd name="T31" fmla="*/ 137 h 156"/>
                <a:gd name="T32" fmla="*/ 81 w 103"/>
                <a:gd name="T33" fmla="*/ 146 h 156"/>
                <a:gd name="T34" fmla="*/ 72 w 103"/>
                <a:gd name="T35" fmla="*/ 152 h 156"/>
                <a:gd name="T36" fmla="*/ 62 w 103"/>
                <a:gd name="T37" fmla="*/ 156 h 156"/>
                <a:gd name="T38" fmla="*/ 62 w 103"/>
                <a:gd name="T39" fmla="*/ 156 h 156"/>
                <a:gd name="T40" fmla="*/ 52 w 103"/>
                <a:gd name="T41" fmla="*/ 156 h 156"/>
                <a:gd name="T42" fmla="*/ 42 w 103"/>
                <a:gd name="T43" fmla="*/ 153 h 156"/>
                <a:gd name="T44" fmla="*/ 33 w 103"/>
                <a:gd name="T45" fmla="*/ 147 h 156"/>
                <a:gd name="T46" fmla="*/ 24 w 103"/>
                <a:gd name="T47" fmla="*/ 139 h 156"/>
                <a:gd name="T48" fmla="*/ 16 w 103"/>
                <a:gd name="T49" fmla="*/ 127 h 156"/>
                <a:gd name="T50" fmla="*/ 9 w 103"/>
                <a:gd name="T51" fmla="*/ 116 h 156"/>
                <a:gd name="T52" fmla="*/ 3 w 103"/>
                <a:gd name="T53" fmla="*/ 102 h 156"/>
                <a:gd name="T54" fmla="*/ 1 w 103"/>
                <a:gd name="T55" fmla="*/ 86 h 156"/>
                <a:gd name="T56" fmla="*/ 1 w 103"/>
                <a:gd name="T57" fmla="*/ 86 h 156"/>
                <a:gd name="T58" fmla="*/ 0 w 103"/>
                <a:gd name="T59" fmla="*/ 71 h 156"/>
                <a:gd name="T60" fmla="*/ 1 w 103"/>
                <a:gd name="T61" fmla="*/ 55 h 156"/>
                <a:gd name="T62" fmla="*/ 3 w 103"/>
                <a:gd name="T63" fmla="*/ 41 h 156"/>
                <a:gd name="T64" fmla="*/ 7 w 103"/>
                <a:gd name="T65" fmla="*/ 30 h 156"/>
                <a:gd name="T66" fmla="*/ 14 w 103"/>
                <a:gd name="T67" fmla="*/ 19 h 156"/>
                <a:gd name="T68" fmla="*/ 21 w 103"/>
                <a:gd name="T69" fmla="*/ 10 h 156"/>
                <a:gd name="T70" fmla="*/ 30 w 103"/>
                <a:gd name="T71" fmla="*/ 4 h 156"/>
                <a:gd name="T72" fmla="*/ 40 w 103"/>
                <a:gd name="T73" fmla="*/ 0 h 156"/>
                <a:gd name="T74" fmla="*/ 40 w 103"/>
                <a:gd name="T7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" h="156">
                  <a:moveTo>
                    <a:pt x="40" y="0"/>
                  </a:moveTo>
                  <a:lnTo>
                    <a:pt x="40" y="0"/>
                  </a:lnTo>
                  <a:lnTo>
                    <a:pt x="50" y="0"/>
                  </a:lnTo>
                  <a:lnTo>
                    <a:pt x="61" y="3"/>
                  </a:lnTo>
                  <a:lnTo>
                    <a:pt x="70" y="9"/>
                  </a:lnTo>
                  <a:lnTo>
                    <a:pt x="78" y="17"/>
                  </a:lnTo>
                  <a:lnTo>
                    <a:pt x="87" y="28"/>
                  </a:lnTo>
                  <a:lnTo>
                    <a:pt x="94" y="40"/>
                  </a:lnTo>
                  <a:lnTo>
                    <a:pt x="99" y="5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3" y="85"/>
                  </a:lnTo>
                  <a:lnTo>
                    <a:pt x="101" y="101"/>
                  </a:lnTo>
                  <a:lnTo>
                    <a:pt x="99" y="115"/>
                  </a:lnTo>
                  <a:lnTo>
                    <a:pt x="95" y="126"/>
                  </a:lnTo>
                  <a:lnTo>
                    <a:pt x="89" y="137"/>
                  </a:lnTo>
                  <a:lnTo>
                    <a:pt x="81" y="146"/>
                  </a:lnTo>
                  <a:lnTo>
                    <a:pt x="72" y="152"/>
                  </a:lnTo>
                  <a:lnTo>
                    <a:pt x="62" y="156"/>
                  </a:lnTo>
                  <a:lnTo>
                    <a:pt x="62" y="156"/>
                  </a:lnTo>
                  <a:lnTo>
                    <a:pt x="52" y="156"/>
                  </a:lnTo>
                  <a:lnTo>
                    <a:pt x="42" y="153"/>
                  </a:lnTo>
                  <a:lnTo>
                    <a:pt x="33" y="147"/>
                  </a:lnTo>
                  <a:lnTo>
                    <a:pt x="24" y="139"/>
                  </a:lnTo>
                  <a:lnTo>
                    <a:pt x="16" y="127"/>
                  </a:lnTo>
                  <a:lnTo>
                    <a:pt x="9" y="116"/>
                  </a:lnTo>
                  <a:lnTo>
                    <a:pt x="3" y="102"/>
                  </a:lnTo>
                  <a:lnTo>
                    <a:pt x="1" y="86"/>
                  </a:lnTo>
                  <a:lnTo>
                    <a:pt x="1" y="86"/>
                  </a:lnTo>
                  <a:lnTo>
                    <a:pt x="0" y="71"/>
                  </a:lnTo>
                  <a:lnTo>
                    <a:pt x="1" y="55"/>
                  </a:lnTo>
                  <a:lnTo>
                    <a:pt x="3" y="41"/>
                  </a:lnTo>
                  <a:lnTo>
                    <a:pt x="7" y="30"/>
                  </a:lnTo>
                  <a:lnTo>
                    <a:pt x="14" y="19"/>
                  </a:lnTo>
                  <a:lnTo>
                    <a:pt x="21" y="10"/>
                  </a:lnTo>
                  <a:lnTo>
                    <a:pt x="30" y="4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C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Freeform 1086"/>
            <p:cNvSpPr>
              <a:spLocks/>
            </p:cNvSpPr>
            <p:nvPr/>
          </p:nvSpPr>
          <p:spPr bwMode="auto">
            <a:xfrm>
              <a:off x="2246" y="1698"/>
              <a:ext cx="98" cy="147"/>
            </a:xfrm>
            <a:custGeom>
              <a:avLst/>
              <a:gdLst>
                <a:gd name="T0" fmla="*/ 40 w 98"/>
                <a:gd name="T1" fmla="*/ 0 h 147"/>
                <a:gd name="T2" fmla="*/ 40 w 98"/>
                <a:gd name="T3" fmla="*/ 0 h 147"/>
                <a:gd name="T4" fmla="*/ 48 w 98"/>
                <a:gd name="T5" fmla="*/ 0 h 147"/>
                <a:gd name="T6" fmla="*/ 59 w 98"/>
                <a:gd name="T7" fmla="*/ 3 h 147"/>
                <a:gd name="T8" fmla="*/ 68 w 98"/>
                <a:gd name="T9" fmla="*/ 8 h 147"/>
                <a:gd name="T10" fmla="*/ 76 w 98"/>
                <a:gd name="T11" fmla="*/ 17 h 147"/>
                <a:gd name="T12" fmla="*/ 83 w 98"/>
                <a:gd name="T13" fmla="*/ 27 h 147"/>
                <a:gd name="T14" fmla="*/ 89 w 98"/>
                <a:gd name="T15" fmla="*/ 38 h 147"/>
                <a:gd name="T16" fmla="*/ 94 w 98"/>
                <a:gd name="T17" fmla="*/ 52 h 147"/>
                <a:gd name="T18" fmla="*/ 97 w 98"/>
                <a:gd name="T19" fmla="*/ 66 h 147"/>
                <a:gd name="T20" fmla="*/ 97 w 98"/>
                <a:gd name="T21" fmla="*/ 66 h 147"/>
                <a:gd name="T22" fmla="*/ 98 w 98"/>
                <a:gd name="T23" fmla="*/ 82 h 147"/>
                <a:gd name="T24" fmla="*/ 97 w 98"/>
                <a:gd name="T25" fmla="*/ 96 h 147"/>
                <a:gd name="T26" fmla="*/ 94 w 98"/>
                <a:gd name="T27" fmla="*/ 109 h 147"/>
                <a:gd name="T28" fmla="*/ 90 w 98"/>
                <a:gd name="T29" fmla="*/ 120 h 147"/>
                <a:gd name="T30" fmla="*/ 84 w 98"/>
                <a:gd name="T31" fmla="*/ 130 h 147"/>
                <a:gd name="T32" fmla="*/ 76 w 98"/>
                <a:gd name="T33" fmla="*/ 138 h 147"/>
                <a:gd name="T34" fmla="*/ 69 w 98"/>
                <a:gd name="T35" fmla="*/ 144 h 147"/>
                <a:gd name="T36" fmla="*/ 59 w 98"/>
                <a:gd name="T37" fmla="*/ 147 h 147"/>
                <a:gd name="T38" fmla="*/ 59 w 98"/>
                <a:gd name="T39" fmla="*/ 147 h 147"/>
                <a:gd name="T40" fmla="*/ 48 w 98"/>
                <a:gd name="T41" fmla="*/ 147 h 147"/>
                <a:gd name="T42" fmla="*/ 40 w 98"/>
                <a:gd name="T43" fmla="*/ 144 h 147"/>
                <a:gd name="T44" fmla="*/ 31 w 98"/>
                <a:gd name="T45" fmla="*/ 138 h 147"/>
                <a:gd name="T46" fmla="*/ 22 w 98"/>
                <a:gd name="T47" fmla="*/ 131 h 147"/>
                <a:gd name="T48" fmla="*/ 14 w 98"/>
                <a:gd name="T49" fmla="*/ 121 h 147"/>
                <a:gd name="T50" fmla="*/ 8 w 98"/>
                <a:gd name="T51" fmla="*/ 109 h 147"/>
                <a:gd name="T52" fmla="*/ 4 w 98"/>
                <a:gd name="T53" fmla="*/ 96 h 147"/>
                <a:gd name="T54" fmla="*/ 0 w 98"/>
                <a:gd name="T55" fmla="*/ 80 h 147"/>
                <a:gd name="T56" fmla="*/ 0 w 98"/>
                <a:gd name="T57" fmla="*/ 80 h 147"/>
                <a:gd name="T58" fmla="*/ 0 w 98"/>
                <a:gd name="T59" fmla="*/ 66 h 147"/>
                <a:gd name="T60" fmla="*/ 0 w 98"/>
                <a:gd name="T61" fmla="*/ 52 h 147"/>
                <a:gd name="T62" fmla="*/ 4 w 98"/>
                <a:gd name="T63" fmla="*/ 38 h 147"/>
                <a:gd name="T64" fmla="*/ 8 w 98"/>
                <a:gd name="T65" fmla="*/ 27 h 147"/>
                <a:gd name="T66" fmla="*/ 14 w 98"/>
                <a:gd name="T67" fmla="*/ 17 h 147"/>
                <a:gd name="T68" fmla="*/ 21 w 98"/>
                <a:gd name="T69" fmla="*/ 8 h 147"/>
                <a:gd name="T70" fmla="*/ 29 w 98"/>
                <a:gd name="T71" fmla="*/ 3 h 147"/>
                <a:gd name="T72" fmla="*/ 40 w 98"/>
                <a:gd name="T73" fmla="*/ 0 h 147"/>
                <a:gd name="T74" fmla="*/ 40 w 98"/>
                <a:gd name="T75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8" h="147">
                  <a:moveTo>
                    <a:pt x="40" y="0"/>
                  </a:moveTo>
                  <a:lnTo>
                    <a:pt x="40" y="0"/>
                  </a:lnTo>
                  <a:lnTo>
                    <a:pt x="48" y="0"/>
                  </a:lnTo>
                  <a:lnTo>
                    <a:pt x="59" y="3"/>
                  </a:lnTo>
                  <a:lnTo>
                    <a:pt x="68" y="8"/>
                  </a:lnTo>
                  <a:lnTo>
                    <a:pt x="76" y="17"/>
                  </a:lnTo>
                  <a:lnTo>
                    <a:pt x="83" y="27"/>
                  </a:lnTo>
                  <a:lnTo>
                    <a:pt x="89" y="38"/>
                  </a:lnTo>
                  <a:lnTo>
                    <a:pt x="94" y="52"/>
                  </a:lnTo>
                  <a:lnTo>
                    <a:pt x="97" y="66"/>
                  </a:lnTo>
                  <a:lnTo>
                    <a:pt x="97" y="66"/>
                  </a:lnTo>
                  <a:lnTo>
                    <a:pt x="98" y="82"/>
                  </a:lnTo>
                  <a:lnTo>
                    <a:pt x="97" y="96"/>
                  </a:lnTo>
                  <a:lnTo>
                    <a:pt x="94" y="109"/>
                  </a:lnTo>
                  <a:lnTo>
                    <a:pt x="90" y="120"/>
                  </a:lnTo>
                  <a:lnTo>
                    <a:pt x="84" y="130"/>
                  </a:lnTo>
                  <a:lnTo>
                    <a:pt x="76" y="138"/>
                  </a:lnTo>
                  <a:lnTo>
                    <a:pt x="69" y="144"/>
                  </a:lnTo>
                  <a:lnTo>
                    <a:pt x="59" y="147"/>
                  </a:lnTo>
                  <a:lnTo>
                    <a:pt x="59" y="147"/>
                  </a:lnTo>
                  <a:lnTo>
                    <a:pt x="48" y="147"/>
                  </a:lnTo>
                  <a:lnTo>
                    <a:pt x="40" y="144"/>
                  </a:lnTo>
                  <a:lnTo>
                    <a:pt x="31" y="138"/>
                  </a:lnTo>
                  <a:lnTo>
                    <a:pt x="22" y="131"/>
                  </a:lnTo>
                  <a:lnTo>
                    <a:pt x="14" y="121"/>
                  </a:lnTo>
                  <a:lnTo>
                    <a:pt x="8" y="109"/>
                  </a:lnTo>
                  <a:lnTo>
                    <a:pt x="4" y="96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8" y="27"/>
                  </a:lnTo>
                  <a:lnTo>
                    <a:pt x="14" y="17"/>
                  </a:lnTo>
                  <a:lnTo>
                    <a:pt x="21" y="8"/>
                  </a:lnTo>
                  <a:lnTo>
                    <a:pt x="29" y="3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C63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Freeform 1087"/>
            <p:cNvSpPr>
              <a:spLocks/>
            </p:cNvSpPr>
            <p:nvPr/>
          </p:nvSpPr>
          <p:spPr bwMode="auto">
            <a:xfrm>
              <a:off x="2247" y="1703"/>
              <a:ext cx="94" cy="141"/>
            </a:xfrm>
            <a:custGeom>
              <a:avLst/>
              <a:gdLst>
                <a:gd name="T0" fmla="*/ 39 w 94"/>
                <a:gd name="T1" fmla="*/ 0 h 141"/>
                <a:gd name="T2" fmla="*/ 39 w 94"/>
                <a:gd name="T3" fmla="*/ 0 h 141"/>
                <a:gd name="T4" fmla="*/ 49 w 94"/>
                <a:gd name="T5" fmla="*/ 0 h 141"/>
                <a:gd name="T6" fmla="*/ 58 w 94"/>
                <a:gd name="T7" fmla="*/ 3 h 141"/>
                <a:gd name="T8" fmla="*/ 67 w 94"/>
                <a:gd name="T9" fmla="*/ 9 h 141"/>
                <a:gd name="T10" fmla="*/ 74 w 94"/>
                <a:gd name="T11" fmla="*/ 16 h 141"/>
                <a:gd name="T12" fmla="*/ 80 w 94"/>
                <a:gd name="T13" fmla="*/ 26 h 141"/>
                <a:gd name="T14" fmla="*/ 87 w 94"/>
                <a:gd name="T15" fmla="*/ 37 h 141"/>
                <a:gd name="T16" fmla="*/ 91 w 94"/>
                <a:gd name="T17" fmla="*/ 50 h 141"/>
                <a:gd name="T18" fmla="*/ 93 w 94"/>
                <a:gd name="T19" fmla="*/ 64 h 141"/>
                <a:gd name="T20" fmla="*/ 93 w 94"/>
                <a:gd name="T21" fmla="*/ 64 h 141"/>
                <a:gd name="T22" fmla="*/ 94 w 94"/>
                <a:gd name="T23" fmla="*/ 78 h 141"/>
                <a:gd name="T24" fmla="*/ 93 w 94"/>
                <a:gd name="T25" fmla="*/ 91 h 141"/>
                <a:gd name="T26" fmla="*/ 91 w 94"/>
                <a:gd name="T27" fmla="*/ 104 h 141"/>
                <a:gd name="T28" fmla="*/ 87 w 94"/>
                <a:gd name="T29" fmla="*/ 115 h 141"/>
                <a:gd name="T30" fmla="*/ 80 w 94"/>
                <a:gd name="T31" fmla="*/ 125 h 141"/>
                <a:gd name="T32" fmla="*/ 74 w 94"/>
                <a:gd name="T33" fmla="*/ 132 h 141"/>
                <a:gd name="T34" fmla="*/ 65 w 94"/>
                <a:gd name="T35" fmla="*/ 138 h 141"/>
                <a:gd name="T36" fmla="*/ 56 w 94"/>
                <a:gd name="T37" fmla="*/ 141 h 141"/>
                <a:gd name="T38" fmla="*/ 56 w 94"/>
                <a:gd name="T39" fmla="*/ 141 h 141"/>
                <a:gd name="T40" fmla="*/ 47 w 94"/>
                <a:gd name="T41" fmla="*/ 141 h 141"/>
                <a:gd name="T42" fmla="*/ 37 w 94"/>
                <a:gd name="T43" fmla="*/ 138 h 141"/>
                <a:gd name="T44" fmla="*/ 30 w 94"/>
                <a:gd name="T45" fmla="*/ 132 h 141"/>
                <a:gd name="T46" fmla="*/ 21 w 94"/>
                <a:gd name="T47" fmla="*/ 125 h 141"/>
                <a:gd name="T48" fmla="*/ 14 w 94"/>
                <a:gd name="T49" fmla="*/ 115 h 141"/>
                <a:gd name="T50" fmla="*/ 8 w 94"/>
                <a:gd name="T51" fmla="*/ 104 h 141"/>
                <a:gd name="T52" fmla="*/ 4 w 94"/>
                <a:gd name="T53" fmla="*/ 91 h 141"/>
                <a:gd name="T54" fmla="*/ 2 w 94"/>
                <a:gd name="T55" fmla="*/ 77 h 141"/>
                <a:gd name="T56" fmla="*/ 2 w 94"/>
                <a:gd name="T57" fmla="*/ 77 h 141"/>
                <a:gd name="T58" fmla="*/ 0 w 94"/>
                <a:gd name="T59" fmla="*/ 63 h 141"/>
                <a:gd name="T60" fmla="*/ 2 w 94"/>
                <a:gd name="T61" fmla="*/ 49 h 141"/>
                <a:gd name="T62" fmla="*/ 4 w 94"/>
                <a:gd name="T63" fmla="*/ 36 h 141"/>
                <a:gd name="T64" fmla="*/ 9 w 94"/>
                <a:gd name="T65" fmla="*/ 26 h 141"/>
                <a:gd name="T66" fmla="*/ 14 w 94"/>
                <a:gd name="T67" fmla="*/ 16 h 141"/>
                <a:gd name="T68" fmla="*/ 22 w 94"/>
                <a:gd name="T69" fmla="*/ 9 h 141"/>
                <a:gd name="T70" fmla="*/ 30 w 94"/>
                <a:gd name="T71" fmla="*/ 3 h 141"/>
                <a:gd name="T72" fmla="*/ 39 w 94"/>
                <a:gd name="T73" fmla="*/ 0 h 141"/>
                <a:gd name="T74" fmla="*/ 39 w 94"/>
                <a:gd name="T7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141">
                  <a:moveTo>
                    <a:pt x="39" y="0"/>
                  </a:moveTo>
                  <a:lnTo>
                    <a:pt x="39" y="0"/>
                  </a:lnTo>
                  <a:lnTo>
                    <a:pt x="49" y="0"/>
                  </a:lnTo>
                  <a:lnTo>
                    <a:pt x="58" y="3"/>
                  </a:lnTo>
                  <a:lnTo>
                    <a:pt x="67" y="9"/>
                  </a:lnTo>
                  <a:lnTo>
                    <a:pt x="74" y="16"/>
                  </a:lnTo>
                  <a:lnTo>
                    <a:pt x="80" y="26"/>
                  </a:lnTo>
                  <a:lnTo>
                    <a:pt x="87" y="37"/>
                  </a:lnTo>
                  <a:lnTo>
                    <a:pt x="91" y="50"/>
                  </a:lnTo>
                  <a:lnTo>
                    <a:pt x="93" y="64"/>
                  </a:lnTo>
                  <a:lnTo>
                    <a:pt x="93" y="64"/>
                  </a:lnTo>
                  <a:lnTo>
                    <a:pt x="94" y="78"/>
                  </a:lnTo>
                  <a:lnTo>
                    <a:pt x="93" y="91"/>
                  </a:lnTo>
                  <a:lnTo>
                    <a:pt x="91" y="104"/>
                  </a:lnTo>
                  <a:lnTo>
                    <a:pt x="87" y="115"/>
                  </a:lnTo>
                  <a:lnTo>
                    <a:pt x="80" y="125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6" y="141"/>
                  </a:lnTo>
                  <a:lnTo>
                    <a:pt x="56" y="141"/>
                  </a:lnTo>
                  <a:lnTo>
                    <a:pt x="47" y="141"/>
                  </a:lnTo>
                  <a:lnTo>
                    <a:pt x="37" y="138"/>
                  </a:lnTo>
                  <a:lnTo>
                    <a:pt x="30" y="132"/>
                  </a:lnTo>
                  <a:lnTo>
                    <a:pt x="21" y="125"/>
                  </a:lnTo>
                  <a:lnTo>
                    <a:pt x="14" y="115"/>
                  </a:lnTo>
                  <a:lnTo>
                    <a:pt x="8" y="104"/>
                  </a:lnTo>
                  <a:lnTo>
                    <a:pt x="4" y="91"/>
                  </a:lnTo>
                  <a:lnTo>
                    <a:pt x="2" y="77"/>
                  </a:lnTo>
                  <a:lnTo>
                    <a:pt x="2" y="77"/>
                  </a:lnTo>
                  <a:lnTo>
                    <a:pt x="0" y="63"/>
                  </a:lnTo>
                  <a:lnTo>
                    <a:pt x="2" y="49"/>
                  </a:lnTo>
                  <a:lnTo>
                    <a:pt x="4" y="36"/>
                  </a:lnTo>
                  <a:lnTo>
                    <a:pt x="9" y="26"/>
                  </a:lnTo>
                  <a:lnTo>
                    <a:pt x="14" y="16"/>
                  </a:lnTo>
                  <a:lnTo>
                    <a:pt x="22" y="9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C6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Freeform 1088"/>
            <p:cNvSpPr>
              <a:spLocks/>
            </p:cNvSpPr>
            <p:nvPr/>
          </p:nvSpPr>
          <p:spPr bwMode="auto">
            <a:xfrm>
              <a:off x="2250" y="1709"/>
              <a:ext cx="89" cy="132"/>
            </a:xfrm>
            <a:custGeom>
              <a:avLst/>
              <a:gdLst>
                <a:gd name="T0" fmla="*/ 37 w 89"/>
                <a:gd name="T1" fmla="*/ 0 h 132"/>
                <a:gd name="T2" fmla="*/ 37 w 89"/>
                <a:gd name="T3" fmla="*/ 0 h 132"/>
                <a:gd name="T4" fmla="*/ 46 w 89"/>
                <a:gd name="T5" fmla="*/ 0 h 132"/>
                <a:gd name="T6" fmla="*/ 55 w 89"/>
                <a:gd name="T7" fmla="*/ 3 h 132"/>
                <a:gd name="T8" fmla="*/ 62 w 89"/>
                <a:gd name="T9" fmla="*/ 9 h 132"/>
                <a:gd name="T10" fmla="*/ 70 w 89"/>
                <a:gd name="T11" fmla="*/ 16 h 132"/>
                <a:gd name="T12" fmla="*/ 76 w 89"/>
                <a:gd name="T13" fmla="*/ 24 h 132"/>
                <a:gd name="T14" fmla="*/ 81 w 89"/>
                <a:gd name="T15" fmla="*/ 35 h 132"/>
                <a:gd name="T16" fmla="*/ 86 w 89"/>
                <a:gd name="T17" fmla="*/ 47 h 132"/>
                <a:gd name="T18" fmla="*/ 89 w 89"/>
                <a:gd name="T19" fmla="*/ 61 h 132"/>
                <a:gd name="T20" fmla="*/ 89 w 89"/>
                <a:gd name="T21" fmla="*/ 61 h 132"/>
                <a:gd name="T22" fmla="*/ 89 w 89"/>
                <a:gd name="T23" fmla="*/ 74 h 132"/>
                <a:gd name="T24" fmla="*/ 88 w 89"/>
                <a:gd name="T25" fmla="*/ 86 h 132"/>
                <a:gd name="T26" fmla="*/ 85 w 89"/>
                <a:gd name="T27" fmla="*/ 99 h 132"/>
                <a:gd name="T28" fmla="*/ 81 w 89"/>
                <a:gd name="T29" fmla="*/ 109 h 132"/>
                <a:gd name="T30" fmla="*/ 75 w 89"/>
                <a:gd name="T31" fmla="*/ 118 h 132"/>
                <a:gd name="T32" fmla="*/ 69 w 89"/>
                <a:gd name="T33" fmla="*/ 125 h 132"/>
                <a:gd name="T34" fmla="*/ 61 w 89"/>
                <a:gd name="T35" fmla="*/ 130 h 132"/>
                <a:gd name="T36" fmla="*/ 52 w 89"/>
                <a:gd name="T37" fmla="*/ 132 h 132"/>
                <a:gd name="T38" fmla="*/ 52 w 89"/>
                <a:gd name="T39" fmla="*/ 132 h 132"/>
                <a:gd name="T40" fmla="*/ 43 w 89"/>
                <a:gd name="T41" fmla="*/ 132 h 132"/>
                <a:gd name="T42" fmla="*/ 34 w 89"/>
                <a:gd name="T43" fmla="*/ 129 h 132"/>
                <a:gd name="T44" fmla="*/ 27 w 89"/>
                <a:gd name="T45" fmla="*/ 125 h 132"/>
                <a:gd name="T46" fmla="*/ 19 w 89"/>
                <a:gd name="T47" fmla="*/ 116 h 132"/>
                <a:gd name="T48" fmla="*/ 13 w 89"/>
                <a:gd name="T49" fmla="*/ 108 h 132"/>
                <a:gd name="T50" fmla="*/ 6 w 89"/>
                <a:gd name="T51" fmla="*/ 96 h 132"/>
                <a:gd name="T52" fmla="*/ 3 w 89"/>
                <a:gd name="T53" fmla="*/ 85 h 132"/>
                <a:gd name="T54" fmla="*/ 0 w 89"/>
                <a:gd name="T55" fmla="*/ 71 h 132"/>
                <a:gd name="T56" fmla="*/ 0 w 89"/>
                <a:gd name="T57" fmla="*/ 71 h 132"/>
                <a:gd name="T58" fmla="*/ 0 w 89"/>
                <a:gd name="T59" fmla="*/ 58 h 132"/>
                <a:gd name="T60" fmla="*/ 1 w 89"/>
                <a:gd name="T61" fmla="*/ 45 h 132"/>
                <a:gd name="T62" fmla="*/ 4 w 89"/>
                <a:gd name="T63" fmla="*/ 33 h 132"/>
                <a:gd name="T64" fmla="*/ 8 w 89"/>
                <a:gd name="T65" fmla="*/ 23 h 132"/>
                <a:gd name="T66" fmla="*/ 14 w 89"/>
                <a:gd name="T67" fmla="*/ 14 h 132"/>
                <a:gd name="T68" fmla="*/ 20 w 89"/>
                <a:gd name="T69" fmla="*/ 7 h 132"/>
                <a:gd name="T70" fmla="*/ 28 w 89"/>
                <a:gd name="T71" fmla="*/ 2 h 132"/>
                <a:gd name="T72" fmla="*/ 37 w 89"/>
                <a:gd name="T73" fmla="*/ 0 h 132"/>
                <a:gd name="T74" fmla="*/ 37 w 89"/>
                <a:gd name="T7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9" h="132">
                  <a:moveTo>
                    <a:pt x="37" y="0"/>
                  </a:moveTo>
                  <a:lnTo>
                    <a:pt x="37" y="0"/>
                  </a:lnTo>
                  <a:lnTo>
                    <a:pt x="46" y="0"/>
                  </a:lnTo>
                  <a:lnTo>
                    <a:pt x="55" y="3"/>
                  </a:lnTo>
                  <a:lnTo>
                    <a:pt x="62" y="9"/>
                  </a:lnTo>
                  <a:lnTo>
                    <a:pt x="70" y="16"/>
                  </a:lnTo>
                  <a:lnTo>
                    <a:pt x="76" y="24"/>
                  </a:lnTo>
                  <a:lnTo>
                    <a:pt x="81" y="35"/>
                  </a:lnTo>
                  <a:lnTo>
                    <a:pt x="86" y="47"/>
                  </a:lnTo>
                  <a:lnTo>
                    <a:pt x="89" y="61"/>
                  </a:lnTo>
                  <a:lnTo>
                    <a:pt x="89" y="61"/>
                  </a:lnTo>
                  <a:lnTo>
                    <a:pt x="89" y="74"/>
                  </a:lnTo>
                  <a:lnTo>
                    <a:pt x="88" y="86"/>
                  </a:lnTo>
                  <a:lnTo>
                    <a:pt x="85" y="99"/>
                  </a:lnTo>
                  <a:lnTo>
                    <a:pt x="81" y="109"/>
                  </a:lnTo>
                  <a:lnTo>
                    <a:pt x="75" y="118"/>
                  </a:lnTo>
                  <a:lnTo>
                    <a:pt x="69" y="125"/>
                  </a:lnTo>
                  <a:lnTo>
                    <a:pt x="61" y="130"/>
                  </a:lnTo>
                  <a:lnTo>
                    <a:pt x="52" y="132"/>
                  </a:lnTo>
                  <a:lnTo>
                    <a:pt x="52" y="132"/>
                  </a:lnTo>
                  <a:lnTo>
                    <a:pt x="43" y="132"/>
                  </a:lnTo>
                  <a:lnTo>
                    <a:pt x="34" y="129"/>
                  </a:lnTo>
                  <a:lnTo>
                    <a:pt x="27" y="125"/>
                  </a:lnTo>
                  <a:lnTo>
                    <a:pt x="19" y="116"/>
                  </a:lnTo>
                  <a:lnTo>
                    <a:pt x="13" y="108"/>
                  </a:lnTo>
                  <a:lnTo>
                    <a:pt x="6" y="96"/>
                  </a:lnTo>
                  <a:lnTo>
                    <a:pt x="3" y="85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58"/>
                  </a:lnTo>
                  <a:lnTo>
                    <a:pt x="1" y="45"/>
                  </a:lnTo>
                  <a:lnTo>
                    <a:pt x="4" y="33"/>
                  </a:lnTo>
                  <a:lnTo>
                    <a:pt x="8" y="23"/>
                  </a:lnTo>
                  <a:lnTo>
                    <a:pt x="14" y="14"/>
                  </a:lnTo>
                  <a:lnTo>
                    <a:pt x="20" y="7"/>
                  </a:lnTo>
                  <a:lnTo>
                    <a:pt x="28" y="2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A6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Freeform 1089"/>
            <p:cNvSpPr>
              <a:spLocks/>
            </p:cNvSpPr>
            <p:nvPr/>
          </p:nvSpPr>
          <p:spPr bwMode="auto">
            <a:xfrm>
              <a:off x="2253" y="1713"/>
              <a:ext cx="83" cy="126"/>
            </a:xfrm>
            <a:custGeom>
              <a:avLst/>
              <a:gdLst>
                <a:gd name="T0" fmla="*/ 35 w 83"/>
                <a:gd name="T1" fmla="*/ 0 h 126"/>
                <a:gd name="T2" fmla="*/ 35 w 83"/>
                <a:gd name="T3" fmla="*/ 0 h 126"/>
                <a:gd name="T4" fmla="*/ 43 w 83"/>
                <a:gd name="T5" fmla="*/ 2 h 126"/>
                <a:gd name="T6" fmla="*/ 52 w 83"/>
                <a:gd name="T7" fmla="*/ 5 h 126"/>
                <a:gd name="T8" fmla="*/ 59 w 83"/>
                <a:gd name="T9" fmla="*/ 9 h 126"/>
                <a:gd name="T10" fmla="*/ 66 w 83"/>
                <a:gd name="T11" fmla="*/ 16 h 126"/>
                <a:gd name="T12" fmla="*/ 72 w 83"/>
                <a:gd name="T13" fmla="*/ 24 h 126"/>
                <a:gd name="T14" fmla="*/ 77 w 83"/>
                <a:gd name="T15" fmla="*/ 36 h 126"/>
                <a:gd name="T16" fmla="*/ 81 w 83"/>
                <a:gd name="T17" fmla="*/ 47 h 126"/>
                <a:gd name="T18" fmla="*/ 83 w 83"/>
                <a:gd name="T19" fmla="*/ 60 h 126"/>
                <a:gd name="T20" fmla="*/ 83 w 83"/>
                <a:gd name="T21" fmla="*/ 60 h 126"/>
                <a:gd name="T22" fmla="*/ 83 w 83"/>
                <a:gd name="T23" fmla="*/ 73 h 126"/>
                <a:gd name="T24" fmla="*/ 82 w 83"/>
                <a:gd name="T25" fmla="*/ 84 h 126"/>
                <a:gd name="T26" fmla="*/ 80 w 83"/>
                <a:gd name="T27" fmla="*/ 95 h 126"/>
                <a:gd name="T28" fmla="*/ 76 w 83"/>
                <a:gd name="T29" fmla="*/ 105 h 126"/>
                <a:gd name="T30" fmla="*/ 69 w 83"/>
                <a:gd name="T31" fmla="*/ 114 h 126"/>
                <a:gd name="T32" fmla="*/ 63 w 83"/>
                <a:gd name="T33" fmla="*/ 119 h 126"/>
                <a:gd name="T34" fmla="*/ 55 w 83"/>
                <a:gd name="T35" fmla="*/ 125 h 126"/>
                <a:gd name="T36" fmla="*/ 48 w 83"/>
                <a:gd name="T37" fmla="*/ 126 h 126"/>
                <a:gd name="T38" fmla="*/ 48 w 83"/>
                <a:gd name="T39" fmla="*/ 126 h 126"/>
                <a:gd name="T40" fmla="*/ 39 w 83"/>
                <a:gd name="T41" fmla="*/ 126 h 126"/>
                <a:gd name="T42" fmla="*/ 31 w 83"/>
                <a:gd name="T43" fmla="*/ 123 h 126"/>
                <a:gd name="T44" fmla="*/ 24 w 83"/>
                <a:gd name="T45" fmla="*/ 118 h 126"/>
                <a:gd name="T46" fmla="*/ 16 w 83"/>
                <a:gd name="T47" fmla="*/ 111 h 126"/>
                <a:gd name="T48" fmla="*/ 10 w 83"/>
                <a:gd name="T49" fmla="*/ 102 h 126"/>
                <a:gd name="T50" fmla="*/ 5 w 83"/>
                <a:gd name="T51" fmla="*/ 92 h 126"/>
                <a:gd name="T52" fmla="*/ 2 w 83"/>
                <a:gd name="T53" fmla="*/ 81 h 126"/>
                <a:gd name="T54" fmla="*/ 0 w 83"/>
                <a:gd name="T55" fmla="*/ 68 h 126"/>
                <a:gd name="T56" fmla="*/ 0 w 83"/>
                <a:gd name="T57" fmla="*/ 68 h 126"/>
                <a:gd name="T58" fmla="*/ 0 w 83"/>
                <a:gd name="T59" fmla="*/ 56 h 126"/>
                <a:gd name="T60" fmla="*/ 0 w 83"/>
                <a:gd name="T61" fmla="*/ 43 h 126"/>
                <a:gd name="T62" fmla="*/ 3 w 83"/>
                <a:gd name="T63" fmla="*/ 31 h 126"/>
                <a:gd name="T64" fmla="*/ 7 w 83"/>
                <a:gd name="T65" fmla="*/ 23 h 126"/>
                <a:gd name="T66" fmla="*/ 12 w 83"/>
                <a:gd name="T67" fmla="*/ 14 h 126"/>
                <a:gd name="T68" fmla="*/ 19 w 83"/>
                <a:gd name="T69" fmla="*/ 7 h 126"/>
                <a:gd name="T70" fmla="*/ 26 w 83"/>
                <a:gd name="T71" fmla="*/ 3 h 126"/>
                <a:gd name="T72" fmla="*/ 35 w 83"/>
                <a:gd name="T73" fmla="*/ 0 h 126"/>
                <a:gd name="T74" fmla="*/ 35 w 83"/>
                <a:gd name="T7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3" h="126">
                  <a:moveTo>
                    <a:pt x="35" y="0"/>
                  </a:moveTo>
                  <a:lnTo>
                    <a:pt x="35" y="0"/>
                  </a:lnTo>
                  <a:lnTo>
                    <a:pt x="43" y="2"/>
                  </a:lnTo>
                  <a:lnTo>
                    <a:pt x="52" y="5"/>
                  </a:lnTo>
                  <a:lnTo>
                    <a:pt x="59" y="9"/>
                  </a:lnTo>
                  <a:lnTo>
                    <a:pt x="66" y="16"/>
                  </a:lnTo>
                  <a:lnTo>
                    <a:pt x="72" y="24"/>
                  </a:lnTo>
                  <a:lnTo>
                    <a:pt x="77" y="36"/>
                  </a:lnTo>
                  <a:lnTo>
                    <a:pt x="81" y="47"/>
                  </a:lnTo>
                  <a:lnTo>
                    <a:pt x="83" y="60"/>
                  </a:lnTo>
                  <a:lnTo>
                    <a:pt x="83" y="60"/>
                  </a:lnTo>
                  <a:lnTo>
                    <a:pt x="83" y="73"/>
                  </a:lnTo>
                  <a:lnTo>
                    <a:pt x="82" y="84"/>
                  </a:lnTo>
                  <a:lnTo>
                    <a:pt x="80" y="95"/>
                  </a:lnTo>
                  <a:lnTo>
                    <a:pt x="76" y="105"/>
                  </a:lnTo>
                  <a:lnTo>
                    <a:pt x="69" y="114"/>
                  </a:lnTo>
                  <a:lnTo>
                    <a:pt x="63" y="119"/>
                  </a:lnTo>
                  <a:lnTo>
                    <a:pt x="55" y="125"/>
                  </a:lnTo>
                  <a:lnTo>
                    <a:pt x="48" y="126"/>
                  </a:lnTo>
                  <a:lnTo>
                    <a:pt x="48" y="126"/>
                  </a:lnTo>
                  <a:lnTo>
                    <a:pt x="39" y="126"/>
                  </a:lnTo>
                  <a:lnTo>
                    <a:pt x="31" y="123"/>
                  </a:lnTo>
                  <a:lnTo>
                    <a:pt x="24" y="118"/>
                  </a:lnTo>
                  <a:lnTo>
                    <a:pt x="16" y="111"/>
                  </a:lnTo>
                  <a:lnTo>
                    <a:pt x="10" y="102"/>
                  </a:lnTo>
                  <a:lnTo>
                    <a:pt x="5" y="92"/>
                  </a:lnTo>
                  <a:lnTo>
                    <a:pt x="2" y="81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0" y="43"/>
                  </a:lnTo>
                  <a:lnTo>
                    <a:pt x="3" y="31"/>
                  </a:lnTo>
                  <a:lnTo>
                    <a:pt x="7" y="23"/>
                  </a:lnTo>
                  <a:lnTo>
                    <a:pt x="12" y="14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A6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Freeform 1090"/>
            <p:cNvSpPr>
              <a:spLocks/>
            </p:cNvSpPr>
            <p:nvPr/>
          </p:nvSpPr>
          <p:spPr bwMode="auto">
            <a:xfrm>
              <a:off x="2254" y="1719"/>
              <a:ext cx="80" cy="119"/>
            </a:xfrm>
            <a:custGeom>
              <a:avLst/>
              <a:gdLst>
                <a:gd name="T0" fmla="*/ 34 w 80"/>
                <a:gd name="T1" fmla="*/ 0 h 119"/>
                <a:gd name="T2" fmla="*/ 34 w 80"/>
                <a:gd name="T3" fmla="*/ 0 h 119"/>
                <a:gd name="T4" fmla="*/ 43 w 80"/>
                <a:gd name="T5" fmla="*/ 0 h 119"/>
                <a:gd name="T6" fmla="*/ 51 w 80"/>
                <a:gd name="T7" fmla="*/ 3 h 119"/>
                <a:gd name="T8" fmla="*/ 58 w 80"/>
                <a:gd name="T9" fmla="*/ 8 h 119"/>
                <a:gd name="T10" fmla="*/ 65 w 80"/>
                <a:gd name="T11" fmla="*/ 16 h 119"/>
                <a:gd name="T12" fmla="*/ 70 w 80"/>
                <a:gd name="T13" fmla="*/ 24 h 119"/>
                <a:gd name="T14" fmla="*/ 75 w 80"/>
                <a:gd name="T15" fmla="*/ 33 h 119"/>
                <a:gd name="T16" fmla="*/ 77 w 80"/>
                <a:gd name="T17" fmla="*/ 44 h 119"/>
                <a:gd name="T18" fmla="*/ 80 w 80"/>
                <a:gd name="T19" fmla="*/ 55 h 119"/>
                <a:gd name="T20" fmla="*/ 80 w 80"/>
                <a:gd name="T21" fmla="*/ 55 h 119"/>
                <a:gd name="T22" fmla="*/ 80 w 80"/>
                <a:gd name="T23" fmla="*/ 68 h 119"/>
                <a:gd name="T24" fmla="*/ 79 w 80"/>
                <a:gd name="T25" fmla="*/ 79 h 119"/>
                <a:gd name="T26" fmla="*/ 76 w 80"/>
                <a:gd name="T27" fmla="*/ 89 h 119"/>
                <a:gd name="T28" fmla="*/ 72 w 80"/>
                <a:gd name="T29" fmla="*/ 99 h 119"/>
                <a:gd name="T30" fmla="*/ 67 w 80"/>
                <a:gd name="T31" fmla="*/ 106 h 119"/>
                <a:gd name="T32" fmla="*/ 61 w 80"/>
                <a:gd name="T33" fmla="*/ 112 h 119"/>
                <a:gd name="T34" fmla="*/ 53 w 80"/>
                <a:gd name="T35" fmla="*/ 116 h 119"/>
                <a:gd name="T36" fmla="*/ 46 w 80"/>
                <a:gd name="T37" fmla="*/ 119 h 119"/>
                <a:gd name="T38" fmla="*/ 46 w 80"/>
                <a:gd name="T39" fmla="*/ 119 h 119"/>
                <a:gd name="T40" fmla="*/ 38 w 80"/>
                <a:gd name="T41" fmla="*/ 117 h 119"/>
                <a:gd name="T42" fmla="*/ 29 w 80"/>
                <a:gd name="T43" fmla="*/ 115 h 119"/>
                <a:gd name="T44" fmla="*/ 23 w 80"/>
                <a:gd name="T45" fmla="*/ 110 h 119"/>
                <a:gd name="T46" fmla="*/ 16 w 80"/>
                <a:gd name="T47" fmla="*/ 103 h 119"/>
                <a:gd name="T48" fmla="*/ 10 w 80"/>
                <a:gd name="T49" fmla="*/ 95 h 119"/>
                <a:gd name="T50" fmla="*/ 6 w 80"/>
                <a:gd name="T51" fmla="*/ 85 h 119"/>
                <a:gd name="T52" fmla="*/ 2 w 80"/>
                <a:gd name="T53" fmla="*/ 75 h 119"/>
                <a:gd name="T54" fmla="*/ 0 w 80"/>
                <a:gd name="T55" fmla="*/ 62 h 119"/>
                <a:gd name="T56" fmla="*/ 0 w 80"/>
                <a:gd name="T57" fmla="*/ 62 h 119"/>
                <a:gd name="T58" fmla="*/ 0 w 80"/>
                <a:gd name="T59" fmla="*/ 51 h 119"/>
                <a:gd name="T60" fmla="*/ 1 w 80"/>
                <a:gd name="T61" fmla="*/ 40 h 119"/>
                <a:gd name="T62" fmla="*/ 4 w 80"/>
                <a:gd name="T63" fmla="*/ 28 h 119"/>
                <a:gd name="T64" fmla="*/ 9 w 80"/>
                <a:gd name="T65" fmla="*/ 20 h 119"/>
                <a:gd name="T66" fmla="*/ 14 w 80"/>
                <a:gd name="T67" fmla="*/ 13 h 119"/>
                <a:gd name="T68" fmla="*/ 20 w 80"/>
                <a:gd name="T69" fmla="*/ 6 h 119"/>
                <a:gd name="T70" fmla="*/ 26 w 80"/>
                <a:gd name="T71" fmla="*/ 1 h 119"/>
                <a:gd name="T72" fmla="*/ 34 w 80"/>
                <a:gd name="T73" fmla="*/ 0 h 119"/>
                <a:gd name="T74" fmla="*/ 34 w 80"/>
                <a:gd name="T7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119">
                  <a:moveTo>
                    <a:pt x="34" y="0"/>
                  </a:moveTo>
                  <a:lnTo>
                    <a:pt x="34" y="0"/>
                  </a:lnTo>
                  <a:lnTo>
                    <a:pt x="43" y="0"/>
                  </a:lnTo>
                  <a:lnTo>
                    <a:pt x="51" y="3"/>
                  </a:lnTo>
                  <a:lnTo>
                    <a:pt x="58" y="8"/>
                  </a:lnTo>
                  <a:lnTo>
                    <a:pt x="65" y="16"/>
                  </a:lnTo>
                  <a:lnTo>
                    <a:pt x="70" y="24"/>
                  </a:lnTo>
                  <a:lnTo>
                    <a:pt x="75" y="33"/>
                  </a:lnTo>
                  <a:lnTo>
                    <a:pt x="77" y="44"/>
                  </a:lnTo>
                  <a:lnTo>
                    <a:pt x="80" y="55"/>
                  </a:lnTo>
                  <a:lnTo>
                    <a:pt x="80" y="55"/>
                  </a:lnTo>
                  <a:lnTo>
                    <a:pt x="80" y="68"/>
                  </a:lnTo>
                  <a:lnTo>
                    <a:pt x="79" y="79"/>
                  </a:lnTo>
                  <a:lnTo>
                    <a:pt x="76" y="89"/>
                  </a:lnTo>
                  <a:lnTo>
                    <a:pt x="72" y="99"/>
                  </a:lnTo>
                  <a:lnTo>
                    <a:pt x="67" y="106"/>
                  </a:lnTo>
                  <a:lnTo>
                    <a:pt x="61" y="112"/>
                  </a:lnTo>
                  <a:lnTo>
                    <a:pt x="53" y="116"/>
                  </a:lnTo>
                  <a:lnTo>
                    <a:pt x="46" y="119"/>
                  </a:lnTo>
                  <a:lnTo>
                    <a:pt x="46" y="119"/>
                  </a:lnTo>
                  <a:lnTo>
                    <a:pt x="38" y="117"/>
                  </a:lnTo>
                  <a:lnTo>
                    <a:pt x="29" y="115"/>
                  </a:lnTo>
                  <a:lnTo>
                    <a:pt x="23" y="110"/>
                  </a:lnTo>
                  <a:lnTo>
                    <a:pt x="16" y="103"/>
                  </a:lnTo>
                  <a:lnTo>
                    <a:pt x="10" y="95"/>
                  </a:lnTo>
                  <a:lnTo>
                    <a:pt x="6" y="85"/>
                  </a:lnTo>
                  <a:lnTo>
                    <a:pt x="2" y="7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51"/>
                  </a:lnTo>
                  <a:lnTo>
                    <a:pt x="1" y="40"/>
                  </a:lnTo>
                  <a:lnTo>
                    <a:pt x="4" y="28"/>
                  </a:lnTo>
                  <a:lnTo>
                    <a:pt x="9" y="20"/>
                  </a:lnTo>
                  <a:lnTo>
                    <a:pt x="14" y="13"/>
                  </a:lnTo>
                  <a:lnTo>
                    <a:pt x="20" y="6"/>
                  </a:lnTo>
                  <a:lnTo>
                    <a:pt x="26" y="1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A72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Freeform 1091"/>
            <p:cNvSpPr>
              <a:spLocks/>
            </p:cNvSpPr>
            <p:nvPr/>
          </p:nvSpPr>
          <p:spPr bwMode="auto">
            <a:xfrm>
              <a:off x="2256" y="1725"/>
              <a:ext cx="75" cy="110"/>
            </a:xfrm>
            <a:custGeom>
              <a:avLst/>
              <a:gdLst>
                <a:gd name="T0" fmla="*/ 33 w 75"/>
                <a:gd name="T1" fmla="*/ 0 h 110"/>
                <a:gd name="T2" fmla="*/ 33 w 75"/>
                <a:gd name="T3" fmla="*/ 0 h 110"/>
                <a:gd name="T4" fmla="*/ 41 w 75"/>
                <a:gd name="T5" fmla="*/ 0 h 110"/>
                <a:gd name="T6" fmla="*/ 49 w 75"/>
                <a:gd name="T7" fmla="*/ 2 h 110"/>
                <a:gd name="T8" fmla="*/ 55 w 75"/>
                <a:gd name="T9" fmla="*/ 8 h 110"/>
                <a:gd name="T10" fmla="*/ 61 w 75"/>
                <a:gd name="T11" fmla="*/ 14 h 110"/>
                <a:gd name="T12" fmla="*/ 66 w 75"/>
                <a:gd name="T13" fmla="*/ 22 h 110"/>
                <a:gd name="T14" fmla="*/ 70 w 75"/>
                <a:gd name="T15" fmla="*/ 31 h 110"/>
                <a:gd name="T16" fmla="*/ 74 w 75"/>
                <a:gd name="T17" fmla="*/ 41 h 110"/>
                <a:gd name="T18" fmla="*/ 75 w 75"/>
                <a:gd name="T19" fmla="*/ 52 h 110"/>
                <a:gd name="T20" fmla="*/ 75 w 75"/>
                <a:gd name="T21" fmla="*/ 52 h 110"/>
                <a:gd name="T22" fmla="*/ 75 w 75"/>
                <a:gd name="T23" fmla="*/ 63 h 110"/>
                <a:gd name="T24" fmla="*/ 74 w 75"/>
                <a:gd name="T25" fmla="*/ 75 h 110"/>
                <a:gd name="T26" fmla="*/ 71 w 75"/>
                <a:gd name="T27" fmla="*/ 85 h 110"/>
                <a:gd name="T28" fmla="*/ 68 w 75"/>
                <a:gd name="T29" fmla="*/ 93 h 110"/>
                <a:gd name="T30" fmla="*/ 63 w 75"/>
                <a:gd name="T31" fmla="*/ 100 h 110"/>
                <a:gd name="T32" fmla="*/ 56 w 75"/>
                <a:gd name="T33" fmla="*/ 106 h 110"/>
                <a:gd name="T34" fmla="*/ 50 w 75"/>
                <a:gd name="T35" fmla="*/ 109 h 110"/>
                <a:gd name="T36" fmla="*/ 42 w 75"/>
                <a:gd name="T37" fmla="*/ 110 h 110"/>
                <a:gd name="T38" fmla="*/ 42 w 75"/>
                <a:gd name="T39" fmla="*/ 110 h 110"/>
                <a:gd name="T40" fmla="*/ 35 w 75"/>
                <a:gd name="T41" fmla="*/ 110 h 110"/>
                <a:gd name="T42" fmla="*/ 27 w 75"/>
                <a:gd name="T43" fmla="*/ 107 h 110"/>
                <a:gd name="T44" fmla="*/ 21 w 75"/>
                <a:gd name="T45" fmla="*/ 102 h 110"/>
                <a:gd name="T46" fmla="*/ 14 w 75"/>
                <a:gd name="T47" fmla="*/ 96 h 110"/>
                <a:gd name="T48" fmla="*/ 9 w 75"/>
                <a:gd name="T49" fmla="*/ 87 h 110"/>
                <a:gd name="T50" fmla="*/ 5 w 75"/>
                <a:gd name="T51" fmla="*/ 79 h 110"/>
                <a:gd name="T52" fmla="*/ 2 w 75"/>
                <a:gd name="T53" fmla="*/ 69 h 110"/>
                <a:gd name="T54" fmla="*/ 0 w 75"/>
                <a:gd name="T55" fmla="*/ 58 h 110"/>
                <a:gd name="T56" fmla="*/ 0 w 75"/>
                <a:gd name="T57" fmla="*/ 58 h 110"/>
                <a:gd name="T58" fmla="*/ 0 w 75"/>
                <a:gd name="T59" fmla="*/ 46 h 110"/>
                <a:gd name="T60" fmla="*/ 2 w 75"/>
                <a:gd name="T61" fmla="*/ 35 h 110"/>
                <a:gd name="T62" fmla="*/ 4 w 75"/>
                <a:gd name="T63" fmla="*/ 25 h 110"/>
                <a:gd name="T64" fmla="*/ 8 w 75"/>
                <a:gd name="T65" fmla="*/ 17 h 110"/>
                <a:gd name="T66" fmla="*/ 13 w 75"/>
                <a:gd name="T67" fmla="*/ 10 h 110"/>
                <a:gd name="T68" fmla="*/ 19 w 75"/>
                <a:gd name="T69" fmla="*/ 5 h 110"/>
                <a:gd name="T70" fmla="*/ 26 w 75"/>
                <a:gd name="T71" fmla="*/ 1 h 110"/>
                <a:gd name="T72" fmla="*/ 33 w 75"/>
                <a:gd name="T73" fmla="*/ 0 h 110"/>
                <a:gd name="T74" fmla="*/ 33 w 75"/>
                <a:gd name="T7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110">
                  <a:moveTo>
                    <a:pt x="33" y="0"/>
                  </a:moveTo>
                  <a:lnTo>
                    <a:pt x="33" y="0"/>
                  </a:lnTo>
                  <a:lnTo>
                    <a:pt x="41" y="0"/>
                  </a:lnTo>
                  <a:lnTo>
                    <a:pt x="49" y="2"/>
                  </a:lnTo>
                  <a:lnTo>
                    <a:pt x="55" y="8"/>
                  </a:lnTo>
                  <a:lnTo>
                    <a:pt x="61" y="14"/>
                  </a:lnTo>
                  <a:lnTo>
                    <a:pt x="66" y="22"/>
                  </a:lnTo>
                  <a:lnTo>
                    <a:pt x="70" y="31"/>
                  </a:lnTo>
                  <a:lnTo>
                    <a:pt x="74" y="41"/>
                  </a:lnTo>
                  <a:lnTo>
                    <a:pt x="75" y="52"/>
                  </a:lnTo>
                  <a:lnTo>
                    <a:pt x="75" y="52"/>
                  </a:lnTo>
                  <a:lnTo>
                    <a:pt x="75" y="63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8" y="93"/>
                  </a:lnTo>
                  <a:lnTo>
                    <a:pt x="63" y="100"/>
                  </a:lnTo>
                  <a:lnTo>
                    <a:pt x="56" y="106"/>
                  </a:lnTo>
                  <a:lnTo>
                    <a:pt x="50" y="109"/>
                  </a:lnTo>
                  <a:lnTo>
                    <a:pt x="42" y="110"/>
                  </a:lnTo>
                  <a:lnTo>
                    <a:pt x="42" y="110"/>
                  </a:lnTo>
                  <a:lnTo>
                    <a:pt x="35" y="110"/>
                  </a:lnTo>
                  <a:lnTo>
                    <a:pt x="27" y="107"/>
                  </a:lnTo>
                  <a:lnTo>
                    <a:pt x="21" y="102"/>
                  </a:lnTo>
                  <a:lnTo>
                    <a:pt x="14" y="96"/>
                  </a:lnTo>
                  <a:lnTo>
                    <a:pt x="9" y="87"/>
                  </a:lnTo>
                  <a:lnTo>
                    <a:pt x="5" y="79"/>
                  </a:lnTo>
                  <a:lnTo>
                    <a:pt x="2" y="69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46"/>
                  </a:lnTo>
                  <a:lnTo>
                    <a:pt x="2" y="35"/>
                  </a:lnTo>
                  <a:lnTo>
                    <a:pt x="4" y="25"/>
                  </a:lnTo>
                  <a:lnTo>
                    <a:pt x="8" y="17"/>
                  </a:lnTo>
                  <a:lnTo>
                    <a:pt x="13" y="10"/>
                  </a:lnTo>
                  <a:lnTo>
                    <a:pt x="19" y="5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A7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Freeform 1092"/>
            <p:cNvSpPr>
              <a:spLocks/>
            </p:cNvSpPr>
            <p:nvPr/>
          </p:nvSpPr>
          <p:spPr bwMode="auto">
            <a:xfrm>
              <a:off x="2258" y="1730"/>
              <a:ext cx="71" cy="104"/>
            </a:xfrm>
            <a:custGeom>
              <a:avLst/>
              <a:gdLst>
                <a:gd name="T0" fmla="*/ 33 w 71"/>
                <a:gd name="T1" fmla="*/ 0 h 104"/>
                <a:gd name="T2" fmla="*/ 33 w 71"/>
                <a:gd name="T3" fmla="*/ 0 h 104"/>
                <a:gd name="T4" fmla="*/ 39 w 71"/>
                <a:gd name="T5" fmla="*/ 0 h 104"/>
                <a:gd name="T6" fmla="*/ 47 w 71"/>
                <a:gd name="T7" fmla="*/ 3 h 104"/>
                <a:gd name="T8" fmla="*/ 53 w 71"/>
                <a:gd name="T9" fmla="*/ 7 h 104"/>
                <a:gd name="T10" fmla="*/ 58 w 71"/>
                <a:gd name="T11" fmla="*/ 14 h 104"/>
                <a:gd name="T12" fmla="*/ 63 w 71"/>
                <a:gd name="T13" fmla="*/ 22 h 104"/>
                <a:gd name="T14" fmla="*/ 67 w 71"/>
                <a:gd name="T15" fmla="*/ 30 h 104"/>
                <a:gd name="T16" fmla="*/ 69 w 71"/>
                <a:gd name="T17" fmla="*/ 40 h 104"/>
                <a:gd name="T18" fmla="*/ 71 w 71"/>
                <a:gd name="T19" fmla="*/ 50 h 104"/>
                <a:gd name="T20" fmla="*/ 71 w 71"/>
                <a:gd name="T21" fmla="*/ 50 h 104"/>
                <a:gd name="T22" fmla="*/ 71 w 71"/>
                <a:gd name="T23" fmla="*/ 61 h 104"/>
                <a:gd name="T24" fmla="*/ 69 w 71"/>
                <a:gd name="T25" fmla="*/ 71 h 104"/>
                <a:gd name="T26" fmla="*/ 67 w 71"/>
                <a:gd name="T27" fmla="*/ 80 h 104"/>
                <a:gd name="T28" fmla="*/ 63 w 71"/>
                <a:gd name="T29" fmla="*/ 87 h 104"/>
                <a:gd name="T30" fmla="*/ 58 w 71"/>
                <a:gd name="T31" fmla="*/ 94 h 104"/>
                <a:gd name="T32" fmla="*/ 52 w 71"/>
                <a:gd name="T33" fmla="*/ 99 h 104"/>
                <a:gd name="T34" fmla="*/ 45 w 71"/>
                <a:gd name="T35" fmla="*/ 102 h 104"/>
                <a:gd name="T36" fmla="*/ 39 w 71"/>
                <a:gd name="T37" fmla="*/ 104 h 104"/>
                <a:gd name="T38" fmla="*/ 39 w 71"/>
                <a:gd name="T39" fmla="*/ 104 h 104"/>
                <a:gd name="T40" fmla="*/ 31 w 71"/>
                <a:gd name="T41" fmla="*/ 102 h 104"/>
                <a:gd name="T42" fmla="*/ 25 w 71"/>
                <a:gd name="T43" fmla="*/ 99 h 104"/>
                <a:gd name="T44" fmla="*/ 19 w 71"/>
                <a:gd name="T45" fmla="*/ 95 h 104"/>
                <a:gd name="T46" fmla="*/ 12 w 71"/>
                <a:gd name="T47" fmla="*/ 89 h 104"/>
                <a:gd name="T48" fmla="*/ 9 w 71"/>
                <a:gd name="T49" fmla="*/ 81 h 104"/>
                <a:gd name="T50" fmla="*/ 5 w 71"/>
                <a:gd name="T51" fmla="*/ 72 h 104"/>
                <a:gd name="T52" fmla="*/ 1 w 71"/>
                <a:gd name="T53" fmla="*/ 64 h 104"/>
                <a:gd name="T54" fmla="*/ 0 w 71"/>
                <a:gd name="T55" fmla="*/ 53 h 104"/>
                <a:gd name="T56" fmla="*/ 0 w 71"/>
                <a:gd name="T57" fmla="*/ 53 h 104"/>
                <a:gd name="T58" fmla="*/ 0 w 71"/>
                <a:gd name="T59" fmla="*/ 43 h 104"/>
                <a:gd name="T60" fmla="*/ 2 w 71"/>
                <a:gd name="T61" fmla="*/ 33 h 104"/>
                <a:gd name="T62" fmla="*/ 5 w 71"/>
                <a:gd name="T63" fmla="*/ 24 h 104"/>
                <a:gd name="T64" fmla="*/ 9 w 71"/>
                <a:gd name="T65" fmla="*/ 16 h 104"/>
                <a:gd name="T66" fmla="*/ 14 w 71"/>
                <a:gd name="T67" fmla="*/ 9 h 104"/>
                <a:gd name="T68" fmla="*/ 19 w 71"/>
                <a:gd name="T69" fmla="*/ 5 h 104"/>
                <a:gd name="T70" fmla="*/ 25 w 71"/>
                <a:gd name="T71" fmla="*/ 0 h 104"/>
                <a:gd name="T72" fmla="*/ 33 w 71"/>
                <a:gd name="T73" fmla="*/ 0 h 104"/>
                <a:gd name="T74" fmla="*/ 33 w 71"/>
                <a:gd name="T7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" h="104">
                  <a:moveTo>
                    <a:pt x="33" y="0"/>
                  </a:moveTo>
                  <a:lnTo>
                    <a:pt x="33" y="0"/>
                  </a:lnTo>
                  <a:lnTo>
                    <a:pt x="39" y="0"/>
                  </a:lnTo>
                  <a:lnTo>
                    <a:pt x="47" y="3"/>
                  </a:lnTo>
                  <a:lnTo>
                    <a:pt x="53" y="7"/>
                  </a:lnTo>
                  <a:lnTo>
                    <a:pt x="58" y="14"/>
                  </a:lnTo>
                  <a:lnTo>
                    <a:pt x="63" y="22"/>
                  </a:lnTo>
                  <a:lnTo>
                    <a:pt x="67" y="30"/>
                  </a:lnTo>
                  <a:lnTo>
                    <a:pt x="69" y="40"/>
                  </a:lnTo>
                  <a:lnTo>
                    <a:pt x="71" y="50"/>
                  </a:lnTo>
                  <a:lnTo>
                    <a:pt x="71" y="50"/>
                  </a:lnTo>
                  <a:lnTo>
                    <a:pt x="71" y="61"/>
                  </a:lnTo>
                  <a:lnTo>
                    <a:pt x="69" y="71"/>
                  </a:lnTo>
                  <a:lnTo>
                    <a:pt x="67" y="80"/>
                  </a:lnTo>
                  <a:lnTo>
                    <a:pt x="63" y="87"/>
                  </a:lnTo>
                  <a:lnTo>
                    <a:pt x="58" y="94"/>
                  </a:lnTo>
                  <a:lnTo>
                    <a:pt x="52" y="99"/>
                  </a:lnTo>
                  <a:lnTo>
                    <a:pt x="45" y="102"/>
                  </a:lnTo>
                  <a:lnTo>
                    <a:pt x="39" y="104"/>
                  </a:lnTo>
                  <a:lnTo>
                    <a:pt x="39" y="104"/>
                  </a:lnTo>
                  <a:lnTo>
                    <a:pt x="31" y="102"/>
                  </a:lnTo>
                  <a:lnTo>
                    <a:pt x="25" y="99"/>
                  </a:lnTo>
                  <a:lnTo>
                    <a:pt x="19" y="95"/>
                  </a:lnTo>
                  <a:lnTo>
                    <a:pt x="12" y="89"/>
                  </a:lnTo>
                  <a:lnTo>
                    <a:pt x="9" y="81"/>
                  </a:lnTo>
                  <a:lnTo>
                    <a:pt x="5" y="72"/>
                  </a:lnTo>
                  <a:lnTo>
                    <a:pt x="1" y="64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43"/>
                  </a:lnTo>
                  <a:lnTo>
                    <a:pt x="2" y="33"/>
                  </a:lnTo>
                  <a:lnTo>
                    <a:pt x="5" y="24"/>
                  </a:lnTo>
                  <a:lnTo>
                    <a:pt x="9" y="16"/>
                  </a:lnTo>
                  <a:lnTo>
                    <a:pt x="14" y="9"/>
                  </a:lnTo>
                  <a:lnTo>
                    <a:pt x="19" y="5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779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Freeform 1093"/>
            <p:cNvSpPr>
              <a:spLocks/>
            </p:cNvSpPr>
            <p:nvPr/>
          </p:nvSpPr>
          <p:spPr bwMode="auto">
            <a:xfrm>
              <a:off x="2260" y="1735"/>
              <a:ext cx="66" cy="96"/>
            </a:xfrm>
            <a:custGeom>
              <a:avLst/>
              <a:gdLst>
                <a:gd name="T0" fmla="*/ 31 w 66"/>
                <a:gd name="T1" fmla="*/ 0 h 96"/>
                <a:gd name="T2" fmla="*/ 31 w 66"/>
                <a:gd name="T3" fmla="*/ 0 h 96"/>
                <a:gd name="T4" fmla="*/ 38 w 66"/>
                <a:gd name="T5" fmla="*/ 1 h 96"/>
                <a:gd name="T6" fmla="*/ 45 w 66"/>
                <a:gd name="T7" fmla="*/ 4 h 96"/>
                <a:gd name="T8" fmla="*/ 50 w 66"/>
                <a:gd name="T9" fmla="*/ 8 h 96"/>
                <a:gd name="T10" fmla="*/ 55 w 66"/>
                <a:gd name="T11" fmla="*/ 14 h 96"/>
                <a:gd name="T12" fmla="*/ 60 w 66"/>
                <a:gd name="T13" fmla="*/ 21 h 96"/>
                <a:gd name="T14" fmla="*/ 64 w 66"/>
                <a:gd name="T15" fmla="*/ 29 h 96"/>
                <a:gd name="T16" fmla="*/ 65 w 66"/>
                <a:gd name="T17" fmla="*/ 38 h 96"/>
                <a:gd name="T18" fmla="*/ 66 w 66"/>
                <a:gd name="T19" fmla="*/ 48 h 96"/>
                <a:gd name="T20" fmla="*/ 66 w 66"/>
                <a:gd name="T21" fmla="*/ 48 h 96"/>
                <a:gd name="T22" fmla="*/ 66 w 66"/>
                <a:gd name="T23" fmla="*/ 58 h 96"/>
                <a:gd name="T24" fmla="*/ 65 w 66"/>
                <a:gd name="T25" fmla="*/ 66 h 96"/>
                <a:gd name="T26" fmla="*/ 62 w 66"/>
                <a:gd name="T27" fmla="*/ 75 h 96"/>
                <a:gd name="T28" fmla="*/ 59 w 66"/>
                <a:gd name="T29" fmla="*/ 82 h 96"/>
                <a:gd name="T30" fmla="*/ 54 w 66"/>
                <a:gd name="T31" fmla="*/ 89 h 96"/>
                <a:gd name="T32" fmla="*/ 48 w 66"/>
                <a:gd name="T33" fmla="*/ 93 h 96"/>
                <a:gd name="T34" fmla="*/ 42 w 66"/>
                <a:gd name="T35" fmla="*/ 96 h 96"/>
                <a:gd name="T36" fmla="*/ 36 w 66"/>
                <a:gd name="T37" fmla="*/ 96 h 96"/>
                <a:gd name="T38" fmla="*/ 36 w 66"/>
                <a:gd name="T39" fmla="*/ 96 h 96"/>
                <a:gd name="T40" fmla="*/ 28 w 66"/>
                <a:gd name="T41" fmla="*/ 96 h 96"/>
                <a:gd name="T42" fmla="*/ 22 w 66"/>
                <a:gd name="T43" fmla="*/ 93 h 96"/>
                <a:gd name="T44" fmla="*/ 17 w 66"/>
                <a:gd name="T45" fmla="*/ 89 h 96"/>
                <a:gd name="T46" fmla="*/ 12 w 66"/>
                <a:gd name="T47" fmla="*/ 83 h 96"/>
                <a:gd name="T48" fmla="*/ 7 w 66"/>
                <a:gd name="T49" fmla="*/ 76 h 96"/>
                <a:gd name="T50" fmla="*/ 4 w 66"/>
                <a:gd name="T51" fmla="*/ 67 h 96"/>
                <a:gd name="T52" fmla="*/ 1 w 66"/>
                <a:gd name="T53" fmla="*/ 58 h 96"/>
                <a:gd name="T54" fmla="*/ 0 w 66"/>
                <a:gd name="T55" fmla="*/ 49 h 96"/>
                <a:gd name="T56" fmla="*/ 0 w 66"/>
                <a:gd name="T57" fmla="*/ 49 h 96"/>
                <a:gd name="T58" fmla="*/ 0 w 66"/>
                <a:gd name="T59" fmla="*/ 39 h 96"/>
                <a:gd name="T60" fmla="*/ 1 w 66"/>
                <a:gd name="T61" fmla="*/ 29 h 96"/>
                <a:gd name="T62" fmla="*/ 5 w 66"/>
                <a:gd name="T63" fmla="*/ 22 h 96"/>
                <a:gd name="T64" fmla="*/ 8 w 66"/>
                <a:gd name="T65" fmla="*/ 14 h 96"/>
                <a:gd name="T66" fmla="*/ 13 w 66"/>
                <a:gd name="T67" fmla="*/ 8 h 96"/>
                <a:gd name="T68" fmla="*/ 18 w 66"/>
                <a:gd name="T69" fmla="*/ 4 h 96"/>
                <a:gd name="T70" fmla="*/ 24 w 66"/>
                <a:gd name="T71" fmla="*/ 1 h 96"/>
                <a:gd name="T72" fmla="*/ 31 w 66"/>
                <a:gd name="T73" fmla="*/ 0 h 96"/>
                <a:gd name="T74" fmla="*/ 31 w 66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" h="96">
                  <a:moveTo>
                    <a:pt x="31" y="0"/>
                  </a:moveTo>
                  <a:lnTo>
                    <a:pt x="31" y="0"/>
                  </a:lnTo>
                  <a:lnTo>
                    <a:pt x="38" y="1"/>
                  </a:lnTo>
                  <a:lnTo>
                    <a:pt x="45" y="4"/>
                  </a:lnTo>
                  <a:lnTo>
                    <a:pt x="50" y="8"/>
                  </a:lnTo>
                  <a:lnTo>
                    <a:pt x="55" y="14"/>
                  </a:lnTo>
                  <a:lnTo>
                    <a:pt x="60" y="21"/>
                  </a:lnTo>
                  <a:lnTo>
                    <a:pt x="64" y="29"/>
                  </a:lnTo>
                  <a:lnTo>
                    <a:pt x="65" y="38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6" y="58"/>
                  </a:lnTo>
                  <a:lnTo>
                    <a:pt x="65" y="66"/>
                  </a:lnTo>
                  <a:lnTo>
                    <a:pt x="62" y="75"/>
                  </a:lnTo>
                  <a:lnTo>
                    <a:pt x="59" y="82"/>
                  </a:lnTo>
                  <a:lnTo>
                    <a:pt x="54" y="89"/>
                  </a:lnTo>
                  <a:lnTo>
                    <a:pt x="48" y="93"/>
                  </a:lnTo>
                  <a:lnTo>
                    <a:pt x="42" y="96"/>
                  </a:lnTo>
                  <a:lnTo>
                    <a:pt x="36" y="96"/>
                  </a:lnTo>
                  <a:lnTo>
                    <a:pt x="36" y="96"/>
                  </a:lnTo>
                  <a:lnTo>
                    <a:pt x="28" y="96"/>
                  </a:lnTo>
                  <a:lnTo>
                    <a:pt x="22" y="93"/>
                  </a:lnTo>
                  <a:lnTo>
                    <a:pt x="17" y="89"/>
                  </a:lnTo>
                  <a:lnTo>
                    <a:pt x="12" y="83"/>
                  </a:lnTo>
                  <a:lnTo>
                    <a:pt x="7" y="76"/>
                  </a:lnTo>
                  <a:lnTo>
                    <a:pt x="4" y="67"/>
                  </a:lnTo>
                  <a:lnTo>
                    <a:pt x="1" y="5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39"/>
                  </a:lnTo>
                  <a:lnTo>
                    <a:pt x="1" y="29"/>
                  </a:lnTo>
                  <a:lnTo>
                    <a:pt x="5" y="22"/>
                  </a:lnTo>
                  <a:lnTo>
                    <a:pt x="8" y="14"/>
                  </a:lnTo>
                  <a:lnTo>
                    <a:pt x="13" y="8"/>
                  </a:lnTo>
                  <a:lnTo>
                    <a:pt x="18" y="4"/>
                  </a:lnTo>
                  <a:lnTo>
                    <a:pt x="24" y="1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77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Freeform 1094"/>
            <p:cNvSpPr>
              <a:spLocks/>
            </p:cNvSpPr>
            <p:nvPr/>
          </p:nvSpPr>
          <p:spPr bwMode="auto">
            <a:xfrm>
              <a:off x="2261" y="1740"/>
              <a:ext cx="63" cy="89"/>
            </a:xfrm>
            <a:custGeom>
              <a:avLst/>
              <a:gdLst>
                <a:gd name="T0" fmla="*/ 31 w 63"/>
                <a:gd name="T1" fmla="*/ 0 h 89"/>
                <a:gd name="T2" fmla="*/ 31 w 63"/>
                <a:gd name="T3" fmla="*/ 0 h 89"/>
                <a:gd name="T4" fmla="*/ 37 w 63"/>
                <a:gd name="T5" fmla="*/ 2 h 89"/>
                <a:gd name="T6" fmla="*/ 44 w 63"/>
                <a:gd name="T7" fmla="*/ 4 h 89"/>
                <a:gd name="T8" fmla="*/ 49 w 63"/>
                <a:gd name="T9" fmla="*/ 9 h 89"/>
                <a:gd name="T10" fmla="*/ 54 w 63"/>
                <a:gd name="T11" fmla="*/ 14 h 89"/>
                <a:gd name="T12" fmla="*/ 58 w 63"/>
                <a:gd name="T13" fmla="*/ 20 h 89"/>
                <a:gd name="T14" fmla="*/ 60 w 63"/>
                <a:gd name="T15" fmla="*/ 29 h 89"/>
                <a:gd name="T16" fmla="*/ 63 w 63"/>
                <a:gd name="T17" fmla="*/ 37 h 89"/>
                <a:gd name="T18" fmla="*/ 63 w 63"/>
                <a:gd name="T19" fmla="*/ 46 h 89"/>
                <a:gd name="T20" fmla="*/ 63 w 63"/>
                <a:gd name="T21" fmla="*/ 46 h 89"/>
                <a:gd name="T22" fmla="*/ 63 w 63"/>
                <a:gd name="T23" fmla="*/ 54 h 89"/>
                <a:gd name="T24" fmla="*/ 61 w 63"/>
                <a:gd name="T25" fmla="*/ 62 h 89"/>
                <a:gd name="T26" fmla="*/ 58 w 63"/>
                <a:gd name="T27" fmla="*/ 71 h 89"/>
                <a:gd name="T28" fmla="*/ 55 w 63"/>
                <a:gd name="T29" fmla="*/ 77 h 89"/>
                <a:gd name="T30" fmla="*/ 50 w 63"/>
                <a:gd name="T31" fmla="*/ 82 h 89"/>
                <a:gd name="T32" fmla="*/ 45 w 63"/>
                <a:gd name="T33" fmla="*/ 87 h 89"/>
                <a:gd name="T34" fmla="*/ 39 w 63"/>
                <a:gd name="T35" fmla="*/ 89 h 89"/>
                <a:gd name="T36" fmla="*/ 33 w 63"/>
                <a:gd name="T37" fmla="*/ 89 h 89"/>
                <a:gd name="T38" fmla="*/ 33 w 63"/>
                <a:gd name="T39" fmla="*/ 89 h 89"/>
                <a:gd name="T40" fmla="*/ 27 w 63"/>
                <a:gd name="T41" fmla="*/ 88 h 89"/>
                <a:gd name="T42" fmla="*/ 21 w 63"/>
                <a:gd name="T43" fmla="*/ 85 h 89"/>
                <a:gd name="T44" fmla="*/ 16 w 63"/>
                <a:gd name="T45" fmla="*/ 81 h 89"/>
                <a:gd name="T46" fmla="*/ 11 w 63"/>
                <a:gd name="T47" fmla="*/ 77 h 89"/>
                <a:gd name="T48" fmla="*/ 7 w 63"/>
                <a:gd name="T49" fmla="*/ 70 h 89"/>
                <a:gd name="T50" fmla="*/ 4 w 63"/>
                <a:gd name="T51" fmla="*/ 61 h 89"/>
                <a:gd name="T52" fmla="*/ 2 w 63"/>
                <a:gd name="T53" fmla="*/ 53 h 89"/>
                <a:gd name="T54" fmla="*/ 0 w 63"/>
                <a:gd name="T55" fmla="*/ 44 h 89"/>
                <a:gd name="T56" fmla="*/ 0 w 63"/>
                <a:gd name="T57" fmla="*/ 44 h 89"/>
                <a:gd name="T58" fmla="*/ 2 w 63"/>
                <a:gd name="T59" fmla="*/ 36 h 89"/>
                <a:gd name="T60" fmla="*/ 3 w 63"/>
                <a:gd name="T61" fmla="*/ 27 h 89"/>
                <a:gd name="T62" fmla="*/ 6 w 63"/>
                <a:gd name="T63" fmla="*/ 20 h 89"/>
                <a:gd name="T64" fmla="*/ 9 w 63"/>
                <a:gd name="T65" fmla="*/ 13 h 89"/>
                <a:gd name="T66" fmla="*/ 14 w 63"/>
                <a:gd name="T67" fmla="*/ 7 h 89"/>
                <a:gd name="T68" fmla="*/ 19 w 63"/>
                <a:gd name="T69" fmla="*/ 3 h 89"/>
                <a:gd name="T70" fmla="*/ 25 w 63"/>
                <a:gd name="T71" fmla="*/ 2 h 89"/>
                <a:gd name="T72" fmla="*/ 31 w 63"/>
                <a:gd name="T73" fmla="*/ 0 h 89"/>
                <a:gd name="T74" fmla="*/ 31 w 63"/>
                <a:gd name="T7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" h="89">
                  <a:moveTo>
                    <a:pt x="31" y="0"/>
                  </a:moveTo>
                  <a:lnTo>
                    <a:pt x="31" y="0"/>
                  </a:lnTo>
                  <a:lnTo>
                    <a:pt x="37" y="2"/>
                  </a:lnTo>
                  <a:lnTo>
                    <a:pt x="44" y="4"/>
                  </a:lnTo>
                  <a:lnTo>
                    <a:pt x="49" y="9"/>
                  </a:lnTo>
                  <a:lnTo>
                    <a:pt x="54" y="14"/>
                  </a:lnTo>
                  <a:lnTo>
                    <a:pt x="58" y="20"/>
                  </a:lnTo>
                  <a:lnTo>
                    <a:pt x="60" y="29"/>
                  </a:lnTo>
                  <a:lnTo>
                    <a:pt x="63" y="37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3" y="54"/>
                  </a:lnTo>
                  <a:lnTo>
                    <a:pt x="61" y="62"/>
                  </a:lnTo>
                  <a:lnTo>
                    <a:pt x="58" y="71"/>
                  </a:lnTo>
                  <a:lnTo>
                    <a:pt x="55" y="77"/>
                  </a:lnTo>
                  <a:lnTo>
                    <a:pt x="50" y="82"/>
                  </a:lnTo>
                  <a:lnTo>
                    <a:pt x="45" y="87"/>
                  </a:lnTo>
                  <a:lnTo>
                    <a:pt x="39" y="89"/>
                  </a:lnTo>
                  <a:lnTo>
                    <a:pt x="33" y="89"/>
                  </a:lnTo>
                  <a:lnTo>
                    <a:pt x="33" y="89"/>
                  </a:lnTo>
                  <a:lnTo>
                    <a:pt x="27" y="88"/>
                  </a:lnTo>
                  <a:lnTo>
                    <a:pt x="21" y="85"/>
                  </a:lnTo>
                  <a:lnTo>
                    <a:pt x="16" y="81"/>
                  </a:lnTo>
                  <a:lnTo>
                    <a:pt x="11" y="77"/>
                  </a:lnTo>
                  <a:lnTo>
                    <a:pt x="7" y="70"/>
                  </a:lnTo>
                  <a:lnTo>
                    <a:pt x="4" y="61"/>
                  </a:lnTo>
                  <a:lnTo>
                    <a:pt x="2" y="53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3" y="27"/>
                  </a:lnTo>
                  <a:lnTo>
                    <a:pt x="6" y="20"/>
                  </a:lnTo>
                  <a:lnTo>
                    <a:pt x="9" y="13"/>
                  </a:lnTo>
                  <a:lnTo>
                    <a:pt x="14" y="7"/>
                  </a:lnTo>
                  <a:lnTo>
                    <a:pt x="19" y="3"/>
                  </a:lnTo>
                  <a:lnTo>
                    <a:pt x="25" y="2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7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Freeform 1095"/>
            <p:cNvSpPr>
              <a:spLocks/>
            </p:cNvSpPr>
            <p:nvPr/>
          </p:nvSpPr>
          <p:spPr bwMode="auto">
            <a:xfrm>
              <a:off x="2264" y="1746"/>
              <a:ext cx="57" cy="82"/>
            </a:xfrm>
            <a:custGeom>
              <a:avLst/>
              <a:gdLst>
                <a:gd name="T0" fmla="*/ 29 w 57"/>
                <a:gd name="T1" fmla="*/ 0 h 82"/>
                <a:gd name="T2" fmla="*/ 29 w 57"/>
                <a:gd name="T3" fmla="*/ 0 h 82"/>
                <a:gd name="T4" fmla="*/ 34 w 57"/>
                <a:gd name="T5" fmla="*/ 1 h 82"/>
                <a:gd name="T6" fmla="*/ 41 w 57"/>
                <a:gd name="T7" fmla="*/ 3 h 82"/>
                <a:gd name="T8" fmla="*/ 46 w 57"/>
                <a:gd name="T9" fmla="*/ 7 h 82"/>
                <a:gd name="T10" fmla="*/ 50 w 57"/>
                <a:gd name="T11" fmla="*/ 13 h 82"/>
                <a:gd name="T12" fmla="*/ 53 w 57"/>
                <a:gd name="T13" fmla="*/ 18 h 82"/>
                <a:gd name="T14" fmla="*/ 56 w 57"/>
                <a:gd name="T15" fmla="*/ 25 h 82"/>
                <a:gd name="T16" fmla="*/ 57 w 57"/>
                <a:gd name="T17" fmla="*/ 34 h 82"/>
                <a:gd name="T18" fmla="*/ 57 w 57"/>
                <a:gd name="T19" fmla="*/ 42 h 82"/>
                <a:gd name="T20" fmla="*/ 57 w 57"/>
                <a:gd name="T21" fmla="*/ 42 h 82"/>
                <a:gd name="T22" fmla="*/ 57 w 57"/>
                <a:gd name="T23" fmla="*/ 51 h 82"/>
                <a:gd name="T24" fmla="*/ 56 w 57"/>
                <a:gd name="T25" fmla="*/ 58 h 82"/>
                <a:gd name="T26" fmla="*/ 52 w 57"/>
                <a:gd name="T27" fmla="*/ 65 h 82"/>
                <a:gd name="T28" fmla="*/ 50 w 57"/>
                <a:gd name="T29" fmla="*/ 71 h 82"/>
                <a:gd name="T30" fmla="*/ 44 w 57"/>
                <a:gd name="T31" fmla="*/ 75 h 82"/>
                <a:gd name="T32" fmla="*/ 39 w 57"/>
                <a:gd name="T33" fmla="*/ 79 h 82"/>
                <a:gd name="T34" fmla="*/ 34 w 57"/>
                <a:gd name="T35" fmla="*/ 81 h 82"/>
                <a:gd name="T36" fmla="*/ 28 w 57"/>
                <a:gd name="T37" fmla="*/ 82 h 82"/>
                <a:gd name="T38" fmla="*/ 28 w 57"/>
                <a:gd name="T39" fmla="*/ 82 h 82"/>
                <a:gd name="T40" fmla="*/ 23 w 57"/>
                <a:gd name="T41" fmla="*/ 81 h 82"/>
                <a:gd name="T42" fmla="*/ 18 w 57"/>
                <a:gd name="T43" fmla="*/ 78 h 82"/>
                <a:gd name="T44" fmla="*/ 13 w 57"/>
                <a:gd name="T45" fmla="*/ 73 h 82"/>
                <a:gd name="T46" fmla="*/ 8 w 57"/>
                <a:gd name="T47" fmla="*/ 68 h 82"/>
                <a:gd name="T48" fmla="*/ 5 w 57"/>
                <a:gd name="T49" fmla="*/ 62 h 82"/>
                <a:gd name="T50" fmla="*/ 3 w 57"/>
                <a:gd name="T51" fmla="*/ 55 h 82"/>
                <a:gd name="T52" fmla="*/ 0 w 57"/>
                <a:gd name="T53" fmla="*/ 47 h 82"/>
                <a:gd name="T54" fmla="*/ 0 w 57"/>
                <a:gd name="T55" fmla="*/ 40 h 82"/>
                <a:gd name="T56" fmla="*/ 0 w 57"/>
                <a:gd name="T57" fmla="*/ 40 h 82"/>
                <a:gd name="T58" fmla="*/ 0 w 57"/>
                <a:gd name="T59" fmla="*/ 31 h 82"/>
                <a:gd name="T60" fmla="*/ 3 w 57"/>
                <a:gd name="T61" fmla="*/ 23 h 82"/>
                <a:gd name="T62" fmla="*/ 5 w 57"/>
                <a:gd name="T63" fmla="*/ 17 h 82"/>
                <a:gd name="T64" fmla="*/ 9 w 57"/>
                <a:gd name="T65" fmla="*/ 10 h 82"/>
                <a:gd name="T66" fmla="*/ 13 w 57"/>
                <a:gd name="T67" fmla="*/ 6 h 82"/>
                <a:gd name="T68" fmla="*/ 18 w 57"/>
                <a:gd name="T69" fmla="*/ 3 h 82"/>
                <a:gd name="T70" fmla="*/ 23 w 57"/>
                <a:gd name="T71" fmla="*/ 0 h 82"/>
                <a:gd name="T72" fmla="*/ 29 w 57"/>
                <a:gd name="T73" fmla="*/ 0 h 82"/>
                <a:gd name="T74" fmla="*/ 29 w 57"/>
                <a:gd name="T7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" h="82">
                  <a:moveTo>
                    <a:pt x="29" y="0"/>
                  </a:moveTo>
                  <a:lnTo>
                    <a:pt x="29" y="0"/>
                  </a:lnTo>
                  <a:lnTo>
                    <a:pt x="34" y="1"/>
                  </a:lnTo>
                  <a:lnTo>
                    <a:pt x="41" y="3"/>
                  </a:lnTo>
                  <a:lnTo>
                    <a:pt x="46" y="7"/>
                  </a:lnTo>
                  <a:lnTo>
                    <a:pt x="50" y="13"/>
                  </a:lnTo>
                  <a:lnTo>
                    <a:pt x="53" y="18"/>
                  </a:lnTo>
                  <a:lnTo>
                    <a:pt x="56" y="25"/>
                  </a:lnTo>
                  <a:lnTo>
                    <a:pt x="57" y="34"/>
                  </a:lnTo>
                  <a:lnTo>
                    <a:pt x="57" y="42"/>
                  </a:lnTo>
                  <a:lnTo>
                    <a:pt x="57" y="42"/>
                  </a:lnTo>
                  <a:lnTo>
                    <a:pt x="57" y="51"/>
                  </a:lnTo>
                  <a:lnTo>
                    <a:pt x="56" y="58"/>
                  </a:lnTo>
                  <a:lnTo>
                    <a:pt x="52" y="65"/>
                  </a:lnTo>
                  <a:lnTo>
                    <a:pt x="50" y="71"/>
                  </a:lnTo>
                  <a:lnTo>
                    <a:pt x="44" y="75"/>
                  </a:lnTo>
                  <a:lnTo>
                    <a:pt x="39" y="79"/>
                  </a:lnTo>
                  <a:lnTo>
                    <a:pt x="34" y="81"/>
                  </a:lnTo>
                  <a:lnTo>
                    <a:pt x="28" y="82"/>
                  </a:lnTo>
                  <a:lnTo>
                    <a:pt x="28" y="82"/>
                  </a:lnTo>
                  <a:lnTo>
                    <a:pt x="23" y="81"/>
                  </a:lnTo>
                  <a:lnTo>
                    <a:pt x="18" y="78"/>
                  </a:lnTo>
                  <a:lnTo>
                    <a:pt x="13" y="73"/>
                  </a:lnTo>
                  <a:lnTo>
                    <a:pt x="8" y="68"/>
                  </a:lnTo>
                  <a:lnTo>
                    <a:pt x="5" y="62"/>
                  </a:lnTo>
                  <a:lnTo>
                    <a:pt x="3" y="55"/>
                  </a:lnTo>
                  <a:lnTo>
                    <a:pt x="0" y="47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3" y="23"/>
                  </a:lnTo>
                  <a:lnTo>
                    <a:pt x="5" y="17"/>
                  </a:lnTo>
                  <a:lnTo>
                    <a:pt x="9" y="10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8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Freeform 1096"/>
            <p:cNvSpPr>
              <a:spLocks/>
            </p:cNvSpPr>
            <p:nvPr/>
          </p:nvSpPr>
          <p:spPr bwMode="auto">
            <a:xfrm>
              <a:off x="2265" y="1750"/>
              <a:ext cx="55" cy="75"/>
            </a:xfrm>
            <a:custGeom>
              <a:avLst/>
              <a:gdLst>
                <a:gd name="T0" fmla="*/ 29 w 55"/>
                <a:gd name="T1" fmla="*/ 0 h 75"/>
                <a:gd name="T2" fmla="*/ 29 w 55"/>
                <a:gd name="T3" fmla="*/ 0 h 75"/>
                <a:gd name="T4" fmla="*/ 35 w 55"/>
                <a:gd name="T5" fmla="*/ 2 h 75"/>
                <a:gd name="T6" fmla="*/ 40 w 55"/>
                <a:gd name="T7" fmla="*/ 4 h 75"/>
                <a:gd name="T8" fmla="*/ 43 w 55"/>
                <a:gd name="T9" fmla="*/ 9 h 75"/>
                <a:gd name="T10" fmla="*/ 47 w 55"/>
                <a:gd name="T11" fmla="*/ 13 h 75"/>
                <a:gd name="T12" fmla="*/ 51 w 55"/>
                <a:gd name="T13" fmla="*/ 20 h 75"/>
                <a:gd name="T14" fmla="*/ 52 w 55"/>
                <a:gd name="T15" fmla="*/ 26 h 75"/>
                <a:gd name="T16" fmla="*/ 54 w 55"/>
                <a:gd name="T17" fmla="*/ 33 h 75"/>
                <a:gd name="T18" fmla="*/ 55 w 55"/>
                <a:gd name="T19" fmla="*/ 41 h 75"/>
                <a:gd name="T20" fmla="*/ 55 w 55"/>
                <a:gd name="T21" fmla="*/ 41 h 75"/>
                <a:gd name="T22" fmla="*/ 54 w 55"/>
                <a:gd name="T23" fmla="*/ 48 h 75"/>
                <a:gd name="T24" fmla="*/ 51 w 55"/>
                <a:gd name="T25" fmla="*/ 55 h 75"/>
                <a:gd name="T26" fmla="*/ 49 w 55"/>
                <a:gd name="T27" fmla="*/ 61 h 75"/>
                <a:gd name="T28" fmla="*/ 46 w 55"/>
                <a:gd name="T29" fmla="*/ 67 h 75"/>
                <a:gd name="T30" fmla="*/ 41 w 55"/>
                <a:gd name="T31" fmla="*/ 71 h 75"/>
                <a:gd name="T32" fmla="*/ 37 w 55"/>
                <a:gd name="T33" fmla="*/ 74 h 75"/>
                <a:gd name="T34" fmla="*/ 32 w 55"/>
                <a:gd name="T35" fmla="*/ 75 h 75"/>
                <a:gd name="T36" fmla="*/ 26 w 55"/>
                <a:gd name="T37" fmla="*/ 75 h 75"/>
                <a:gd name="T38" fmla="*/ 26 w 55"/>
                <a:gd name="T39" fmla="*/ 75 h 75"/>
                <a:gd name="T40" fmla="*/ 21 w 55"/>
                <a:gd name="T41" fmla="*/ 74 h 75"/>
                <a:gd name="T42" fmla="*/ 15 w 55"/>
                <a:gd name="T43" fmla="*/ 71 h 75"/>
                <a:gd name="T44" fmla="*/ 12 w 55"/>
                <a:gd name="T45" fmla="*/ 68 h 75"/>
                <a:gd name="T46" fmla="*/ 8 w 55"/>
                <a:gd name="T47" fmla="*/ 62 h 75"/>
                <a:gd name="T48" fmla="*/ 4 w 55"/>
                <a:gd name="T49" fmla="*/ 57 h 75"/>
                <a:gd name="T50" fmla="*/ 3 w 55"/>
                <a:gd name="T51" fmla="*/ 50 h 75"/>
                <a:gd name="T52" fmla="*/ 2 w 55"/>
                <a:gd name="T53" fmla="*/ 43 h 75"/>
                <a:gd name="T54" fmla="*/ 0 w 55"/>
                <a:gd name="T55" fmla="*/ 36 h 75"/>
                <a:gd name="T56" fmla="*/ 0 w 55"/>
                <a:gd name="T57" fmla="*/ 36 h 75"/>
                <a:gd name="T58" fmla="*/ 2 w 55"/>
                <a:gd name="T59" fmla="*/ 28 h 75"/>
                <a:gd name="T60" fmla="*/ 4 w 55"/>
                <a:gd name="T61" fmla="*/ 21 h 75"/>
                <a:gd name="T62" fmla="*/ 7 w 55"/>
                <a:gd name="T63" fmla="*/ 16 h 75"/>
                <a:gd name="T64" fmla="*/ 9 w 55"/>
                <a:gd name="T65" fmla="*/ 10 h 75"/>
                <a:gd name="T66" fmla="*/ 14 w 55"/>
                <a:gd name="T67" fmla="*/ 6 h 75"/>
                <a:gd name="T68" fmla="*/ 18 w 55"/>
                <a:gd name="T69" fmla="*/ 3 h 75"/>
                <a:gd name="T70" fmla="*/ 23 w 55"/>
                <a:gd name="T71" fmla="*/ 2 h 75"/>
                <a:gd name="T72" fmla="*/ 29 w 55"/>
                <a:gd name="T73" fmla="*/ 0 h 75"/>
                <a:gd name="T74" fmla="*/ 29 w 55"/>
                <a:gd name="T7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75">
                  <a:moveTo>
                    <a:pt x="29" y="0"/>
                  </a:moveTo>
                  <a:lnTo>
                    <a:pt x="29" y="0"/>
                  </a:lnTo>
                  <a:lnTo>
                    <a:pt x="35" y="2"/>
                  </a:lnTo>
                  <a:lnTo>
                    <a:pt x="40" y="4"/>
                  </a:lnTo>
                  <a:lnTo>
                    <a:pt x="43" y="9"/>
                  </a:lnTo>
                  <a:lnTo>
                    <a:pt x="47" y="13"/>
                  </a:lnTo>
                  <a:lnTo>
                    <a:pt x="51" y="20"/>
                  </a:lnTo>
                  <a:lnTo>
                    <a:pt x="52" y="26"/>
                  </a:lnTo>
                  <a:lnTo>
                    <a:pt x="54" y="33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4" y="48"/>
                  </a:lnTo>
                  <a:lnTo>
                    <a:pt x="51" y="55"/>
                  </a:lnTo>
                  <a:lnTo>
                    <a:pt x="49" y="61"/>
                  </a:lnTo>
                  <a:lnTo>
                    <a:pt x="46" y="67"/>
                  </a:lnTo>
                  <a:lnTo>
                    <a:pt x="41" y="71"/>
                  </a:lnTo>
                  <a:lnTo>
                    <a:pt x="37" y="74"/>
                  </a:lnTo>
                  <a:lnTo>
                    <a:pt x="32" y="75"/>
                  </a:lnTo>
                  <a:lnTo>
                    <a:pt x="26" y="75"/>
                  </a:lnTo>
                  <a:lnTo>
                    <a:pt x="26" y="75"/>
                  </a:lnTo>
                  <a:lnTo>
                    <a:pt x="21" y="74"/>
                  </a:lnTo>
                  <a:lnTo>
                    <a:pt x="15" y="71"/>
                  </a:lnTo>
                  <a:lnTo>
                    <a:pt x="12" y="68"/>
                  </a:lnTo>
                  <a:lnTo>
                    <a:pt x="8" y="62"/>
                  </a:lnTo>
                  <a:lnTo>
                    <a:pt x="4" y="57"/>
                  </a:lnTo>
                  <a:lnTo>
                    <a:pt x="3" y="50"/>
                  </a:lnTo>
                  <a:lnTo>
                    <a:pt x="2" y="43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28"/>
                  </a:lnTo>
                  <a:lnTo>
                    <a:pt x="4" y="21"/>
                  </a:lnTo>
                  <a:lnTo>
                    <a:pt x="7" y="16"/>
                  </a:lnTo>
                  <a:lnTo>
                    <a:pt x="9" y="10"/>
                  </a:lnTo>
                  <a:lnTo>
                    <a:pt x="14" y="6"/>
                  </a:lnTo>
                  <a:lnTo>
                    <a:pt x="18" y="3"/>
                  </a:lnTo>
                  <a:lnTo>
                    <a:pt x="23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8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Freeform 1097"/>
            <p:cNvSpPr>
              <a:spLocks/>
            </p:cNvSpPr>
            <p:nvPr/>
          </p:nvSpPr>
          <p:spPr bwMode="auto">
            <a:xfrm>
              <a:off x="2227" y="1452"/>
              <a:ext cx="130" cy="172"/>
            </a:xfrm>
            <a:custGeom>
              <a:avLst/>
              <a:gdLst>
                <a:gd name="T0" fmla="*/ 0 w 130"/>
                <a:gd name="T1" fmla="*/ 51 h 172"/>
                <a:gd name="T2" fmla="*/ 0 w 130"/>
                <a:gd name="T3" fmla="*/ 51 h 172"/>
                <a:gd name="T4" fmla="*/ 1 w 130"/>
                <a:gd name="T5" fmla="*/ 46 h 172"/>
                <a:gd name="T6" fmla="*/ 4 w 130"/>
                <a:gd name="T7" fmla="*/ 39 h 172"/>
                <a:gd name="T8" fmla="*/ 9 w 130"/>
                <a:gd name="T9" fmla="*/ 28 h 172"/>
                <a:gd name="T10" fmla="*/ 17 w 130"/>
                <a:gd name="T11" fmla="*/ 17 h 172"/>
                <a:gd name="T12" fmla="*/ 22 w 130"/>
                <a:gd name="T13" fmla="*/ 12 h 172"/>
                <a:gd name="T14" fmla="*/ 26 w 130"/>
                <a:gd name="T15" fmla="*/ 7 h 172"/>
                <a:gd name="T16" fmla="*/ 32 w 130"/>
                <a:gd name="T17" fmla="*/ 4 h 172"/>
                <a:gd name="T18" fmla="*/ 37 w 130"/>
                <a:gd name="T19" fmla="*/ 1 h 172"/>
                <a:gd name="T20" fmla="*/ 45 w 130"/>
                <a:gd name="T21" fmla="*/ 0 h 172"/>
                <a:gd name="T22" fmla="*/ 51 w 130"/>
                <a:gd name="T23" fmla="*/ 1 h 172"/>
                <a:gd name="T24" fmla="*/ 59 w 130"/>
                <a:gd name="T25" fmla="*/ 4 h 172"/>
                <a:gd name="T26" fmla="*/ 66 w 130"/>
                <a:gd name="T27" fmla="*/ 8 h 172"/>
                <a:gd name="T28" fmla="*/ 66 w 130"/>
                <a:gd name="T29" fmla="*/ 8 h 172"/>
                <a:gd name="T30" fmla="*/ 74 w 130"/>
                <a:gd name="T31" fmla="*/ 15 h 172"/>
                <a:gd name="T32" fmla="*/ 81 w 130"/>
                <a:gd name="T33" fmla="*/ 25 h 172"/>
                <a:gd name="T34" fmla="*/ 88 w 130"/>
                <a:gd name="T35" fmla="*/ 36 h 172"/>
                <a:gd name="T36" fmla="*/ 94 w 130"/>
                <a:gd name="T37" fmla="*/ 48 h 172"/>
                <a:gd name="T38" fmla="*/ 106 w 130"/>
                <a:gd name="T39" fmla="*/ 75 h 172"/>
                <a:gd name="T40" fmla="*/ 114 w 130"/>
                <a:gd name="T41" fmla="*/ 103 h 172"/>
                <a:gd name="T42" fmla="*/ 121 w 130"/>
                <a:gd name="T43" fmla="*/ 130 h 172"/>
                <a:gd name="T44" fmla="*/ 126 w 130"/>
                <a:gd name="T45" fmla="*/ 152 h 172"/>
                <a:gd name="T46" fmla="*/ 130 w 130"/>
                <a:gd name="T47" fmla="*/ 172 h 172"/>
                <a:gd name="T48" fmla="*/ 130 w 130"/>
                <a:gd name="T49" fmla="*/ 172 h 172"/>
                <a:gd name="T50" fmla="*/ 122 w 130"/>
                <a:gd name="T51" fmla="*/ 148 h 172"/>
                <a:gd name="T52" fmla="*/ 113 w 130"/>
                <a:gd name="T53" fmla="*/ 124 h 172"/>
                <a:gd name="T54" fmla="*/ 102 w 130"/>
                <a:gd name="T55" fmla="*/ 97 h 172"/>
                <a:gd name="T56" fmla="*/ 89 w 130"/>
                <a:gd name="T57" fmla="*/ 70 h 172"/>
                <a:gd name="T58" fmla="*/ 83 w 130"/>
                <a:gd name="T59" fmla="*/ 58 h 172"/>
                <a:gd name="T60" fmla="*/ 76 w 130"/>
                <a:gd name="T61" fmla="*/ 48 h 172"/>
                <a:gd name="T62" fmla="*/ 69 w 130"/>
                <a:gd name="T63" fmla="*/ 39 h 172"/>
                <a:gd name="T64" fmla="*/ 62 w 130"/>
                <a:gd name="T65" fmla="*/ 34 h 172"/>
                <a:gd name="T66" fmla="*/ 56 w 130"/>
                <a:gd name="T67" fmla="*/ 31 h 172"/>
                <a:gd name="T68" fmla="*/ 53 w 130"/>
                <a:gd name="T69" fmla="*/ 31 h 172"/>
                <a:gd name="T70" fmla="*/ 50 w 130"/>
                <a:gd name="T71" fmla="*/ 31 h 172"/>
                <a:gd name="T72" fmla="*/ 50 w 130"/>
                <a:gd name="T73" fmla="*/ 31 h 172"/>
                <a:gd name="T74" fmla="*/ 45 w 130"/>
                <a:gd name="T75" fmla="*/ 34 h 172"/>
                <a:gd name="T76" fmla="*/ 40 w 130"/>
                <a:gd name="T77" fmla="*/ 38 h 172"/>
                <a:gd name="T78" fmla="*/ 32 w 130"/>
                <a:gd name="T79" fmla="*/ 45 h 172"/>
                <a:gd name="T80" fmla="*/ 27 w 130"/>
                <a:gd name="T81" fmla="*/ 53 h 172"/>
                <a:gd name="T82" fmla="*/ 24 w 130"/>
                <a:gd name="T83" fmla="*/ 62 h 172"/>
                <a:gd name="T84" fmla="*/ 20 w 130"/>
                <a:gd name="T85" fmla="*/ 69 h 172"/>
                <a:gd name="T86" fmla="*/ 18 w 130"/>
                <a:gd name="T87" fmla="*/ 75 h 172"/>
                <a:gd name="T88" fmla="*/ 15 w 130"/>
                <a:gd name="T89" fmla="*/ 76 h 172"/>
                <a:gd name="T90" fmla="*/ 14 w 130"/>
                <a:gd name="T91" fmla="*/ 76 h 172"/>
                <a:gd name="T92" fmla="*/ 12 w 130"/>
                <a:gd name="T93" fmla="*/ 76 h 172"/>
                <a:gd name="T94" fmla="*/ 8 w 130"/>
                <a:gd name="T95" fmla="*/ 75 h 172"/>
                <a:gd name="T96" fmla="*/ 8 w 130"/>
                <a:gd name="T97" fmla="*/ 75 h 172"/>
                <a:gd name="T98" fmla="*/ 4 w 130"/>
                <a:gd name="T99" fmla="*/ 72 h 172"/>
                <a:gd name="T100" fmla="*/ 1 w 130"/>
                <a:gd name="T101" fmla="*/ 67 h 172"/>
                <a:gd name="T102" fmla="*/ 0 w 130"/>
                <a:gd name="T103" fmla="*/ 63 h 172"/>
                <a:gd name="T104" fmla="*/ 0 w 130"/>
                <a:gd name="T105" fmla="*/ 60 h 172"/>
                <a:gd name="T106" fmla="*/ 0 w 130"/>
                <a:gd name="T107" fmla="*/ 53 h 172"/>
                <a:gd name="T108" fmla="*/ 0 w 130"/>
                <a:gd name="T109" fmla="*/ 51 h 172"/>
                <a:gd name="T110" fmla="*/ 0 w 130"/>
                <a:gd name="T111" fmla="*/ 5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0" h="172">
                  <a:moveTo>
                    <a:pt x="0" y="51"/>
                  </a:moveTo>
                  <a:lnTo>
                    <a:pt x="0" y="51"/>
                  </a:lnTo>
                  <a:lnTo>
                    <a:pt x="1" y="46"/>
                  </a:lnTo>
                  <a:lnTo>
                    <a:pt x="4" y="39"/>
                  </a:lnTo>
                  <a:lnTo>
                    <a:pt x="9" y="28"/>
                  </a:lnTo>
                  <a:lnTo>
                    <a:pt x="17" y="17"/>
                  </a:lnTo>
                  <a:lnTo>
                    <a:pt x="22" y="12"/>
                  </a:lnTo>
                  <a:lnTo>
                    <a:pt x="26" y="7"/>
                  </a:lnTo>
                  <a:lnTo>
                    <a:pt x="32" y="4"/>
                  </a:lnTo>
                  <a:lnTo>
                    <a:pt x="37" y="1"/>
                  </a:lnTo>
                  <a:lnTo>
                    <a:pt x="45" y="0"/>
                  </a:lnTo>
                  <a:lnTo>
                    <a:pt x="51" y="1"/>
                  </a:lnTo>
                  <a:lnTo>
                    <a:pt x="59" y="4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74" y="15"/>
                  </a:lnTo>
                  <a:lnTo>
                    <a:pt x="81" y="25"/>
                  </a:lnTo>
                  <a:lnTo>
                    <a:pt x="88" y="36"/>
                  </a:lnTo>
                  <a:lnTo>
                    <a:pt x="94" y="48"/>
                  </a:lnTo>
                  <a:lnTo>
                    <a:pt x="106" y="75"/>
                  </a:lnTo>
                  <a:lnTo>
                    <a:pt x="114" y="103"/>
                  </a:lnTo>
                  <a:lnTo>
                    <a:pt x="121" y="130"/>
                  </a:lnTo>
                  <a:lnTo>
                    <a:pt x="126" y="152"/>
                  </a:lnTo>
                  <a:lnTo>
                    <a:pt x="130" y="172"/>
                  </a:lnTo>
                  <a:lnTo>
                    <a:pt x="130" y="172"/>
                  </a:lnTo>
                  <a:lnTo>
                    <a:pt x="122" y="148"/>
                  </a:lnTo>
                  <a:lnTo>
                    <a:pt x="113" y="124"/>
                  </a:lnTo>
                  <a:lnTo>
                    <a:pt x="102" y="97"/>
                  </a:lnTo>
                  <a:lnTo>
                    <a:pt x="89" y="70"/>
                  </a:lnTo>
                  <a:lnTo>
                    <a:pt x="83" y="58"/>
                  </a:lnTo>
                  <a:lnTo>
                    <a:pt x="76" y="48"/>
                  </a:lnTo>
                  <a:lnTo>
                    <a:pt x="69" y="39"/>
                  </a:lnTo>
                  <a:lnTo>
                    <a:pt x="62" y="34"/>
                  </a:lnTo>
                  <a:lnTo>
                    <a:pt x="56" y="31"/>
                  </a:lnTo>
                  <a:lnTo>
                    <a:pt x="53" y="31"/>
                  </a:lnTo>
                  <a:lnTo>
                    <a:pt x="50" y="31"/>
                  </a:lnTo>
                  <a:lnTo>
                    <a:pt x="50" y="31"/>
                  </a:lnTo>
                  <a:lnTo>
                    <a:pt x="45" y="34"/>
                  </a:lnTo>
                  <a:lnTo>
                    <a:pt x="40" y="38"/>
                  </a:lnTo>
                  <a:lnTo>
                    <a:pt x="32" y="45"/>
                  </a:lnTo>
                  <a:lnTo>
                    <a:pt x="27" y="53"/>
                  </a:lnTo>
                  <a:lnTo>
                    <a:pt x="24" y="62"/>
                  </a:lnTo>
                  <a:lnTo>
                    <a:pt x="20" y="69"/>
                  </a:lnTo>
                  <a:lnTo>
                    <a:pt x="18" y="75"/>
                  </a:lnTo>
                  <a:lnTo>
                    <a:pt x="15" y="76"/>
                  </a:lnTo>
                  <a:lnTo>
                    <a:pt x="14" y="76"/>
                  </a:lnTo>
                  <a:lnTo>
                    <a:pt x="12" y="76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4" y="72"/>
                  </a:lnTo>
                  <a:lnTo>
                    <a:pt x="1" y="67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0" y="53"/>
                  </a:lnTo>
                  <a:lnTo>
                    <a:pt x="0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FF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Freeform 1098"/>
            <p:cNvSpPr>
              <a:spLocks/>
            </p:cNvSpPr>
            <p:nvPr/>
          </p:nvSpPr>
          <p:spPr bwMode="auto">
            <a:xfrm>
              <a:off x="2237" y="1534"/>
              <a:ext cx="188" cy="317"/>
            </a:xfrm>
            <a:custGeom>
              <a:avLst/>
              <a:gdLst>
                <a:gd name="T0" fmla="*/ 42 w 188"/>
                <a:gd name="T1" fmla="*/ 7 h 317"/>
                <a:gd name="T2" fmla="*/ 42 w 188"/>
                <a:gd name="T3" fmla="*/ 7 h 317"/>
                <a:gd name="T4" fmla="*/ 52 w 188"/>
                <a:gd name="T5" fmla="*/ 22 h 317"/>
                <a:gd name="T6" fmla="*/ 70 w 188"/>
                <a:gd name="T7" fmla="*/ 55 h 317"/>
                <a:gd name="T8" fmla="*/ 118 w 188"/>
                <a:gd name="T9" fmla="*/ 151 h 317"/>
                <a:gd name="T10" fmla="*/ 164 w 188"/>
                <a:gd name="T11" fmla="*/ 246 h 317"/>
                <a:gd name="T12" fmla="*/ 179 w 188"/>
                <a:gd name="T13" fmla="*/ 281 h 317"/>
                <a:gd name="T14" fmla="*/ 184 w 188"/>
                <a:gd name="T15" fmla="*/ 291 h 317"/>
                <a:gd name="T16" fmla="*/ 186 w 188"/>
                <a:gd name="T17" fmla="*/ 298 h 317"/>
                <a:gd name="T18" fmla="*/ 186 w 188"/>
                <a:gd name="T19" fmla="*/ 298 h 317"/>
                <a:gd name="T20" fmla="*/ 188 w 188"/>
                <a:gd name="T21" fmla="*/ 317 h 317"/>
                <a:gd name="T22" fmla="*/ 188 w 188"/>
                <a:gd name="T23" fmla="*/ 317 h 317"/>
                <a:gd name="T24" fmla="*/ 184 w 188"/>
                <a:gd name="T25" fmla="*/ 305 h 317"/>
                <a:gd name="T26" fmla="*/ 172 w 188"/>
                <a:gd name="T27" fmla="*/ 278 h 317"/>
                <a:gd name="T28" fmla="*/ 131 w 188"/>
                <a:gd name="T29" fmla="*/ 193 h 317"/>
                <a:gd name="T30" fmla="*/ 107 w 188"/>
                <a:gd name="T31" fmla="*/ 145 h 317"/>
                <a:gd name="T32" fmla="*/ 82 w 188"/>
                <a:gd name="T33" fmla="*/ 100 h 317"/>
                <a:gd name="T34" fmla="*/ 60 w 188"/>
                <a:gd name="T35" fmla="*/ 60 h 317"/>
                <a:gd name="T36" fmla="*/ 50 w 188"/>
                <a:gd name="T37" fmla="*/ 45 h 317"/>
                <a:gd name="T38" fmla="*/ 41 w 188"/>
                <a:gd name="T39" fmla="*/ 34 h 317"/>
                <a:gd name="T40" fmla="*/ 41 w 188"/>
                <a:gd name="T41" fmla="*/ 34 h 317"/>
                <a:gd name="T42" fmla="*/ 35 w 188"/>
                <a:gd name="T43" fmla="*/ 25 h 317"/>
                <a:gd name="T44" fmla="*/ 30 w 188"/>
                <a:gd name="T45" fmla="*/ 21 h 317"/>
                <a:gd name="T46" fmla="*/ 26 w 188"/>
                <a:gd name="T47" fmla="*/ 19 h 317"/>
                <a:gd name="T48" fmla="*/ 22 w 188"/>
                <a:gd name="T49" fmla="*/ 21 h 317"/>
                <a:gd name="T50" fmla="*/ 19 w 188"/>
                <a:gd name="T51" fmla="*/ 25 h 317"/>
                <a:gd name="T52" fmla="*/ 16 w 188"/>
                <a:gd name="T53" fmla="*/ 29 h 317"/>
                <a:gd name="T54" fmla="*/ 9 w 188"/>
                <a:gd name="T55" fmla="*/ 42 h 317"/>
                <a:gd name="T56" fmla="*/ 9 w 188"/>
                <a:gd name="T57" fmla="*/ 42 h 317"/>
                <a:gd name="T58" fmla="*/ 5 w 188"/>
                <a:gd name="T59" fmla="*/ 46 h 317"/>
                <a:gd name="T60" fmla="*/ 3 w 188"/>
                <a:gd name="T61" fmla="*/ 46 h 317"/>
                <a:gd name="T62" fmla="*/ 0 w 188"/>
                <a:gd name="T63" fmla="*/ 45 h 317"/>
                <a:gd name="T64" fmla="*/ 0 w 188"/>
                <a:gd name="T65" fmla="*/ 41 h 317"/>
                <a:gd name="T66" fmla="*/ 0 w 188"/>
                <a:gd name="T67" fmla="*/ 41 h 317"/>
                <a:gd name="T68" fmla="*/ 2 w 188"/>
                <a:gd name="T69" fmla="*/ 32 h 317"/>
                <a:gd name="T70" fmla="*/ 4 w 188"/>
                <a:gd name="T71" fmla="*/ 22 h 317"/>
                <a:gd name="T72" fmla="*/ 9 w 188"/>
                <a:gd name="T73" fmla="*/ 14 h 317"/>
                <a:gd name="T74" fmla="*/ 16 w 188"/>
                <a:gd name="T75" fmla="*/ 7 h 317"/>
                <a:gd name="T76" fmla="*/ 23 w 188"/>
                <a:gd name="T77" fmla="*/ 1 h 317"/>
                <a:gd name="T78" fmla="*/ 30 w 188"/>
                <a:gd name="T79" fmla="*/ 0 h 317"/>
                <a:gd name="T80" fmla="*/ 33 w 188"/>
                <a:gd name="T81" fmla="*/ 0 h 317"/>
                <a:gd name="T82" fmla="*/ 36 w 188"/>
                <a:gd name="T83" fmla="*/ 1 h 317"/>
                <a:gd name="T84" fmla="*/ 40 w 188"/>
                <a:gd name="T85" fmla="*/ 4 h 317"/>
                <a:gd name="T86" fmla="*/ 42 w 188"/>
                <a:gd name="T87" fmla="*/ 7 h 317"/>
                <a:gd name="T88" fmla="*/ 42 w 188"/>
                <a:gd name="T89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8" h="317">
                  <a:moveTo>
                    <a:pt x="42" y="7"/>
                  </a:moveTo>
                  <a:lnTo>
                    <a:pt x="42" y="7"/>
                  </a:lnTo>
                  <a:lnTo>
                    <a:pt x="52" y="22"/>
                  </a:lnTo>
                  <a:lnTo>
                    <a:pt x="70" y="55"/>
                  </a:lnTo>
                  <a:lnTo>
                    <a:pt x="118" y="151"/>
                  </a:lnTo>
                  <a:lnTo>
                    <a:pt x="164" y="246"/>
                  </a:lnTo>
                  <a:lnTo>
                    <a:pt x="179" y="281"/>
                  </a:lnTo>
                  <a:lnTo>
                    <a:pt x="184" y="291"/>
                  </a:lnTo>
                  <a:lnTo>
                    <a:pt x="186" y="298"/>
                  </a:lnTo>
                  <a:lnTo>
                    <a:pt x="186" y="298"/>
                  </a:lnTo>
                  <a:lnTo>
                    <a:pt x="188" y="317"/>
                  </a:lnTo>
                  <a:lnTo>
                    <a:pt x="188" y="317"/>
                  </a:lnTo>
                  <a:lnTo>
                    <a:pt x="184" y="305"/>
                  </a:lnTo>
                  <a:lnTo>
                    <a:pt x="172" y="278"/>
                  </a:lnTo>
                  <a:lnTo>
                    <a:pt x="131" y="193"/>
                  </a:lnTo>
                  <a:lnTo>
                    <a:pt x="107" y="145"/>
                  </a:lnTo>
                  <a:lnTo>
                    <a:pt x="82" y="100"/>
                  </a:lnTo>
                  <a:lnTo>
                    <a:pt x="60" y="60"/>
                  </a:lnTo>
                  <a:lnTo>
                    <a:pt x="50" y="45"/>
                  </a:lnTo>
                  <a:lnTo>
                    <a:pt x="41" y="34"/>
                  </a:lnTo>
                  <a:lnTo>
                    <a:pt x="41" y="34"/>
                  </a:lnTo>
                  <a:lnTo>
                    <a:pt x="35" y="25"/>
                  </a:lnTo>
                  <a:lnTo>
                    <a:pt x="30" y="21"/>
                  </a:lnTo>
                  <a:lnTo>
                    <a:pt x="26" y="19"/>
                  </a:lnTo>
                  <a:lnTo>
                    <a:pt x="22" y="21"/>
                  </a:lnTo>
                  <a:lnTo>
                    <a:pt x="19" y="25"/>
                  </a:lnTo>
                  <a:lnTo>
                    <a:pt x="16" y="29"/>
                  </a:lnTo>
                  <a:lnTo>
                    <a:pt x="9" y="42"/>
                  </a:lnTo>
                  <a:lnTo>
                    <a:pt x="9" y="42"/>
                  </a:lnTo>
                  <a:lnTo>
                    <a:pt x="5" y="46"/>
                  </a:lnTo>
                  <a:lnTo>
                    <a:pt x="3" y="46"/>
                  </a:lnTo>
                  <a:lnTo>
                    <a:pt x="0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2"/>
                  </a:lnTo>
                  <a:lnTo>
                    <a:pt x="4" y="22"/>
                  </a:lnTo>
                  <a:lnTo>
                    <a:pt x="9" y="14"/>
                  </a:lnTo>
                  <a:lnTo>
                    <a:pt x="16" y="7"/>
                  </a:lnTo>
                  <a:lnTo>
                    <a:pt x="23" y="1"/>
                  </a:lnTo>
                  <a:lnTo>
                    <a:pt x="30" y="0"/>
                  </a:lnTo>
                  <a:lnTo>
                    <a:pt x="33" y="0"/>
                  </a:lnTo>
                  <a:lnTo>
                    <a:pt x="36" y="1"/>
                  </a:lnTo>
                  <a:lnTo>
                    <a:pt x="40" y="4"/>
                  </a:lnTo>
                  <a:lnTo>
                    <a:pt x="42" y="7"/>
                  </a:lnTo>
                  <a:lnTo>
                    <a:pt x="4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Freeform 1099"/>
            <p:cNvSpPr>
              <a:spLocks/>
            </p:cNvSpPr>
            <p:nvPr/>
          </p:nvSpPr>
          <p:spPr bwMode="auto">
            <a:xfrm>
              <a:off x="2256" y="1740"/>
              <a:ext cx="58" cy="64"/>
            </a:xfrm>
            <a:custGeom>
              <a:avLst/>
              <a:gdLst>
                <a:gd name="T0" fmla="*/ 30 w 58"/>
                <a:gd name="T1" fmla="*/ 0 h 64"/>
                <a:gd name="T2" fmla="*/ 30 w 58"/>
                <a:gd name="T3" fmla="*/ 0 h 64"/>
                <a:gd name="T4" fmla="*/ 35 w 58"/>
                <a:gd name="T5" fmla="*/ 2 h 64"/>
                <a:gd name="T6" fmla="*/ 41 w 58"/>
                <a:gd name="T7" fmla="*/ 3 h 64"/>
                <a:gd name="T8" fmla="*/ 45 w 58"/>
                <a:gd name="T9" fmla="*/ 6 h 64"/>
                <a:gd name="T10" fmla="*/ 50 w 58"/>
                <a:gd name="T11" fmla="*/ 10 h 64"/>
                <a:gd name="T12" fmla="*/ 54 w 58"/>
                <a:gd name="T13" fmla="*/ 14 h 64"/>
                <a:gd name="T14" fmla="*/ 56 w 58"/>
                <a:gd name="T15" fmla="*/ 20 h 64"/>
                <a:gd name="T16" fmla="*/ 58 w 58"/>
                <a:gd name="T17" fmla="*/ 26 h 64"/>
                <a:gd name="T18" fmla="*/ 58 w 58"/>
                <a:gd name="T19" fmla="*/ 33 h 64"/>
                <a:gd name="T20" fmla="*/ 58 w 58"/>
                <a:gd name="T21" fmla="*/ 33 h 64"/>
                <a:gd name="T22" fmla="*/ 58 w 58"/>
                <a:gd name="T23" fmla="*/ 38 h 64"/>
                <a:gd name="T24" fmla="*/ 56 w 58"/>
                <a:gd name="T25" fmla="*/ 44 h 64"/>
                <a:gd name="T26" fmla="*/ 54 w 58"/>
                <a:gd name="T27" fmla="*/ 50 h 64"/>
                <a:gd name="T28" fmla="*/ 50 w 58"/>
                <a:gd name="T29" fmla="*/ 55 h 64"/>
                <a:gd name="T30" fmla="*/ 45 w 58"/>
                <a:gd name="T31" fmla="*/ 58 h 64"/>
                <a:gd name="T32" fmla="*/ 41 w 58"/>
                <a:gd name="T33" fmla="*/ 61 h 64"/>
                <a:gd name="T34" fmla="*/ 35 w 58"/>
                <a:gd name="T35" fmla="*/ 64 h 64"/>
                <a:gd name="T36" fmla="*/ 30 w 58"/>
                <a:gd name="T37" fmla="*/ 64 h 64"/>
                <a:gd name="T38" fmla="*/ 30 w 58"/>
                <a:gd name="T39" fmla="*/ 64 h 64"/>
                <a:gd name="T40" fmla="*/ 23 w 58"/>
                <a:gd name="T41" fmla="*/ 64 h 64"/>
                <a:gd name="T42" fmla="*/ 18 w 58"/>
                <a:gd name="T43" fmla="*/ 61 h 64"/>
                <a:gd name="T44" fmla="*/ 13 w 58"/>
                <a:gd name="T45" fmla="*/ 58 h 64"/>
                <a:gd name="T46" fmla="*/ 9 w 58"/>
                <a:gd name="T47" fmla="*/ 55 h 64"/>
                <a:gd name="T48" fmla="*/ 5 w 58"/>
                <a:gd name="T49" fmla="*/ 50 h 64"/>
                <a:gd name="T50" fmla="*/ 3 w 58"/>
                <a:gd name="T51" fmla="*/ 44 h 64"/>
                <a:gd name="T52" fmla="*/ 2 w 58"/>
                <a:gd name="T53" fmla="*/ 38 h 64"/>
                <a:gd name="T54" fmla="*/ 0 w 58"/>
                <a:gd name="T55" fmla="*/ 33 h 64"/>
                <a:gd name="T56" fmla="*/ 0 w 58"/>
                <a:gd name="T57" fmla="*/ 33 h 64"/>
                <a:gd name="T58" fmla="*/ 2 w 58"/>
                <a:gd name="T59" fmla="*/ 26 h 64"/>
                <a:gd name="T60" fmla="*/ 3 w 58"/>
                <a:gd name="T61" fmla="*/ 20 h 64"/>
                <a:gd name="T62" fmla="*/ 5 w 58"/>
                <a:gd name="T63" fmla="*/ 14 h 64"/>
                <a:gd name="T64" fmla="*/ 9 w 58"/>
                <a:gd name="T65" fmla="*/ 10 h 64"/>
                <a:gd name="T66" fmla="*/ 13 w 58"/>
                <a:gd name="T67" fmla="*/ 6 h 64"/>
                <a:gd name="T68" fmla="*/ 18 w 58"/>
                <a:gd name="T69" fmla="*/ 3 h 64"/>
                <a:gd name="T70" fmla="*/ 23 w 58"/>
                <a:gd name="T71" fmla="*/ 2 h 64"/>
                <a:gd name="T72" fmla="*/ 30 w 58"/>
                <a:gd name="T73" fmla="*/ 0 h 64"/>
                <a:gd name="T74" fmla="*/ 30 w 58"/>
                <a:gd name="T7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8" h="64">
                  <a:moveTo>
                    <a:pt x="30" y="0"/>
                  </a:moveTo>
                  <a:lnTo>
                    <a:pt x="30" y="0"/>
                  </a:lnTo>
                  <a:lnTo>
                    <a:pt x="35" y="2"/>
                  </a:lnTo>
                  <a:lnTo>
                    <a:pt x="41" y="3"/>
                  </a:lnTo>
                  <a:lnTo>
                    <a:pt x="45" y="6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6" y="20"/>
                  </a:lnTo>
                  <a:lnTo>
                    <a:pt x="58" y="26"/>
                  </a:lnTo>
                  <a:lnTo>
                    <a:pt x="58" y="33"/>
                  </a:lnTo>
                  <a:lnTo>
                    <a:pt x="58" y="33"/>
                  </a:lnTo>
                  <a:lnTo>
                    <a:pt x="58" y="38"/>
                  </a:lnTo>
                  <a:lnTo>
                    <a:pt x="56" y="44"/>
                  </a:lnTo>
                  <a:lnTo>
                    <a:pt x="54" y="50"/>
                  </a:lnTo>
                  <a:lnTo>
                    <a:pt x="50" y="55"/>
                  </a:lnTo>
                  <a:lnTo>
                    <a:pt x="45" y="58"/>
                  </a:lnTo>
                  <a:lnTo>
                    <a:pt x="41" y="61"/>
                  </a:lnTo>
                  <a:lnTo>
                    <a:pt x="35" y="64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23" y="64"/>
                  </a:lnTo>
                  <a:lnTo>
                    <a:pt x="18" y="61"/>
                  </a:lnTo>
                  <a:lnTo>
                    <a:pt x="13" y="58"/>
                  </a:lnTo>
                  <a:lnTo>
                    <a:pt x="9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2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3" y="2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Freeform 1100"/>
            <p:cNvSpPr>
              <a:spLocks/>
            </p:cNvSpPr>
            <p:nvPr/>
          </p:nvSpPr>
          <p:spPr bwMode="auto">
            <a:xfrm>
              <a:off x="2292" y="1783"/>
              <a:ext cx="25" cy="28"/>
            </a:xfrm>
            <a:custGeom>
              <a:avLst/>
              <a:gdLst>
                <a:gd name="T0" fmla="*/ 13 w 25"/>
                <a:gd name="T1" fmla="*/ 0 h 28"/>
                <a:gd name="T2" fmla="*/ 13 w 25"/>
                <a:gd name="T3" fmla="*/ 0 h 28"/>
                <a:gd name="T4" fmla="*/ 18 w 25"/>
                <a:gd name="T5" fmla="*/ 1 h 28"/>
                <a:gd name="T6" fmla="*/ 22 w 25"/>
                <a:gd name="T7" fmla="*/ 4 h 28"/>
                <a:gd name="T8" fmla="*/ 24 w 25"/>
                <a:gd name="T9" fmla="*/ 8 h 28"/>
                <a:gd name="T10" fmla="*/ 25 w 25"/>
                <a:gd name="T11" fmla="*/ 14 h 28"/>
                <a:gd name="T12" fmla="*/ 25 w 25"/>
                <a:gd name="T13" fmla="*/ 14 h 28"/>
                <a:gd name="T14" fmla="*/ 24 w 25"/>
                <a:gd name="T15" fmla="*/ 19 h 28"/>
                <a:gd name="T16" fmla="*/ 22 w 25"/>
                <a:gd name="T17" fmla="*/ 24 h 28"/>
                <a:gd name="T18" fmla="*/ 18 w 25"/>
                <a:gd name="T19" fmla="*/ 27 h 28"/>
                <a:gd name="T20" fmla="*/ 13 w 25"/>
                <a:gd name="T21" fmla="*/ 28 h 28"/>
                <a:gd name="T22" fmla="*/ 13 w 25"/>
                <a:gd name="T23" fmla="*/ 28 h 28"/>
                <a:gd name="T24" fmla="*/ 8 w 25"/>
                <a:gd name="T25" fmla="*/ 27 h 28"/>
                <a:gd name="T26" fmla="*/ 4 w 25"/>
                <a:gd name="T27" fmla="*/ 24 h 28"/>
                <a:gd name="T28" fmla="*/ 1 w 25"/>
                <a:gd name="T29" fmla="*/ 19 h 28"/>
                <a:gd name="T30" fmla="*/ 0 w 25"/>
                <a:gd name="T31" fmla="*/ 14 h 28"/>
                <a:gd name="T32" fmla="*/ 0 w 25"/>
                <a:gd name="T33" fmla="*/ 14 h 28"/>
                <a:gd name="T34" fmla="*/ 1 w 25"/>
                <a:gd name="T35" fmla="*/ 8 h 28"/>
                <a:gd name="T36" fmla="*/ 4 w 25"/>
                <a:gd name="T37" fmla="*/ 4 h 28"/>
                <a:gd name="T38" fmla="*/ 8 w 25"/>
                <a:gd name="T39" fmla="*/ 1 h 28"/>
                <a:gd name="T40" fmla="*/ 13 w 25"/>
                <a:gd name="T41" fmla="*/ 0 h 28"/>
                <a:gd name="T42" fmla="*/ 13 w 25"/>
                <a:gd name="T4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lnTo>
                    <a:pt x="13" y="0"/>
                  </a:lnTo>
                  <a:lnTo>
                    <a:pt x="18" y="1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5" y="14"/>
                  </a:lnTo>
                  <a:lnTo>
                    <a:pt x="25" y="14"/>
                  </a:lnTo>
                  <a:lnTo>
                    <a:pt x="24" y="19"/>
                  </a:lnTo>
                  <a:lnTo>
                    <a:pt x="22" y="24"/>
                  </a:lnTo>
                  <a:lnTo>
                    <a:pt x="18" y="27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8" y="27"/>
                  </a:lnTo>
                  <a:lnTo>
                    <a:pt x="4" y="24"/>
                  </a:lnTo>
                  <a:lnTo>
                    <a:pt x="1" y="19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Freeform 1101"/>
            <p:cNvSpPr>
              <a:spLocks/>
            </p:cNvSpPr>
            <p:nvPr/>
          </p:nvSpPr>
          <p:spPr bwMode="auto">
            <a:xfrm>
              <a:off x="2319" y="1810"/>
              <a:ext cx="11" cy="12"/>
            </a:xfrm>
            <a:custGeom>
              <a:avLst/>
              <a:gdLst>
                <a:gd name="T0" fmla="*/ 6 w 11"/>
                <a:gd name="T1" fmla="*/ 0 h 12"/>
                <a:gd name="T2" fmla="*/ 6 w 11"/>
                <a:gd name="T3" fmla="*/ 0 h 12"/>
                <a:gd name="T4" fmla="*/ 7 w 11"/>
                <a:gd name="T5" fmla="*/ 0 h 12"/>
                <a:gd name="T6" fmla="*/ 10 w 11"/>
                <a:gd name="T7" fmla="*/ 1 h 12"/>
                <a:gd name="T8" fmla="*/ 11 w 11"/>
                <a:gd name="T9" fmla="*/ 4 h 12"/>
                <a:gd name="T10" fmla="*/ 11 w 11"/>
                <a:gd name="T11" fmla="*/ 5 h 12"/>
                <a:gd name="T12" fmla="*/ 11 w 11"/>
                <a:gd name="T13" fmla="*/ 5 h 12"/>
                <a:gd name="T14" fmla="*/ 11 w 11"/>
                <a:gd name="T15" fmla="*/ 8 h 12"/>
                <a:gd name="T16" fmla="*/ 10 w 11"/>
                <a:gd name="T17" fmla="*/ 9 h 12"/>
                <a:gd name="T18" fmla="*/ 7 w 11"/>
                <a:gd name="T19" fmla="*/ 11 h 12"/>
                <a:gd name="T20" fmla="*/ 6 w 11"/>
                <a:gd name="T21" fmla="*/ 12 h 12"/>
                <a:gd name="T22" fmla="*/ 6 w 11"/>
                <a:gd name="T23" fmla="*/ 12 h 12"/>
                <a:gd name="T24" fmla="*/ 3 w 11"/>
                <a:gd name="T25" fmla="*/ 11 h 12"/>
                <a:gd name="T26" fmla="*/ 2 w 11"/>
                <a:gd name="T27" fmla="*/ 9 h 12"/>
                <a:gd name="T28" fmla="*/ 1 w 11"/>
                <a:gd name="T29" fmla="*/ 8 h 12"/>
                <a:gd name="T30" fmla="*/ 0 w 11"/>
                <a:gd name="T31" fmla="*/ 5 h 12"/>
                <a:gd name="T32" fmla="*/ 0 w 11"/>
                <a:gd name="T33" fmla="*/ 5 h 12"/>
                <a:gd name="T34" fmla="*/ 1 w 11"/>
                <a:gd name="T35" fmla="*/ 4 h 12"/>
                <a:gd name="T36" fmla="*/ 2 w 11"/>
                <a:gd name="T37" fmla="*/ 1 h 12"/>
                <a:gd name="T38" fmla="*/ 3 w 11"/>
                <a:gd name="T39" fmla="*/ 0 h 12"/>
                <a:gd name="T40" fmla="*/ 6 w 11"/>
                <a:gd name="T41" fmla="*/ 0 h 12"/>
                <a:gd name="T42" fmla="*/ 6 w 11"/>
                <a:gd name="T4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12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8"/>
                  </a:lnTo>
                  <a:lnTo>
                    <a:pt x="10" y="9"/>
                  </a:lnTo>
                  <a:lnTo>
                    <a:pt x="7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3" y="11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Freeform 1102"/>
            <p:cNvSpPr>
              <a:spLocks/>
            </p:cNvSpPr>
            <p:nvPr/>
          </p:nvSpPr>
          <p:spPr bwMode="auto">
            <a:xfrm>
              <a:off x="1964" y="1556"/>
              <a:ext cx="196" cy="303"/>
            </a:xfrm>
            <a:custGeom>
              <a:avLst/>
              <a:gdLst>
                <a:gd name="T0" fmla="*/ 1 w 196"/>
                <a:gd name="T1" fmla="*/ 279 h 303"/>
                <a:gd name="T2" fmla="*/ 1 w 196"/>
                <a:gd name="T3" fmla="*/ 279 h 303"/>
                <a:gd name="T4" fmla="*/ 9 w 196"/>
                <a:gd name="T5" fmla="*/ 279 h 303"/>
                <a:gd name="T6" fmla="*/ 21 w 196"/>
                <a:gd name="T7" fmla="*/ 280 h 303"/>
                <a:gd name="T8" fmla="*/ 48 w 196"/>
                <a:gd name="T9" fmla="*/ 286 h 303"/>
                <a:gd name="T10" fmla="*/ 80 w 196"/>
                <a:gd name="T11" fmla="*/ 295 h 303"/>
                <a:gd name="T12" fmla="*/ 112 w 196"/>
                <a:gd name="T13" fmla="*/ 302 h 303"/>
                <a:gd name="T14" fmla="*/ 112 w 196"/>
                <a:gd name="T15" fmla="*/ 302 h 303"/>
                <a:gd name="T16" fmla="*/ 122 w 196"/>
                <a:gd name="T17" fmla="*/ 303 h 303"/>
                <a:gd name="T18" fmla="*/ 132 w 196"/>
                <a:gd name="T19" fmla="*/ 302 h 303"/>
                <a:gd name="T20" fmla="*/ 142 w 196"/>
                <a:gd name="T21" fmla="*/ 300 h 303"/>
                <a:gd name="T22" fmla="*/ 150 w 196"/>
                <a:gd name="T23" fmla="*/ 296 h 303"/>
                <a:gd name="T24" fmla="*/ 150 w 196"/>
                <a:gd name="T25" fmla="*/ 296 h 303"/>
                <a:gd name="T26" fmla="*/ 156 w 196"/>
                <a:gd name="T27" fmla="*/ 292 h 303"/>
                <a:gd name="T28" fmla="*/ 163 w 196"/>
                <a:gd name="T29" fmla="*/ 288 h 303"/>
                <a:gd name="T30" fmla="*/ 173 w 196"/>
                <a:gd name="T31" fmla="*/ 275 h 303"/>
                <a:gd name="T32" fmla="*/ 182 w 196"/>
                <a:gd name="T33" fmla="*/ 262 h 303"/>
                <a:gd name="T34" fmla="*/ 188 w 196"/>
                <a:gd name="T35" fmla="*/ 246 h 303"/>
                <a:gd name="T36" fmla="*/ 192 w 196"/>
                <a:gd name="T37" fmla="*/ 230 h 303"/>
                <a:gd name="T38" fmla="*/ 195 w 196"/>
                <a:gd name="T39" fmla="*/ 211 h 303"/>
                <a:gd name="T40" fmla="*/ 196 w 196"/>
                <a:gd name="T41" fmla="*/ 191 h 303"/>
                <a:gd name="T42" fmla="*/ 196 w 196"/>
                <a:gd name="T43" fmla="*/ 171 h 303"/>
                <a:gd name="T44" fmla="*/ 195 w 196"/>
                <a:gd name="T45" fmla="*/ 152 h 303"/>
                <a:gd name="T46" fmla="*/ 193 w 196"/>
                <a:gd name="T47" fmla="*/ 130 h 303"/>
                <a:gd name="T48" fmla="*/ 189 w 196"/>
                <a:gd name="T49" fmla="*/ 111 h 303"/>
                <a:gd name="T50" fmla="*/ 186 w 196"/>
                <a:gd name="T51" fmla="*/ 91 h 303"/>
                <a:gd name="T52" fmla="*/ 177 w 196"/>
                <a:gd name="T53" fmla="*/ 53 h 303"/>
                <a:gd name="T54" fmla="*/ 167 w 196"/>
                <a:gd name="T55" fmla="*/ 19 h 303"/>
                <a:gd name="T56" fmla="*/ 167 w 196"/>
                <a:gd name="T57" fmla="*/ 19 h 303"/>
                <a:gd name="T58" fmla="*/ 164 w 196"/>
                <a:gd name="T59" fmla="*/ 12 h 303"/>
                <a:gd name="T60" fmla="*/ 160 w 196"/>
                <a:gd name="T61" fmla="*/ 6 h 303"/>
                <a:gd name="T62" fmla="*/ 156 w 196"/>
                <a:gd name="T63" fmla="*/ 2 h 303"/>
                <a:gd name="T64" fmla="*/ 153 w 196"/>
                <a:gd name="T65" fmla="*/ 0 h 303"/>
                <a:gd name="T66" fmla="*/ 149 w 196"/>
                <a:gd name="T67" fmla="*/ 0 h 303"/>
                <a:gd name="T68" fmla="*/ 145 w 196"/>
                <a:gd name="T69" fmla="*/ 0 h 303"/>
                <a:gd name="T70" fmla="*/ 140 w 196"/>
                <a:gd name="T71" fmla="*/ 3 h 303"/>
                <a:gd name="T72" fmla="*/ 136 w 196"/>
                <a:gd name="T73" fmla="*/ 7 h 303"/>
                <a:gd name="T74" fmla="*/ 136 w 196"/>
                <a:gd name="T75" fmla="*/ 7 h 303"/>
                <a:gd name="T76" fmla="*/ 123 w 196"/>
                <a:gd name="T77" fmla="*/ 27 h 303"/>
                <a:gd name="T78" fmla="*/ 103 w 196"/>
                <a:gd name="T79" fmla="*/ 63 h 303"/>
                <a:gd name="T80" fmla="*/ 78 w 196"/>
                <a:gd name="T81" fmla="*/ 106 h 303"/>
                <a:gd name="T82" fmla="*/ 52 w 196"/>
                <a:gd name="T83" fmla="*/ 155 h 303"/>
                <a:gd name="T84" fmla="*/ 29 w 196"/>
                <a:gd name="T85" fmla="*/ 201 h 303"/>
                <a:gd name="T86" fmla="*/ 12 w 196"/>
                <a:gd name="T87" fmla="*/ 242 h 303"/>
                <a:gd name="T88" fmla="*/ 5 w 196"/>
                <a:gd name="T89" fmla="*/ 258 h 303"/>
                <a:gd name="T90" fmla="*/ 1 w 196"/>
                <a:gd name="T91" fmla="*/ 269 h 303"/>
                <a:gd name="T92" fmla="*/ 0 w 196"/>
                <a:gd name="T93" fmla="*/ 276 h 303"/>
                <a:gd name="T94" fmla="*/ 0 w 196"/>
                <a:gd name="T95" fmla="*/ 279 h 303"/>
                <a:gd name="T96" fmla="*/ 1 w 196"/>
                <a:gd name="T97" fmla="*/ 279 h 303"/>
                <a:gd name="T98" fmla="*/ 1 w 196"/>
                <a:gd name="T99" fmla="*/ 279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6" h="303">
                  <a:moveTo>
                    <a:pt x="1" y="279"/>
                  </a:moveTo>
                  <a:lnTo>
                    <a:pt x="1" y="279"/>
                  </a:lnTo>
                  <a:lnTo>
                    <a:pt x="9" y="279"/>
                  </a:lnTo>
                  <a:lnTo>
                    <a:pt x="21" y="280"/>
                  </a:lnTo>
                  <a:lnTo>
                    <a:pt x="48" y="286"/>
                  </a:lnTo>
                  <a:lnTo>
                    <a:pt x="80" y="295"/>
                  </a:lnTo>
                  <a:lnTo>
                    <a:pt x="112" y="302"/>
                  </a:lnTo>
                  <a:lnTo>
                    <a:pt x="112" y="302"/>
                  </a:lnTo>
                  <a:lnTo>
                    <a:pt x="122" y="303"/>
                  </a:lnTo>
                  <a:lnTo>
                    <a:pt x="132" y="302"/>
                  </a:lnTo>
                  <a:lnTo>
                    <a:pt x="142" y="300"/>
                  </a:lnTo>
                  <a:lnTo>
                    <a:pt x="150" y="296"/>
                  </a:lnTo>
                  <a:lnTo>
                    <a:pt x="150" y="296"/>
                  </a:lnTo>
                  <a:lnTo>
                    <a:pt x="156" y="292"/>
                  </a:lnTo>
                  <a:lnTo>
                    <a:pt x="163" y="288"/>
                  </a:lnTo>
                  <a:lnTo>
                    <a:pt x="173" y="275"/>
                  </a:lnTo>
                  <a:lnTo>
                    <a:pt x="182" y="262"/>
                  </a:lnTo>
                  <a:lnTo>
                    <a:pt x="188" y="246"/>
                  </a:lnTo>
                  <a:lnTo>
                    <a:pt x="192" y="230"/>
                  </a:lnTo>
                  <a:lnTo>
                    <a:pt x="195" y="211"/>
                  </a:lnTo>
                  <a:lnTo>
                    <a:pt x="196" y="191"/>
                  </a:lnTo>
                  <a:lnTo>
                    <a:pt x="196" y="171"/>
                  </a:lnTo>
                  <a:lnTo>
                    <a:pt x="195" y="152"/>
                  </a:lnTo>
                  <a:lnTo>
                    <a:pt x="193" y="130"/>
                  </a:lnTo>
                  <a:lnTo>
                    <a:pt x="189" y="111"/>
                  </a:lnTo>
                  <a:lnTo>
                    <a:pt x="186" y="91"/>
                  </a:lnTo>
                  <a:lnTo>
                    <a:pt x="177" y="53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4" y="12"/>
                  </a:lnTo>
                  <a:lnTo>
                    <a:pt x="160" y="6"/>
                  </a:lnTo>
                  <a:lnTo>
                    <a:pt x="156" y="2"/>
                  </a:lnTo>
                  <a:lnTo>
                    <a:pt x="153" y="0"/>
                  </a:lnTo>
                  <a:lnTo>
                    <a:pt x="149" y="0"/>
                  </a:lnTo>
                  <a:lnTo>
                    <a:pt x="145" y="0"/>
                  </a:lnTo>
                  <a:lnTo>
                    <a:pt x="140" y="3"/>
                  </a:lnTo>
                  <a:lnTo>
                    <a:pt x="136" y="7"/>
                  </a:lnTo>
                  <a:lnTo>
                    <a:pt x="136" y="7"/>
                  </a:lnTo>
                  <a:lnTo>
                    <a:pt x="123" y="27"/>
                  </a:lnTo>
                  <a:lnTo>
                    <a:pt x="103" y="63"/>
                  </a:lnTo>
                  <a:lnTo>
                    <a:pt x="78" y="106"/>
                  </a:lnTo>
                  <a:lnTo>
                    <a:pt x="52" y="155"/>
                  </a:lnTo>
                  <a:lnTo>
                    <a:pt x="29" y="201"/>
                  </a:lnTo>
                  <a:lnTo>
                    <a:pt x="12" y="242"/>
                  </a:lnTo>
                  <a:lnTo>
                    <a:pt x="5" y="258"/>
                  </a:lnTo>
                  <a:lnTo>
                    <a:pt x="1" y="269"/>
                  </a:lnTo>
                  <a:lnTo>
                    <a:pt x="0" y="276"/>
                  </a:lnTo>
                  <a:lnTo>
                    <a:pt x="0" y="279"/>
                  </a:lnTo>
                  <a:lnTo>
                    <a:pt x="1" y="279"/>
                  </a:lnTo>
                  <a:lnTo>
                    <a:pt x="1" y="279"/>
                  </a:lnTo>
                  <a:close/>
                </a:path>
              </a:pathLst>
            </a:custGeom>
            <a:solidFill>
              <a:srgbClr val="F29E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Freeform 1103"/>
            <p:cNvSpPr>
              <a:spLocks/>
            </p:cNvSpPr>
            <p:nvPr/>
          </p:nvSpPr>
          <p:spPr bwMode="auto">
            <a:xfrm>
              <a:off x="1972" y="1563"/>
              <a:ext cx="181" cy="282"/>
            </a:xfrm>
            <a:custGeom>
              <a:avLst/>
              <a:gdLst>
                <a:gd name="T0" fmla="*/ 49 w 181"/>
                <a:gd name="T1" fmla="*/ 271 h 282"/>
                <a:gd name="T2" fmla="*/ 57 w 181"/>
                <a:gd name="T3" fmla="*/ 272 h 282"/>
                <a:gd name="T4" fmla="*/ 66 w 181"/>
                <a:gd name="T5" fmla="*/ 273 h 282"/>
                <a:gd name="T6" fmla="*/ 74 w 181"/>
                <a:gd name="T7" fmla="*/ 275 h 282"/>
                <a:gd name="T8" fmla="*/ 81 w 181"/>
                <a:gd name="T9" fmla="*/ 276 h 282"/>
                <a:gd name="T10" fmla="*/ 90 w 181"/>
                <a:gd name="T11" fmla="*/ 278 h 282"/>
                <a:gd name="T12" fmla="*/ 98 w 181"/>
                <a:gd name="T13" fmla="*/ 279 h 282"/>
                <a:gd name="T14" fmla="*/ 105 w 181"/>
                <a:gd name="T15" fmla="*/ 281 h 282"/>
                <a:gd name="T16" fmla="*/ 109 w 181"/>
                <a:gd name="T17" fmla="*/ 282 h 282"/>
                <a:gd name="T18" fmla="*/ 114 w 181"/>
                <a:gd name="T19" fmla="*/ 282 h 282"/>
                <a:gd name="T20" fmla="*/ 118 w 181"/>
                <a:gd name="T21" fmla="*/ 281 h 282"/>
                <a:gd name="T22" fmla="*/ 123 w 181"/>
                <a:gd name="T23" fmla="*/ 279 h 282"/>
                <a:gd name="T24" fmla="*/ 127 w 181"/>
                <a:gd name="T25" fmla="*/ 278 h 282"/>
                <a:gd name="T26" fmla="*/ 131 w 181"/>
                <a:gd name="T27" fmla="*/ 275 h 282"/>
                <a:gd name="T28" fmla="*/ 134 w 181"/>
                <a:gd name="T29" fmla="*/ 273 h 282"/>
                <a:gd name="T30" fmla="*/ 140 w 181"/>
                <a:gd name="T31" fmla="*/ 271 h 282"/>
                <a:gd name="T32" fmla="*/ 151 w 181"/>
                <a:gd name="T33" fmla="*/ 262 h 282"/>
                <a:gd name="T34" fmla="*/ 160 w 181"/>
                <a:gd name="T35" fmla="*/ 252 h 282"/>
                <a:gd name="T36" fmla="*/ 168 w 181"/>
                <a:gd name="T37" fmla="*/ 241 h 282"/>
                <a:gd name="T38" fmla="*/ 173 w 181"/>
                <a:gd name="T39" fmla="*/ 227 h 282"/>
                <a:gd name="T40" fmla="*/ 178 w 181"/>
                <a:gd name="T41" fmla="*/ 211 h 282"/>
                <a:gd name="T42" fmla="*/ 180 w 181"/>
                <a:gd name="T43" fmla="*/ 196 h 282"/>
                <a:gd name="T44" fmla="*/ 181 w 181"/>
                <a:gd name="T45" fmla="*/ 177 h 282"/>
                <a:gd name="T46" fmla="*/ 181 w 181"/>
                <a:gd name="T47" fmla="*/ 159 h 282"/>
                <a:gd name="T48" fmla="*/ 180 w 181"/>
                <a:gd name="T49" fmla="*/ 140 h 282"/>
                <a:gd name="T50" fmla="*/ 178 w 181"/>
                <a:gd name="T51" fmla="*/ 121 h 282"/>
                <a:gd name="T52" fmla="*/ 175 w 181"/>
                <a:gd name="T53" fmla="*/ 102 h 282"/>
                <a:gd name="T54" fmla="*/ 171 w 181"/>
                <a:gd name="T55" fmla="*/ 84 h 282"/>
                <a:gd name="T56" fmla="*/ 166 w 181"/>
                <a:gd name="T57" fmla="*/ 65 h 282"/>
                <a:gd name="T58" fmla="*/ 162 w 181"/>
                <a:gd name="T59" fmla="*/ 47 h 282"/>
                <a:gd name="T60" fmla="*/ 157 w 181"/>
                <a:gd name="T61" fmla="*/ 30 h 282"/>
                <a:gd name="T62" fmla="*/ 152 w 181"/>
                <a:gd name="T63" fmla="*/ 15 h 282"/>
                <a:gd name="T64" fmla="*/ 150 w 181"/>
                <a:gd name="T65" fmla="*/ 9 h 282"/>
                <a:gd name="T66" fmla="*/ 147 w 181"/>
                <a:gd name="T67" fmla="*/ 5 h 282"/>
                <a:gd name="T68" fmla="*/ 145 w 181"/>
                <a:gd name="T69" fmla="*/ 2 h 282"/>
                <a:gd name="T70" fmla="*/ 143 w 181"/>
                <a:gd name="T71" fmla="*/ 0 h 282"/>
                <a:gd name="T72" fmla="*/ 141 w 181"/>
                <a:gd name="T73" fmla="*/ 0 h 282"/>
                <a:gd name="T74" fmla="*/ 140 w 181"/>
                <a:gd name="T75" fmla="*/ 2 h 282"/>
                <a:gd name="T76" fmla="*/ 137 w 181"/>
                <a:gd name="T77" fmla="*/ 3 h 282"/>
                <a:gd name="T78" fmla="*/ 134 w 181"/>
                <a:gd name="T79" fmla="*/ 5 h 282"/>
                <a:gd name="T80" fmla="*/ 128 w 181"/>
                <a:gd name="T81" fmla="*/ 13 h 282"/>
                <a:gd name="T82" fmla="*/ 121 w 181"/>
                <a:gd name="T83" fmla="*/ 24 h 282"/>
                <a:gd name="T84" fmla="*/ 112 w 181"/>
                <a:gd name="T85" fmla="*/ 40 h 282"/>
                <a:gd name="T86" fmla="*/ 100 w 181"/>
                <a:gd name="T87" fmla="*/ 60 h 282"/>
                <a:gd name="T88" fmla="*/ 89 w 181"/>
                <a:gd name="T89" fmla="*/ 81 h 282"/>
                <a:gd name="T90" fmla="*/ 76 w 181"/>
                <a:gd name="T91" fmla="*/ 104 h 282"/>
                <a:gd name="T92" fmla="*/ 63 w 181"/>
                <a:gd name="T93" fmla="*/ 128 h 282"/>
                <a:gd name="T94" fmla="*/ 51 w 181"/>
                <a:gd name="T95" fmla="*/ 152 h 282"/>
                <a:gd name="T96" fmla="*/ 39 w 181"/>
                <a:gd name="T97" fmla="*/ 176 h 282"/>
                <a:gd name="T98" fmla="*/ 28 w 181"/>
                <a:gd name="T99" fmla="*/ 198 h 282"/>
                <a:gd name="T100" fmla="*/ 18 w 181"/>
                <a:gd name="T101" fmla="*/ 220 h 282"/>
                <a:gd name="T102" fmla="*/ 10 w 181"/>
                <a:gd name="T103" fmla="*/ 238 h 282"/>
                <a:gd name="T104" fmla="*/ 4 w 181"/>
                <a:gd name="T105" fmla="*/ 254 h 282"/>
                <a:gd name="T106" fmla="*/ 0 w 181"/>
                <a:gd name="T107" fmla="*/ 264 h 282"/>
                <a:gd name="T108" fmla="*/ 5 w 181"/>
                <a:gd name="T109" fmla="*/ 264 h 282"/>
                <a:gd name="T110" fmla="*/ 10 w 181"/>
                <a:gd name="T111" fmla="*/ 265 h 282"/>
                <a:gd name="T112" fmla="*/ 16 w 181"/>
                <a:gd name="T113" fmla="*/ 265 h 282"/>
                <a:gd name="T114" fmla="*/ 23 w 181"/>
                <a:gd name="T115" fmla="*/ 266 h 282"/>
                <a:gd name="T116" fmla="*/ 30 w 181"/>
                <a:gd name="T117" fmla="*/ 266 h 282"/>
                <a:gd name="T118" fmla="*/ 38 w 181"/>
                <a:gd name="T119" fmla="*/ 268 h 282"/>
                <a:gd name="T120" fmla="*/ 46 w 181"/>
                <a:gd name="T121" fmla="*/ 26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1" h="282">
                  <a:moveTo>
                    <a:pt x="46" y="269"/>
                  </a:moveTo>
                  <a:lnTo>
                    <a:pt x="49" y="271"/>
                  </a:lnTo>
                  <a:lnTo>
                    <a:pt x="53" y="271"/>
                  </a:lnTo>
                  <a:lnTo>
                    <a:pt x="57" y="272"/>
                  </a:lnTo>
                  <a:lnTo>
                    <a:pt x="61" y="272"/>
                  </a:lnTo>
                  <a:lnTo>
                    <a:pt x="66" y="273"/>
                  </a:lnTo>
                  <a:lnTo>
                    <a:pt x="70" y="275"/>
                  </a:lnTo>
                  <a:lnTo>
                    <a:pt x="74" y="275"/>
                  </a:lnTo>
                  <a:lnTo>
                    <a:pt x="77" y="276"/>
                  </a:lnTo>
                  <a:lnTo>
                    <a:pt x="81" y="276"/>
                  </a:lnTo>
                  <a:lnTo>
                    <a:pt x="86" y="278"/>
                  </a:lnTo>
                  <a:lnTo>
                    <a:pt x="90" y="278"/>
                  </a:lnTo>
                  <a:lnTo>
                    <a:pt x="94" y="279"/>
                  </a:lnTo>
                  <a:lnTo>
                    <a:pt x="98" y="279"/>
                  </a:lnTo>
                  <a:lnTo>
                    <a:pt x="101" y="281"/>
                  </a:lnTo>
                  <a:lnTo>
                    <a:pt x="105" y="281"/>
                  </a:lnTo>
                  <a:lnTo>
                    <a:pt x="108" y="282"/>
                  </a:lnTo>
                  <a:lnTo>
                    <a:pt x="109" y="282"/>
                  </a:lnTo>
                  <a:lnTo>
                    <a:pt x="112" y="282"/>
                  </a:lnTo>
                  <a:lnTo>
                    <a:pt x="114" y="282"/>
                  </a:lnTo>
                  <a:lnTo>
                    <a:pt x="117" y="281"/>
                  </a:lnTo>
                  <a:lnTo>
                    <a:pt x="118" y="281"/>
                  </a:lnTo>
                  <a:lnTo>
                    <a:pt x="121" y="281"/>
                  </a:lnTo>
                  <a:lnTo>
                    <a:pt x="123" y="279"/>
                  </a:lnTo>
                  <a:lnTo>
                    <a:pt x="124" y="278"/>
                  </a:lnTo>
                  <a:lnTo>
                    <a:pt x="127" y="278"/>
                  </a:lnTo>
                  <a:lnTo>
                    <a:pt x="129" y="276"/>
                  </a:lnTo>
                  <a:lnTo>
                    <a:pt x="131" y="275"/>
                  </a:lnTo>
                  <a:lnTo>
                    <a:pt x="133" y="273"/>
                  </a:lnTo>
                  <a:lnTo>
                    <a:pt x="134" y="273"/>
                  </a:lnTo>
                  <a:lnTo>
                    <a:pt x="137" y="272"/>
                  </a:lnTo>
                  <a:lnTo>
                    <a:pt x="140" y="271"/>
                  </a:lnTo>
                  <a:lnTo>
                    <a:pt x="145" y="266"/>
                  </a:lnTo>
                  <a:lnTo>
                    <a:pt x="151" y="262"/>
                  </a:lnTo>
                  <a:lnTo>
                    <a:pt x="156" y="258"/>
                  </a:lnTo>
                  <a:lnTo>
                    <a:pt x="160" y="252"/>
                  </a:lnTo>
                  <a:lnTo>
                    <a:pt x="164" y="247"/>
                  </a:lnTo>
                  <a:lnTo>
                    <a:pt x="168" y="241"/>
                  </a:lnTo>
                  <a:lnTo>
                    <a:pt x="170" y="234"/>
                  </a:lnTo>
                  <a:lnTo>
                    <a:pt x="173" y="227"/>
                  </a:lnTo>
                  <a:lnTo>
                    <a:pt x="175" y="220"/>
                  </a:lnTo>
                  <a:lnTo>
                    <a:pt x="178" y="211"/>
                  </a:lnTo>
                  <a:lnTo>
                    <a:pt x="179" y="204"/>
                  </a:lnTo>
                  <a:lnTo>
                    <a:pt x="180" y="196"/>
                  </a:lnTo>
                  <a:lnTo>
                    <a:pt x="180" y="187"/>
                  </a:lnTo>
                  <a:lnTo>
                    <a:pt x="181" y="177"/>
                  </a:lnTo>
                  <a:lnTo>
                    <a:pt x="181" y="169"/>
                  </a:lnTo>
                  <a:lnTo>
                    <a:pt x="181" y="159"/>
                  </a:lnTo>
                  <a:lnTo>
                    <a:pt x="180" y="150"/>
                  </a:lnTo>
                  <a:lnTo>
                    <a:pt x="180" y="140"/>
                  </a:lnTo>
                  <a:lnTo>
                    <a:pt x="179" y="131"/>
                  </a:lnTo>
                  <a:lnTo>
                    <a:pt x="178" y="121"/>
                  </a:lnTo>
                  <a:lnTo>
                    <a:pt x="176" y="112"/>
                  </a:lnTo>
                  <a:lnTo>
                    <a:pt x="175" y="102"/>
                  </a:lnTo>
                  <a:lnTo>
                    <a:pt x="173" y="92"/>
                  </a:lnTo>
                  <a:lnTo>
                    <a:pt x="171" y="84"/>
                  </a:lnTo>
                  <a:lnTo>
                    <a:pt x="169" y="74"/>
                  </a:lnTo>
                  <a:lnTo>
                    <a:pt x="166" y="65"/>
                  </a:lnTo>
                  <a:lnTo>
                    <a:pt x="165" y="56"/>
                  </a:lnTo>
                  <a:lnTo>
                    <a:pt x="162" y="47"/>
                  </a:lnTo>
                  <a:lnTo>
                    <a:pt x="160" y="39"/>
                  </a:lnTo>
                  <a:lnTo>
                    <a:pt x="157" y="30"/>
                  </a:lnTo>
                  <a:lnTo>
                    <a:pt x="155" y="23"/>
                  </a:lnTo>
                  <a:lnTo>
                    <a:pt x="152" y="15"/>
                  </a:lnTo>
                  <a:lnTo>
                    <a:pt x="151" y="12"/>
                  </a:lnTo>
                  <a:lnTo>
                    <a:pt x="150" y="9"/>
                  </a:lnTo>
                  <a:lnTo>
                    <a:pt x="148" y="6"/>
                  </a:lnTo>
                  <a:lnTo>
                    <a:pt x="147" y="5"/>
                  </a:lnTo>
                  <a:lnTo>
                    <a:pt x="146" y="3"/>
                  </a:lnTo>
                  <a:lnTo>
                    <a:pt x="145" y="2"/>
                  </a:lnTo>
                  <a:lnTo>
                    <a:pt x="143" y="2"/>
                  </a:lnTo>
                  <a:lnTo>
                    <a:pt x="143" y="0"/>
                  </a:lnTo>
                  <a:lnTo>
                    <a:pt x="142" y="0"/>
                  </a:lnTo>
                  <a:lnTo>
                    <a:pt x="141" y="0"/>
                  </a:lnTo>
                  <a:lnTo>
                    <a:pt x="140" y="0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7" y="3"/>
                  </a:lnTo>
                  <a:lnTo>
                    <a:pt x="136" y="3"/>
                  </a:lnTo>
                  <a:lnTo>
                    <a:pt x="134" y="5"/>
                  </a:lnTo>
                  <a:lnTo>
                    <a:pt x="132" y="9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1" y="24"/>
                  </a:lnTo>
                  <a:lnTo>
                    <a:pt x="117" y="31"/>
                  </a:lnTo>
                  <a:lnTo>
                    <a:pt x="112" y="40"/>
                  </a:lnTo>
                  <a:lnTo>
                    <a:pt x="107" y="50"/>
                  </a:lnTo>
                  <a:lnTo>
                    <a:pt x="100" y="60"/>
                  </a:lnTo>
                  <a:lnTo>
                    <a:pt x="95" y="70"/>
                  </a:lnTo>
                  <a:lnTo>
                    <a:pt x="89" y="81"/>
                  </a:lnTo>
                  <a:lnTo>
                    <a:pt x="82" y="92"/>
                  </a:lnTo>
                  <a:lnTo>
                    <a:pt x="76" y="104"/>
                  </a:lnTo>
                  <a:lnTo>
                    <a:pt x="70" y="115"/>
                  </a:lnTo>
                  <a:lnTo>
                    <a:pt x="63" y="128"/>
                  </a:lnTo>
                  <a:lnTo>
                    <a:pt x="57" y="139"/>
                  </a:lnTo>
                  <a:lnTo>
                    <a:pt x="51" y="152"/>
                  </a:lnTo>
                  <a:lnTo>
                    <a:pt x="44" y="163"/>
                  </a:lnTo>
                  <a:lnTo>
                    <a:pt x="39" y="176"/>
                  </a:lnTo>
                  <a:lnTo>
                    <a:pt x="33" y="187"/>
                  </a:lnTo>
                  <a:lnTo>
                    <a:pt x="28" y="198"/>
                  </a:lnTo>
                  <a:lnTo>
                    <a:pt x="23" y="210"/>
                  </a:lnTo>
                  <a:lnTo>
                    <a:pt x="18" y="220"/>
                  </a:lnTo>
                  <a:lnTo>
                    <a:pt x="14" y="230"/>
                  </a:lnTo>
                  <a:lnTo>
                    <a:pt x="10" y="238"/>
                  </a:lnTo>
                  <a:lnTo>
                    <a:pt x="6" y="247"/>
                  </a:lnTo>
                  <a:lnTo>
                    <a:pt x="4" y="254"/>
                  </a:lnTo>
                  <a:lnTo>
                    <a:pt x="1" y="259"/>
                  </a:lnTo>
                  <a:lnTo>
                    <a:pt x="0" y="264"/>
                  </a:lnTo>
                  <a:lnTo>
                    <a:pt x="2" y="264"/>
                  </a:lnTo>
                  <a:lnTo>
                    <a:pt x="5" y="264"/>
                  </a:lnTo>
                  <a:lnTo>
                    <a:pt x="7" y="264"/>
                  </a:lnTo>
                  <a:lnTo>
                    <a:pt x="10" y="265"/>
                  </a:lnTo>
                  <a:lnTo>
                    <a:pt x="13" y="265"/>
                  </a:lnTo>
                  <a:lnTo>
                    <a:pt x="16" y="265"/>
                  </a:lnTo>
                  <a:lnTo>
                    <a:pt x="20" y="265"/>
                  </a:lnTo>
                  <a:lnTo>
                    <a:pt x="23" y="266"/>
                  </a:lnTo>
                  <a:lnTo>
                    <a:pt x="27" y="266"/>
                  </a:lnTo>
                  <a:lnTo>
                    <a:pt x="30" y="266"/>
                  </a:lnTo>
                  <a:lnTo>
                    <a:pt x="34" y="268"/>
                  </a:lnTo>
                  <a:lnTo>
                    <a:pt x="38" y="268"/>
                  </a:lnTo>
                  <a:lnTo>
                    <a:pt x="42" y="269"/>
                  </a:lnTo>
                  <a:lnTo>
                    <a:pt x="46" y="269"/>
                  </a:lnTo>
                  <a:lnTo>
                    <a:pt x="46" y="2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Freeform 1104"/>
            <p:cNvSpPr>
              <a:spLocks/>
            </p:cNvSpPr>
            <p:nvPr/>
          </p:nvSpPr>
          <p:spPr bwMode="auto">
            <a:xfrm>
              <a:off x="2030" y="1653"/>
              <a:ext cx="126" cy="192"/>
            </a:xfrm>
            <a:custGeom>
              <a:avLst/>
              <a:gdLst>
                <a:gd name="T0" fmla="*/ 80 w 126"/>
                <a:gd name="T1" fmla="*/ 1 h 192"/>
                <a:gd name="T2" fmla="*/ 80 w 126"/>
                <a:gd name="T3" fmla="*/ 1 h 192"/>
                <a:gd name="T4" fmla="*/ 74 w 126"/>
                <a:gd name="T5" fmla="*/ 0 h 192"/>
                <a:gd name="T6" fmla="*/ 68 w 126"/>
                <a:gd name="T7" fmla="*/ 0 h 192"/>
                <a:gd name="T8" fmla="*/ 61 w 126"/>
                <a:gd name="T9" fmla="*/ 1 h 192"/>
                <a:gd name="T10" fmla="*/ 55 w 126"/>
                <a:gd name="T11" fmla="*/ 4 h 192"/>
                <a:gd name="T12" fmla="*/ 42 w 126"/>
                <a:gd name="T13" fmla="*/ 9 h 192"/>
                <a:gd name="T14" fmla="*/ 32 w 126"/>
                <a:gd name="T15" fmla="*/ 19 h 192"/>
                <a:gd name="T16" fmla="*/ 22 w 126"/>
                <a:gd name="T17" fmla="*/ 32 h 192"/>
                <a:gd name="T18" fmla="*/ 13 w 126"/>
                <a:gd name="T19" fmla="*/ 46 h 192"/>
                <a:gd name="T20" fmla="*/ 7 w 126"/>
                <a:gd name="T21" fmla="*/ 65 h 192"/>
                <a:gd name="T22" fmla="*/ 2 w 126"/>
                <a:gd name="T23" fmla="*/ 83 h 192"/>
                <a:gd name="T24" fmla="*/ 2 w 126"/>
                <a:gd name="T25" fmla="*/ 83 h 192"/>
                <a:gd name="T26" fmla="*/ 0 w 126"/>
                <a:gd name="T27" fmla="*/ 103 h 192"/>
                <a:gd name="T28" fmla="*/ 0 w 126"/>
                <a:gd name="T29" fmla="*/ 121 h 192"/>
                <a:gd name="T30" fmla="*/ 3 w 126"/>
                <a:gd name="T31" fmla="*/ 138 h 192"/>
                <a:gd name="T32" fmla="*/ 8 w 126"/>
                <a:gd name="T33" fmla="*/ 154 h 192"/>
                <a:gd name="T34" fmla="*/ 16 w 126"/>
                <a:gd name="T35" fmla="*/ 168 h 192"/>
                <a:gd name="T36" fmla="*/ 24 w 126"/>
                <a:gd name="T37" fmla="*/ 179 h 192"/>
                <a:gd name="T38" fmla="*/ 28 w 126"/>
                <a:gd name="T39" fmla="*/ 183 h 192"/>
                <a:gd name="T40" fmla="*/ 35 w 126"/>
                <a:gd name="T41" fmla="*/ 188 h 192"/>
                <a:gd name="T42" fmla="*/ 40 w 126"/>
                <a:gd name="T43" fmla="*/ 189 h 192"/>
                <a:gd name="T44" fmla="*/ 46 w 126"/>
                <a:gd name="T45" fmla="*/ 192 h 192"/>
                <a:gd name="T46" fmla="*/ 46 w 126"/>
                <a:gd name="T47" fmla="*/ 192 h 192"/>
                <a:gd name="T48" fmla="*/ 52 w 126"/>
                <a:gd name="T49" fmla="*/ 192 h 192"/>
                <a:gd name="T50" fmla="*/ 59 w 126"/>
                <a:gd name="T51" fmla="*/ 192 h 192"/>
                <a:gd name="T52" fmla="*/ 65 w 126"/>
                <a:gd name="T53" fmla="*/ 192 h 192"/>
                <a:gd name="T54" fmla="*/ 71 w 126"/>
                <a:gd name="T55" fmla="*/ 189 h 192"/>
                <a:gd name="T56" fmla="*/ 83 w 126"/>
                <a:gd name="T57" fmla="*/ 183 h 192"/>
                <a:gd name="T58" fmla="*/ 94 w 126"/>
                <a:gd name="T59" fmla="*/ 174 h 192"/>
                <a:gd name="T60" fmla="*/ 104 w 126"/>
                <a:gd name="T61" fmla="*/ 161 h 192"/>
                <a:gd name="T62" fmla="*/ 113 w 126"/>
                <a:gd name="T63" fmla="*/ 145 h 192"/>
                <a:gd name="T64" fmla="*/ 120 w 126"/>
                <a:gd name="T65" fmla="*/ 128 h 192"/>
                <a:gd name="T66" fmla="*/ 125 w 126"/>
                <a:gd name="T67" fmla="*/ 110 h 192"/>
                <a:gd name="T68" fmla="*/ 125 w 126"/>
                <a:gd name="T69" fmla="*/ 110 h 192"/>
                <a:gd name="T70" fmla="*/ 126 w 126"/>
                <a:gd name="T71" fmla="*/ 90 h 192"/>
                <a:gd name="T72" fmla="*/ 126 w 126"/>
                <a:gd name="T73" fmla="*/ 72 h 192"/>
                <a:gd name="T74" fmla="*/ 123 w 126"/>
                <a:gd name="T75" fmla="*/ 53 h 192"/>
                <a:gd name="T76" fmla="*/ 118 w 126"/>
                <a:gd name="T77" fmla="*/ 38 h 192"/>
                <a:gd name="T78" fmla="*/ 111 w 126"/>
                <a:gd name="T79" fmla="*/ 25 h 192"/>
                <a:gd name="T80" fmla="*/ 102 w 126"/>
                <a:gd name="T81" fmla="*/ 14 h 192"/>
                <a:gd name="T82" fmla="*/ 97 w 126"/>
                <a:gd name="T83" fmla="*/ 9 h 192"/>
                <a:gd name="T84" fmla="*/ 92 w 126"/>
                <a:gd name="T85" fmla="*/ 5 h 192"/>
                <a:gd name="T86" fmla="*/ 85 w 126"/>
                <a:gd name="T87" fmla="*/ 2 h 192"/>
                <a:gd name="T88" fmla="*/ 80 w 126"/>
                <a:gd name="T89" fmla="*/ 1 h 192"/>
                <a:gd name="T90" fmla="*/ 80 w 126"/>
                <a:gd name="T91" fmla="*/ 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6" h="192">
                  <a:moveTo>
                    <a:pt x="80" y="1"/>
                  </a:moveTo>
                  <a:lnTo>
                    <a:pt x="80" y="1"/>
                  </a:lnTo>
                  <a:lnTo>
                    <a:pt x="74" y="0"/>
                  </a:lnTo>
                  <a:lnTo>
                    <a:pt x="68" y="0"/>
                  </a:lnTo>
                  <a:lnTo>
                    <a:pt x="61" y="1"/>
                  </a:lnTo>
                  <a:lnTo>
                    <a:pt x="55" y="4"/>
                  </a:lnTo>
                  <a:lnTo>
                    <a:pt x="42" y="9"/>
                  </a:lnTo>
                  <a:lnTo>
                    <a:pt x="32" y="19"/>
                  </a:lnTo>
                  <a:lnTo>
                    <a:pt x="22" y="32"/>
                  </a:lnTo>
                  <a:lnTo>
                    <a:pt x="13" y="46"/>
                  </a:lnTo>
                  <a:lnTo>
                    <a:pt x="7" y="65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0" y="103"/>
                  </a:lnTo>
                  <a:lnTo>
                    <a:pt x="0" y="121"/>
                  </a:lnTo>
                  <a:lnTo>
                    <a:pt x="3" y="138"/>
                  </a:lnTo>
                  <a:lnTo>
                    <a:pt x="8" y="154"/>
                  </a:lnTo>
                  <a:lnTo>
                    <a:pt x="16" y="168"/>
                  </a:lnTo>
                  <a:lnTo>
                    <a:pt x="24" y="179"/>
                  </a:lnTo>
                  <a:lnTo>
                    <a:pt x="28" y="183"/>
                  </a:lnTo>
                  <a:lnTo>
                    <a:pt x="35" y="188"/>
                  </a:lnTo>
                  <a:lnTo>
                    <a:pt x="40" y="189"/>
                  </a:lnTo>
                  <a:lnTo>
                    <a:pt x="46" y="192"/>
                  </a:lnTo>
                  <a:lnTo>
                    <a:pt x="46" y="192"/>
                  </a:lnTo>
                  <a:lnTo>
                    <a:pt x="52" y="192"/>
                  </a:lnTo>
                  <a:lnTo>
                    <a:pt x="59" y="192"/>
                  </a:lnTo>
                  <a:lnTo>
                    <a:pt x="65" y="192"/>
                  </a:lnTo>
                  <a:lnTo>
                    <a:pt x="71" y="189"/>
                  </a:lnTo>
                  <a:lnTo>
                    <a:pt x="83" y="183"/>
                  </a:lnTo>
                  <a:lnTo>
                    <a:pt x="94" y="174"/>
                  </a:lnTo>
                  <a:lnTo>
                    <a:pt x="104" y="161"/>
                  </a:lnTo>
                  <a:lnTo>
                    <a:pt x="113" y="145"/>
                  </a:lnTo>
                  <a:lnTo>
                    <a:pt x="120" y="128"/>
                  </a:lnTo>
                  <a:lnTo>
                    <a:pt x="125" y="110"/>
                  </a:lnTo>
                  <a:lnTo>
                    <a:pt x="125" y="110"/>
                  </a:lnTo>
                  <a:lnTo>
                    <a:pt x="126" y="90"/>
                  </a:lnTo>
                  <a:lnTo>
                    <a:pt x="126" y="72"/>
                  </a:lnTo>
                  <a:lnTo>
                    <a:pt x="123" y="53"/>
                  </a:lnTo>
                  <a:lnTo>
                    <a:pt x="118" y="38"/>
                  </a:lnTo>
                  <a:lnTo>
                    <a:pt x="111" y="25"/>
                  </a:lnTo>
                  <a:lnTo>
                    <a:pt x="102" y="14"/>
                  </a:lnTo>
                  <a:lnTo>
                    <a:pt x="97" y="9"/>
                  </a:lnTo>
                  <a:lnTo>
                    <a:pt x="92" y="5"/>
                  </a:lnTo>
                  <a:lnTo>
                    <a:pt x="85" y="2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104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Freeform 1105"/>
            <p:cNvSpPr>
              <a:spLocks/>
            </p:cNvSpPr>
            <p:nvPr/>
          </p:nvSpPr>
          <p:spPr bwMode="auto">
            <a:xfrm>
              <a:off x="2032" y="1658"/>
              <a:ext cx="121" cy="186"/>
            </a:xfrm>
            <a:custGeom>
              <a:avLst/>
              <a:gdLst>
                <a:gd name="T0" fmla="*/ 77 w 121"/>
                <a:gd name="T1" fmla="*/ 2 h 186"/>
                <a:gd name="T2" fmla="*/ 77 w 121"/>
                <a:gd name="T3" fmla="*/ 2 h 186"/>
                <a:gd name="T4" fmla="*/ 71 w 121"/>
                <a:gd name="T5" fmla="*/ 0 h 186"/>
                <a:gd name="T6" fmla="*/ 64 w 121"/>
                <a:gd name="T7" fmla="*/ 0 h 186"/>
                <a:gd name="T8" fmla="*/ 58 w 121"/>
                <a:gd name="T9" fmla="*/ 2 h 186"/>
                <a:gd name="T10" fmla="*/ 52 w 121"/>
                <a:gd name="T11" fmla="*/ 4 h 186"/>
                <a:gd name="T12" fmla="*/ 40 w 121"/>
                <a:gd name="T13" fmla="*/ 10 h 186"/>
                <a:gd name="T14" fmla="*/ 30 w 121"/>
                <a:gd name="T15" fmla="*/ 20 h 186"/>
                <a:gd name="T16" fmla="*/ 21 w 121"/>
                <a:gd name="T17" fmla="*/ 31 h 186"/>
                <a:gd name="T18" fmla="*/ 12 w 121"/>
                <a:gd name="T19" fmla="*/ 45 h 186"/>
                <a:gd name="T20" fmla="*/ 6 w 121"/>
                <a:gd name="T21" fmla="*/ 62 h 186"/>
                <a:gd name="T22" fmla="*/ 2 w 121"/>
                <a:gd name="T23" fmla="*/ 81 h 186"/>
                <a:gd name="T24" fmla="*/ 2 w 121"/>
                <a:gd name="T25" fmla="*/ 81 h 186"/>
                <a:gd name="T26" fmla="*/ 0 w 121"/>
                <a:gd name="T27" fmla="*/ 99 h 186"/>
                <a:gd name="T28" fmla="*/ 1 w 121"/>
                <a:gd name="T29" fmla="*/ 118 h 186"/>
                <a:gd name="T30" fmla="*/ 3 w 121"/>
                <a:gd name="T31" fmla="*/ 135 h 186"/>
                <a:gd name="T32" fmla="*/ 8 w 121"/>
                <a:gd name="T33" fmla="*/ 149 h 186"/>
                <a:gd name="T34" fmla="*/ 15 w 121"/>
                <a:gd name="T35" fmla="*/ 163 h 186"/>
                <a:gd name="T36" fmla="*/ 24 w 121"/>
                <a:gd name="T37" fmla="*/ 173 h 186"/>
                <a:gd name="T38" fmla="*/ 29 w 121"/>
                <a:gd name="T39" fmla="*/ 177 h 186"/>
                <a:gd name="T40" fmla="*/ 34 w 121"/>
                <a:gd name="T41" fmla="*/ 180 h 186"/>
                <a:gd name="T42" fmla="*/ 39 w 121"/>
                <a:gd name="T43" fmla="*/ 183 h 186"/>
                <a:gd name="T44" fmla="*/ 45 w 121"/>
                <a:gd name="T45" fmla="*/ 186 h 186"/>
                <a:gd name="T46" fmla="*/ 45 w 121"/>
                <a:gd name="T47" fmla="*/ 186 h 186"/>
                <a:gd name="T48" fmla="*/ 52 w 121"/>
                <a:gd name="T49" fmla="*/ 186 h 186"/>
                <a:gd name="T50" fmla="*/ 57 w 121"/>
                <a:gd name="T51" fmla="*/ 186 h 186"/>
                <a:gd name="T52" fmla="*/ 63 w 121"/>
                <a:gd name="T53" fmla="*/ 184 h 186"/>
                <a:gd name="T54" fmla="*/ 69 w 121"/>
                <a:gd name="T55" fmla="*/ 183 h 186"/>
                <a:gd name="T56" fmla="*/ 81 w 121"/>
                <a:gd name="T57" fmla="*/ 176 h 186"/>
                <a:gd name="T58" fmla="*/ 91 w 121"/>
                <a:gd name="T59" fmla="*/ 167 h 186"/>
                <a:gd name="T60" fmla="*/ 101 w 121"/>
                <a:gd name="T61" fmla="*/ 154 h 186"/>
                <a:gd name="T62" fmla="*/ 109 w 121"/>
                <a:gd name="T63" fmla="*/ 140 h 186"/>
                <a:gd name="T64" fmla="*/ 115 w 121"/>
                <a:gd name="T65" fmla="*/ 123 h 186"/>
                <a:gd name="T66" fmla="*/ 120 w 121"/>
                <a:gd name="T67" fmla="*/ 105 h 186"/>
                <a:gd name="T68" fmla="*/ 120 w 121"/>
                <a:gd name="T69" fmla="*/ 105 h 186"/>
                <a:gd name="T70" fmla="*/ 121 w 121"/>
                <a:gd name="T71" fmla="*/ 86 h 186"/>
                <a:gd name="T72" fmla="*/ 121 w 121"/>
                <a:gd name="T73" fmla="*/ 69 h 186"/>
                <a:gd name="T74" fmla="*/ 119 w 121"/>
                <a:gd name="T75" fmla="*/ 53 h 186"/>
                <a:gd name="T76" fmla="*/ 114 w 121"/>
                <a:gd name="T77" fmla="*/ 37 h 186"/>
                <a:gd name="T78" fmla="*/ 106 w 121"/>
                <a:gd name="T79" fmla="*/ 24 h 186"/>
                <a:gd name="T80" fmla="*/ 99 w 121"/>
                <a:gd name="T81" fmla="*/ 13 h 186"/>
                <a:gd name="T82" fmla="*/ 94 w 121"/>
                <a:gd name="T83" fmla="*/ 9 h 186"/>
                <a:gd name="T84" fmla="*/ 88 w 121"/>
                <a:gd name="T85" fmla="*/ 6 h 186"/>
                <a:gd name="T86" fmla="*/ 82 w 121"/>
                <a:gd name="T87" fmla="*/ 3 h 186"/>
                <a:gd name="T88" fmla="*/ 77 w 121"/>
                <a:gd name="T89" fmla="*/ 2 h 186"/>
                <a:gd name="T90" fmla="*/ 77 w 121"/>
                <a:gd name="T91" fmla="*/ 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" h="186">
                  <a:moveTo>
                    <a:pt x="77" y="2"/>
                  </a:moveTo>
                  <a:lnTo>
                    <a:pt x="77" y="2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8" y="2"/>
                  </a:lnTo>
                  <a:lnTo>
                    <a:pt x="52" y="4"/>
                  </a:lnTo>
                  <a:lnTo>
                    <a:pt x="40" y="10"/>
                  </a:lnTo>
                  <a:lnTo>
                    <a:pt x="30" y="20"/>
                  </a:lnTo>
                  <a:lnTo>
                    <a:pt x="21" y="31"/>
                  </a:lnTo>
                  <a:lnTo>
                    <a:pt x="12" y="45"/>
                  </a:lnTo>
                  <a:lnTo>
                    <a:pt x="6" y="62"/>
                  </a:lnTo>
                  <a:lnTo>
                    <a:pt x="2" y="81"/>
                  </a:lnTo>
                  <a:lnTo>
                    <a:pt x="2" y="81"/>
                  </a:lnTo>
                  <a:lnTo>
                    <a:pt x="0" y="99"/>
                  </a:lnTo>
                  <a:lnTo>
                    <a:pt x="1" y="118"/>
                  </a:lnTo>
                  <a:lnTo>
                    <a:pt x="3" y="135"/>
                  </a:lnTo>
                  <a:lnTo>
                    <a:pt x="8" y="149"/>
                  </a:lnTo>
                  <a:lnTo>
                    <a:pt x="15" y="163"/>
                  </a:lnTo>
                  <a:lnTo>
                    <a:pt x="24" y="173"/>
                  </a:lnTo>
                  <a:lnTo>
                    <a:pt x="29" y="177"/>
                  </a:lnTo>
                  <a:lnTo>
                    <a:pt x="34" y="180"/>
                  </a:lnTo>
                  <a:lnTo>
                    <a:pt x="39" y="183"/>
                  </a:lnTo>
                  <a:lnTo>
                    <a:pt x="45" y="186"/>
                  </a:lnTo>
                  <a:lnTo>
                    <a:pt x="45" y="186"/>
                  </a:lnTo>
                  <a:lnTo>
                    <a:pt x="52" y="186"/>
                  </a:lnTo>
                  <a:lnTo>
                    <a:pt x="57" y="186"/>
                  </a:lnTo>
                  <a:lnTo>
                    <a:pt x="63" y="184"/>
                  </a:lnTo>
                  <a:lnTo>
                    <a:pt x="69" y="183"/>
                  </a:lnTo>
                  <a:lnTo>
                    <a:pt x="81" y="176"/>
                  </a:lnTo>
                  <a:lnTo>
                    <a:pt x="91" y="167"/>
                  </a:lnTo>
                  <a:lnTo>
                    <a:pt x="101" y="154"/>
                  </a:lnTo>
                  <a:lnTo>
                    <a:pt x="109" y="140"/>
                  </a:lnTo>
                  <a:lnTo>
                    <a:pt x="115" y="123"/>
                  </a:lnTo>
                  <a:lnTo>
                    <a:pt x="120" y="105"/>
                  </a:lnTo>
                  <a:lnTo>
                    <a:pt x="120" y="105"/>
                  </a:lnTo>
                  <a:lnTo>
                    <a:pt x="121" y="86"/>
                  </a:lnTo>
                  <a:lnTo>
                    <a:pt x="121" y="69"/>
                  </a:lnTo>
                  <a:lnTo>
                    <a:pt x="119" y="53"/>
                  </a:lnTo>
                  <a:lnTo>
                    <a:pt x="114" y="37"/>
                  </a:lnTo>
                  <a:lnTo>
                    <a:pt x="106" y="24"/>
                  </a:lnTo>
                  <a:lnTo>
                    <a:pt x="99" y="13"/>
                  </a:lnTo>
                  <a:lnTo>
                    <a:pt x="94" y="9"/>
                  </a:lnTo>
                  <a:lnTo>
                    <a:pt x="88" y="6"/>
                  </a:lnTo>
                  <a:lnTo>
                    <a:pt x="82" y="3"/>
                  </a:lnTo>
                  <a:lnTo>
                    <a:pt x="77" y="2"/>
                  </a:lnTo>
                  <a:lnTo>
                    <a:pt x="77" y="2"/>
                  </a:lnTo>
                  <a:close/>
                </a:path>
              </a:pathLst>
            </a:custGeom>
            <a:solidFill>
              <a:srgbClr val="105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Freeform 1106"/>
            <p:cNvSpPr>
              <a:spLocks/>
            </p:cNvSpPr>
            <p:nvPr/>
          </p:nvSpPr>
          <p:spPr bwMode="auto">
            <a:xfrm>
              <a:off x="2034" y="1664"/>
              <a:ext cx="117" cy="178"/>
            </a:xfrm>
            <a:custGeom>
              <a:avLst/>
              <a:gdLst>
                <a:gd name="T0" fmla="*/ 72 w 117"/>
                <a:gd name="T1" fmla="*/ 1 h 178"/>
                <a:gd name="T2" fmla="*/ 72 w 117"/>
                <a:gd name="T3" fmla="*/ 1 h 178"/>
                <a:gd name="T4" fmla="*/ 67 w 117"/>
                <a:gd name="T5" fmla="*/ 0 h 178"/>
                <a:gd name="T6" fmla="*/ 61 w 117"/>
                <a:gd name="T7" fmla="*/ 0 h 178"/>
                <a:gd name="T8" fmla="*/ 50 w 117"/>
                <a:gd name="T9" fmla="*/ 4 h 178"/>
                <a:gd name="T10" fmla="*/ 38 w 117"/>
                <a:gd name="T11" fmla="*/ 10 h 178"/>
                <a:gd name="T12" fmla="*/ 28 w 117"/>
                <a:gd name="T13" fmla="*/ 18 h 178"/>
                <a:gd name="T14" fmla="*/ 19 w 117"/>
                <a:gd name="T15" fmla="*/ 31 h 178"/>
                <a:gd name="T16" fmla="*/ 12 w 117"/>
                <a:gd name="T17" fmla="*/ 44 h 178"/>
                <a:gd name="T18" fmla="*/ 5 w 117"/>
                <a:gd name="T19" fmla="*/ 61 h 178"/>
                <a:gd name="T20" fmla="*/ 1 w 117"/>
                <a:gd name="T21" fmla="*/ 78 h 178"/>
                <a:gd name="T22" fmla="*/ 1 w 117"/>
                <a:gd name="T23" fmla="*/ 78 h 178"/>
                <a:gd name="T24" fmla="*/ 0 w 117"/>
                <a:gd name="T25" fmla="*/ 96 h 178"/>
                <a:gd name="T26" fmla="*/ 0 w 117"/>
                <a:gd name="T27" fmla="*/ 113 h 178"/>
                <a:gd name="T28" fmla="*/ 4 w 117"/>
                <a:gd name="T29" fmla="*/ 129 h 178"/>
                <a:gd name="T30" fmla="*/ 8 w 117"/>
                <a:gd name="T31" fmla="*/ 143 h 178"/>
                <a:gd name="T32" fmla="*/ 15 w 117"/>
                <a:gd name="T33" fmla="*/ 155 h 178"/>
                <a:gd name="T34" fmla="*/ 23 w 117"/>
                <a:gd name="T35" fmla="*/ 165 h 178"/>
                <a:gd name="T36" fmla="*/ 28 w 117"/>
                <a:gd name="T37" fmla="*/ 170 h 178"/>
                <a:gd name="T38" fmla="*/ 33 w 117"/>
                <a:gd name="T39" fmla="*/ 172 h 178"/>
                <a:gd name="T40" fmla="*/ 38 w 117"/>
                <a:gd name="T41" fmla="*/ 175 h 178"/>
                <a:gd name="T42" fmla="*/ 45 w 117"/>
                <a:gd name="T43" fmla="*/ 177 h 178"/>
                <a:gd name="T44" fmla="*/ 45 w 117"/>
                <a:gd name="T45" fmla="*/ 177 h 178"/>
                <a:gd name="T46" fmla="*/ 50 w 117"/>
                <a:gd name="T47" fmla="*/ 178 h 178"/>
                <a:gd name="T48" fmla="*/ 56 w 117"/>
                <a:gd name="T49" fmla="*/ 178 h 178"/>
                <a:gd name="T50" fmla="*/ 67 w 117"/>
                <a:gd name="T51" fmla="*/ 175 h 178"/>
                <a:gd name="T52" fmla="*/ 79 w 117"/>
                <a:gd name="T53" fmla="*/ 168 h 178"/>
                <a:gd name="T54" fmla="*/ 89 w 117"/>
                <a:gd name="T55" fmla="*/ 160 h 178"/>
                <a:gd name="T56" fmla="*/ 98 w 117"/>
                <a:gd name="T57" fmla="*/ 147 h 178"/>
                <a:gd name="T58" fmla="*/ 106 w 117"/>
                <a:gd name="T59" fmla="*/ 134 h 178"/>
                <a:gd name="T60" fmla="*/ 112 w 117"/>
                <a:gd name="T61" fmla="*/ 117 h 178"/>
                <a:gd name="T62" fmla="*/ 116 w 117"/>
                <a:gd name="T63" fmla="*/ 100 h 178"/>
                <a:gd name="T64" fmla="*/ 116 w 117"/>
                <a:gd name="T65" fmla="*/ 100 h 178"/>
                <a:gd name="T66" fmla="*/ 117 w 117"/>
                <a:gd name="T67" fmla="*/ 82 h 178"/>
                <a:gd name="T68" fmla="*/ 117 w 117"/>
                <a:gd name="T69" fmla="*/ 65 h 178"/>
                <a:gd name="T70" fmla="*/ 113 w 117"/>
                <a:gd name="T71" fmla="*/ 49 h 178"/>
                <a:gd name="T72" fmla="*/ 109 w 117"/>
                <a:gd name="T73" fmla="*/ 35 h 178"/>
                <a:gd name="T74" fmla="*/ 102 w 117"/>
                <a:gd name="T75" fmla="*/ 22 h 178"/>
                <a:gd name="T76" fmla="*/ 94 w 117"/>
                <a:gd name="T77" fmla="*/ 13 h 178"/>
                <a:gd name="T78" fmla="*/ 89 w 117"/>
                <a:gd name="T79" fmla="*/ 8 h 178"/>
                <a:gd name="T80" fmla="*/ 84 w 117"/>
                <a:gd name="T81" fmla="*/ 5 h 178"/>
                <a:gd name="T82" fmla="*/ 79 w 117"/>
                <a:gd name="T83" fmla="*/ 3 h 178"/>
                <a:gd name="T84" fmla="*/ 72 w 117"/>
                <a:gd name="T85" fmla="*/ 1 h 178"/>
                <a:gd name="T86" fmla="*/ 72 w 117"/>
                <a:gd name="T87" fmla="*/ 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7" h="178">
                  <a:moveTo>
                    <a:pt x="72" y="1"/>
                  </a:moveTo>
                  <a:lnTo>
                    <a:pt x="72" y="1"/>
                  </a:lnTo>
                  <a:lnTo>
                    <a:pt x="67" y="0"/>
                  </a:lnTo>
                  <a:lnTo>
                    <a:pt x="61" y="0"/>
                  </a:lnTo>
                  <a:lnTo>
                    <a:pt x="50" y="4"/>
                  </a:lnTo>
                  <a:lnTo>
                    <a:pt x="38" y="10"/>
                  </a:lnTo>
                  <a:lnTo>
                    <a:pt x="28" y="18"/>
                  </a:lnTo>
                  <a:lnTo>
                    <a:pt x="19" y="31"/>
                  </a:lnTo>
                  <a:lnTo>
                    <a:pt x="12" y="44"/>
                  </a:lnTo>
                  <a:lnTo>
                    <a:pt x="5" y="61"/>
                  </a:lnTo>
                  <a:lnTo>
                    <a:pt x="1" y="78"/>
                  </a:lnTo>
                  <a:lnTo>
                    <a:pt x="1" y="78"/>
                  </a:lnTo>
                  <a:lnTo>
                    <a:pt x="0" y="96"/>
                  </a:lnTo>
                  <a:lnTo>
                    <a:pt x="0" y="113"/>
                  </a:lnTo>
                  <a:lnTo>
                    <a:pt x="4" y="129"/>
                  </a:lnTo>
                  <a:lnTo>
                    <a:pt x="8" y="143"/>
                  </a:lnTo>
                  <a:lnTo>
                    <a:pt x="15" y="155"/>
                  </a:lnTo>
                  <a:lnTo>
                    <a:pt x="23" y="165"/>
                  </a:lnTo>
                  <a:lnTo>
                    <a:pt x="28" y="170"/>
                  </a:lnTo>
                  <a:lnTo>
                    <a:pt x="33" y="172"/>
                  </a:lnTo>
                  <a:lnTo>
                    <a:pt x="38" y="175"/>
                  </a:lnTo>
                  <a:lnTo>
                    <a:pt x="45" y="177"/>
                  </a:lnTo>
                  <a:lnTo>
                    <a:pt x="45" y="177"/>
                  </a:lnTo>
                  <a:lnTo>
                    <a:pt x="50" y="178"/>
                  </a:lnTo>
                  <a:lnTo>
                    <a:pt x="56" y="178"/>
                  </a:lnTo>
                  <a:lnTo>
                    <a:pt x="67" y="175"/>
                  </a:lnTo>
                  <a:lnTo>
                    <a:pt x="79" y="168"/>
                  </a:lnTo>
                  <a:lnTo>
                    <a:pt x="89" y="160"/>
                  </a:lnTo>
                  <a:lnTo>
                    <a:pt x="98" y="147"/>
                  </a:lnTo>
                  <a:lnTo>
                    <a:pt x="106" y="134"/>
                  </a:lnTo>
                  <a:lnTo>
                    <a:pt x="112" y="117"/>
                  </a:lnTo>
                  <a:lnTo>
                    <a:pt x="116" y="100"/>
                  </a:lnTo>
                  <a:lnTo>
                    <a:pt x="116" y="100"/>
                  </a:lnTo>
                  <a:lnTo>
                    <a:pt x="117" y="82"/>
                  </a:lnTo>
                  <a:lnTo>
                    <a:pt x="117" y="65"/>
                  </a:lnTo>
                  <a:lnTo>
                    <a:pt x="113" y="49"/>
                  </a:lnTo>
                  <a:lnTo>
                    <a:pt x="109" y="35"/>
                  </a:lnTo>
                  <a:lnTo>
                    <a:pt x="102" y="22"/>
                  </a:lnTo>
                  <a:lnTo>
                    <a:pt x="94" y="13"/>
                  </a:lnTo>
                  <a:lnTo>
                    <a:pt x="89" y="8"/>
                  </a:lnTo>
                  <a:lnTo>
                    <a:pt x="84" y="5"/>
                  </a:lnTo>
                  <a:lnTo>
                    <a:pt x="79" y="3"/>
                  </a:lnTo>
                  <a:lnTo>
                    <a:pt x="72" y="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0E55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Freeform 1107"/>
            <p:cNvSpPr>
              <a:spLocks/>
            </p:cNvSpPr>
            <p:nvPr/>
          </p:nvSpPr>
          <p:spPr bwMode="auto">
            <a:xfrm>
              <a:off x="2037" y="1669"/>
              <a:ext cx="111" cy="172"/>
            </a:xfrm>
            <a:custGeom>
              <a:avLst/>
              <a:gdLst>
                <a:gd name="T0" fmla="*/ 68 w 111"/>
                <a:gd name="T1" fmla="*/ 2 h 172"/>
                <a:gd name="T2" fmla="*/ 68 w 111"/>
                <a:gd name="T3" fmla="*/ 2 h 172"/>
                <a:gd name="T4" fmla="*/ 63 w 111"/>
                <a:gd name="T5" fmla="*/ 0 h 172"/>
                <a:gd name="T6" fmla="*/ 57 w 111"/>
                <a:gd name="T7" fmla="*/ 0 h 172"/>
                <a:gd name="T8" fmla="*/ 47 w 111"/>
                <a:gd name="T9" fmla="*/ 5 h 172"/>
                <a:gd name="T10" fmla="*/ 35 w 111"/>
                <a:gd name="T11" fmla="*/ 10 h 172"/>
                <a:gd name="T12" fmla="*/ 26 w 111"/>
                <a:gd name="T13" fmla="*/ 19 h 172"/>
                <a:gd name="T14" fmla="*/ 17 w 111"/>
                <a:gd name="T15" fmla="*/ 30 h 172"/>
                <a:gd name="T16" fmla="*/ 10 w 111"/>
                <a:gd name="T17" fmla="*/ 43 h 172"/>
                <a:gd name="T18" fmla="*/ 5 w 111"/>
                <a:gd name="T19" fmla="*/ 58 h 172"/>
                <a:gd name="T20" fmla="*/ 1 w 111"/>
                <a:gd name="T21" fmla="*/ 75 h 172"/>
                <a:gd name="T22" fmla="*/ 1 w 111"/>
                <a:gd name="T23" fmla="*/ 75 h 172"/>
                <a:gd name="T24" fmla="*/ 0 w 111"/>
                <a:gd name="T25" fmla="*/ 92 h 172"/>
                <a:gd name="T26" fmla="*/ 0 w 111"/>
                <a:gd name="T27" fmla="*/ 109 h 172"/>
                <a:gd name="T28" fmla="*/ 2 w 111"/>
                <a:gd name="T29" fmla="*/ 125 h 172"/>
                <a:gd name="T30" fmla="*/ 7 w 111"/>
                <a:gd name="T31" fmla="*/ 138 h 172"/>
                <a:gd name="T32" fmla="*/ 14 w 111"/>
                <a:gd name="T33" fmla="*/ 150 h 172"/>
                <a:gd name="T34" fmla="*/ 21 w 111"/>
                <a:gd name="T35" fmla="*/ 160 h 172"/>
                <a:gd name="T36" fmla="*/ 31 w 111"/>
                <a:gd name="T37" fmla="*/ 166 h 172"/>
                <a:gd name="T38" fmla="*/ 36 w 111"/>
                <a:gd name="T39" fmla="*/ 169 h 172"/>
                <a:gd name="T40" fmla="*/ 42 w 111"/>
                <a:gd name="T41" fmla="*/ 170 h 172"/>
                <a:gd name="T42" fmla="*/ 42 w 111"/>
                <a:gd name="T43" fmla="*/ 170 h 172"/>
                <a:gd name="T44" fmla="*/ 48 w 111"/>
                <a:gd name="T45" fmla="*/ 172 h 172"/>
                <a:gd name="T46" fmla="*/ 53 w 111"/>
                <a:gd name="T47" fmla="*/ 170 h 172"/>
                <a:gd name="T48" fmla="*/ 64 w 111"/>
                <a:gd name="T49" fmla="*/ 167 h 172"/>
                <a:gd name="T50" fmla="*/ 75 w 111"/>
                <a:gd name="T51" fmla="*/ 162 h 172"/>
                <a:gd name="T52" fmla="*/ 85 w 111"/>
                <a:gd name="T53" fmla="*/ 153 h 172"/>
                <a:gd name="T54" fmla="*/ 94 w 111"/>
                <a:gd name="T55" fmla="*/ 142 h 172"/>
                <a:gd name="T56" fmla="*/ 100 w 111"/>
                <a:gd name="T57" fmla="*/ 128 h 172"/>
                <a:gd name="T58" fmla="*/ 106 w 111"/>
                <a:gd name="T59" fmla="*/ 114 h 172"/>
                <a:gd name="T60" fmla="*/ 110 w 111"/>
                <a:gd name="T61" fmla="*/ 97 h 172"/>
                <a:gd name="T62" fmla="*/ 110 w 111"/>
                <a:gd name="T63" fmla="*/ 97 h 172"/>
                <a:gd name="T64" fmla="*/ 111 w 111"/>
                <a:gd name="T65" fmla="*/ 80 h 172"/>
                <a:gd name="T66" fmla="*/ 111 w 111"/>
                <a:gd name="T67" fmla="*/ 63 h 172"/>
                <a:gd name="T68" fmla="*/ 108 w 111"/>
                <a:gd name="T69" fmla="*/ 47 h 172"/>
                <a:gd name="T70" fmla="*/ 104 w 111"/>
                <a:gd name="T71" fmla="*/ 33 h 172"/>
                <a:gd name="T72" fmla="*/ 97 w 111"/>
                <a:gd name="T73" fmla="*/ 22 h 172"/>
                <a:gd name="T74" fmla="*/ 89 w 111"/>
                <a:gd name="T75" fmla="*/ 12 h 172"/>
                <a:gd name="T76" fmla="*/ 80 w 111"/>
                <a:gd name="T77" fmla="*/ 5 h 172"/>
                <a:gd name="T78" fmla="*/ 75 w 111"/>
                <a:gd name="T79" fmla="*/ 3 h 172"/>
                <a:gd name="T80" fmla="*/ 68 w 111"/>
                <a:gd name="T81" fmla="*/ 2 h 172"/>
                <a:gd name="T82" fmla="*/ 68 w 111"/>
                <a:gd name="T83" fmla="*/ 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1" h="172">
                  <a:moveTo>
                    <a:pt x="68" y="2"/>
                  </a:moveTo>
                  <a:lnTo>
                    <a:pt x="68" y="2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47" y="5"/>
                  </a:lnTo>
                  <a:lnTo>
                    <a:pt x="35" y="10"/>
                  </a:lnTo>
                  <a:lnTo>
                    <a:pt x="26" y="19"/>
                  </a:lnTo>
                  <a:lnTo>
                    <a:pt x="17" y="30"/>
                  </a:lnTo>
                  <a:lnTo>
                    <a:pt x="10" y="43"/>
                  </a:lnTo>
                  <a:lnTo>
                    <a:pt x="5" y="58"/>
                  </a:lnTo>
                  <a:lnTo>
                    <a:pt x="1" y="75"/>
                  </a:lnTo>
                  <a:lnTo>
                    <a:pt x="1" y="75"/>
                  </a:lnTo>
                  <a:lnTo>
                    <a:pt x="0" y="92"/>
                  </a:lnTo>
                  <a:lnTo>
                    <a:pt x="0" y="109"/>
                  </a:lnTo>
                  <a:lnTo>
                    <a:pt x="2" y="125"/>
                  </a:lnTo>
                  <a:lnTo>
                    <a:pt x="7" y="138"/>
                  </a:lnTo>
                  <a:lnTo>
                    <a:pt x="14" y="150"/>
                  </a:lnTo>
                  <a:lnTo>
                    <a:pt x="21" y="160"/>
                  </a:lnTo>
                  <a:lnTo>
                    <a:pt x="31" y="166"/>
                  </a:lnTo>
                  <a:lnTo>
                    <a:pt x="36" y="169"/>
                  </a:lnTo>
                  <a:lnTo>
                    <a:pt x="42" y="170"/>
                  </a:lnTo>
                  <a:lnTo>
                    <a:pt x="42" y="170"/>
                  </a:lnTo>
                  <a:lnTo>
                    <a:pt x="48" y="172"/>
                  </a:lnTo>
                  <a:lnTo>
                    <a:pt x="53" y="170"/>
                  </a:lnTo>
                  <a:lnTo>
                    <a:pt x="64" y="167"/>
                  </a:lnTo>
                  <a:lnTo>
                    <a:pt x="75" y="162"/>
                  </a:lnTo>
                  <a:lnTo>
                    <a:pt x="85" y="153"/>
                  </a:lnTo>
                  <a:lnTo>
                    <a:pt x="94" y="142"/>
                  </a:lnTo>
                  <a:lnTo>
                    <a:pt x="100" y="128"/>
                  </a:lnTo>
                  <a:lnTo>
                    <a:pt x="106" y="114"/>
                  </a:lnTo>
                  <a:lnTo>
                    <a:pt x="110" y="97"/>
                  </a:lnTo>
                  <a:lnTo>
                    <a:pt x="110" y="97"/>
                  </a:lnTo>
                  <a:lnTo>
                    <a:pt x="111" y="80"/>
                  </a:lnTo>
                  <a:lnTo>
                    <a:pt x="111" y="63"/>
                  </a:lnTo>
                  <a:lnTo>
                    <a:pt x="108" y="47"/>
                  </a:lnTo>
                  <a:lnTo>
                    <a:pt x="104" y="33"/>
                  </a:lnTo>
                  <a:lnTo>
                    <a:pt x="97" y="22"/>
                  </a:lnTo>
                  <a:lnTo>
                    <a:pt x="89" y="12"/>
                  </a:lnTo>
                  <a:lnTo>
                    <a:pt x="80" y="5"/>
                  </a:lnTo>
                  <a:lnTo>
                    <a:pt x="75" y="3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solidFill>
              <a:srgbClr val="0E5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Freeform 1108"/>
            <p:cNvSpPr>
              <a:spLocks/>
            </p:cNvSpPr>
            <p:nvPr/>
          </p:nvSpPr>
          <p:spPr bwMode="auto">
            <a:xfrm>
              <a:off x="2038" y="1675"/>
              <a:ext cx="108" cy="163"/>
            </a:xfrm>
            <a:custGeom>
              <a:avLst/>
              <a:gdLst>
                <a:gd name="T0" fmla="*/ 66 w 108"/>
                <a:gd name="T1" fmla="*/ 2 h 163"/>
                <a:gd name="T2" fmla="*/ 66 w 108"/>
                <a:gd name="T3" fmla="*/ 2 h 163"/>
                <a:gd name="T4" fmla="*/ 61 w 108"/>
                <a:gd name="T5" fmla="*/ 0 h 163"/>
                <a:gd name="T6" fmla="*/ 56 w 108"/>
                <a:gd name="T7" fmla="*/ 0 h 163"/>
                <a:gd name="T8" fmla="*/ 44 w 108"/>
                <a:gd name="T9" fmla="*/ 4 h 163"/>
                <a:gd name="T10" fmla="*/ 34 w 108"/>
                <a:gd name="T11" fmla="*/ 10 h 163"/>
                <a:gd name="T12" fmla="*/ 25 w 108"/>
                <a:gd name="T13" fmla="*/ 19 h 163"/>
                <a:gd name="T14" fmla="*/ 18 w 108"/>
                <a:gd name="T15" fmla="*/ 28 h 163"/>
                <a:gd name="T16" fmla="*/ 10 w 108"/>
                <a:gd name="T17" fmla="*/ 41 h 163"/>
                <a:gd name="T18" fmla="*/ 5 w 108"/>
                <a:gd name="T19" fmla="*/ 57 h 163"/>
                <a:gd name="T20" fmla="*/ 1 w 108"/>
                <a:gd name="T21" fmla="*/ 72 h 163"/>
                <a:gd name="T22" fmla="*/ 1 w 108"/>
                <a:gd name="T23" fmla="*/ 72 h 163"/>
                <a:gd name="T24" fmla="*/ 0 w 108"/>
                <a:gd name="T25" fmla="*/ 89 h 163"/>
                <a:gd name="T26" fmla="*/ 1 w 108"/>
                <a:gd name="T27" fmla="*/ 105 h 163"/>
                <a:gd name="T28" fmla="*/ 4 w 108"/>
                <a:gd name="T29" fmla="*/ 119 h 163"/>
                <a:gd name="T30" fmla="*/ 9 w 108"/>
                <a:gd name="T31" fmla="*/ 133 h 163"/>
                <a:gd name="T32" fmla="*/ 15 w 108"/>
                <a:gd name="T33" fmla="*/ 143 h 163"/>
                <a:gd name="T34" fmla="*/ 23 w 108"/>
                <a:gd name="T35" fmla="*/ 153 h 163"/>
                <a:gd name="T36" fmla="*/ 32 w 108"/>
                <a:gd name="T37" fmla="*/ 159 h 163"/>
                <a:gd name="T38" fmla="*/ 37 w 108"/>
                <a:gd name="T39" fmla="*/ 161 h 163"/>
                <a:gd name="T40" fmla="*/ 42 w 108"/>
                <a:gd name="T41" fmla="*/ 163 h 163"/>
                <a:gd name="T42" fmla="*/ 42 w 108"/>
                <a:gd name="T43" fmla="*/ 163 h 163"/>
                <a:gd name="T44" fmla="*/ 47 w 108"/>
                <a:gd name="T45" fmla="*/ 163 h 163"/>
                <a:gd name="T46" fmla="*/ 52 w 108"/>
                <a:gd name="T47" fmla="*/ 163 h 163"/>
                <a:gd name="T48" fmla="*/ 63 w 108"/>
                <a:gd name="T49" fmla="*/ 160 h 163"/>
                <a:gd name="T50" fmla="*/ 74 w 108"/>
                <a:gd name="T51" fmla="*/ 154 h 163"/>
                <a:gd name="T52" fmla="*/ 82 w 108"/>
                <a:gd name="T53" fmla="*/ 146 h 163"/>
                <a:gd name="T54" fmla="*/ 91 w 108"/>
                <a:gd name="T55" fmla="*/ 135 h 163"/>
                <a:gd name="T56" fmla="*/ 98 w 108"/>
                <a:gd name="T57" fmla="*/ 122 h 163"/>
                <a:gd name="T58" fmla="*/ 103 w 108"/>
                <a:gd name="T59" fmla="*/ 108 h 163"/>
                <a:gd name="T60" fmla="*/ 107 w 108"/>
                <a:gd name="T61" fmla="*/ 91 h 163"/>
                <a:gd name="T62" fmla="*/ 107 w 108"/>
                <a:gd name="T63" fmla="*/ 91 h 163"/>
                <a:gd name="T64" fmla="*/ 108 w 108"/>
                <a:gd name="T65" fmla="*/ 75 h 163"/>
                <a:gd name="T66" fmla="*/ 107 w 108"/>
                <a:gd name="T67" fmla="*/ 60 h 163"/>
                <a:gd name="T68" fmla="*/ 104 w 108"/>
                <a:gd name="T69" fmla="*/ 44 h 163"/>
                <a:gd name="T70" fmla="*/ 100 w 108"/>
                <a:gd name="T71" fmla="*/ 31 h 163"/>
                <a:gd name="T72" fmla="*/ 94 w 108"/>
                <a:gd name="T73" fmla="*/ 20 h 163"/>
                <a:gd name="T74" fmla="*/ 86 w 108"/>
                <a:gd name="T75" fmla="*/ 11 h 163"/>
                <a:gd name="T76" fmla="*/ 76 w 108"/>
                <a:gd name="T77" fmla="*/ 4 h 163"/>
                <a:gd name="T78" fmla="*/ 71 w 108"/>
                <a:gd name="T79" fmla="*/ 3 h 163"/>
                <a:gd name="T80" fmla="*/ 66 w 108"/>
                <a:gd name="T81" fmla="*/ 2 h 163"/>
                <a:gd name="T82" fmla="*/ 66 w 108"/>
                <a:gd name="T83" fmla="*/ 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63">
                  <a:moveTo>
                    <a:pt x="66" y="2"/>
                  </a:moveTo>
                  <a:lnTo>
                    <a:pt x="66" y="2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44" y="4"/>
                  </a:lnTo>
                  <a:lnTo>
                    <a:pt x="34" y="10"/>
                  </a:lnTo>
                  <a:lnTo>
                    <a:pt x="25" y="19"/>
                  </a:lnTo>
                  <a:lnTo>
                    <a:pt x="18" y="28"/>
                  </a:lnTo>
                  <a:lnTo>
                    <a:pt x="10" y="41"/>
                  </a:lnTo>
                  <a:lnTo>
                    <a:pt x="5" y="57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0" y="89"/>
                  </a:lnTo>
                  <a:lnTo>
                    <a:pt x="1" y="105"/>
                  </a:lnTo>
                  <a:lnTo>
                    <a:pt x="4" y="119"/>
                  </a:lnTo>
                  <a:lnTo>
                    <a:pt x="9" y="133"/>
                  </a:lnTo>
                  <a:lnTo>
                    <a:pt x="15" y="143"/>
                  </a:lnTo>
                  <a:lnTo>
                    <a:pt x="23" y="153"/>
                  </a:lnTo>
                  <a:lnTo>
                    <a:pt x="32" y="159"/>
                  </a:lnTo>
                  <a:lnTo>
                    <a:pt x="37" y="161"/>
                  </a:lnTo>
                  <a:lnTo>
                    <a:pt x="42" y="163"/>
                  </a:lnTo>
                  <a:lnTo>
                    <a:pt x="42" y="163"/>
                  </a:lnTo>
                  <a:lnTo>
                    <a:pt x="47" y="163"/>
                  </a:lnTo>
                  <a:lnTo>
                    <a:pt x="52" y="163"/>
                  </a:lnTo>
                  <a:lnTo>
                    <a:pt x="63" y="160"/>
                  </a:lnTo>
                  <a:lnTo>
                    <a:pt x="74" y="154"/>
                  </a:lnTo>
                  <a:lnTo>
                    <a:pt x="82" y="146"/>
                  </a:lnTo>
                  <a:lnTo>
                    <a:pt x="91" y="135"/>
                  </a:lnTo>
                  <a:lnTo>
                    <a:pt x="98" y="122"/>
                  </a:lnTo>
                  <a:lnTo>
                    <a:pt x="103" y="108"/>
                  </a:lnTo>
                  <a:lnTo>
                    <a:pt x="107" y="91"/>
                  </a:lnTo>
                  <a:lnTo>
                    <a:pt x="107" y="91"/>
                  </a:lnTo>
                  <a:lnTo>
                    <a:pt x="108" y="75"/>
                  </a:lnTo>
                  <a:lnTo>
                    <a:pt x="107" y="60"/>
                  </a:lnTo>
                  <a:lnTo>
                    <a:pt x="104" y="44"/>
                  </a:lnTo>
                  <a:lnTo>
                    <a:pt x="100" y="31"/>
                  </a:lnTo>
                  <a:lnTo>
                    <a:pt x="94" y="20"/>
                  </a:lnTo>
                  <a:lnTo>
                    <a:pt x="86" y="11"/>
                  </a:lnTo>
                  <a:lnTo>
                    <a:pt x="76" y="4"/>
                  </a:lnTo>
                  <a:lnTo>
                    <a:pt x="71" y="3"/>
                  </a:lnTo>
                  <a:lnTo>
                    <a:pt x="66" y="2"/>
                  </a:lnTo>
                  <a:lnTo>
                    <a:pt x="66" y="2"/>
                  </a:lnTo>
                  <a:close/>
                </a:path>
              </a:pathLst>
            </a:custGeom>
            <a:solidFill>
              <a:srgbClr val="0E5D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Freeform 1109"/>
            <p:cNvSpPr>
              <a:spLocks/>
            </p:cNvSpPr>
            <p:nvPr/>
          </p:nvSpPr>
          <p:spPr bwMode="auto">
            <a:xfrm>
              <a:off x="2040" y="1681"/>
              <a:ext cx="103" cy="155"/>
            </a:xfrm>
            <a:custGeom>
              <a:avLst/>
              <a:gdLst>
                <a:gd name="T0" fmla="*/ 63 w 103"/>
                <a:gd name="T1" fmla="*/ 0 h 155"/>
                <a:gd name="T2" fmla="*/ 63 w 103"/>
                <a:gd name="T3" fmla="*/ 0 h 155"/>
                <a:gd name="T4" fmla="*/ 53 w 103"/>
                <a:gd name="T5" fmla="*/ 0 h 155"/>
                <a:gd name="T6" fmla="*/ 42 w 103"/>
                <a:gd name="T7" fmla="*/ 4 h 155"/>
                <a:gd name="T8" fmla="*/ 33 w 103"/>
                <a:gd name="T9" fmla="*/ 10 h 155"/>
                <a:gd name="T10" fmla="*/ 25 w 103"/>
                <a:gd name="T11" fmla="*/ 17 h 155"/>
                <a:gd name="T12" fmla="*/ 16 w 103"/>
                <a:gd name="T13" fmla="*/ 28 h 155"/>
                <a:gd name="T14" fmla="*/ 9 w 103"/>
                <a:gd name="T15" fmla="*/ 39 h 155"/>
                <a:gd name="T16" fmla="*/ 4 w 103"/>
                <a:gd name="T17" fmla="*/ 54 h 155"/>
                <a:gd name="T18" fmla="*/ 2 w 103"/>
                <a:gd name="T19" fmla="*/ 69 h 155"/>
                <a:gd name="T20" fmla="*/ 2 w 103"/>
                <a:gd name="T21" fmla="*/ 69 h 155"/>
                <a:gd name="T22" fmla="*/ 0 w 103"/>
                <a:gd name="T23" fmla="*/ 85 h 155"/>
                <a:gd name="T24" fmla="*/ 0 w 103"/>
                <a:gd name="T25" fmla="*/ 100 h 155"/>
                <a:gd name="T26" fmla="*/ 4 w 103"/>
                <a:gd name="T27" fmla="*/ 114 h 155"/>
                <a:gd name="T28" fmla="*/ 8 w 103"/>
                <a:gd name="T29" fmla="*/ 127 h 155"/>
                <a:gd name="T30" fmla="*/ 14 w 103"/>
                <a:gd name="T31" fmla="*/ 137 h 155"/>
                <a:gd name="T32" fmla="*/ 22 w 103"/>
                <a:gd name="T33" fmla="*/ 146 h 155"/>
                <a:gd name="T34" fmla="*/ 31 w 103"/>
                <a:gd name="T35" fmla="*/ 151 h 155"/>
                <a:gd name="T36" fmla="*/ 41 w 103"/>
                <a:gd name="T37" fmla="*/ 155 h 155"/>
                <a:gd name="T38" fmla="*/ 41 w 103"/>
                <a:gd name="T39" fmla="*/ 155 h 155"/>
                <a:gd name="T40" fmla="*/ 51 w 103"/>
                <a:gd name="T41" fmla="*/ 155 h 155"/>
                <a:gd name="T42" fmla="*/ 61 w 103"/>
                <a:gd name="T43" fmla="*/ 153 h 155"/>
                <a:gd name="T44" fmla="*/ 70 w 103"/>
                <a:gd name="T45" fmla="*/ 147 h 155"/>
                <a:gd name="T46" fmla="*/ 79 w 103"/>
                <a:gd name="T47" fmla="*/ 138 h 155"/>
                <a:gd name="T48" fmla="*/ 87 w 103"/>
                <a:gd name="T49" fmla="*/ 129 h 155"/>
                <a:gd name="T50" fmla="*/ 94 w 103"/>
                <a:gd name="T51" fmla="*/ 116 h 155"/>
                <a:gd name="T52" fmla="*/ 100 w 103"/>
                <a:gd name="T53" fmla="*/ 102 h 155"/>
                <a:gd name="T54" fmla="*/ 102 w 103"/>
                <a:gd name="T55" fmla="*/ 86 h 155"/>
                <a:gd name="T56" fmla="*/ 102 w 103"/>
                <a:gd name="T57" fmla="*/ 86 h 155"/>
                <a:gd name="T58" fmla="*/ 103 w 103"/>
                <a:gd name="T59" fmla="*/ 71 h 155"/>
                <a:gd name="T60" fmla="*/ 102 w 103"/>
                <a:gd name="T61" fmla="*/ 55 h 155"/>
                <a:gd name="T62" fmla="*/ 100 w 103"/>
                <a:gd name="T63" fmla="*/ 42 h 155"/>
                <a:gd name="T64" fmla="*/ 96 w 103"/>
                <a:gd name="T65" fmla="*/ 30 h 155"/>
                <a:gd name="T66" fmla="*/ 89 w 103"/>
                <a:gd name="T67" fmla="*/ 18 h 155"/>
                <a:gd name="T68" fmla="*/ 82 w 103"/>
                <a:gd name="T69" fmla="*/ 10 h 155"/>
                <a:gd name="T70" fmla="*/ 73 w 103"/>
                <a:gd name="T71" fmla="*/ 4 h 155"/>
                <a:gd name="T72" fmla="*/ 63 w 103"/>
                <a:gd name="T73" fmla="*/ 0 h 155"/>
                <a:gd name="T74" fmla="*/ 63 w 103"/>
                <a:gd name="T7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" h="155">
                  <a:moveTo>
                    <a:pt x="63" y="0"/>
                  </a:moveTo>
                  <a:lnTo>
                    <a:pt x="63" y="0"/>
                  </a:lnTo>
                  <a:lnTo>
                    <a:pt x="53" y="0"/>
                  </a:lnTo>
                  <a:lnTo>
                    <a:pt x="42" y="4"/>
                  </a:lnTo>
                  <a:lnTo>
                    <a:pt x="33" y="10"/>
                  </a:lnTo>
                  <a:lnTo>
                    <a:pt x="25" y="17"/>
                  </a:lnTo>
                  <a:lnTo>
                    <a:pt x="16" y="28"/>
                  </a:lnTo>
                  <a:lnTo>
                    <a:pt x="9" y="39"/>
                  </a:lnTo>
                  <a:lnTo>
                    <a:pt x="4" y="54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0" y="85"/>
                  </a:lnTo>
                  <a:lnTo>
                    <a:pt x="0" y="100"/>
                  </a:lnTo>
                  <a:lnTo>
                    <a:pt x="4" y="114"/>
                  </a:lnTo>
                  <a:lnTo>
                    <a:pt x="8" y="127"/>
                  </a:lnTo>
                  <a:lnTo>
                    <a:pt x="14" y="137"/>
                  </a:lnTo>
                  <a:lnTo>
                    <a:pt x="22" y="146"/>
                  </a:lnTo>
                  <a:lnTo>
                    <a:pt x="31" y="151"/>
                  </a:lnTo>
                  <a:lnTo>
                    <a:pt x="41" y="155"/>
                  </a:lnTo>
                  <a:lnTo>
                    <a:pt x="41" y="155"/>
                  </a:lnTo>
                  <a:lnTo>
                    <a:pt x="51" y="155"/>
                  </a:lnTo>
                  <a:lnTo>
                    <a:pt x="61" y="153"/>
                  </a:lnTo>
                  <a:lnTo>
                    <a:pt x="70" y="147"/>
                  </a:lnTo>
                  <a:lnTo>
                    <a:pt x="79" y="138"/>
                  </a:lnTo>
                  <a:lnTo>
                    <a:pt x="87" y="129"/>
                  </a:lnTo>
                  <a:lnTo>
                    <a:pt x="94" y="116"/>
                  </a:lnTo>
                  <a:lnTo>
                    <a:pt x="100" y="102"/>
                  </a:lnTo>
                  <a:lnTo>
                    <a:pt x="102" y="86"/>
                  </a:lnTo>
                  <a:lnTo>
                    <a:pt x="102" y="86"/>
                  </a:lnTo>
                  <a:lnTo>
                    <a:pt x="103" y="71"/>
                  </a:lnTo>
                  <a:lnTo>
                    <a:pt x="102" y="55"/>
                  </a:lnTo>
                  <a:lnTo>
                    <a:pt x="100" y="42"/>
                  </a:lnTo>
                  <a:lnTo>
                    <a:pt x="96" y="30"/>
                  </a:lnTo>
                  <a:lnTo>
                    <a:pt x="89" y="18"/>
                  </a:lnTo>
                  <a:lnTo>
                    <a:pt x="82" y="10"/>
                  </a:lnTo>
                  <a:lnTo>
                    <a:pt x="73" y="4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C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Freeform 1110"/>
            <p:cNvSpPr>
              <a:spLocks/>
            </p:cNvSpPr>
            <p:nvPr/>
          </p:nvSpPr>
          <p:spPr bwMode="auto">
            <a:xfrm>
              <a:off x="2042" y="1686"/>
              <a:ext cx="99" cy="149"/>
            </a:xfrm>
            <a:custGeom>
              <a:avLst/>
              <a:gdLst>
                <a:gd name="T0" fmla="*/ 59 w 99"/>
                <a:gd name="T1" fmla="*/ 0 h 149"/>
                <a:gd name="T2" fmla="*/ 59 w 99"/>
                <a:gd name="T3" fmla="*/ 0 h 149"/>
                <a:gd name="T4" fmla="*/ 49 w 99"/>
                <a:gd name="T5" fmla="*/ 0 h 149"/>
                <a:gd name="T6" fmla="*/ 40 w 99"/>
                <a:gd name="T7" fmla="*/ 3 h 149"/>
                <a:gd name="T8" fmla="*/ 31 w 99"/>
                <a:gd name="T9" fmla="*/ 9 h 149"/>
                <a:gd name="T10" fmla="*/ 23 w 99"/>
                <a:gd name="T11" fmla="*/ 17 h 149"/>
                <a:gd name="T12" fmla="*/ 15 w 99"/>
                <a:gd name="T13" fmla="*/ 27 h 149"/>
                <a:gd name="T14" fmla="*/ 9 w 99"/>
                <a:gd name="T15" fmla="*/ 39 h 149"/>
                <a:gd name="T16" fmla="*/ 5 w 99"/>
                <a:gd name="T17" fmla="*/ 53 h 149"/>
                <a:gd name="T18" fmla="*/ 1 w 99"/>
                <a:gd name="T19" fmla="*/ 67 h 149"/>
                <a:gd name="T20" fmla="*/ 1 w 99"/>
                <a:gd name="T21" fmla="*/ 67 h 149"/>
                <a:gd name="T22" fmla="*/ 0 w 99"/>
                <a:gd name="T23" fmla="*/ 83 h 149"/>
                <a:gd name="T24" fmla="*/ 1 w 99"/>
                <a:gd name="T25" fmla="*/ 97 h 149"/>
                <a:gd name="T26" fmla="*/ 4 w 99"/>
                <a:gd name="T27" fmla="*/ 109 h 149"/>
                <a:gd name="T28" fmla="*/ 9 w 99"/>
                <a:gd name="T29" fmla="*/ 122 h 149"/>
                <a:gd name="T30" fmla="*/ 15 w 99"/>
                <a:gd name="T31" fmla="*/ 132 h 149"/>
                <a:gd name="T32" fmla="*/ 21 w 99"/>
                <a:gd name="T33" fmla="*/ 139 h 149"/>
                <a:gd name="T34" fmla="*/ 30 w 99"/>
                <a:gd name="T35" fmla="*/ 145 h 149"/>
                <a:gd name="T36" fmla="*/ 39 w 99"/>
                <a:gd name="T37" fmla="*/ 149 h 149"/>
                <a:gd name="T38" fmla="*/ 39 w 99"/>
                <a:gd name="T39" fmla="*/ 149 h 149"/>
                <a:gd name="T40" fmla="*/ 49 w 99"/>
                <a:gd name="T41" fmla="*/ 149 h 149"/>
                <a:gd name="T42" fmla="*/ 59 w 99"/>
                <a:gd name="T43" fmla="*/ 145 h 149"/>
                <a:gd name="T44" fmla="*/ 68 w 99"/>
                <a:gd name="T45" fmla="*/ 141 h 149"/>
                <a:gd name="T46" fmla="*/ 77 w 99"/>
                <a:gd name="T47" fmla="*/ 132 h 149"/>
                <a:gd name="T48" fmla="*/ 84 w 99"/>
                <a:gd name="T49" fmla="*/ 122 h 149"/>
                <a:gd name="T50" fmla="*/ 90 w 99"/>
                <a:gd name="T51" fmla="*/ 111 h 149"/>
                <a:gd name="T52" fmla="*/ 95 w 99"/>
                <a:gd name="T53" fmla="*/ 97 h 149"/>
                <a:gd name="T54" fmla="*/ 98 w 99"/>
                <a:gd name="T55" fmla="*/ 83 h 149"/>
                <a:gd name="T56" fmla="*/ 98 w 99"/>
                <a:gd name="T57" fmla="*/ 83 h 149"/>
                <a:gd name="T58" fmla="*/ 99 w 99"/>
                <a:gd name="T59" fmla="*/ 67 h 149"/>
                <a:gd name="T60" fmla="*/ 98 w 99"/>
                <a:gd name="T61" fmla="*/ 53 h 149"/>
                <a:gd name="T62" fmla="*/ 95 w 99"/>
                <a:gd name="T63" fmla="*/ 40 h 149"/>
                <a:gd name="T64" fmla="*/ 91 w 99"/>
                <a:gd name="T65" fmla="*/ 27 h 149"/>
                <a:gd name="T66" fmla="*/ 85 w 99"/>
                <a:gd name="T67" fmla="*/ 17 h 149"/>
                <a:gd name="T68" fmla="*/ 77 w 99"/>
                <a:gd name="T69" fmla="*/ 10 h 149"/>
                <a:gd name="T70" fmla="*/ 70 w 99"/>
                <a:gd name="T71" fmla="*/ 5 h 149"/>
                <a:gd name="T72" fmla="*/ 59 w 99"/>
                <a:gd name="T73" fmla="*/ 0 h 149"/>
                <a:gd name="T74" fmla="*/ 59 w 99"/>
                <a:gd name="T75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149">
                  <a:moveTo>
                    <a:pt x="59" y="0"/>
                  </a:moveTo>
                  <a:lnTo>
                    <a:pt x="59" y="0"/>
                  </a:lnTo>
                  <a:lnTo>
                    <a:pt x="49" y="0"/>
                  </a:lnTo>
                  <a:lnTo>
                    <a:pt x="40" y="3"/>
                  </a:lnTo>
                  <a:lnTo>
                    <a:pt x="31" y="9"/>
                  </a:lnTo>
                  <a:lnTo>
                    <a:pt x="23" y="17"/>
                  </a:lnTo>
                  <a:lnTo>
                    <a:pt x="15" y="27"/>
                  </a:lnTo>
                  <a:lnTo>
                    <a:pt x="9" y="39"/>
                  </a:lnTo>
                  <a:lnTo>
                    <a:pt x="5" y="53"/>
                  </a:lnTo>
                  <a:lnTo>
                    <a:pt x="1" y="67"/>
                  </a:lnTo>
                  <a:lnTo>
                    <a:pt x="1" y="67"/>
                  </a:lnTo>
                  <a:lnTo>
                    <a:pt x="0" y="83"/>
                  </a:lnTo>
                  <a:lnTo>
                    <a:pt x="1" y="97"/>
                  </a:lnTo>
                  <a:lnTo>
                    <a:pt x="4" y="109"/>
                  </a:lnTo>
                  <a:lnTo>
                    <a:pt x="9" y="122"/>
                  </a:lnTo>
                  <a:lnTo>
                    <a:pt x="15" y="132"/>
                  </a:lnTo>
                  <a:lnTo>
                    <a:pt x="21" y="139"/>
                  </a:lnTo>
                  <a:lnTo>
                    <a:pt x="30" y="145"/>
                  </a:lnTo>
                  <a:lnTo>
                    <a:pt x="39" y="149"/>
                  </a:lnTo>
                  <a:lnTo>
                    <a:pt x="39" y="149"/>
                  </a:lnTo>
                  <a:lnTo>
                    <a:pt x="49" y="149"/>
                  </a:lnTo>
                  <a:lnTo>
                    <a:pt x="59" y="145"/>
                  </a:lnTo>
                  <a:lnTo>
                    <a:pt x="68" y="141"/>
                  </a:lnTo>
                  <a:lnTo>
                    <a:pt x="77" y="132"/>
                  </a:lnTo>
                  <a:lnTo>
                    <a:pt x="84" y="122"/>
                  </a:lnTo>
                  <a:lnTo>
                    <a:pt x="90" y="111"/>
                  </a:lnTo>
                  <a:lnTo>
                    <a:pt x="95" y="97"/>
                  </a:lnTo>
                  <a:lnTo>
                    <a:pt x="98" y="83"/>
                  </a:lnTo>
                  <a:lnTo>
                    <a:pt x="98" y="83"/>
                  </a:lnTo>
                  <a:lnTo>
                    <a:pt x="99" y="67"/>
                  </a:lnTo>
                  <a:lnTo>
                    <a:pt x="98" y="53"/>
                  </a:lnTo>
                  <a:lnTo>
                    <a:pt x="95" y="40"/>
                  </a:lnTo>
                  <a:lnTo>
                    <a:pt x="91" y="27"/>
                  </a:lnTo>
                  <a:lnTo>
                    <a:pt x="85" y="17"/>
                  </a:lnTo>
                  <a:lnTo>
                    <a:pt x="77" y="10"/>
                  </a:lnTo>
                  <a:lnTo>
                    <a:pt x="70" y="5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C63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Freeform 1111"/>
            <p:cNvSpPr>
              <a:spLocks/>
            </p:cNvSpPr>
            <p:nvPr/>
          </p:nvSpPr>
          <p:spPr bwMode="auto">
            <a:xfrm>
              <a:off x="2044" y="1692"/>
              <a:ext cx="94" cy="140"/>
            </a:xfrm>
            <a:custGeom>
              <a:avLst/>
              <a:gdLst>
                <a:gd name="T0" fmla="*/ 56 w 94"/>
                <a:gd name="T1" fmla="*/ 0 h 140"/>
                <a:gd name="T2" fmla="*/ 56 w 94"/>
                <a:gd name="T3" fmla="*/ 0 h 140"/>
                <a:gd name="T4" fmla="*/ 47 w 94"/>
                <a:gd name="T5" fmla="*/ 0 h 140"/>
                <a:gd name="T6" fmla="*/ 37 w 94"/>
                <a:gd name="T7" fmla="*/ 3 h 140"/>
                <a:gd name="T8" fmla="*/ 29 w 94"/>
                <a:gd name="T9" fmla="*/ 9 h 140"/>
                <a:gd name="T10" fmla="*/ 21 w 94"/>
                <a:gd name="T11" fmla="*/ 17 h 140"/>
                <a:gd name="T12" fmla="*/ 14 w 94"/>
                <a:gd name="T13" fmla="*/ 26 h 140"/>
                <a:gd name="T14" fmla="*/ 8 w 94"/>
                <a:gd name="T15" fmla="*/ 37 h 140"/>
                <a:gd name="T16" fmla="*/ 4 w 94"/>
                <a:gd name="T17" fmla="*/ 50 h 140"/>
                <a:gd name="T18" fmla="*/ 2 w 94"/>
                <a:gd name="T19" fmla="*/ 64 h 140"/>
                <a:gd name="T20" fmla="*/ 2 w 94"/>
                <a:gd name="T21" fmla="*/ 64 h 140"/>
                <a:gd name="T22" fmla="*/ 0 w 94"/>
                <a:gd name="T23" fmla="*/ 78 h 140"/>
                <a:gd name="T24" fmla="*/ 2 w 94"/>
                <a:gd name="T25" fmla="*/ 92 h 140"/>
                <a:gd name="T26" fmla="*/ 4 w 94"/>
                <a:gd name="T27" fmla="*/ 105 h 140"/>
                <a:gd name="T28" fmla="*/ 8 w 94"/>
                <a:gd name="T29" fmla="*/ 116 h 140"/>
                <a:gd name="T30" fmla="*/ 14 w 94"/>
                <a:gd name="T31" fmla="*/ 125 h 140"/>
                <a:gd name="T32" fmla="*/ 22 w 94"/>
                <a:gd name="T33" fmla="*/ 133 h 140"/>
                <a:gd name="T34" fmla="*/ 29 w 94"/>
                <a:gd name="T35" fmla="*/ 137 h 140"/>
                <a:gd name="T36" fmla="*/ 38 w 94"/>
                <a:gd name="T37" fmla="*/ 140 h 140"/>
                <a:gd name="T38" fmla="*/ 38 w 94"/>
                <a:gd name="T39" fmla="*/ 140 h 140"/>
                <a:gd name="T40" fmla="*/ 49 w 94"/>
                <a:gd name="T41" fmla="*/ 140 h 140"/>
                <a:gd name="T42" fmla="*/ 57 w 94"/>
                <a:gd name="T43" fmla="*/ 137 h 140"/>
                <a:gd name="T44" fmla="*/ 66 w 94"/>
                <a:gd name="T45" fmla="*/ 132 h 140"/>
                <a:gd name="T46" fmla="*/ 74 w 94"/>
                <a:gd name="T47" fmla="*/ 125 h 140"/>
                <a:gd name="T48" fmla="*/ 80 w 94"/>
                <a:gd name="T49" fmla="*/ 115 h 140"/>
                <a:gd name="T50" fmla="*/ 87 w 94"/>
                <a:gd name="T51" fmla="*/ 103 h 140"/>
                <a:gd name="T52" fmla="*/ 90 w 94"/>
                <a:gd name="T53" fmla="*/ 91 h 140"/>
                <a:gd name="T54" fmla="*/ 93 w 94"/>
                <a:gd name="T55" fmla="*/ 77 h 140"/>
                <a:gd name="T56" fmla="*/ 93 w 94"/>
                <a:gd name="T57" fmla="*/ 77 h 140"/>
                <a:gd name="T58" fmla="*/ 94 w 94"/>
                <a:gd name="T59" fmla="*/ 62 h 140"/>
                <a:gd name="T60" fmla="*/ 93 w 94"/>
                <a:gd name="T61" fmla="*/ 50 h 140"/>
                <a:gd name="T62" fmla="*/ 90 w 94"/>
                <a:gd name="T63" fmla="*/ 37 h 140"/>
                <a:gd name="T64" fmla="*/ 87 w 94"/>
                <a:gd name="T65" fmla="*/ 26 h 140"/>
                <a:gd name="T66" fmla="*/ 80 w 94"/>
                <a:gd name="T67" fmla="*/ 16 h 140"/>
                <a:gd name="T68" fmla="*/ 74 w 94"/>
                <a:gd name="T69" fmla="*/ 9 h 140"/>
                <a:gd name="T70" fmla="*/ 65 w 94"/>
                <a:gd name="T71" fmla="*/ 3 h 140"/>
                <a:gd name="T72" fmla="*/ 56 w 94"/>
                <a:gd name="T73" fmla="*/ 0 h 140"/>
                <a:gd name="T74" fmla="*/ 56 w 94"/>
                <a:gd name="T7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140">
                  <a:moveTo>
                    <a:pt x="56" y="0"/>
                  </a:moveTo>
                  <a:lnTo>
                    <a:pt x="56" y="0"/>
                  </a:lnTo>
                  <a:lnTo>
                    <a:pt x="47" y="0"/>
                  </a:lnTo>
                  <a:lnTo>
                    <a:pt x="37" y="3"/>
                  </a:lnTo>
                  <a:lnTo>
                    <a:pt x="29" y="9"/>
                  </a:lnTo>
                  <a:lnTo>
                    <a:pt x="21" y="17"/>
                  </a:lnTo>
                  <a:lnTo>
                    <a:pt x="14" y="26"/>
                  </a:lnTo>
                  <a:lnTo>
                    <a:pt x="8" y="37"/>
                  </a:lnTo>
                  <a:lnTo>
                    <a:pt x="4" y="50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8"/>
                  </a:lnTo>
                  <a:lnTo>
                    <a:pt x="2" y="92"/>
                  </a:lnTo>
                  <a:lnTo>
                    <a:pt x="4" y="105"/>
                  </a:lnTo>
                  <a:lnTo>
                    <a:pt x="8" y="116"/>
                  </a:lnTo>
                  <a:lnTo>
                    <a:pt x="14" y="125"/>
                  </a:lnTo>
                  <a:lnTo>
                    <a:pt x="22" y="133"/>
                  </a:lnTo>
                  <a:lnTo>
                    <a:pt x="29" y="137"/>
                  </a:lnTo>
                  <a:lnTo>
                    <a:pt x="38" y="140"/>
                  </a:lnTo>
                  <a:lnTo>
                    <a:pt x="38" y="140"/>
                  </a:lnTo>
                  <a:lnTo>
                    <a:pt x="49" y="140"/>
                  </a:lnTo>
                  <a:lnTo>
                    <a:pt x="57" y="137"/>
                  </a:lnTo>
                  <a:lnTo>
                    <a:pt x="66" y="132"/>
                  </a:lnTo>
                  <a:lnTo>
                    <a:pt x="74" y="125"/>
                  </a:lnTo>
                  <a:lnTo>
                    <a:pt x="80" y="115"/>
                  </a:lnTo>
                  <a:lnTo>
                    <a:pt x="87" y="103"/>
                  </a:lnTo>
                  <a:lnTo>
                    <a:pt x="90" y="91"/>
                  </a:lnTo>
                  <a:lnTo>
                    <a:pt x="93" y="77"/>
                  </a:lnTo>
                  <a:lnTo>
                    <a:pt x="93" y="77"/>
                  </a:lnTo>
                  <a:lnTo>
                    <a:pt x="94" y="62"/>
                  </a:lnTo>
                  <a:lnTo>
                    <a:pt x="93" y="50"/>
                  </a:lnTo>
                  <a:lnTo>
                    <a:pt x="90" y="37"/>
                  </a:lnTo>
                  <a:lnTo>
                    <a:pt x="87" y="26"/>
                  </a:lnTo>
                  <a:lnTo>
                    <a:pt x="80" y="16"/>
                  </a:lnTo>
                  <a:lnTo>
                    <a:pt x="74" y="9"/>
                  </a:lnTo>
                  <a:lnTo>
                    <a:pt x="65" y="3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C6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Freeform 1112"/>
            <p:cNvSpPr>
              <a:spLocks/>
            </p:cNvSpPr>
            <p:nvPr/>
          </p:nvSpPr>
          <p:spPr bwMode="auto">
            <a:xfrm>
              <a:off x="2047" y="1698"/>
              <a:ext cx="89" cy="133"/>
            </a:xfrm>
            <a:custGeom>
              <a:avLst/>
              <a:gdLst>
                <a:gd name="T0" fmla="*/ 52 w 89"/>
                <a:gd name="T1" fmla="*/ 0 h 133"/>
                <a:gd name="T2" fmla="*/ 52 w 89"/>
                <a:gd name="T3" fmla="*/ 0 h 133"/>
                <a:gd name="T4" fmla="*/ 43 w 89"/>
                <a:gd name="T5" fmla="*/ 0 h 133"/>
                <a:gd name="T6" fmla="*/ 34 w 89"/>
                <a:gd name="T7" fmla="*/ 3 h 133"/>
                <a:gd name="T8" fmla="*/ 26 w 89"/>
                <a:gd name="T9" fmla="*/ 8 h 133"/>
                <a:gd name="T10" fmla="*/ 19 w 89"/>
                <a:gd name="T11" fmla="*/ 15 h 133"/>
                <a:gd name="T12" fmla="*/ 12 w 89"/>
                <a:gd name="T13" fmla="*/ 25 h 133"/>
                <a:gd name="T14" fmla="*/ 6 w 89"/>
                <a:gd name="T15" fmla="*/ 35 h 133"/>
                <a:gd name="T16" fmla="*/ 2 w 89"/>
                <a:gd name="T17" fmla="*/ 48 h 133"/>
                <a:gd name="T18" fmla="*/ 0 w 89"/>
                <a:gd name="T19" fmla="*/ 61 h 133"/>
                <a:gd name="T20" fmla="*/ 0 w 89"/>
                <a:gd name="T21" fmla="*/ 61 h 133"/>
                <a:gd name="T22" fmla="*/ 0 w 89"/>
                <a:gd name="T23" fmla="*/ 75 h 133"/>
                <a:gd name="T24" fmla="*/ 1 w 89"/>
                <a:gd name="T25" fmla="*/ 88 h 133"/>
                <a:gd name="T26" fmla="*/ 4 w 89"/>
                <a:gd name="T27" fmla="*/ 99 h 133"/>
                <a:gd name="T28" fmla="*/ 7 w 89"/>
                <a:gd name="T29" fmla="*/ 110 h 133"/>
                <a:gd name="T30" fmla="*/ 14 w 89"/>
                <a:gd name="T31" fmla="*/ 119 h 133"/>
                <a:gd name="T32" fmla="*/ 20 w 89"/>
                <a:gd name="T33" fmla="*/ 126 h 133"/>
                <a:gd name="T34" fmla="*/ 28 w 89"/>
                <a:gd name="T35" fmla="*/ 130 h 133"/>
                <a:gd name="T36" fmla="*/ 37 w 89"/>
                <a:gd name="T37" fmla="*/ 133 h 133"/>
                <a:gd name="T38" fmla="*/ 37 w 89"/>
                <a:gd name="T39" fmla="*/ 133 h 133"/>
                <a:gd name="T40" fmla="*/ 46 w 89"/>
                <a:gd name="T41" fmla="*/ 133 h 133"/>
                <a:gd name="T42" fmla="*/ 54 w 89"/>
                <a:gd name="T43" fmla="*/ 130 h 133"/>
                <a:gd name="T44" fmla="*/ 62 w 89"/>
                <a:gd name="T45" fmla="*/ 124 h 133"/>
                <a:gd name="T46" fmla="*/ 70 w 89"/>
                <a:gd name="T47" fmla="*/ 117 h 133"/>
                <a:gd name="T48" fmla="*/ 76 w 89"/>
                <a:gd name="T49" fmla="*/ 109 h 133"/>
                <a:gd name="T50" fmla="*/ 81 w 89"/>
                <a:gd name="T51" fmla="*/ 97 h 133"/>
                <a:gd name="T52" fmla="*/ 86 w 89"/>
                <a:gd name="T53" fmla="*/ 85 h 133"/>
                <a:gd name="T54" fmla="*/ 87 w 89"/>
                <a:gd name="T55" fmla="*/ 72 h 133"/>
                <a:gd name="T56" fmla="*/ 87 w 89"/>
                <a:gd name="T57" fmla="*/ 72 h 133"/>
                <a:gd name="T58" fmla="*/ 89 w 89"/>
                <a:gd name="T59" fmla="*/ 58 h 133"/>
                <a:gd name="T60" fmla="*/ 87 w 89"/>
                <a:gd name="T61" fmla="*/ 45 h 133"/>
                <a:gd name="T62" fmla="*/ 85 w 89"/>
                <a:gd name="T63" fmla="*/ 34 h 133"/>
                <a:gd name="T64" fmla="*/ 81 w 89"/>
                <a:gd name="T65" fmla="*/ 24 h 133"/>
                <a:gd name="T66" fmla="*/ 75 w 89"/>
                <a:gd name="T67" fmla="*/ 14 h 133"/>
                <a:gd name="T68" fmla="*/ 68 w 89"/>
                <a:gd name="T69" fmla="*/ 7 h 133"/>
                <a:gd name="T70" fmla="*/ 61 w 89"/>
                <a:gd name="T71" fmla="*/ 3 h 133"/>
                <a:gd name="T72" fmla="*/ 52 w 89"/>
                <a:gd name="T73" fmla="*/ 0 h 133"/>
                <a:gd name="T74" fmla="*/ 52 w 89"/>
                <a:gd name="T7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9" h="133">
                  <a:moveTo>
                    <a:pt x="52" y="0"/>
                  </a:moveTo>
                  <a:lnTo>
                    <a:pt x="52" y="0"/>
                  </a:lnTo>
                  <a:lnTo>
                    <a:pt x="43" y="0"/>
                  </a:lnTo>
                  <a:lnTo>
                    <a:pt x="34" y="3"/>
                  </a:lnTo>
                  <a:lnTo>
                    <a:pt x="26" y="8"/>
                  </a:lnTo>
                  <a:lnTo>
                    <a:pt x="19" y="15"/>
                  </a:lnTo>
                  <a:lnTo>
                    <a:pt x="12" y="25"/>
                  </a:lnTo>
                  <a:lnTo>
                    <a:pt x="6" y="35"/>
                  </a:lnTo>
                  <a:lnTo>
                    <a:pt x="2" y="48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75"/>
                  </a:lnTo>
                  <a:lnTo>
                    <a:pt x="1" y="88"/>
                  </a:lnTo>
                  <a:lnTo>
                    <a:pt x="4" y="99"/>
                  </a:lnTo>
                  <a:lnTo>
                    <a:pt x="7" y="110"/>
                  </a:lnTo>
                  <a:lnTo>
                    <a:pt x="14" y="119"/>
                  </a:lnTo>
                  <a:lnTo>
                    <a:pt x="20" y="126"/>
                  </a:lnTo>
                  <a:lnTo>
                    <a:pt x="28" y="130"/>
                  </a:lnTo>
                  <a:lnTo>
                    <a:pt x="37" y="133"/>
                  </a:lnTo>
                  <a:lnTo>
                    <a:pt x="37" y="133"/>
                  </a:lnTo>
                  <a:lnTo>
                    <a:pt x="46" y="133"/>
                  </a:lnTo>
                  <a:lnTo>
                    <a:pt x="54" y="130"/>
                  </a:lnTo>
                  <a:lnTo>
                    <a:pt x="62" y="124"/>
                  </a:lnTo>
                  <a:lnTo>
                    <a:pt x="70" y="117"/>
                  </a:lnTo>
                  <a:lnTo>
                    <a:pt x="76" y="109"/>
                  </a:lnTo>
                  <a:lnTo>
                    <a:pt x="81" y="97"/>
                  </a:lnTo>
                  <a:lnTo>
                    <a:pt x="86" y="85"/>
                  </a:lnTo>
                  <a:lnTo>
                    <a:pt x="87" y="72"/>
                  </a:lnTo>
                  <a:lnTo>
                    <a:pt x="87" y="72"/>
                  </a:lnTo>
                  <a:lnTo>
                    <a:pt x="89" y="58"/>
                  </a:lnTo>
                  <a:lnTo>
                    <a:pt x="87" y="45"/>
                  </a:lnTo>
                  <a:lnTo>
                    <a:pt x="85" y="34"/>
                  </a:lnTo>
                  <a:lnTo>
                    <a:pt x="81" y="24"/>
                  </a:lnTo>
                  <a:lnTo>
                    <a:pt x="75" y="14"/>
                  </a:lnTo>
                  <a:lnTo>
                    <a:pt x="68" y="7"/>
                  </a:lnTo>
                  <a:lnTo>
                    <a:pt x="61" y="3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A6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Freeform 1113"/>
            <p:cNvSpPr>
              <a:spLocks/>
            </p:cNvSpPr>
            <p:nvPr/>
          </p:nvSpPr>
          <p:spPr bwMode="auto">
            <a:xfrm>
              <a:off x="2048" y="1703"/>
              <a:ext cx="85" cy="126"/>
            </a:xfrm>
            <a:custGeom>
              <a:avLst/>
              <a:gdLst>
                <a:gd name="T0" fmla="*/ 50 w 85"/>
                <a:gd name="T1" fmla="*/ 0 h 126"/>
                <a:gd name="T2" fmla="*/ 50 w 85"/>
                <a:gd name="T3" fmla="*/ 0 h 126"/>
                <a:gd name="T4" fmla="*/ 41 w 85"/>
                <a:gd name="T5" fmla="*/ 0 h 126"/>
                <a:gd name="T6" fmla="*/ 33 w 85"/>
                <a:gd name="T7" fmla="*/ 3 h 126"/>
                <a:gd name="T8" fmla="*/ 25 w 85"/>
                <a:gd name="T9" fmla="*/ 9 h 126"/>
                <a:gd name="T10" fmla="*/ 18 w 85"/>
                <a:gd name="T11" fmla="*/ 16 h 126"/>
                <a:gd name="T12" fmla="*/ 11 w 85"/>
                <a:gd name="T13" fmla="*/ 24 h 126"/>
                <a:gd name="T14" fmla="*/ 6 w 85"/>
                <a:gd name="T15" fmla="*/ 34 h 126"/>
                <a:gd name="T16" fmla="*/ 3 w 85"/>
                <a:gd name="T17" fmla="*/ 47 h 126"/>
                <a:gd name="T18" fmla="*/ 1 w 85"/>
                <a:gd name="T19" fmla="*/ 58 h 126"/>
                <a:gd name="T20" fmla="*/ 1 w 85"/>
                <a:gd name="T21" fmla="*/ 58 h 126"/>
                <a:gd name="T22" fmla="*/ 0 w 85"/>
                <a:gd name="T23" fmla="*/ 71 h 126"/>
                <a:gd name="T24" fmla="*/ 1 w 85"/>
                <a:gd name="T25" fmla="*/ 84 h 126"/>
                <a:gd name="T26" fmla="*/ 5 w 85"/>
                <a:gd name="T27" fmla="*/ 95 h 126"/>
                <a:gd name="T28" fmla="*/ 9 w 85"/>
                <a:gd name="T29" fmla="*/ 105 h 126"/>
                <a:gd name="T30" fmla="*/ 14 w 85"/>
                <a:gd name="T31" fmla="*/ 114 h 126"/>
                <a:gd name="T32" fmla="*/ 20 w 85"/>
                <a:gd name="T33" fmla="*/ 119 h 126"/>
                <a:gd name="T34" fmla="*/ 28 w 85"/>
                <a:gd name="T35" fmla="*/ 124 h 126"/>
                <a:gd name="T36" fmla="*/ 36 w 85"/>
                <a:gd name="T37" fmla="*/ 126 h 126"/>
                <a:gd name="T38" fmla="*/ 36 w 85"/>
                <a:gd name="T39" fmla="*/ 126 h 126"/>
                <a:gd name="T40" fmla="*/ 45 w 85"/>
                <a:gd name="T41" fmla="*/ 126 h 126"/>
                <a:gd name="T42" fmla="*/ 53 w 85"/>
                <a:gd name="T43" fmla="*/ 124 h 126"/>
                <a:gd name="T44" fmla="*/ 61 w 85"/>
                <a:gd name="T45" fmla="*/ 118 h 126"/>
                <a:gd name="T46" fmla="*/ 67 w 85"/>
                <a:gd name="T47" fmla="*/ 111 h 126"/>
                <a:gd name="T48" fmla="*/ 74 w 85"/>
                <a:gd name="T49" fmla="*/ 102 h 126"/>
                <a:gd name="T50" fmla="*/ 79 w 85"/>
                <a:gd name="T51" fmla="*/ 92 h 126"/>
                <a:gd name="T52" fmla="*/ 83 w 85"/>
                <a:gd name="T53" fmla="*/ 80 h 126"/>
                <a:gd name="T54" fmla="*/ 85 w 85"/>
                <a:gd name="T55" fmla="*/ 68 h 126"/>
                <a:gd name="T56" fmla="*/ 85 w 85"/>
                <a:gd name="T57" fmla="*/ 68 h 126"/>
                <a:gd name="T58" fmla="*/ 85 w 85"/>
                <a:gd name="T59" fmla="*/ 56 h 126"/>
                <a:gd name="T60" fmla="*/ 84 w 85"/>
                <a:gd name="T61" fmla="*/ 43 h 126"/>
                <a:gd name="T62" fmla="*/ 81 w 85"/>
                <a:gd name="T63" fmla="*/ 32 h 126"/>
                <a:gd name="T64" fmla="*/ 78 w 85"/>
                <a:gd name="T65" fmla="*/ 22 h 126"/>
                <a:gd name="T66" fmla="*/ 71 w 85"/>
                <a:gd name="T67" fmla="*/ 13 h 126"/>
                <a:gd name="T68" fmla="*/ 65 w 85"/>
                <a:gd name="T69" fmla="*/ 8 h 126"/>
                <a:gd name="T70" fmla="*/ 57 w 85"/>
                <a:gd name="T71" fmla="*/ 3 h 126"/>
                <a:gd name="T72" fmla="*/ 50 w 85"/>
                <a:gd name="T73" fmla="*/ 0 h 126"/>
                <a:gd name="T74" fmla="*/ 50 w 85"/>
                <a:gd name="T7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5" h="126">
                  <a:moveTo>
                    <a:pt x="50" y="0"/>
                  </a:moveTo>
                  <a:lnTo>
                    <a:pt x="50" y="0"/>
                  </a:lnTo>
                  <a:lnTo>
                    <a:pt x="41" y="0"/>
                  </a:lnTo>
                  <a:lnTo>
                    <a:pt x="33" y="3"/>
                  </a:lnTo>
                  <a:lnTo>
                    <a:pt x="25" y="9"/>
                  </a:lnTo>
                  <a:lnTo>
                    <a:pt x="18" y="16"/>
                  </a:lnTo>
                  <a:lnTo>
                    <a:pt x="11" y="24"/>
                  </a:lnTo>
                  <a:lnTo>
                    <a:pt x="6" y="34"/>
                  </a:lnTo>
                  <a:lnTo>
                    <a:pt x="3" y="47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0" y="71"/>
                  </a:lnTo>
                  <a:lnTo>
                    <a:pt x="1" y="84"/>
                  </a:lnTo>
                  <a:lnTo>
                    <a:pt x="5" y="95"/>
                  </a:lnTo>
                  <a:lnTo>
                    <a:pt x="9" y="105"/>
                  </a:lnTo>
                  <a:lnTo>
                    <a:pt x="14" y="114"/>
                  </a:lnTo>
                  <a:lnTo>
                    <a:pt x="20" y="119"/>
                  </a:lnTo>
                  <a:lnTo>
                    <a:pt x="28" y="124"/>
                  </a:lnTo>
                  <a:lnTo>
                    <a:pt x="36" y="126"/>
                  </a:lnTo>
                  <a:lnTo>
                    <a:pt x="36" y="126"/>
                  </a:lnTo>
                  <a:lnTo>
                    <a:pt x="45" y="126"/>
                  </a:lnTo>
                  <a:lnTo>
                    <a:pt x="53" y="124"/>
                  </a:lnTo>
                  <a:lnTo>
                    <a:pt x="61" y="118"/>
                  </a:lnTo>
                  <a:lnTo>
                    <a:pt x="67" y="111"/>
                  </a:lnTo>
                  <a:lnTo>
                    <a:pt x="74" y="102"/>
                  </a:lnTo>
                  <a:lnTo>
                    <a:pt x="79" y="92"/>
                  </a:lnTo>
                  <a:lnTo>
                    <a:pt x="83" y="80"/>
                  </a:lnTo>
                  <a:lnTo>
                    <a:pt x="85" y="68"/>
                  </a:lnTo>
                  <a:lnTo>
                    <a:pt x="85" y="68"/>
                  </a:lnTo>
                  <a:lnTo>
                    <a:pt x="85" y="56"/>
                  </a:lnTo>
                  <a:lnTo>
                    <a:pt x="84" y="43"/>
                  </a:lnTo>
                  <a:lnTo>
                    <a:pt x="81" y="32"/>
                  </a:lnTo>
                  <a:lnTo>
                    <a:pt x="78" y="22"/>
                  </a:lnTo>
                  <a:lnTo>
                    <a:pt x="71" y="13"/>
                  </a:lnTo>
                  <a:lnTo>
                    <a:pt x="65" y="8"/>
                  </a:lnTo>
                  <a:lnTo>
                    <a:pt x="57" y="3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A6D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Freeform 1114"/>
            <p:cNvSpPr>
              <a:spLocks/>
            </p:cNvSpPr>
            <p:nvPr/>
          </p:nvSpPr>
          <p:spPr bwMode="auto">
            <a:xfrm>
              <a:off x="2051" y="1709"/>
              <a:ext cx="80" cy="119"/>
            </a:xfrm>
            <a:custGeom>
              <a:avLst/>
              <a:gdLst>
                <a:gd name="T0" fmla="*/ 45 w 80"/>
                <a:gd name="T1" fmla="*/ 0 h 119"/>
                <a:gd name="T2" fmla="*/ 45 w 80"/>
                <a:gd name="T3" fmla="*/ 0 h 119"/>
                <a:gd name="T4" fmla="*/ 36 w 80"/>
                <a:gd name="T5" fmla="*/ 0 h 119"/>
                <a:gd name="T6" fmla="*/ 29 w 80"/>
                <a:gd name="T7" fmla="*/ 3 h 119"/>
                <a:gd name="T8" fmla="*/ 22 w 80"/>
                <a:gd name="T9" fmla="*/ 9 h 119"/>
                <a:gd name="T10" fmla="*/ 15 w 80"/>
                <a:gd name="T11" fmla="*/ 16 h 119"/>
                <a:gd name="T12" fmla="*/ 10 w 80"/>
                <a:gd name="T13" fmla="*/ 24 h 119"/>
                <a:gd name="T14" fmla="*/ 5 w 80"/>
                <a:gd name="T15" fmla="*/ 33 h 119"/>
                <a:gd name="T16" fmla="*/ 2 w 80"/>
                <a:gd name="T17" fmla="*/ 44 h 119"/>
                <a:gd name="T18" fmla="*/ 0 w 80"/>
                <a:gd name="T19" fmla="*/ 57 h 119"/>
                <a:gd name="T20" fmla="*/ 0 w 80"/>
                <a:gd name="T21" fmla="*/ 57 h 119"/>
                <a:gd name="T22" fmla="*/ 0 w 80"/>
                <a:gd name="T23" fmla="*/ 68 h 119"/>
                <a:gd name="T24" fmla="*/ 1 w 80"/>
                <a:gd name="T25" fmla="*/ 79 h 119"/>
                <a:gd name="T26" fmla="*/ 3 w 80"/>
                <a:gd name="T27" fmla="*/ 89 h 119"/>
                <a:gd name="T28" fmla="*/ 7 w 80"/>
                <a:gd name="T29" fmla="*/ 99 h 119"/>
                <a:gd name="T30" fmla="*/ 14 w 80"/>
                <a:gd name="T31" fmla="*/ 106 h 119"/>
                <a:gd name="T32" fmla="*/ 19 w 80"/>
                <a:gd name="T33" fmla="*/ 113 h 119"/>
                <a:gd name="T34" fmla="*/ 26 w 80"/>
                <a:gd name="T35" fmla="*/ 116 h 119"/>
                <a:gd name="T36" fmla="*/ 34 w 80"/>
                <a:gd name="T37" fmla="*/ 119 h 119"/>
                <a:gd name="T38" fmla="*/ 34 w 80"/>
                <a:gd name="T39" fmla="*/ 119 h 119"/>
                <a:gd name="T40" fmla="*/ 43 w 80"/>
                <a:gd name="T41" fmla="*/ 118 h 119"/>
                <a:gd name="T42" fmla="*/ 50 w 80"/>
                <a:gd name="T43" fmla="*/ 115 h 119"/>
                <a:gd name="T44" fmla="*/ 57 w 80"/>
                <a:gd name="T45" fmla="*/ 110 h 119"/>
                <a:gd name="T46" fmla="*/ 63 w 80"/>
                <a:gd name="T47" fmla="*/ 103 h 119"/>
                <a:gd name="T48" fmla="*/ 69 w 80"/>
                <a:gd name="T49" fmla="*/ 95 h 119"/>
                <a:gd name="T50" fmla="*/ 75 w 80"/>
                <a:gd name="T51" fmla="*/ 85 h 119"/>
                <a:gd name="T52" fmla="*/ 77 w 80"/>
                <a:gd name="T53" fmla="*/ 75 h 119"/>
                <a:gd name="T54" fmla="*/ 80 w 80"/>
                <a:gd name="T55" fmla="*/ 62 h 119"/>
                <a:gd name="T56" fmla="*/ 80 w 80"/>
                <a:gd name="T57" fmla="*/ 62 h 119"/>
                <a:gd name="T58" fmla="*/ 80 w 80"/>
                <a:gd name="T59" fmla="*/ 51 h 119"/>
                <a:gd name="T60" fmla="*/ 78 w 80"/>
                <a:gd name="T61" fmla="*/ 40 h 119"/>
                <a:gd name="T62" fmla="*/ 76 w 80"/>
                <a:gd name="T63" fmla="*/ 30 h 119"/>
                <a:gd name="T64" fmla="*/ 72 w 80"/>
                <a:gd name="T65" fmla="*/ 20 h 119"/>
                <a:gd name="T66" fmla="*/ 66 w 80"/>
                <a:gd name="T67" fmla="*/ 13 h 119"/>
                <a:gd name="T68" fmla="*/ 59 w 80"/>
                <a:gd name="T69" fmla="*/ 6 h 119"/>
                <a:gd name="T70" fmla="*/ 53 w 80"/>
                <a:gd name="T71" fmla="*/ 2 h 119"/>
                <a:gd name="T72" fmla="*/ 45 w 80"/>
                <a:gd name="T73" fmla="*/ 0 h 119"/>
                <a:gd name="T74" fmla="*/ 45 w 80"/>
                <a:gd name="T7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119">
                  <a:moveTo>
                    <a:pt x="45" y="0"/>
                  </a:moveTo>
                  <a:lnTo>
                    <a:pt x="45" y="0"/>
                  </a:lnTo>
                  <a:lnTo>
                    <a:pt x="36" y="0"/>
                  </a:lnTo>
                  <a:lnTo>
                    <a:pt x="29" y="3"/>
                  </a:lnTo>
                  <a:lnTo>
                    <a:pt x="22" y="9"/>
                  </a:lnTo>
                  <a:lnTo>
                    <a:pt x="15" y="16"/>
                  </a:lnTo>
                  <a:lnTo>
                    <a:pt x="10" y="24"/>
                  </a:lnTo>
                  <a:lnTo>
                    <a:pt x="5" y="33"/>
                  </a:lnTo>
                  <a:lnTo>
                    <a:pt x="2" y="44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68"/>
                  </a:lnTo>
                  <a:lnTo>
                    <a:pt x="1" y="79"/>
                  </a:lnTo>
                  <a:lnTo>
                    <a:pt x="3" y="89"/>
                  </a:lnTo>
                  <a:lnTo>
                    <a:pt x="7" y="99"/>
                  </a:lnTo>
                  <a:lnTo>
                    <a:pt x="14" y="106"/>
                  </a:lnTo>
                  <a:lnTo>
                    <a:pt x="19" y="113"/>
                  </a:lnTo>
                  <a:lnTo>
                    <a:pt x="26" y="116"/>
                  </a:lnTo>
                  <a:lnTo>
                    <a:pt x="34" y="119"/>
                  </a:lnTo>
                  <a:lnTo>
                    <a:pt x="34" y="119"/>
                  </a:lnTo>
                  <a:lnTo>
                    <a:pt x="43" y="118"/>
                  </a:lnTo>
                  <a:lnTo>
                    <a:pt x="50" y="115"/>
                  </a:lnTo>
                  <a:lnTo>
                    <a:pt x="57" y="110"/>
                  </a:lnTo>
                  <a:lnTo>
                    <a:pt x="63" y="103"/>
                  </a:lnTo>
                  <a:lnTo>
                    <a:pt x="69" y="95"/>
                  </a:lnTo>
                  <a:lnTo>
                    <a:pt x="75" y="85"/>
                  </a:lnTo>
                  <a:lnTo>
                    <a:pt x="77" y="75"/>
                  </a:lnTo>
                  <a:lnTo>
                    <a:pt x="80" y="62"/>
                  </a:lnTo>
                  <a:lnTo>
                    <a:pt x="80" y="62"/>
                  </a:lnTo>
                  <a:lnTo>
                    <a:pt x="80" y="51"/>
                  </a:lnTo>
                  <a:lnTo>
                    <a:pt x="78" y="40"/>
                  </a:lnTo>
                  <a:lnTo>
                    <a:pt x="76" y="30"/>
                  </a:lnTo>
                  <a:lnTo>
                    <a:pt x="72" y="20"/>
                  </a:lnTo>
                  <a:lnTo>
                    <a:pt x="66" y="13"/>
                  </a:lnTo>
                  <a:lnTo>
                    <a:pt x="59" y="6"/>
                  </a:lnTo>
                  <a:lnTo>
                    <a:pt x="53" y="2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A72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Freeform 1115"/>
            <p:cNvSpPr>
              <a:spLocks/>
            </p:cNvSpPr>
            <p:nvPr/>
          </p:nvSpPr>
          <p:spPr bwMode="auto">
            <a:xfrm>
              <a:off x="2053" y="1715"/>
              <a:ext cx="75" cy="112"/>
            </a:xfrm>
            <a:custGeom>
              <a:avLst/>
              <a:gdLst>
                <a:gd name="T0" fmla="*/ 42 w 75"/>
                <a:gd name="T1" fmla="*/ 0 h 112"/>
                <a:gd name="T2" fmla="*/ 42 w 75"/>
                <a:gd name="T3" fmla="*/ 0 h 112"/>
                <a:gd name="T4" fmla="*/ 34 w 75"/>
                <a:gd name="T5" fmla="*/ 0 h 112"/>
                <a:gd name="T6" fmla="*/ 27 w 75"/>
                <a:gd name="T7" fmla="*/ 3 h 112"/>
                <a:gd name="T8" fmla="*/ 20 w 75"/>
                <a:gd name="T9" fmla="*/ 8 h 112"/>
                <a:gd name="T10" fmla="*/ 14 w 75"/>
                <a:gd name="T11" fmla="*/ 14 h 112"/>
                <a:gd name="T12" fmla="*/ 9 w 75"/>
                <a:gd name="T13" fmla="*/ 22 h 112"/>
                <a:gd name="T14" fmla="*/ 4 w 75"/>
                <a:gd name="T15" fmla="*/ 31 h 112"/>
                <a:gd name="T16" fmla="*/ 1 w 75"/>
                <a:gd name="T17" fmla="*/ 42 h 112"/>
                <a:gd name="T18" fmla="*/ 0 w 75"/>
                <a:gd name="T19" fmla="*/ 54 h 112"/>
                <a:gd name="T20" fmla="*/ 0 w 75"/>
                <a:gd name="T21" fmla="*/ 54 h 112"/>
                <a:gd name="T22" fmla="*/ 0 w 75"/>
                <a:gd name="T23" fmla="*/ 65 h 112"/>
                <a:gd name="T24" fmla="*/ 1 w 75"/>
                <a:gd name="T25" fmla="*/ 75 h 112"/>
                <a:gd name="T26" fmla="*/ 4 w 75"/>
                <a:gd name="T27" fmla="*/ 85 h 112"/>
                <a:gd name="T28" fmla="*/ 8 w 75"/>
                <a:gd name="T29" fmla="*/ 93 h 112"/>
                <a:gd name="T30" fmla="*/ 13 w 75"/>
                <a:gd name="T31" fmla="*/ 100 h 112"/>
                <a:gd name="T32" fmla="*/ 19 w 75"/>
                <a:gd name="T33" fmla="*/ 106 h 112"/>
                <a:gd name="T34" fmla="*/ 26 w 75"/>
                <a:gd name="T35" fmla="*/ 109 h 112"/>
                <a:gd name="T36" fmla="*/ 33 w 75"/>
                <a:gd name="T37" fmla="*/ 112 h 112"/>
                <a:gd name="T38" fmla="*/ 33 w 75"/>
                <a:gd name="T39" fmla="*/ 112 h 112"/>
                <a:gd name="T40" fmla="*/ 41 w 75"/>
                <a:gd name="T41" fmla="*/ 110 h 112"/>
                <a:gd name="T42" fmla="*/ 48 w 75"/>
                <a:gd name="T43" fmla="*/ 107 h 112"/>
                <a:gd name="T44" fmla="*/ 55 w 75"/>
                <a:gd name="T45" fmla="*/ 103 h 112"/>
                <a:gd name="T46" fmla="*/ 61 w 75"/>
                <a:gd name="T47" fmla="*/ 96 h 112"/>
                <a:gd name="T48" fmla="*/ 66 w 75"/>
                <a:gd name="T49" fmla="*/ 89 h 112"/>
                <a:gd name="T50" fmla="*/ 70 w 75"/>
                <a:gd name="T51" fmla="*/ 79 h 112"/>
                <a:gd name="T52" fmla="*/ 73 w 75"/>
                <a:gd name="T53" fmla="*/ 69 h 112"/>
                <a:gd name="T54" fmla="*/ 75 w 75"/>
                <a:gd name="T55" fmla="*/ 58 h 112"/>
                <a:gd name="T56" fmla="*/ 75 w 75"/>
                <a:gd name="T57" fmla="*/ 58 h 112"/>
                <a:gd name="T58" fmla="*/ 75 w 75"/>
                <a:gd name="T59" fmla="*/ 46 h 112"/>
                <a:gd name="T60" fmla="*/ 74 w 75"/>
                <a:gd name="T61" fmla="*/ 37 h 112"/>
                <a:gd name="T62" fmla="*/ 71 w 75"/>
                <a:gd name="T63" fmla="*/ 27 h 112"/>
                <a:gd name="T64" fmla="*/ 66 w 75"/>
                <a:gd name="T65" fmla="*/ 18 h 112"/>
                <a:gd name="T66" fmla="*/ 62 w 75"/>
                <a:gd name="T67" fmla="*/ 11 h 112"/>
                <a:gd name="T68" fmla="*/ 56 w 75"/>
                <a:gd name="T69" fmla="*/ 5 h 112"/>
                <a:gd name="T70" fmla="*/ 48 w 75"/>
                <a:gd name="T71" fmla="*/ 1 h 112"/>
                <a:gd name="T72" fmla="*/ 42 w 75"/>
                <a:gd name="T73" fmla="*/ 0 h 112"/>
                <a:gd name="T74" fmla="*/ 42 w 75"/>
                <a:gd name="T7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112">
                  <a:moveTo>
                    <a:pt x="42" y="0"/>
                  </a:moveTo>
                  <a:lnTo>
                    <a:pt x="42" y="0"/>
                  </a:lnTo>
                  <a:lnTo>
                    <a:pt x="34" y="0"/>
                  </a:lnTo>
                  <a:lnTo>
                    <a:pt x="27" y="3"/>
                  </a:lnTo>
                  <a:lnTo>
                    <a:pt x="20" y="8"/>
                  </a:lnTo>
                  <a:lnTo>
                    <a:pt x="14" y="14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65"/>
                  </a:lnTo>
                  <a:lnTo>
                    <a:pt x="1" y="75"/>
                  </a:lnTo>
                  <a:lnTo>
                    <a:pt x="4" y="85"/>
                  </a:lnTo>
                  <a:lnTo>
                    <a:pt x="8" y="93"/>
                  </a:lnTo>
                  <a:lnTo>
                    <a:pt x="13" y="100"/>
                  </a:lnTo>
                  <a:lnTo>
                    <a:pt x="19" y="106"/>
                  </a:lnTo>
                  <a:lnTo>
                    <a:pt x="26" y="109"/>
                  </a:lnTo>
                  <a:lnTo>
                    <a:pt x="33" y="112"/>
                  </a:lnTo>
                  <a:lnTo>
                    <a:pt x="33" y="112"/>
                  </a:lnTo>
                  <a:lnTo>
                    <a:pt x="41" y="110"/>
                  </a:lnTo>
                  <a:lnTo>
                    <a:pt x="48" y="107"/>
                  </a:lnTo>
                  <a:lnTo>
                    <a:pt x="55" y="103"/>
                  </a:lnTo>
                  <a:lnTo>
                    <a:pt x="61" y="96"/>
                  </a:lnTo>
                  <a:lnTo>
                    <a:pt x="66" y="89"/>
                  </a:lnTo>
                  <a:lnTo>
                    <a:pt x="70" y="79"/>
                  </a:lnTo>
                  <a:lnTo>
                    <a:pt x="73" y="69"/>
                  </a:lnTo>
                  <a:lnTo>
                    <a:pt x="75" y="58"/>
                  </a:lnTo>
                  <a:lnTo>
                    <a:pt x="75" y="58"/>
                  </a:lnTo>
                  <a:lnTo>
                    <a:pt x="75" y="46"/>
                  </a:lnTo>
                  <a:lnTo>
                    <a:pt x="74" y="37"/>
                  </a:lnTo>
                  <a:lnTo>
                    <a:pt x="71" y="27"/>
                  </a:lnTo>
                  <a:lnTo>
                    <a:pt x="66" y="18"/>
                  </a:lnTo>
                  <a:lnTo>
                    <a:pt x="62" y="11"/>
                  </a:lnTo>
                  <a:lnTo>
                    <a:pt x="56" y="5"/>
                  </a:lnTo>
                  <a:lnTo>
                    <a:pt x="48" y="1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A75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Freeform 1116"/>
            <p:cNvSpPr>
              <a:spLocks/>
            </p:cNvSpPr>
            <p:nvPr/>
          </p:nvSpPr>
          <p:spPr bwMode="auto">
            <a:xfrm>
              <a:off x="2054" y="1720"/>
              <a:ext cx="72" cy="104"/>
            </a:xfrm>
            <a:custGeom>
              <a:avLst/>
              <a:gdLst>
                <a:gd name="T0" fmla="*/ 40 w 72"/>
                <a:gd name="T1" fmla="*/ 0 h 104"/>
                <a:gd name="T2" fmla="*/ 40 w 72"/>
                <a:gd name="T3" fmla="*/ 0 h 104"/>
                <a:gd name="T4" fmla="*/ 32 w 72"/>
                <a:gd name="T5" fmla="*/ 0 h 104"/>
                <a:gd name="T6" fmla="*/ 26 w 72"/>
                <a:gd name="T7" fmla="*/ 3 h 104"/>
                <a:gd name="T8" fmla="*/ 19 w 72"/>
                <a:gd name="T9" fmla="*/ 9 h 104"/>
                <a:gd name="T10" fmla="*/ 13 w 72"/>
                <a:gd name="T11" fmla="*/ 15 h 104"/>
                <a:gd name="T12" fmla="*/ 8 w 72"/>
                <a:gd name="T13" fmla="*/ 22 h 104"/>
                <a:gd name="T14" fmla="*/ 4 w 72"/>
                <a:gd name="T15" fmla="*/ 30 h 104"/>
                <a:gd name="T16" fmla="*/ 2 w 72"/>
                <a:gd name="T17" fmla="*/ 40 h 104"/>
                <a:gd name="T18" fmla="*/ 0 w 72"/>
                <a:gd name="T19" fmla="*/ 51 h 104"/>
                <a:gd name="T20" fmla="*/ 0 w 72"/>
                <a:gd name="T21" fmla="*/ 51 h 104"/>
                <a:gd name="T22" fmla="*/ 0 w 72"/>
                <a:gd name="T23" fmla="*/ 61 h 104"/>
                <a:gd name="T24" fmla="*/ 2 w 72"/>
                <a:gd name="T25" fmla="*/ 71 h 104"/>
                <a:gd name="T26" fmla="*/ 5 w 72"/>
                <a:gd name="T27" fmla="*/ 80 h 104"/>
                <a:gd name="T28" fmla="*/ 9 w 72"/>
                <a:gd name="T29" fmla="*/ 88 h 104"/>
                <a:gd name="T30" fmla="*/ 13 w 72"/>
                <a:gd name="T31" fmla="*/ 94 h 104"/>
                <a:gd name="T32" fmla="*/ 19 w 72"/>
                <a:gd name="T33" fmla="*/ 99 h 104"/>
                <a:gd name="T34" fmla="*/ 26 w 72"/>
                <a:gd name="T35" fmla="*/ 102 h 104"/>
                <a:gd name="T36" fmla="*/ 33 w 72"/>
                <a:gd name="T37" fmla="*/ 104 h 104"/>
                <a:gd name="T38" fmla="*/ 33 w 72"/>
                <a:gd name="T39" fmla="*/ 104 h 104"/>
                <a:gd name="T40" fmla="*/ 40 w 72"/>
                <a:gd name="T41" fmla="*/ 104 h 104"/>
                <a:gd name="T42" fmla="*/ 47 w 72"/>
                <a:gd name="T43" fmla="*/ 101 h 104"/>
                <a:gd name="T44" fmla="*/ 54 w 72"/>
                <a:gd name="T45" fmla="*/ 97 h 104"/>
                <a:gd name="T46" fmla="*/ 59 w 72"/>
                <a:gd name="T47" fmla="*/ 90 h 104"/>
                <a:gd name="T48" fmla="*/ 64 w 72"/>
                <a:gd name="T49" fmla="*/ 82 h 104"/>
                <a:gd name="T50" fmla="*/ 68 w 72"/>
                <a:gd name="T51" fmla="*/ 74 h 104"/>
                <a:gd name="T52" fmla="*/ 70 w 72"/>
                <a:gd name="T53" fmla="*/ 64 h 104"/>
                <a:gd name="T54" fmla="*/ 72 w 72"/>
                <a:gd name="T55" fmla="*/ 54 h 104"/>
                <a:gd name="T56" fmla="*/ 72 w 72"/>
                <a:gd name="T57" fmla="*/ 54 h 104"/>
                <a:gd name="T58" fmla="*/ 72 w 72"/>
                <a:gd name="T59" fmla="*/ 43 h 104"/>
                <a:gd name="T60" fmla="*/ 70 w 72"/>
                <a:gd name="T61" fmla="*/ 33 h 104"/>
                <a:gd name="T62" fmla="*/ 66 w 72"/>
                <a:gd name="T63" fmla="*/ 24 h 104"/>
                <a:gd name="T64" fmla="*/ 63 w 72"/>
                <a:gd name="T65" fmla="*/ 16 h 104"/>
                <a:gd name="T66" fmla="*/ 59 w 72"/>
                <a:gd name="T67" fmla="*/ 10 h 104"/>
                <a:gd name="T68" fmla="*/ 52 w 72"/>
                <a:gd name="T69" fmla="*/ 5 h 104"/>
                <a:gd name="T70" fmla="*/ 46 w 72"/>
                <a:gd name="T71" fmla="*/ 2 h 104"/>
                <a:gd name="T72" fmla="*/ 40 w 72"/>
                <a:gd name="T73" fmla="*/ 0 h 104"/>
                <a:gd name="T74" fmla="*/ 40 w 72"/>
                <a:gd name="T7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104">
                  <a:moveTo>
                    <a:pt x="40" y="0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6" y="3"/>
                  </a:lnTo>
                  <a:lnTo>
                    <a:pt x="19" y="9"/>
                  </a:lnTo>
                  <a:lnTo>
                    <a:pt x="13" y="15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2" y="40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61"/>
                  </a:lnTo>
                  <a:lnTo>
                    <a:pt x="2" y="71"/>
                  </a:lnTo>
                  <a:lnTo>
                    <a:pt x="5" y="80"/>
                  </a:lnTo>
                  <a:lnTo>
                    <a:pt x="9" y="88"/>
                  </a:lnTo>
                  <a:lnTo>
                    <a:pt x="13" y="94"/>
                  </a:lnTo>
                  <a:lnTo>
                    <a:pt x="19" y="99"/>
                  </a:lnTo>
                  <a:lnTo>
                    <a:pt x="26" y="102"/>
                  </a:lnTo>
                  <a:lnTo>
                    <a:pt x="33" y="104"/>
                  </a:lnTo>
                  <a:lnTo>
                    <a:pt x="33" y="104"/>
                  </a:lnTo>
                  <a:lnTo>
                    <a:pt x="40" y="104"/>
                  </a:lnTo>
                  <a:lnTo>
                    <a:pt x="47" y="101"/>
                  </a:lnTo>
                  <a:lnTo>
                    <a:pt x="54" y="97"/>
                  </a:lnTo>
                  <a:lnTo>
                    <a:pt x="59" y="90"/>
                  </a:lnTo>
                  <a:lnTo>
                    <a:pt x="64" y="82"/>
                  </a:lnTo>
                  <a:lnTo>
                    <a:pt x="68" y="74"/>
                  </a:lnTo>
                  <a:lnTo>
                    <a:pt x="70" y="64"/>
                  </a:lnTo>
                  <a:lnTo>
                    <a:pt x="72" y="54"/>
                  </a:lnTo>
                  <a:lnTo>
                    <a:pt x="72" y="54"/>
                  </a:lnTo>
                  <a:lnTo>
                    <a:pt x="72" y="43"/>
                  </a:lnTo>
                  <a:lnTo>
                    <a:pt x="70" y="33"/>
                  </a:lnTo>
                  <a:lnTo>
                    <a:pt x="66" y="24"/>
                  </a:lnTo>
                  <a:lnTo>
                    <a:pt x="63" y="16"/>
                  </a:lnTo>
                  <a:lnTo>
                    <a:pt x="59" y="10"/>
                  </a:lnTo>
                  <a:lnTo>
                    <a:pt x="52" y="5"/>
                  </a:lnTo>
                  <a:lnTo>
                    <a:pt x="46" y="2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779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Freeform 1117"/>
            <p:cNvSpPr>
              <a:spLocks/>
            </p:cNvSpPr>
            <p:nvPr/>
          </p:nvSpPr>
          <p:spPr bwMode="auto">
            <a:xfrm>
              <a:off x="2057" y="1726"/>
              <a:ext cx="66" cy="96"/>
            </a:xfrm>
            <a:custGeom>
              <a:avLst/>
              <a:gdLst>
                <a:gd name="T0" fmla="*/ 34 w 66"/>
                <a:gd name="T1" fmla="*/ 0 h 96"/>
                <a:gd name="T2" fmla="*/ 34 w 66"/>
                <a:gd name="T3" fmla="*/ 0 h 96"/>
                <a:gd name="T4" fmla="*/ 28 w 66"/>
                <a:gd name="T5" fmla="*/ 0 h 96"/>
                <a:gd name="T6" fmla="*/ 22 w 66"/>
                <a:gd name="T7" fmla="*/ 3 h 96"/>
                <a:gd name="T8" fmla="*/ 16 w 66"/>
                <a:gd name="T9" fmla="*/ 9 h 96"/>
                <a:gd name="T10" fmla="*/ 11 w 66"/>
                <a:gd name="T11" fmla="*/ 14 h 96"/>
                <a:gd name="T12" fmla="*/ 6 w 66"/>
                <a:gd name="T13" fmla="*/ 21 h 96"/>
                <a:gd name="T14" fmla="*/ 2 w 66"/>
                <a:gd name="T15" fmla="*/ 28 h 96"/>
                <a:gd name="T16" fmla="*/ 1 w 66"/>
                <a:gd name="T17" fmla="*/ 38 h 96"/>
                <a:gd name="T18" fmla="*/ 0 w 66"/>
                <a:gd name="T19" fmla="*/ 48 h 96"/>
                <a:gd name="T20" fmla="*/ 0 w 66"/>
                <a:gd name="T21" fmla="*/ 48 h 96"/>
                <a:gd name="T22" fmla="*/ 0 w 66"/>
                <a:gd name="T23" fmla="*/ 58 h 96"/>
                <a:gd name="T24" fmla="*/ 1 w 66"/>
                <a:gd name="T25" fmla="*/ 67 h 96"/>
                <a:gd name="T26" fmla="*/ 4 w 66"/>
                <a:gd name="T27" fmla="*/ 75 h 96"/>
                <a:gd name="T28" fmla="*/ 8 w 66"/>
                <a:gd name="T29" fmla="*/ 82 h 96"/>
                <a:gd name="T30" fmla="*/ 13 w 66"/>
                <a:gd name="T31" fmla="*/ 88 h 96"/>
                <a:gd name="T32" fmla="*/ 18 w 66"/>
                <a:gd name="T33" fmla="*/ 92 h 96"/>
                <a:gd name="T34" fmla="*/ 24 w 66"/>
                <a:gd name="T35" fmla="*/ 95 h 96"/>
                <a:gd name="T36" fmla="*/ 30 w 66"/>
                <a:gd name="T37" fmla="*/ 96 h 96"/>
                <a:gd name="T38" fmla="*/ 30 w 66"/>
                <a:gd name="T39" fmla="*/ 96 h 96"/>
                <a:gd name="T40" fmla="*/ 38 w 66"/>
                <a:gd name="T41" fmla="*/ 95 h 96"/>
                <a:gd name="T42" fmla="*/ 44 w 66"/>
                <a:gd name="T43" fmla="*/ 93 h 96"/>
                <a:gd name="T44" fmla="*/ 49 w 66"/>
                <a:gd name="T45" fmla="*/ 88 h 96"/>
                <a:gd name="T46" fmla="*/ 55 w 66"/>
                <a:gd name="T47" fmla="*/ 82 h 96"/>
                <a:gd name="T48" fmla="*/ 60 w 66"/>
                <a:gd name="T49" fmla="*/ 75 h 96"/>
                <a:gd name="T50" fmla="*/ 62 w 66"/>
                <a:gd name="T51" fmla="*/ 67 h 96"/>
                <a:gd name="T52" fmla="*/ 65 w 66"/>
                <a:gd name="T53" fmla="*/ 58 h 96"/>
                <a:gd name="T54" fmla="*/ 66 w 66"/>
                <a:gd name="T55" fmla="*/ 48 h 96"/>
                <a:gd name="T56" fmla="*/ 66 w 66"/>
                <a:gd name="T57" fmla="*/ 48 h 96"/>
                <a:gd name="T58" fmla="*/ 66 w 66"/>
                <a:gd name="T59" fmla="*/ 38 h 96"/>
                <a:gd name="T60" fmla="*/ 65 w 66"/>
                <a:gd name="T61" fmla="*/ 30 h 96"/>
                <a:gd name="T62" fmla="*/ 61 w 66"/>
                <a:gd name="T63" fmla="*/ 21 h 96"/>
                <a:gd name="T64" fmla="*/ 57 w 66"/>
                <a:gd name="T65" fmla="*/ 14 h 96"/>
                <a:gd name="T66" fmla="*/ 53 w 66"/>
                <a:gd name="T67" fmla="*/ 9 h 96"/>
                <a:gd name="T68" fmla="*/ 47 w 66"/>
                <a:gd name="T69" fmla="*/ 4 h 96"/>
                <a:gd name="T70" fmla="*/ 42 w 66"/>
                <a:gd name="T71" fmla="*/ 1 h 96"/>
                <a:gd name="T72" fmla="*/ 34 w 66"/>
                <a:gd name="T73" fmla="*/ 0 h 96"/>
                <a:gd name="T74" fmla="*/ 34 w 66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" h="96">
                  <a:moveTo>
                    <a:pt x="34" y="0"/>
                  </a:moveTo>
                  <a:lnTo>
                    <a:pt x="34" y="0"/>
                  </a:lnTo>
                  <a:lnTo>
                    <a:pt x="28" y="0"/>
                  </a:lnTo>
                  <a:lnTo>
                    <a:pt x="22" y="3"/>
                  </a:lnTo>
                  <a:lnTo>
                    <a:pt x="16" y="9"/>
                  </a:lnTo>
                  <a:lnTo>
                    <a:pt x="11" y="14"/>
                  </a:lnTo>
                  <a:lnTo>
                    <a:pt x="6" y="21"/>
                  </a:lnTo>
                  <a:lnTo>
                    <a:pt x="2" y="28"/>
                  </a:lnTo>
                  <a:lnTo>
                    <a:pt x="1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1" y="67"/>
                  </a:lnTo>
                  <a:lnTo>
                    <a:pt x="4" y="75"/>
                  </a:lnTo>
                  <a:lnTo>
                    <a:pt x="8" y="82"/>
                  </a:lnTo>
                  <a:lnTo>
                    <a:pt x="13" y="88"/>
                  </a:lnTo>
                  <a:lnTo>
                    <a:pt x="18" y="92"/>
                  </a:lnTo>
                  <a:lnTo>
                    <a:pt x="24" y="95"/>
                  </a:lnTo>
                  <a:lnTo>
                    <a:pt x="30" y="96"/>
                  </a:lnTo>
                  <a:lnTo>
                    <a:pt x="30" y="96"/>
                  </a:lnTo>
                  <a:lnTo>
                    <a:pt x="38" y="95"/>
                  </a:lnTo>
                  <a:lnTo>
                    <a:pt x="44" y="93"/>
                  </a:lnTo>
                  <a:lnTo>
                    <a:pt x="49" y="88"/>
                  </a:lnTo>
                  <a:lnTo>
                    <a:pt x="55" y="82"/>
                  </a:lnTo>
                  <a:lnTo>
                    <a:pt x="60" y="75"/>
                  </a:lnTo>
                  <a:lnTo>
                    <a:pt x="62" y="67"/>
                  </a:lnTo>
                  <a:lnTo>
                    <a:pt x="65" y="58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6" y="38"/>
                  </a:lnTo>
                  <a:lnTo>
                    <a:pt x="65" y="30"/>
                  </a:lnTo>
                  <a:lnTo>
                    <a:pt x="61" y="21"/>
                  </a:lnTo>
                  <a:lnTo>
                    <a:pt x="57" y="14"/>
                  </a:lnTo>
                  <a:lnTo>
                    <a:pt x="53" y="9"/>
                  </a:lnTo>
                  <a:lnTo>
                    <a:pt x="47" y="4"/>
                  </a:lnTo>
                  <a:lnTo>
                    <a:pt x="42" y="1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77C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Freeform 1118"/>
            <p:cNvSpPr>
              <a:spLocks/>
            </p:cNvSpPr>
            <p:nvPr/>
          </p:nvSpPr>
          <p:spPr bwMode="auto">
            <a:xfrm>
              <a:off x="2058" y="1732"/>
              <a:ext cx="62" cy="89"/>
            </a:xfrm>
            <a:custGeom>
              <a:avLst/>
              <a:gdLst>
                <a:gd name="T0" fmla="*/ 32 w 62"/>
                <a:gd name="T1" fmla="*/ 0 h 89"/>
                <a:gd name="T2" fmla="*/ 32 w 62"/>
                <a:gd name="T3" fmla="*/ 0 h 89"/>
                <a:gd name="T4" fmla="*/ 26 w 62"/>
                <a:gd name="T5" fmla="*/ 1 h 89"/>
                <a:gd name="T6" fmla="*/ 21 w 62"/>
                <a:gd name="T7" fmla="*/ 3 h 89"/>
                <a:gd name="T8" fmla="*/ 15 w 62"/>
                <a:gd name="T9" fmla="*/ 7 h 89"/>
                <a:gd name="T10" fmla="*/ 10 w 62"/>
                <a:gd name="T11" fmla="*/ 12 h 89"/>
                <a:gd name="T12" fmla="*/ 7 w 62"/>
                <a:gd name="T13" fmla="*/ 20 h 89"/>
                <a:gd name="T14" fmla="*/ 3 w 62"/>
                <a:gd name="T15" fmla="*/ 27 h 89"/>
                <a:gd name="T16" fmla="*/ 1 w 62"/>
                <a:gd name="T17" fmla="*/ 35 h 89"/>
                <a:gd name="T18" fmla="*/ 0 w 62"/>
                <a:gd name="T19" fmla="*/ 45 h 89"/>
                <a:gd name="T20" fmla="*/ 0 w 62"/>
                <a:gd name="T21" fmla="*/ 45 h 89"/>
                <a:gd name="T22" fmla="*/ 1 w 62"/>
                <a:gd name="T23" fmla="*/ 54 h 89"/>
                <a:gd name="T24" fmla="*/ 3 w 62"/>
                <a:gd name="T25" fmla="*/ 62 h 89"/>
                <a:gd name="T26" fmla="*/ 5 w 62"/>
                <a:gd name="T27" fmla="*/ 69 h 89"/>
                <a:gd name="T28" fmla="*/ 9 w 62"/>
                <a:gd name="T29" fmla="*/ 76 h 89"/>
                <a:gd name="T30" fmla="*/ 13 w 62"/>
                <a:gd name="T31" fmla="*/ 82 h 89"/>
                <a:gd name="T32" fmla="*/ 19 w 62"/>
                <a:gd name="T33" fmla="*/ 86 h 89"/>
                <a:gd name="T34" fmla="*/ 24 w 62"/>
                <a:gd name="T35" fmla="*/ 87 h 89"/>
                <a:gd name="T36" fmla="*/ 31 w 62"/>
                <a:gd name="T37" fmla="*/ 89 h 89"/>
                <a:gd name="T38" fmla="*/ 31 w 62"/>
                <a:gd name="T39" fmla="*/ 89 h 89"/>
                <a:gd name="T40" fmla="*/ 37 w 62"/>
                <a:gd name="T41" fmla="*/ 87 h 89"/>
                <a:gd name="T42" fmla="*/ 43 w 62"/>
                <a:gd name="T43" fmla="*/ 85 h 89"/>
                <a:gd name="T44" fmla="*/ 48 w 62"/>
                <a:gd name="T45" fmla="*/ 80 h 89"/>
                <a:gd name="T46" fmla="*/ 52 w 62"/>
                <a:gd name="T47" fmla="*/ 75 h 89"/>
                <a:gd name="T48" fmla="*/ 57 w 62"/>
                <a:gd name="T49" fmla="*/ 69 h 89"/>
                <a:gd name="T50" fmla="*/ 60 w 62"/>
                <a:gd name="T51" fmla="*/ 61 h 89"/>
                <a:gd name="T52" fmla="*/ 61 w 62"/>
                <a:gd name="T53" fmla="*/ 52 h 89"/>
                <a:gd name="T54" fmla="*/ 62 w 62"/>
                <a:gd name="T55" fmla="*/ 44 h 89"/>
                <a:gd name="T56" fmla="*/ 62 w 62"/>
                <a:gd name="T57" fmla="*/ 44 h 89"/>
                <a:gd name="T58" fmla="*/ 62 w 62"/>
                <a:gd name="T59" fmla="*/ 35 h 89"/>
                <a:gd name="T60" fmla="*/ 60 w 62"/>
                <a:gd name="T61" fmla="*/ 27 h 89"/>
                <a:gd name="T62" fmla="*/ 57 w 62"/>
                <a:gd name="T63" fmla="*/ 18 h 89"/>
                <a:gd name="T64" fmla="*/ 54 w 62"/>
                <a:gd name="T65" fmla="*/ 12 h 89"/>
                <a:gd name="T66" fmla="*/ 50 w 62"/>
                <a:gd name="T67" fmla="*/ 7 h 89"/>
                <a:gd name="T68" fmla="*/ 45 w 62"/>
                <a:gd name="T69" fmla="*/ 3 h 89"/>
                <a:gd name="T70" fmla="*/ 38 w 62"/>
                <a:gd name="T71" fmla="*/ 0 h 89"/>
                <a:gd name="T72" fmla="*/ 32 w 62"/>
                <a:gd name="T73" fmla="*/ 0 h 89"/>
                <a:gd name="T74" fmla="*/ 32 w 62"/>
                <a:gd name="T7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" h="89">
                  <a:moveTo>
                    <a:pt x="32" y="0"/>
                  </a:moveTo>
                  <a:lnTo>
                    <a:pt x="32" y="0"/>
                  </a:lnTo>
                  <a:lnTo>
                    <a:pt x="26" y="1"/>
                  </a:lnTo>
                  <a:lnTo>
                    <a:pt x="21" y="3"/>
                  </a:lnTo>
                  <a:lnTo>
                    <a:pt x="15" y="7"/>
                  </a:lnTo>
                  <a:lnTo>
                    <a:pt x="10" y="12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1" y="3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1" y="54"/>
                  </a:lnTo>
                  <a:lnTo>
                    <a:pt x="3" y="62"/>
                  </a:lnTo>
                  <a:lnTo>
                    <a:pt x="5" y="69"/>
                  </a:lnTo>
                  <a:lnTo>
                    <a:pt x="9" y="76"/>
                  </a:lnTo>
                  <a:lnTo>
                    <a:pt x="13" y="82"/>
                  </a:lnTo>
                  <a:lnTo>
                    <a:pt x="19" y="86"/>
                  </a:lnTo>
                  <a:lnTo>
                    <a:pt x="24" y="87"/>
                  </a:lnTo>
                  <a:lnTo>
                    <a:pt x="31" y="89"/>
                  </a:lnTo>
                  <a:lnTo>
                    <a:pt x="31" y="89"/>
                  </a:lnTo>
                  <a:lnTo>
                    <a:pt x="37" y="87"/>
                  </a:lnTo>
                  <a:lnTo>
                    <a:pt x="43" y="85"/>
                  </a:lnTo>
                  <a:lnTo>
                    <a:pt x="48" y="80"/>
                  </a:lnTo>
                  <a:lnTo>
                    <a:pt x="52" y="75"/>
                  </a:lnTo>
                  <a:lnTo>
                    <a:pt x="57" y="69"/>
                  </a:lnTo>
                  <a:lnTo>
                    <a:pt x="60" y="61"/>
                  </a:lnTo>
                  <a:lnTo>
                    <a:pt x="61" y="52"/>
                  </a:lnTo>
                  <a:lnTo>
                    <a:pt x="62" y="44"/>
                  </a:lnTo>
                  <a:lnTo>
                    <a:pt x="62" y="44"/>
                  </a:lnTo>
                  <a:lnTo>
                    <a:pt x="62" y="35"/>
                  </a:lnTo>
                  <a:lnTo>
                    <a:pt x="60" y="27"/>
                  </a:lnTo>
                  <a:lnTo>
                    <a:pt x="57" y="18"/>
                  </a:lnTo>
                  <a:lnTo>
                    <a:pt x="54" y="12"/>
                  </a:lnTo>
                  <a:lnTo>
                    <a:pt x="50" y="7"/>
                  </a:lnTo>
                  <a:lnTo>
                    <a:pt x="45" y="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7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Freeform 1119"/>
            <p:cNvSpPr>
              <a:spLocks/>
            </p:cNvSpPr>
            <p:nvPr/>
          </p:nvSpPr>
          <p:spPr bwMode="auto">
            <a:xfrm>
              <a:off x="2061" y="1737"/>
              <a:ext cx="57" cy="82"/>
            </a:xfrm>
            <a:custGeom>
              <a:avLst/>
              <a:gdLst>
                <a:gd name="T0" fmla="*/ 28 w 57"/>
                <a:gd name="T1" fmla="*/ 0 h 82"/>
                <a:gd name="T2" fmla="*/ 28 w 57"/>
                <a:gd name="T3" fmla="*/ 0 h 82"/>
                <a:gd name="T4" fmla="*/ 23 w 57"/>
                <a:gd name="T5" fmla="*/ 2 h 82"/>
                <a:gd name="T6" fmla="*/ 16 w 57"/>
                <a:gd name="T7" fmla="*/ 3 h 82"/>
                <a:gd name="T8" fmla="*/ 12 w 57"/>
                <a:gd name="T9" fmla="*/ 7 h 82"/>
                <a:gd name="T10" fmla="*/ 7 w 57"/>
                <a:gd name="T11" fmla="*/ 13 h 82"/>
                <a:gd name="T12" fmla="*/ 5 w 57"/>
                <a:gd name="T13" fmla="*/ 19 h 82"/>
                <a:gd name="T14" fmla="*/ 1 w 57"/>
                <a:gd name="T15" fmla="*/ 26 h 82"/>
                <a:gd name="T16" fmla="*/ 0 w 57"/>
                <a:gd name="T17" fmla="*/ 34 h 82"/>
                <a:gd name="T18" fmla="*/ 0 w 57"/>
                <a:gd name="T19" fmla="*/ 43 h 82"/>
                <a:gd name="T20" fmla="*/ 0 w 57"/>
                <a:gd name="T21" fmla="*/ 43 h 82"/>
                <a:gd name="T22" fmla="*/ 0 w 57"/>
                <a:gd name="T23" fmla="*/ 51 h 82"/>
                <a:gd name="T24" fmla="*/ 2 w 57"/>
                <a:gd name="T25" fmla="*/ 58 h 82"/>
                <a:gd name="T26" fmla="*/ 5 w 57"/>
                <a:gd name="T27" fmla="*/ 65 h 82"/>
                <a:gd name="T28" fmla="*/ 9 w 57"/>
                <a:gd name="T29" fmla="*/ 71 h 82"/>
                <a:gd name="T30" fmla="*/ 12 w 57"/>
                <a:gd name="T31" fmla="*/ 75 h 82"/>
                <a:gd name="T32" fmla="*/ 18 w 57"/>
                <a:gd name="T33" fmla="*/ 80 h 82"/>
                <a:gd name="T34" fmla="*/ 23 w 57"/>
                <a:gd name="T35" fmla="*/ 81 h 82"/>
                <a:gd name="T36" fmla="*/ 29 w 57"/>
                <a:gd name="T37" fmla="*/ 82 h 82"/>
                <a:gd name="T38" fmla="*/ 29 w 57"/>
                <a:gd name="T39" fmla="*/ 82 h 82"/>
                <a:gd name="T40" fmla="*/ 34 w 57"/>
                <a:gd name="T41" fmla="*/ 81 h 82"/>
                <a:gd name="T42" fmla="*/ 40 w 57"/>
                <a:gd name="T43" fmla="*/ 78 h 82"/>
                <a:gd name="T44" fmla="*/ 44 w 57"/>
                <a:gd name="T45" fmla="*/ 74 h 82"/>
                <a:gd name="T46" fmla="*/ 49 w 57"/>
                <a:gd name="T47" fmla="*/ 68 h 82"/>
                <a:gd name="T48" fmla="*/ 52 w 57"/>
                <a:gd name="T49" fmla="*/ 63 h 82"/>
                <a:gd name="T50" fmla="*/ 56 w 57"/>
                <a:gd name="T51" fmla="*/ 56 h 82"/>
                <a:gd name="T52" fmla="*/ 57 w 57"/>
                <a:gd name="T53" fmla="*/ 47 h 82"/>
                <a:gd name="T54" fmla="*/ 57 w 57"/>
                <a:gd name="T55" fmla="*/ 40 h 82"/>
                <a:gd name="T56" fmla="*/ 57 w 57"/>
                <a:gd name="T57" fmla="*/ 40 h 82"/>
                <a:gd name="T58" fmla="*/ 57 w 57"/>
                <a:gd name="T59" fmla="*/ 32 h 82"/>
                <a:gd name="T60" fmla="*/ 54 w 57"/>
                <a:gd name="T61" fmla="*/ 23 h 82"/>
                <a:gd name="T62" fmla="*/ 52 w 57"/>
                <a:gd name="T63" fmla="*/ 17 h 82"/>
                <a:gd name="T64" fmla="*/ 48 w 57"/>
                <a:gd name="T65" fmla="*/ 10 h 82"/>
                <a:gd name="T66" fmla="*/ 44 w 57"/>
                <a:gd name="T67" fmla="*/ 6 h 82"/>
                <a:gd name="T68" fmla="*/ 39 w 57"/>
                <a:gd name="T69" fmla="*/ 3 h 82"/>
                <a:gd name="T70" fmla="*/ 34 w 57"/>
                <a:gd name="T71" fmla="*/ 0 h 82"/>
                <a:gd name="T72" fmla="*/ 28 w 57"/>
                <a:gd name="T73" fmla="*/ 0 h 82"/>
                <a:gd name="T74" fmla="*/ 28 w 57"/>
                <a:gd name="T7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" h="82">
                  <a:moveTo>
                    <a:pt x="28" y="0"/>
                  </a:moveTo>
                  <a:lnTo>
                    <a:pt x="28" y="0"/>
                  </a:lnTo>
                  <a:lnTo>
                    <a:pt x="23" y="2"/>
                  </a:lnTo>
                  <a:lnTo>
                    <a:pt x="16" y="3"/>
                  </a:lnTo>
                  <a:lnTo>
                    <a:pt x="12" y="7"/>
                  </a:lnTo>
                  <a:lnTo>
                    <a:pt x="7" y="13"/>
                  </a:lnTo>
                  <a:lnTo>
                    <a:pt x="5" y="19"/>
                  </a:lnTo>
                  <a:lnTo>
                    <a:pt x="1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51"/>
                  </a:lnTo>
                  <a:lnTo>
                    <a:pt x="2" y="58"/>
                  </a:lnTo>
                  <a:lnTo>
                    <a:pt x="5" y="65"/>
                  </a:lnTo>
                  <a:lnTo>
                    <a:pt x="9" y="71"/>
                  </a:lnTo>
                  <a:lnTo>
                    <a:pt x="12" y="75"/>
                  </a:lnTo>
                  <a:lnTo>
                    <a:pt x="18" y="80"/>
                  </a:lnTo>
                  <a:lnTo>
                    <a:pt x="23" y="81"/>
                  </a:lnTo>
                  <a:lnTo>
                    <a:pt x="29" y="82"/>
                  </a:lnTo>
                  <a:lnTo>
                    <a:pt x="29" y="82"/>
                  </a:lnTo>
                  <a:lnTo>
                    <a:pt x="34" y="81"/>
                  </a:lnTo>
                  <a:lnTo>
                    <a:pt x="40" y="78"/>
                  </a:lnTo>
                  <a:lnTo>
                    <a:pt x="44" y="74"/>
                  </a:lnTo>
                  <a:lnTo>
                    <a:pt x="49" y="68"/>
                  </a:lnTo>
                  <a:lnTo>
                    <a:pt x="52" y="63"/>
                  </a:lnTo>
                  <a:lnTo>
                    <a:pt x="56" y="56"/>
                  </a:lnTo>
                  <a:lnTo>
                    <a:pt x="57" y="47"/>
                  </a:lnTo>
                  <a:lnTo>
                    <a:pt x="57" y="40"/>
                  </a:lnTo>
                  <a:lnTo>
                    <a:pt x="57" y="40"/>
                  </a:lnTo>
                  <a:lnTo>
                    <a:pt x="57" y="32"/>
                  </a:lnTo>
                  <a:lnTo>
                    <a:pt x="54" y="23"/>
                  </a:lnTo>
                  <a:lnTo>
                    <a:pt x="52" y="17"/>
                  </a:lnTo>
                  <a:lnTo>
                    <a:pt x="48" y="10"/>
                  </a:lnTo>
                  <a:lnTo>
                    <a:pt x="44" y="6"/>
                  </a:lnTo>
                  <a:lnTo>
                    <a:pt x="39" y="3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8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Freeform 1120"/>
            <p:cNvSpPr>
              <a:spLocks/>
            </p:cNvSpPr>
            <p:nvPr/>
          </p:nvSpPr>
          <p:spPr bwMode="auto">
            <a:xfrm>
              <a:off x="2062" y="1743"/>
              <a:ext cx="53" cy="74"/>
            </a:xfrm>
            <a:custGeom>
              <a:avLst/>
              <a:gdLst>
                <a:gd name="T0" fmla="*/ 25 w 53"/>
                <a:gd name="T1" fmla="*/ 0 h 74"/>
                <a:gd name="T2" fmla="*/ 25 w 53"/>
                <a:gd name="T3" fmla="*/ 0 h 74"/>
                <a:gd name="T4" fmla="*/ 20 w 53"/>
                <a:gd name="T5" fmla="*/ 1 h 74"/>
                <a:gd name="T6" fmla="*/ 15 w 53"/>
                <a:gd name="T7" fmla="*/ 3 h 74"/>
                <a:gd name="T8" fmla="*/ 11 w 53"/>
                <a:gd name="T9" fmla="*/ 7 h 74"/>
                <a:gd name="T10" fmla="*/ 8 w 53"/>
                <a:gd name="T11" fmla="*/ 13 h 74"/>
                <a:gd name="T12" fmla="*/ 4 w 53"/>
                <a:gd name="T13" fmla="*/ 18 h 74"/>
                <a:gd name="T14" fmla="*/ 1 w 53"/>
                <a:gd name="T15" fmla="*/ 24 h 74"/>
                <a:gd name="T16" fmla="*/ 0 w 53"/>
                <a:gd name="T17" fmla="*/ 33 h 74"/>
                <a:gd name="T18" fmla="*/ 0 w 53"/>
                <a:gd name="T19" fmla="*/ 40 h 74"/>
                <a:gd name="T20" fmla="*/ 0 w 53"/>
                <a:gd name="T21" fmla="*/ 40 h 74"/>
                <a:gd name="T22" fmla="*/ 1 w 53"/>
                <a:gd name="T23" fmla="*/ 47 h 74"/>
                <a:gd name="T24" fmla="*/ 3 w 53"/>
                <a:gd name="T25" fmla="*/ 54 h 74"/>
                <a:gd name="T26" fmla="*/ 5 w 53"/>
                <a:gd name="T27" fmla="*/ 59 h 74"/>
                <a:gd name="T28" fmla="*/ 9 w 53"/>
                <a:gd name="T29" fmla="*/ 65 h 74"/>
                <a:gd name="T30" fmla="*/ 13 w 53"/>
                <a:gd name="T31" fmla="*/ 69 h 74"/>
                <a:gd name="T32" fmla="*/ 18 w 53"/>
                <a:gd name="T33" fmla="*/ 72 h 74"/>
                <a:gd name="T34" fmla="*/ 23 w 53"/>
                <a:gd name="T35" fmla="*/ 74 h 74"/>
                <a:gd name="T36" fmla="*/ 28 w 53"/>
                <a:gd name="T37" fmla="*/ 74 h 74"/>
                <a:gd name="T38" fmla="*/ 28 w 53"/>
                <a:gd name="T39" fmla="*/ 74 h 74"/>
                <a:gd name="T40" fmla="*/ 34 w 53"/>
                <a:gd name="T41" fmla="*/ 74 h 74"/>
                <a:gd name="T42" fmla="*/ 39 w 53"/>
                <a:gd name="T43" fmla="*/ 71 h 74"/>
                <a:gd name="T44" fmla="*/ 43 w 53"/>
                <a:gd name="T45" fmla="*/ 67 h 74"/>
                <a:gd name="T46" fmla="*/ 47 w 53"/>
                <a:gd name="T47" fmla="*/ 61 h 74"/>
                <a:gd name="T48" fmla="*/ 50 w 53"/>
                <a:gd name="T49" fmla="*/ 55 h 74"/>
                <a:gd name="T50" fmla="*/ 52 w 53"/>
                <a:gd name="T51" fmla="*/ 50 h 74"/>
                <a:gd name="T52" fmla="*/ 53 w 53"/>
                <a:gd name="T53" fmla="*/ 43 h 74"/>
                <a:gd name="T54" fmla="*/ 53 w 53"/>
                <a:gd name="T55" fmla="*/ 34 h 74"/>
                <a:gd name="T56" fmla="*/ 53 w 53"/>
                <a:gd name="T57" fmla="*/ 34 h 74"/>
                <a:gd name="T58" fmla="*/ 53 w 53"/>
                <a:gd name="T59" fmla="*/ 27 h 74"/>
                <a:gd name="T60" fmla="*/ 51 w 53"/>
                <a:gd name="T61" fmla="*/ 20 h 74"/>
                <a:gd name="T62" fmla="*/ 48 w 53"/>
                <a:gd name="T63" fmla="*/ 14 h 74"/>
                <a:gd name="T64" fmla="*/ 44 w 53"/>
                <a:gd name="T65" fmla="*/ 9 h 74"/>
                <a:gd name="T66" fmla="*/ 41 w 53"/>
                <a:gd name="T67" fmla="*/ 4 h 74"/>
                <a:gd name="T68" fmla="*/ 36 w 53"/>
                <a:gd name="T69" fmla="*/ 1 h 74"/>
                <a:gd name="T70" fmla="*/ 31 w 53"/>
                <a:gd name="T71" fmla="*/ 0 h 74"/>
                <a:gd name="T72" fmla="*/ 25 w 53"/>
                <a:gd name="T73" fmla="*/ 0 h 74"/>
                <a:gd name="T74" fmla="*/ 25 w 53"/>
                <a:gd name="T7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74">
                  <a:moveTo>
                    <a:pt x="25" y="0"/>
                  </a:moveTo>
                  <a:lnTo>
                    <a:pt x="25" y="0"/>
                  </a:lnTo>
                  <a:lnTo>
                    <a:pt x="20" y="1"/>
                  </a:lnTo>
                  <a:lnTo>
                    <a:pt x="15" y="3"/>
                  </a:lnTo>
                  <a:lnTo>
                    <a:pt x="11" y="7"/>
                  </a:lnTo>
                  <a:lnTo>
                    <a:pt x="8" y="13"/>
                  </a:lnTo>
                  <a:lnTo>
                    <a:pt x="4" y="18"/>
                  </a:lnTo>
                  <a:lnTo>
                    <a:pt x="1" y="24"/>
                  </a:lnTo>
                  <a:lnTo>
                    <a:pt x="0" y="33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" y="47"/>
                  </a:lnTo>
                  <a:lnTo>
                    <a:pt x="3" y="54"/>
                  </a:lnTo>
                  <a:lnTo>
                    <a:pt x="5" y="59"/>
                  </a:lnTo>
                  <a:lnTo>
                    <a:pt x="9" y="65"/>
                  </a:lnTo>
                  <a:lnTo>
                    <a:pt x="13" y="69"/>
                  </a:lnTo>
                  <a:lnTo>
                    <a:pt x="18" y="72"/>
                  </a:lnTo>
                  <a:lnTo>
                    <a:pt x="23" y="74"/>
                  </a:lnTo>
                  <a:lnTo>
                    <a:pt x="28" y="74"/>
                  </a:lnTo>
                  <a:lnTo>
                    <a:pt x="28" y="74"/>
                  </a:lnTo>
                  <a:lnTo>
                    <a:pt x="34" y="74"/>
                  </a:lnTo>
                  <a:lnTo>
                    <a:pt x="39" y="71"/>
                  </a:lnTo>
                  <a:lnTo>
                    <a:pt x="43" y="67"/>
                  </a:lnTo>
                  <a:lnTo>
                    <a:pt x="47" y="61"/>
                  </a:lnTo>
                  <a:lnTo>
                    <a:pt x="50" y="55"/>
                  </a:lnTo>
                  <a:lnTo>
                    <a:pt x="52" y="50"/>
                  </a:lnTo>
                  <a:lnTo>
                    <a:pt x="53" y="43"/>
                  </a:lnTo>
                  <a:lnTo>
                    <a:pt x="53" y="34"/>
                  </a:lnTo>
                  <a:lnTo>
                    <a:pt x="53" y="34"/>
                  </a:lnTo>
                  <a:lnTo>
                    <a:pt x="53" y="27"/>
                  </a:lnTo>
                  <a:lnTo>
                    <a:pt x="51" y="20"/>
                  </a:lnTo>
                  <a:lnTo>
                    <a:pt x="48" y="14"/>
                  </a:lnTo>
                  <a:lnTo>
                    <a:pt x="44" y="9"/>
                  </a:lnTo>
                  <a:lnTo>
                    <a:pt x="41" y="4"/>
                  </a:lnTo>
                  <a:lnTo>
                    <a:pt x="36" y="1"/>
                  </a:lnTo>
                  <a:lnTo>
                    <a:pt x="31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8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" name="Freeform 1121"/>
            <p:cNvSpPr>
              <a:spLocks/>
            </p:cNvSpPr>
            <p:nvPr/>
          </p:nvSpPr>
          <p:spPr bwMode="auto">
            <a:xfrm>
              <a:off x="2034" y="1439"/>
              <a:ext cx="169" cy="172"/>
            </a:xfrm>
            <a:custGeom>
              <a:avLst/>
              <a:gdLst>
                <a:gd name="T0" fmla="*/ 168 w 169"/>
                <a:gd name="T1" fmla="*/ 51 h 172"/>
                <a:gd name="T2" fmla="*/ 168 w 169"/>
                <a:gd name="T3" fmla="*/ 51 h 172"/>
                <a:gd name="T4" fmla="*/ 168 w 169"/>
                <a:gd name="T5" fmla="*/ 47 h 172"/>
                <a:gd name="T6" fmla="*/ 164 w 169"/>
                <a:gd name="T7" fmla="*/ 39 h 172"/>
                <a:gd name="T8" fmla="*/ 156 w 169"/>
                <a:gd name="T9" fmla="*/ 28 h 172"/>
                <a:gd name="T10" fmla="*/ 147 w 169"/>
                <a:gd name="T11" fmla="*/ 17 h 172"/>
                <a:gd name="T12" fmla="*/ 141 w 169"/>
                <a:gd name="T13" fmla="*/ 13 h 172"/>
                <a:gd name="T14" fmla="*/ 135 w 169"/>
                <a:gd name="T15" fmla="*/ 7 h 172"/>
                <a:gd name="T16" fmla="*/ 128 w 169"/>
                <a:gd name="T17" fmla="*/ 4 h 172"/>
                <a:gd name="T18" fmla="*/ 119 w 169"/>
                <a:gd name="T19" fmla="*/ 1 h 172"/>
                <a:gd name="T20" fmla="*/ 112 w 169"/>
                <a:gd name="T21" fmla="*/ 0 h 172"/>
                <a:gd name="T22" fmla="*/ 103 w 169"/>
                <a:gd name="T23" fmla="*/ 1 h 172"/>
                <a:gd name="T24" fmla="*/ 93 w 169"/>
                <a:gd name="T25" fmla="*/ 4 h 172"/>
                <a:gd name="T26" fmla="*/ 83 w 169"/>
                <a:gd name="T27" fmla="*/ 8 h 172"/>
                <a:gd name="T28" fmla="*/ 83 w 169"/>
                <a:gd name="T29" fmla="*/ 8 h 172"/>
                <a:gd name="T30" fmla="*/ 72 w 169"/>
                <a:gd name="T31" fmla="*/ 15 h 172"/>
                <a:gd name="T32" fmla="*/ 62 w 169"/>
                <a:gd name="T33" fmla="*/ 25 h 172"/>
                <a:gd name="T34" fmla="*/ 53 w 169"/>
                <a:gd name="T35" fmla="*/ 37 h 172"/>
                <a:gd name="T36" fmla="*/ 46 w 169"/>
                <a:gd name="T37" fmla="*/ 48 h 172"/>
                <a:gd name="T38" fmla="*/ 38 w 169"/>
                <a:gd name="T39" fmla="*/ 61 h 172"/>
                <a:gd name="T40" fmla="*/ 32 w 169"/>
                <a:gd name="T41" fmla="*/ 75 h 172"/>
                <a:gd name="T42" fmla="*/ 20 w 169"/>
                <a:gd name="T43" fmla="*/ 103 h 172"/>
                <a:gd name="T44" fmla="*/ 12 w 169"/>
                <a:gd name="T45" fmla="*/ 130 h 172"/>
                <a:gd name="T46" fmla="*/ 5 w 169"/>
                <a:gd name="T47" fmla="*/ 151 h 172"/>
                <a:gd name="T48" fmla="*/ 0 w 169"/>
                <a:gd name="T49" fmla="*/ 172 h 172"/>
                <a:gd name="T50" fmla="*/ 0 w 169"/>
                <a:gd name="T51" fmla="*/ 172 h 172"/>
                <a:gd name="T52" fmla="*/ 10 w 169"/>
                <a:gd name="T53" fmla="*/ 148 h 172"/>
                <a:gd name="T54" fmla="*/ 22 w 169"/>
                <a:gd name="T55" fmla="*/ 124 h 172"/>
                <a:gd name="T56" fmla="*/ 36 w 169"/>
                <a:gd name="T57" fmla="*/ 97 h 172"/>
                <a:gd name="T58" fmla="*/ 52 w 169"/>
                <a:gd name="T59" fmla="*/ 71 h 172"/>
                <a:gd name="T60" fmla="*/ 61 w 169"/>
                <a:gd name="T61" fmla="*/ 58 h 172"/>
                <a:gd name="T62" fmla="*/ 70 w 169"/>
                <a:gd name="T63" fmla="*/ 48 h 172"/>
                <a:gd name="T64" fmla="*/ 79 w 169"/>
                <a:gd name="T65" fmla="*/ 39 h 172"/>
                <a:gd name="T66" fmla="*/ 88 w 169"/>
                <a:gd name="T67" fmla="*/ 34 h 172"/>
                <a:gd name="T68" fmla="*/ 95 w 169"/>
                <a:gd name="T69" fmla="*/ 31 h 172"/>
                <a:gd name="T70" fmla="*/ 100 w 169"/>
                <a:gd name="T71" fmla="*/ 31 h 172"/>
                <a:gd name="T72" fmla="*/ 104 w 169"/>
                <a:gd name="T73" fmla="*/ 31 h 172"/>
                <a:gd name="T74" fmla="*/ 104 w 169"/>
                <a:gd name="T75" fmla="*/ 31 h 172"/>
                <a:gd name="T76" fmla="*/ 111 w 169"/>
                <a:gd name="T77" fmla="*/ 34 h 172"/>
                <a:gd name="T78" fmla="*/ 117 w 169"/>
                <a:gd name="T79" fmla="*/ 38 h 172"/>
                <a:gd name="T80" fmla="*/ 122 w 169"/>
                <a:gd name="T81" fmla="*/ 41 h 172"/>
                <a:gd name="T82" fmla="*/ 127 w 169"/>
                <a:gd name="T83" fmla="*/ 45 h 172"/>
                <a:gd name="T84" fmla="*/ 133 w 169"/>
                <a:gd name="T85" fmla="*/ 54 h 172"/>
                <a:gd name="T86" fmla="*/ 139 w 169"/>
                <a:gd name="T87" fmla="*/ 62 h 172"/>
                <a:gd name="T88" fmla="*/ 142 w 169"/>
                <a:gd name="T89" fmla="*/ 69 h 172"/>
                <a:gd name="T90" fmla="*/ 146 w 169"/>
                <a:gd name="T91" fmla="*/ 75 h 172"/>
                <a:gd name="T92" fmla="*/ 149 w 169"/>
                <a:gd name="T93" fmla="*/ 76 h 172"/>
                <a:gd name="T94" fmla="*/ 151 w 169"/>
                <a:gd name="T95" fmla="*/ 76 h 172"/>
                <a:gd name="T96" fmla="*/ 154 w 169"/>
                <a:gd name="T97" fmla="*/ 76 h 172"/>
                <a:gd name="T98" fmla="*/ 159 w 169"/>
                <a:gd name="T99" fmla="*/ 75 h 172"/>
                <a:gd name="T100" fmla="*/ 159 w 169"/>
                <a:gd name="T101" fmla="*/ 75 h 172"/>
                <a:gd name="T102" fmla="*/ 164 w 169"/>
                <a:gd name="T103" fmla="*/ 72 h 172"/>
                <a:gd name="T104" fmla="*/ 168 w 169"/>
                <a:gd name="T105" fmla="*/ 68 h 172"/>
                <a:gd name="T106" fmla="*/ 169 w 169"/>
                <a:gd name="T107" fmla="*/ 64 h 172"/>
                <a:gd name="T108" fmla="*/ 169 w 169"/>
                <a:gd name="T109" fmla="*/ 61 h 172"/>
                <a:gd name="T110" fmla="*/ 168 w 169"/>
                <a:gd name="T111" fmla="*/ 54 h 172"/>
                <a:gd name="T112" fmla="*/ 168 w 169"/>
                <a:gd name="T113" fmla="*/ 51 h 172"/>
                <a:gd name="T114" fmla="*/ 168 w 169"/>
                <a:gd name="T115" fmla="*/ 5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9" h="172">
                  <a:moveTo>
                    <a:pt x="168" y="51"/>
                  </a:moveTo>
                  <a:lnTo>
                    <a:pt x="168" y="51"/>
                  </a:lnTo>
                  <a:lnTo>
                    <a:pt x="168" y="47"/>
                  </a:lnTo>
                  <a:lnTo>
                    <a:pt x="164" y="39"/>
                  </a:lnTo>
                  <a:lnTo>
                    <a:pt x="156" y="28"/>
                  </a:lnTo>
                  <a:lnTo>
                    <a:pt x="147" y="17"/>
                  </a:lnTo>
                  <a:lnTo>
                    <a:pt x="141" y="13"/>
                  </a:lnTo>
                  <a:lnTo>
                    <a:pt x="135" y="7"/>
                  </a:lnTo>
                  <a:lnTo>
                    <a:pt x="128" y="4"/>
                  </a:lnTo>
                  <a:lnTo>
                    <a:pt x="119" y="1"/>
                  </a:lnTo>
                  <a:lnTo>
                    <a:pt x="112" y="0"/>
                  </a:lnTo>
                  <a:lnTo>
                    <a:pt x="103" y="1"/>
                  </a:lnTo>
                  <a:lnTo>
                    <a:pt x="93" y="4"/>
                  </a:lnTo>
                  <a:lnTo>
                    <a:pt x="83" y="8"/>
                  </a:lnTo>
                  <a:lnTo>
                    <a:pt x="83" y="8"/>
                  </a:lnTo>
                  <a:lnTo>
                    <a:pt x="72" y="15"/>
                  </a:lnTo>
                  <a:lnTo>
                    <a:pt x="62" y="25"/>
                  </a:lnTo>
                  <a:lnTo>
                    <a:pt x="53" y="37"/>
                  </a:lnTo>
                  <a:lnTo>
                    <a:pt x="46" y="48"/>
                  </a:lnTo>
                  <a:lnTo>
                    <a:pt x="38" y="61"/>
                  </a:lnTo>
                  <a:lnTo>
                    <a:pt x="32" y="75"/>
                  </a:lnTo>
                  <a:lnTo>
                    <a:pt x="20" y="103"/>
                  </a:lnTo>
                  <a:lnTo>
                    <a:pt x="12" y="130"/>
                  </a:lnTo>
                  <a:lnTo>
                    <a:pt x="5" y="151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10" y="148"/>
                  </a:lnTo>
                  <a:lnTo>
                    <a:pt x="22" y="124"/>
                  </a:lnTo>
                  <a:lnTo>
                    <a:pt x="36" y="97"/>
                  </a:lnTo>
                  <a:lnTo>
                    <a:pt x="52" y="71"/>
                  </a:lnTo>
                  <a:lnTo>
                    <a:pt x="61" y="58"/>
                  </a:lnTo>
                  <a:lnTo>
                    <a:pt x="70" y="48"/>
                  </a:lnTo>
                  <a:lnTo>
                    <a:pt x="79" y="39"/>
                  </a:lnTo>
                  <a:lnTo>
                    <a:pt x="88" y="34"/>
                  </a:lnTo>
                  <a:lnTo>
                    <a:pt x="95" y="31"/>
                  </a:lnTo>
                  <a:lnTo>
                    <a:pt x="100" y="31"/>
                  </a:lnTo>
                  <a:lnTo>
                    <a:pt x="104" y="31"/>
                  </a:lnTo>
                  <a:lnTo>
                    <a:pt x="104" y="31"/>
                  </a:lnTo>
                  <a:lnTo>
                    <a:pt x="111" y="34"/>
                  </a:lnTo>
                  <a:lnTo>
                    <a:pt x="117" y="38"/>
                  </a:lnTo>
                  <a:lnTo>
                    <a:pt x="122" y="41"/>
                  </a:lnTo>
                  <a:lnTo>
                    <a:pt x="127" y="45"/>
                  </a:lnTo>
                  <a:lnTo>
                    <a:pt x="133" y="54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6" y="75"/>
                  </a:lnTo>
                  <a:lnTo>
                    <a:pt x="149" y="76"/>
                  </a:lnTo>
                  <a:lnTo>
                    <a:pt x="151" y="76"/>
                  </a:lnTo>
                  <a:lnTo>
                    <a:pt x="154" y="76"/>
                  </a:lnTo>
                  <a:lnTo>
                    <a:pt x="159" y="75"/>
                  </a:lnTo>
                  <a:lnTo>
                    <a:pt x="159" y="75"/>
                  </a:lnTo>
                  <a:lnTo>
                    <a:pt x="164" y="72"/>
                  </a:lnTo>
                  <a:lnTo>
                    <a:pt x="168" y="68"/>
                  </a:lnTo>
                  <a:lnTo>
                    <a:pt x="169" y="64"/>
                  </a:lnTo>
                  <a:lnTo>
                    <a:pt x="169" y="61"/>
                  </a:lnTo>
                  <a:lnTo>
                    <a:pt x="168" y="54"/>
                  </a:lnTo>
                  <a:lnTo>
                    <a:pt x="168" y="51"/>
                  </a:lnTo>
                  <a:lnTo>
                    <a:pt x="168" y="51"/>
                  </a:lnTo>
                  <a:close/>
                </a:path>
              </a:pathLst>
            </a:custGeom>
            <a:solidFill>
              <a:srgbClr val="FF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" name="Freeform 1122"/>
            <p:cNvSpPr>
              <a:spLocks/>
            </p:cNvSpPr>
            <p:nvPr/>
          </p:nvSpPr>
          <p:spPr bwMode="auto">
            <a:xfrm>
              <a:off x="1964" y="1521"/>
              <a:ext cx="188" cy="317"/>
            </a:xfrm>
            <a:custGeom>
              <a:avLst/>
              <a:gdLst>
                <a:gd name="T0" fmla="*/ 146 w 188"/>
                <a:gd name="T1" fmla="*/ 7 h 317"/>
                <a:gd name="T2" fmla="*/ 146 w 188"/>
                <a:gd name="T3" fmla="*/ 7 h 317"/>
                <a:gd name="T4" fmla="*/ 136 w 188"/>
                <a:gd name="T5" fmla="*/ 23 h 317"/>
                <a:gd name="T6" fmla="*/ 118 w 188"/>
                <a:gd name="T7" fmla="*/ 57 h 317"/>
                <a:gd name="T8" fmla="*/ 70 w 188"/>
                <a:gd name="T9" fmla="*/ 151 h 317"/>
                <a:gd name="T10" fmla="*/ 23 w 188"/>
                <a:gd name="T11" fmla="*/ 248 h 317"/>
                <a:gd name="T12" fmla="*/ 8 w 188"/>
                <a:gd name="T13" fmla="*/ 281 h 317"/>
                <a:gd name="T14" fmla="*/ 4 w 188"/>
                <a:gd name="T15" fmla="*/ 293 h 317"/>
                <a:gd name="T16" fmla="*/ 1 w 188"/>
                <a:gd name="T17" fmla="*/ 298 h 317"/>
                <a:gd name="T18" fmla="*/ 1 w 188"/>
                <a:gd name="T19" fmla="*/ 298 h 317"/>
                <a:gd name="T20" fmla="*/ 0 w 188"/>
                <a:gd name="T21" fmla="*/ 317 h 317"/>
                <a:gd name="T22" fmla="*/ 0 w 188"/>
                <a:gd name="T23" fmla="*/ 317 h 317"/>
                <a:gd name="T24" fmla="*/ 4 w 188"/>
                <a:gd name="T25" fmla="*/ 306 h 317"/>
                <a:gd name="T26" fmla="*/ 17 w 188"/>
                <a:gd name="T27" fmla="*/ 279 h 317"/>
                <a:gd name="T28" fmla="*/ 57 w 188"/>
                <a:gd name="T29" fmla="*/ 194 h 317"/>
                <a:gd name="T30" fmla="*/ 82 w 188"/>
                <a:gd name="T31" fmla="*/ 146 h 317"/>
                <a:gd name="T32" fmla="*/ 106 w 188"/>
                <a:gd name="T33" fmla="*/ 100 h 317"/>
                <a:gd name="T34" fmla="*/ 129 w 188"/>
                <a:gd name="T35" fmla="*/ 61 h 317"/>
                <a:gd name="T36" fmla="*/ 139 w 188"/>
                <a:gd name="T37" fmla="*/ 45 h 317"/>
                <a:gd name="T38" fmla="*/ 148 w 188"/>
                <a:gd name="T39" fmla="*/ 34 h 317"/>
                <a:gd name="T40" fmla="*/ 148 w 188"/>
                <a:gd name="T41" fmla="*/ 34 h 317"/>
                <a:gd name="T42" fmla="*/ 154 w 188"/>
                <a:gd name="T43" fmla="*/ 25 h 317"/>
                <a:gd name="T44" fmla="*/ 159 w 188"/>
                <a:gd name="T45" fmla="*/ 21 h 317"/>
                <a:gd name="T46" fmla="*/ 163 w 188"/>
                <a:gd name="T47" fmla="*/ 21 h 317"/>
                <a:gd name="T48" fmla="*/ 167 w 188"/>
                <a:gd name="T49" fmla="*/ 21 h 317"/>
                <a:gd name="T50" fmla="*/ 169 w 188"/>
                <a:gd name="T51" fmla="*/ 25 h 317"/>
                <a:gd name="T52" fmla="*/ 172 w 188"/>
                <a:gd name="T53" fmla="*/ 30 h 317"/>
                <a:gd name="T54" fmla="*/ 179 w 188"/>
                <a:gd name="T55" fmla="*/ 42 h 317"/>
                <a:gd name="T56" fmla="*/ 179 w 188"/>
                <a:gd name="T57" fmla="*/ 42 h 317"/>
                <a:gd name="T58" fmla="*/ 183 w 188"/>
                <a:gd name="T59" fmla="*/ 47 h 317"/>
                <a:gd name="T60" fmla="*/ 186 w 188"/>
                <a:gd name="T61" fmla="*/ 47 h 317"/>
                <a:gd name="T62" fmla="*/ 187 w 188"/>
                <a:gd name="T63" fmla="*/ 45 h 317"/>
                <a:gd name="T64" fmla="*/ 188 w 188"/>
                <a:gd name="T65" fmla="*/ 42 h 317"/>
                <a:gd name="T66" fmla="*/ 188 w 188"/>
                <a:gd name="T67" fmla="*/ 42 h 317"/>
                <a:gd name="T68" fmla="*/ 187 w 188"/>
                <a:gd name="T69" fmla="*/ 32 h 317"/>
                <a:gd name="T70" fmla="*/ 184 w 188"/>
                <a:gd name="T71" fmla="*/ 23 h 317"/>
                <a:gd name="T72" fmla="*/ 179 w 188"/>
                <a:gd name="T73" fmla="*/ 14 h 317"/>
                <a:gd name="T74" fmla="*/ 173 w 188"/>
                <a:gd name="T75" fmla="*/ 7 h 317"/>
                <a:gd name="T76" fmla="*/ 165 w 188"/>
                <a:gd name="T77" fmla="*/ 1 h 317"/>
                <a:gd name="T78" fmla="*/ 159 w 188"/>
                <a:gd name="T79" fmla="*/ 0 h 317"/>
                <a:gd name="T80" fmla="*/ 155 w 188"/>
                <a:gd name="T81" fmla="*/ 0 h 317"/>
                <a:gd name="T82" fmla="*/ 153 w 188"/>
                <a:gd name="T83" fmla="*/ 1 h 317"/>
                <a:gd name="T84" fmla="*/ 149 w 188"/>
                <a:gd name="T85" fmla="*/ 4 h 317"/>
                <a:gd name="T86" fmla="*/ 146 w 188"/>
                <a:gd name="T87" fmla="*/ 7 h 317"/>
                <a:gd name="T88" fmla="*/ 146 w 188"/>
                <a:gd name="T89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8" h="317">
                  <a:moveTo>
                    <a:pt x="146" y="7"/>
                  </a:moveTo>
                  <a:lnTo>
                    <a:pt x="146" y="7"/>
                  </a:lnTo>
                  <a:lnTo>
                    <a:pt x="136" y="23"/>
                  </a:lnTo>
                  <a:lnTo>
                    <a:pt x="118" y="57"/>
                  </a:lnTo>
                  <a:lnTo>
                    <a:pt x="70" y="151"/>
                  </a:lnTo>
                  <a:lnTo>
                    <a:pt x="23" y="248"/>
                  </a:lnTo>
                  <a:lnTo>
                    <a:pt x="8" y="281"/>
                  </a:lnTo>
                  <a:lnTo>
                    <a:pt x="4" y="293"/>
                  </a:lnTo>
                  <a:lnTo>
                    <a:pt x="1" y="298"/>
                  </a:lnTo>
                  <a:lnTo>
                    <a:pt x="1" y="298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4" y="306"/>
                  </a:lnTo>
                  <a:lnTo>
                    <a:pt x="17" y="279"/>
                  </a:lnTo>
                  <a:lnTo>
                    <a:pt x="57" y="194"/>
                  </a:lnTo>
                  <a:lnTo>
                    <a:pt x="82" y="146"/>
                  </a:lnTo>
                  <a:lnTo>
                    <a:pt x="106" y="100"/>
                  </a:lnTo>
                  <a:lnTo>
                    <a:pt x="129" y="61"/>
                  </a:lnTo>
                  <a:lnTo>
                    <a:pt x="139" y="45"/>
                  </a:lnTo>
                  <a:lnTo>
                    <a:pt x="148" y="34"/>
                  </a:lnTo>
                  <a:lnTo>
                    <a:pt x="148" y="34"/>
                  </a:lnTo>
                  <a:lnTo>
                    <a:pt x="154" y="25"/>
                  </a:lnTo>
                  <a:lnTo>
                    <a:pt x="159" y="21"/>
                  </a:lnTo>
                  <a:lnTo>
                    <a:pt x="163" y="21"/>
                  </a:lnTo>
                  <a:lnTo>
                    <a:pt x="167" y="21"/>
                  </a:lnTo>
                  <a:lnTo>
                    <a:pt x="169" y="25"/>
                  </a:lnTo>
                  <a:lnTo>
                    <a:pt x="172" y="30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3" y="47"/>
                  </a:lnTo>
                  <a:lnTo>
                    <a:pt x="186" y="47"/>
                  </a:lnTo>
                  <a:lnTo>
                    <a:pt x="187" y="45"/>
                  </a:lnTo>
                  <a:lnTo>
                    <a:pt x="188" y="42"/>
                  </a:lnTo>
                  <a:lnTo>
                    <a:pt x="188" y="42"/>
                  </a:lnTo>
                  <a:lnTo>
                    <a:pt x="187" y="32"/>
                  </a:lnTo>
                  <a:lnTo>
                    <a:pt x="184" y="23"/>
                  </a:lnTo>
                  <a:lnTo>
                    <a:pt x="179" y="14"/>
                  </a:lnTo>
                  <a:lnTo>
                    <a:pt x="173" y="7"/>
                  </a:lnTo>
                  <a:lnTo>
                    <a:pt x="165" y="1"/>
                  </a:lnTo>
                  <a:lnTo>
                    <a:pt x="159" y="0"/>
                  </a:lnTo>
                  <a:lnTo>
                    <a:pt x="155" y="0"/>
                  </a:lnTo>
                  <a:lnTo>
                    <a:pt x="153" y="1"/>
                  </a:lnTo>
                  <a:lnTo>
                    <a:pt x="149" y="4"/>
                  </a:lnTo>
                  <a:lnTo>
                    <a:pt x="146" y="7"/>
                  </a:lnTo>
                  <a:lnTo>
                    <a:pt x="146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" name="Freeform 1123"/>
            <p:cNvSpPr>
              <a:spLocks/>
            </p:cNvSpPr>
            <p:nvPr/>
          </p:nvSpPr>
          <p:spPr bwMode="auto">
            <a:xfrm>
              <a:off x="2062" y="1732"/>
              <a:ext cx="57" cy="63"/>
            </a:xfrm>
            <a:custGeom>
              <a:avLst/>
              <a:gdLst>
                <a:gd name="T0" fmla="*/ 28 w 57"/>
                <a:gd name="T1" fmla="*/ 0 h 63"/>
                <a:gd name="T2" fmla="*/ 28 w 57"/>
                <a:gd name="T3" fmla="*/ 0 h 63"/>
                <a:gd name="T4" fmla="*/ 23 w 57"/>
                <a:gd name="T5" fmla="*/ 0 h 63"/>
                <a:gd name="T6" fmla="*/ 17 w 57"/>
                <a:gd name="T7" fmla="*/ 1 h 63"/>
                <a:gd name="T8" fmla="*/ 13 w 57"/>
                <a:gd name="T9" fmla="*/ 4 h 63"/>
                <a:gd name="T10" fmla="*/ 8 w 57"/>
                <a:gd name="T11" fmla="*/ 8 h 63"/>
                <a:gd name="T12" fmla="*/ 5 w 57"/>
                <a:gd name="T13" fmla="*/ 14 h 63"/>
                <a:gd name="T14" fmla="*/ 1 w 57"/>
                <a:gd name="T15" fmla="*/ 18 h 63"/>
                <a:gd name="T16" fmla="*/ 0 w 57"/>
                <a:gd name="T17" fmla="*/ 25 h 63"/>
                <a:gd name="T18" fmla="*/ 0 w 57"/>
                <a:gd name="T19" fmla="*/ 31 h 63"/>
                <a:gd name="T20" fmla="*/ 0 w 57"/>
                <a:gd name="T21" fmla="*/ 31 h 63"/>
                <a:gd name="T22" fmla="*/ 0 w 57"/>
                <a:gd name="T23" fmla="*/ 38 h 63"/>
                <a:gd name="T24" fmla="*/ 1 w 57"/>
                <a:gd name="T25" fmla="*/ 44 h 63"/>
                <a:gd name="T26" fmla="*/ 5 w 57"/>
                <a:gd name="T27" fmla="*/ 49 h 63"/>
                <a:gd name="T28" fmla="*/ 8 w 57"/>
                <a:gd name="T29" fmla="*/ 54 h 63"/>
                <a:gd name="T30" fmla="*/ 13 w 57"/>
                <a:gd name="T31" fmla="*/ 58 h 63"/>
                <a:gd name="T32" fmla="*/ 17 w 57"/>
                <a:gd name="T33" fmla="*/ 61 h 63"/>
                <a:gd name="T34" fmla="*/ 23 w 57"/>
                <a:gd name="T35" fmla="*/ 62 h 63"/>
                <a:gd name="T36" fmla="*/ 28 w 57"/>
                <a:gd name="T37" fmla="*/ 63 h 63"/>
                <a:gd name="T38" fmla="*/ 28 w 57"/>
                <a:gd name="T39" fmla="*/ 63 h 63"/>
                <a:gd name="T40" fmla="*/ 34 w 57"/>
                <a:gd name="T41" fmla="*/ 62 h 63"/>
                <a:gd name="T42" fmla="*/ 39 w 57"/>
                <a:gd name="T43" fmla="*/ 61 h 63"/>
                <a:gd name="T44" fmla="*/ 44 w 57"/>
                <a:gd name="T45" fmla="*/ 58 h 63"/>
                <a:gd name="T46" fmla="*/ 48 w 57"/>
                <a:gd name="T47" fmla="*/ 54 h 63"/>
                <a:gd name="T48" fmla="*/ 52 w 57"/>
                <a:gd name="T49" fmla="*/ 49 h 63"/>
                <a:gd name="T50" fmla="*/ 55 w 57"/>
                <a:gd name="T51" fmla="*/ 44 h 63"/>
                <a:gd name="T52" fmla="*/ 56 w 57"/>
                <a:gd name="T53" fmla="*/ 38 h 63"/>
                <a:gd name="T54" fmla="*/ 57 w 57"/>
                <a:gd name="T55" fmla="*/ 31 h 63"/>
                <a:gd name="T56" fmla="*/ 57 w 57"/>
                <a:gd name="T57" fmla="*/ 31 h 63"/>
                <a:gd name="T58" fmla="*/ 56 w 57"/>
                <a:gd name="T59" fmla="*/ 25 h 63"/>
                <a:gd name="T60" fmla="*/ 55 w 57"/>
                <a:gd name="T61" fmla="*/ 18 h 63"/>
                <a:gd name="T62" fmla="*/ 52 w 57"/>
                <a:gd name="T63" fmla="*/ 14 h 63"/>
                <a:gd name="T64" fmla="*/ 48 w 57"/>
                <a:gd name="T65" fmla="*/ 8 h 63"/>
                <a:gd name="T66" fmla="*/ 44 w 57"/>
                <a:gd name="T67" fmla="*/ 4 h 63"/>
                <a:gd name="T68" fmla="*/ 39 w 57"/>
                <a:gd name="T69" fmla="*/ 1 h 63"/>
                <a:gd name="T70" fmla="*/ 34 w 57"/>
                <a:gd name="T71" fmla="*/ 0 h 63"/>
                <a:gd name="T72" fmla="*/ 28 w 57"/>
                <a:gd name="T73" fmla="*/ 0 h 63"/>
                <a:gd name="T74" fmla="*/ 28 w 57"/>
                <a:gd name="T7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" h="63">
                  <a:moveTo>
                    <a:pt x="28" y="0"/>
                  </a:moveTo>
                  <a:lnTo>
                    <a:pt x="28" y="0"/>
                  </a:lnTo>
                  <a:lnTo>
                    <a:pt x="23" y="0"/>
                  </a:lnTo>
                  <a:lnTo>
                    <a:pt x="17" y="1"/>
                  </a:lnTo>
                  <a:lnTo>
                    <a:pt x="13" y="4"/>
                  </a:lnTo>
                  <a:lnTo>
                    <a:pt x="8" y="8"/>
                  </a:lnTo>
                  <a:lnTo>
                    <a:pt x="5" y="14"/>
                  </a:lnTo>
                  <a:lnTo>
                    <a:pt x="1" y="18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" y="44"/>
                  </a:lnTo>
                  <a:lnTo>
                    <a:pt x="5" y="49"/>
                  </a:lnTo>
                  <a:lnTo>
                    <a:pt x="8" y="54"/>
                  </a:lnTo>
                  <a:lnTo>
                    <a:pt x="13" y="58"/>
                  </a:lnTo>
                  <a:lnTo>
                    <a:pt x="17" y="61"/>
                  </a:lnTo>
                  <a:lnTo>
                    <a:pt x="23" y="62"/>
                  </a:lnTo>
                  <a:lnTo>
                    <a:pt x="28" y="63"/>
                  </a:lnTo>
                  <a:lnTo>
                    <a:pt x="28" y="63"/>
                  </a:lnTo>
                  <a:lnTo>
                    <a:pt x="34" y="62"/>
                  </a:lnTo>
                  <a:lnTo>
                    <a:pt x="39" y="61"/>
                  </a:lnTo>
                  <a:lnTo>
                    <a:pt x="44" y="58"/>
                  </a:lnTo>
                  <a:lnTo>
                    <a:pt x="48" y="54"/>
                  </a:lnTo>
                  <a:lnTo>
                    <a:pt x="52" y="49"/>
                  </a:lnTo>
                  <a:lnTo>
                    <a:pt x="55" y="44"/>
                  </a:lnTo>
                  <a:lnTo>
                    <a:pt x="56" y="38"/>
                  </a:lnTo>
                  <a:lnTo>
                    <a:pt x="57" y="31"/>
                  </a:lnTo>
                  <a:lnTo>
                    <a:pt x="57" y="31"/>
                  </a:lnTo>
                  <a:lnTo>
                    <a:pt x="56" y="25"/>
                  </a:lnTo>
                  <a:lnTo>
                    <a:pt x="55" y="18"/>
                  </a:lnTo>
                  <a:lnTo>
                    <a:pt x="52" y="14"/>
                  </a:lnTo>
                  <a:lnTo>
                    <a:pt x="48" y="8"/>
                  </a:lnTo>
                  <a:lnTo>
                    <a:pt x="44" y="4"/>
                  </a:lnTo>
                  <a:lnTo>
                    <a:pt x="39" y="1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" name="Freeform 1124"/>
            <p:cNvSpPr>
              <a:spLocks/>
            </p:cNvSpPr>
            <p:nvPr/>
          </p:nvSpPr>
          <p:spPr bwMode="auto">
            <a:xfrm>
              <a:off x="2062" y="1776"/>
              <a:ext cx="25" cy="26"/>
            </a:xfrm>
            <a:custGeom>
              <a:avLst/>
              <a:gdLst>
                <a:gd name="T0" fmla="*/ 13 w 25"/>
                <a:gd name="T1" fmla="*/ 0 h 26"/>
                <a:gd name="T2" fmla="*/ 13 w 25"/>
                <a:gd name="T3" fmla="*/ 0 h 26"/>
                <a:gd name="T4" fmla="*/ 8 w 25"/>
                <a:gd name="T5" fmla="*/ 0 h 26"/>
                <a:gd name="T6" fmla="*/ 4 w 25"/>
                <a:gd name="T7" fmla="*/ 2 h 26"/>
                <a:gd name="T8" fmla="*/ 1 w 25"/>
                <a:gd name="T9" fmla="*/ 8 h 26"/>
                <a:gd name="T10" fmla="*/ 0 w 25"/>
                <a:gd name="T11" fmla="*/ 12 h 26"/>
                <a:gd name="T12" fmla="*/ 0 w 25"/>
                <a:gd name="T13" fmla="*/ 12 h 26"/>
                <a:gd name="T14" fmla="*/ 1 w 25"/>
                <a:gd name="T15" fmla="*/ 18 h 26"/>
                <a:gd name="T16" fmla="*/ 4 w 25"/>
                <a:gd name="T17" fmla="*/ 22 h 26"/>
                <a:gd name="T18" fmla="*/ 8 w 25"/>
                <a:gd name="T19" fmla="*/ 25 h 26"/>
                <a:gd name="T20" fmla="*/ 13 w 25"/>
                <a:gd name="T21" fmla="*/ 26 h 26"/>
                <a:gd name="T22" fmla="*/ 13 w 25"/>
                <a:gd name="T23" fmla="*/ 26 h 26"/>
                <a:gd name="T24" fmla="*/ 18 w 25"/>
                <a:gd name="T25" fmla="*/ 25 h 26"/>
                <a:gd name="T26" fmla="*/ 22 w 25"/>
                <a:gd name="T27" fmla="*/ 22 h 26"/>
                <a:gd name="T28" fmla="*/ 24 w 25"/>
                <a:gd name="T29" fmla="*/ 18 h 26"/>
                <a:gd name="T30" fmla="*/ 25 w 25"/>
                <a:gd name="T31" fmla="*/ 12 h 26"/>
                <a:gd name="T32" fmla="*/ 25 w 25"/>
                <a:gd name="T33" fmla="*/ 12 h 26"/>
                <a:gd name="T34" fmla="*/ 24 w 25"/>
                <a:gd name="T35" fmla="*/ 8 h 26"/>
                <a:gd name="T36" fmla="*/ 22 w 25"/>
                <a:gd name="T37" fmla="*/ 2 h 26"/>
                <a:gd name="T38" fmla="*/ 18 w 25"/>
                <a:gd name="T39" fmla="*/ 0 h 26"/>
                <a:gd name="T40" fmla="*/ 13 w 25"/>
                <a:gd name="T41" fmla="*/ 0 h 26"/>
                <a:gd name="T42" fmla="*/ 13 w 25"/>
                <a:gd name="T4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lnTo>
                    <a:pt x="13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2"/>
                  </a:lnTo>
                  <a:lnTo>
                    <a:pt x="8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8" y="25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4" y="8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" name="Freeform 1125"/>
            <p:cNvSpPr>
              <a:spLocks/>
            </p:cNvSpPr>
            <p:nvPr/>
          </p:nvSpPr>
          <p:spPr bwMode="auto">
            <a:xfrm>
              <a:off x="2056" y="1805"/>
              <a:ext cx="10" cy="12"/>
            </a:xfrm>
            <a:custGeom>
              <a:avLst/>
              <a:gdLst>
                <a:gd name="T0" fmla="*/ 5 w 10"/>
                <a:gd name="T1" fmla="*/ 0 h 12"/>
                <a:gd name="T2" fmla="*/ 5 w 10"/>
                <a:gd name="T3" fmla="*/ 0 h 12"/>
                <a:gd name="T4" fmla="*/ 2 w 10"/>
                <a:gd name="T5" fmla="*/ 0 h 12"/>
                <a:gd name="T6" fmla="*/ 1 w 10"/>
                <a:gd name="T7" fmla="*/ 2 h 12"/>
                <a:gd name="T8" fmla="*/ 0 w 10"/>
                <a:gd name="T9" fmla="*/ 3 h 12"/>
                <a:gd name="T10" fmla="*/ 0 w 10"/>
                <a:gd name="T11" fmla="*/ 6 h 12"/>
                <a:gd name="T12" fmla="*/ 0 w 10"/>
                <a:gd name="T13" fmla="*/ 6 h 12"/>
                <a:gd name="T14" fmla="*/ 0 w 10"/>
                <a:gd name="T15" fmla="*/ 9 h 12"/>
                <a:gd name="T16" fmla="*/ 1 w 10"/>
                <a:gd name="T17" fmla="*/ 10 h 12"/>
                <a:gd name="T18" fmla="*/ 2 w 10"/>
                <a:gd name="T19" fmla="*/ 12 h 12"/>
                <a:gd name="T20" fmla="*/ 5 w 10"/>
                <a:gd name="T21" fmla="*/ 12 h 12"/>
                <a:gd name="T22" fmla="*/ 5 w 10"/>
                <a:gd name="T23" fmla="*/ 12 h 12"/>
                <a:gd name="T24" fmla="*/ 7 w 10"/>
                <a:gd name="T25" fmla="*/ 12 h 12"/>
                <a:gd name="T26" fmla="*/ 9 w 10"/>
                <a:gd name="T27" fmla="*/ 10 h 12"/>
                <a:gd name="T28" fmla="*/ 10 w 10"/>
                <a:gd name="T29" fmla="*/ 9 h 12"/>
                <a:gd name="T30" fmla="*/ 10 w 10"/>
                <a:gd name="T31" fmla="*/ 6 h 12"/>
                <a:gd name="T32" fmla="*/ 10 w 10"/>
                <a:gd name="T33" fmla="*/ 6 h 12"/>
                <a:gd name="T34" fmla="*/ 10 w 10"/>
                <a:gd name="T35" fmla="*/ 3 h 12"/>
                <a:gd name="T36" fmla="*/ 9 w 10"/>
                <a:gd name="T37" fmla="*/ 2 h 12"/>
                <a:gd name="T38" fmla="*/ 7 w 10"/>
                <a:gd name="T39" fmla="*/ 0 h 12"/>
                <a:gd name="T40" fmla="*/ 5 w 10"/>
                <a:gd name="T41" fmla="*/ 0 h 12"/>
                <a:gd name="T42" fmla="*/ 5 w 10"/>
                <a:gd name="T4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2">
                  <a:moveTo>
                    <a:pt x="5" y="0"/>
                  </a:moveTo>
                  <a:lnTo>
                    <a:pt x="5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9"/>
                  </a:lnTo>
                  <a:lnTo>
                    <a:pt x="1" y="10"/>
                  </a:lnTo>
                  <a:lnTo>
                    <a:pt x="2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7" y="12"/>
                  </a:lnTo>
                  <a:lnTo>
                    <a:pt x="9" y="10"/>
                  </a:lnTo>
                  <a:lnTo>
                    <a:pt x="10" y="9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3"/>
                  </a:lnTo>
                  <a:lnTo>
                    <a:pt x="9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99" name="Freeform 1192"/>
          <p:cNvSpPr>
            <a:spLocks/>
          </p:cNvSpPr>
          <p:nvPr/>
        </p:nvSpPr>
        <p:spPr bwMode="auto">
          <a:xfrm>
            <a:off x="3471864" y="3092449"/>
            <a:ext cx="201613" cy="88900"/>
          </a:xfrm>
          <a:custGeom>
            <a:avLst/>
            <a:gdLst>
              <a:gd name="T0" fmla="*/ 127 w 127"/>
              <a:gd name="T1" fmla="*/ 39 h 56"/>
              <a:gd name="T2" fmla="*/ 127 w 127"/>
              <a:gd name="T3" fmla="*/ 39 h 56"/>
              <a:gd name="T4" fmla="*/ 125 w 127"/>
              <a:gd name="T5" fmla="*/ 34 h 56"/>
              <a:gd name="T6" fmla="*/ 123 w 127"/>
              <a:gd name="T7" fmla="*/ 28 h 56"/>
              <a:gd name="T8" fmla="*/ 119 w 127"/>
              <a:gd name="T9" fmla="*/ 22 h 56"/>
              <a:gd name="T10" fmla="*/ 112 w 127"/>
              <a:gd name="T11" fmla="*/ 15 h 56"/>
              <a:gd name="T12" fmla="*/ 105 w 127"/>
              <a:gd name="T13" fmla="*/ 10 h 56"/>
              <a:gd name="T14" fmla="*/ 94 w 127"/>
              <a:gd name="T15" fmla="*/ 5 h 56"/>
              <a:gd name="T16" fmla="*/ 82 w 127"/>
              <a:gd name="T17" fmla="*/ 3 h 56"/>
              <a:gd name="T18" fmla="*/ 82 w 127"/>
              <a:gd name="T19" fmla="*/ 3 h 56"/>
              <a:gd name="T20" fmla="*/ 46 w 127"/>
              <a:gd name="T21" fmla="*/ 0 h 56"/>
              <a:gd name="T22" fmla="*/ 38 w 127"/>
              <a:gd name="T23" fmla="*/ 2 h 56"/>
              <a:gd name="T24" fmla="*/ 28 w 127"/>
              <a:gd name="T25" fmla="*/ 3 h 56"/>
              <a:gd name="T26" fmla="*/ 28 w 127"/>
              <a:gd name="T27" fmla="*/ 3 h 56"/>
              <a:gd name="T28" fmla="*/ 18 w 127"/>
              <a:gd name="T29" fmla="*/ 5 h 56"/>
              <a:gd name="T30" fmla="*/ 9 w 127"/>
              <a:gd name="T31" fmla="*/ 10 h 56"/>
              <a:gd name="T32" fmla="*/ 0 w 127"/>
              <a:gd name="T33" fmla="*/ 14 h 56"/>
              <a:gd name="T34" fmla="*/ 0 w 127"/>
              <a:gd name="T35" fmla="*/ 14 h 56"/>
              <a:gd name="T36" fmla="*/ 3 w 127"/>
              <a:gd name="T37" fmla="*/ 19 h 56"/>
              <a:gd name="T38" fmla="*/ 13 w 127"/>
              <a:gd name="T39" fmla="*/ 32 h 56"/>
              <a:gd name="T40" fmla="*/ 18 w 127"/>
              <a:gd name="T41" fmla="*/ 38 h 56"/>
              <a:gd name="T42" fmla="*/ 27 w 127"/>
              <a:gd name="T43" fmla="*/ 44 h 56"/>
              <a:gd name="T44" fmla="*/ 35 w 127"/>
              <a:gd name="T45" fmla="*/ 49 h 56"/>
              <a:gd name="T46" fmla="*/ 45 w 127"/>
              <a:gd name="T47" fmla="*/ 52 h 56"/>
              <a:gd name="T48" fmla="*/ 45 w 127"/>
              <a:gd name="T49" fmla="*/ 52 h 56"/>
              <a:gd name="T50" fmla="*/ 62 w 127"/>
              <a:gd name="T51" fmla="*/ 55 h 56"/>
              <a:gd name="T52" fmla="*/ 75 w 127"/>
              <a:gd name="T53" fmla="*/ 56 h 56"/>
              <a:gd name="T54" fmla="*/ 86 w 127"/>
              <a:gd name="T55" fmla="*/ 55 h 56"/>
              <a:gd name="T56" fmla="*/ 97 w 127"/>
              <a:gd name="T57" fmla="*/ 53 h 56"/>
              <a:gd name="T58" fmla="*/ 97 w 127"/>
              <a:gd name="T59" fmla="*/ 53 h 56"/>
              <a:gd name="T60" fmla="*/ 118 w 127"/>
              <a:gd name="T61" fmla="*/ 43 h 56"/>
              <a:gd name="T62" fmla="*/ 127 w 127"/>
              <a:gd name="T63" fmla="*/ 39 h 56"/>
              <a:gd name="T64" fmla="*/ 127 w 127"/>
              <a:gd name="T65" fmla="*/ 39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7" h="56">
                <a:moveTo>
                  <a:pt x="127" y="39"/>
                </a:moveTo>
                <a:lnTo>
                  <a:pt x="127" y="39"/>
                </a:lnTo>
                <a:lnTo>
                  <a:pt x="125" y="34"/>
                </a:lnTo>
                <a:lnTo>
                  <a:pt x="123" y="28"/>
                </a:lnTo>
                <a:lnTo>
                  <a:pt x="119" y="22"/>
                </a:lnTo>
                <a:lnTo>
                  <a:pt x="112" y="15"/>
                </a:lnTo>
                <a:lnTo>
                  <a:pt x="105" y="10"/>
                </a:lnTo>
                <a:lnTo>
                  <a:pt x="94" y="5"/>
                </a:lnTo>
                <a:lnTo>
                  <a:pt x="82" y="3"/>
                </a:lnTo>
                <a:lnTo>
                  <a:pt x="82" y="3"/>
                </a:lnTo>
                <a:lnTo>
                  <a:pt x="46" y="0"/>
                </a:lnTo>
                <a:lnTo>
                  <a:pt x="38" y="2"/>
                </a:lnTo>
                <a:lnTo>
                  <a:pt x="28" y="3"/>
                </a:lnTo>
                <a:lnTo>
                  <a:pt x="28" y="3"/>
                </a:lnTo>
                <a:lnTo>
                  <a:pt x="18" y="5"/>
                </a:lnTo>
                <a:lnTo>
                  <a:pt x="9" y="10"/>
                </a:lnTo>
                <a:lnTo>
                  <a:pt x="0" y="14"/>
                </a:lnTo>
                <a:lnTo>
                  <a:pt x="0" y="14"/>
                </a:lnTo>
                <a:lnTo>
                  <a:pt x="3" y="19"/>
                </a:lnTo>
                <a:lnTo>
                  <a:pt x="13" y="32"/>
                </a:lnTo>
                <a:lnTo>
                  <a:pt x="18" y="38"/>
                </a:lnTo>
                <a:lnTo>
                  <a:pt x="27" y="44"/>
                </a:lnTo>
                <a:lnTo>
                  <a:pt x="35" y="49"/>
                </a:lnTo>
                <a:lnTo>
                  <a:pt x="45" y="52"/>
                </a:lnTo>
                <a:lnTo>
                  <a:pt x="45" y="52"/>
                </a:lnTo>
                <a:lnTo>
                  <a:pt x="62" y="55"/>
                </a:lnTo>
                <a:lnTo>
                  <a:pt x="75" y="56"/>
                </a:lnTo>
                <a:lnTo>
                  <a:pt x="86" y="55"/>
                </a:lnTo>
                <a:lnTo>
                  <a:pt x="97" y="53"/>
                </a:lnTo>
                <a:lnTo>
                  <a:pt x="97" y="53"/>
                </a:lnTo>
                <a:lnTo>
                  <a:pt x="118" y="43"/>
                </a:lnTo>
                <a:lnTo>
                  <a:pt x="127" y="39"/>
                </a:lnTo>
                <a:lnTo>
                  <a:pt x="127" y="39"/>
                </a:lnTo>
                <a:close/>
              </a:path>
            </a:pathLst>
          </a:custGeom>
          <a:solidFill>
            <a:srgbClr val="F7F7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" name="Freeform 1193"/>
          <p:cNvSpPr>
            <a:spLocks/>
          </p:cNvSpPr>
          <p:nvPr/>
        </p:nvSpPr>
        <p:spPr bwMode="auto">
          <a:xfrm>
            <a:off x="3470276" y="3089274"/>
            <a:ext cx="214313" cy="58738"/>
          </a:xfrm>
          <a:custGeom>
            <a:avLst/>
            <a:gdLst>
              <a:gd name="T0" fmla="*/ 0 w 135"/>
              <a:gd name="T1" fmla="*/ 15 h 37"/>
              <a:gd name="T2" fmla="*/ 0 w 135"/>
              <a:gd name="T3" fmla="*/ 15 h 37"/>
              <a:gd name="T4" fmla="*/ 4 w 135"/>
              <a:gd name="T5" fmla="*/ 14 h 37"/>
              <a:gd name="T6" fmla="*/ 14 w 135"/>
              <a:gd name="T7" fmla="*/ 9 h 37"/>
              <a:gd name="T8" fmla="*/ 29 w 135"/>
              <a:gd name="T9" fmla="*/ 4 h 37"/>
              <a:gd name="T10" fmla="*/ 39 w 135"/>
              <a:gd name="T11" fmla="*/ 2 h 37"/>
              <a:gd name="T12" fmla="*/ 48 w 135"/>
              <a:gd name="T13" fmla="*/ 0 h 37"/>
              <a:gd name="T14" fmla="*/ 59 w 135"/>
              <a:gd name="T15" fmla="*/ 0 h 37"/>
              <a:gd name="T16" fmla="*/ 69 w 135"/>
              <a:gd name="T17" fmla="*/ 0 h 37"/>
              <a:gd name="T18" fmla="*/ 81 w 135"/>
              <a:gd name="T19" fmla="*/ 1 h 37"/>
              <a:gd name="T20" fmla="*/ 93 w 135"/>
              <a:gd name="T21" fmla="*/ 5 h 37"/>
              <a:gd name="T22" fmla="*/ 104 w 135"/>
              <a:gd name="T23" fmla="*/ 10 h 37"/>
              <a:gd name="T24" fmla="*/ 115 w 135"/>
              <a:gd name="T25" fmla="*/ 16 h 37"/>
              <a:gd name="T26" fmla="*/ 126 w 135"/>
              <a:gd name="T27" fmla="*/ 25 h 37"/>
              <a:gd name="T28" fmla="*/ 135 w 135"/>
              <a:gd name="T29" fmla="*/ 37 h 37"/>
              <a:gd name="T30" fmla="*/ 135 w 135"/>
              <a:gd name="T31" fmla="*/ 37 h 37"/>
              <a:gd name="T32" fmla="*/ 134 w 135"/>
              <a:gd name="T33" fmla="*/ 35 h 37"/>
              <a:gd name="T34" fmla="*/ 128 w 135"/>
              <a:gd name="T35" fmla="*/ 30 h 37"/>
              <a:gd name="T36" fmla="*/ 119 w 135"/>
              <a:gd name="T37" fmla="*/ 22 h 37"/>
              <a:gd name="T38" fmla="*/ 104 w 135"/>
              <a:gd name="T39" fmla="*/ 16 h 37"/>
              <a:gd name="T40" fmla="*/ 95 w 135"/>
              <a:gd name="T41" fmla="*/ 12 h 37"/>
              <a:gd name="T42" fmla="*/ 86 w 135"/>
              <a:gd name="T43" fmla="*/ 10 h 37"/>
              <a:gd name="T44" fmla="*/ 75 w 135"/>
              <a:gd name="T45" fmla="*/ 9 h 37"/>
              <a:gd name="T46" fmla="*/ 62 w 135"/>
              <a:gd name="T47" fmla="*/ 7 h 37"/>
              <a:gd name="T48" fmla="*/ 48 w 135"/>
              <a:gd name="T49" fmla="*/ 7 h 37"/>
              <a:gd name="T50" fmla="*/ 34 w 135"/>
              <a:gd name="T51" fmla="*/ 9 h 37"/>
              <a:gd name="T52" fmla="*/ 18 w 135"/>
              <a:gd name="T53" fmla="*/ 11 h 37"/>
              <a:gd name="T54" fmla="*/ 0 w 135"/>
              <a:gd name="T55" fmla="*/ 15 h 37"/>
              <a:gd name="T56" fmla="*/ 0 w 135"/>
              <a:gd name="T57" fmla="*/ 15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5" h="37">
                <a:moveTo>
                  <a:pt x="0" y="15"/>
                </a:moveTo>
                <a:lnTo>
                  <a:pt x="0" y="15"/>
                </a:lnTo>
                <a:lnTo>
                  <a:pt x="4" y="14"/>
                </a:lnTo>
                <a:lnTo>
                  <a:pt x="14" y="9"/>
                </a:lnTo>
                <a:lnTo>
                  <a:pt x="29" y="4"/>
                </a:lnTo>
                <a:lnTo>
                  <a:pt x="39" y="2"/>
                </a:lnTo>
                <a:lnTo>
                  <a:pt x="48" y="0"/>
                </a:lnTo>
                <a:lnTo>
                  <a:pt x="59" y="0"/>
                </a:lnTo>
                <a:lnTo>
                  <a:pt x="69" y="0"/>
                </a:lnTo>
                <a:lnTo>
                  <a:pt x="81" y="1"/>
                </a:lnTo>
                <a:lnTo>
                  <a:pt x="93" y="5"/>
                </a:lnTo>
                <a:lnTo>
                  <a:pt x="104" y="10"/>
                </a:lnTo>
                <a:lnTo>
                  <a:pt x="115" y="16"/>
                </a:lnTo>
                <a:lnTo>
                  <a:pt x="126" y="25"/>
                </a:lnTo>
                <a:lnTo>
                  <a:pt x="135" y="37"/>
                </a:lnTo>
                <a:lnTo>
                  <a:pt x="135" y="37"/>
                </a:lnTo>
                <a:lnTo>
                  <a:pt x="134" y="35"/>
                </a:lnTo>
                <a:lnTo>
                  <a:pt x="128" y="30"/>
                </a:lnTo>
                <a:lnTo>
                  <a:pt x="119" y="22"/>
                </a:lnTo>
                <a:lnTo>
                  <a:pt x="104" y="16"/>
                </a:lnTo>
                <a:lnTo>
                  <a:pt x="95" y="12"/>
                </a:lnTo>
                <a:lnTo>
                  <a:pt x="86" y="10"/>
                </a:lnTo>
                <a:lnTo>
                  <a:pt x="75" y="9"/>
                </a:lnTo>
                <a:lnTo>
                  <a:pt x="62" y="7"/>
                </a:lnTo>
                <a:lnTo>
                  <a:pt x="48" y="7"/>
                </a:lnTo>
                <a:lnTo>
                  <a:pt x="34" y="9"/>
                </a:lnTo>
                <a:lnTo>
                  <a:pt x="18" y="11"/>
                </a:lnTo>
                <a:lnTo>
                  <a:pt x="0" y="15"/>
                </a:lnTo>
                <a:lnTo>
                  <a:pt x="0" y="15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1" name="Freeform 1203"/>
          <p:cNvSpPr>
            <a:spLocks/>
          </p:cNvSpPr>
          <p:nvPr/>
        </p:nvSpPr>
        <p:spPr bwMode="auto">
          <a:xfrm>
            <a:off x="3214689" y="3097212"/>
            <a:ext cx="203200" cy="87313"/>
          </a:xfrm>
          <a:custGeom>
            <a:avLst/>
            <a:gdLst>
              <a:gd name="T0" fmla="*/ 0 w 128"/>
              <a:gd name="T1" fmla="*/ 37 h 55"/>
              <a:gd name="T2" fmla="*/ 0 w 128"/>
              <a:gd name="T3" fmla="*/ 37 h 55"/>
              <a:gd name="T4" fmla="*/ 3 w 128"/>
              <a:gd name="T5" fmla="*/ 32 h 55"/>
              <a:gd name="T6" fmla="*/ 5 w 128"/>
              <a:gd name="T7" fmla="*/ 27 h 55"/>
              <a:gd name="T8" fmla="*/ 9 w 128"/>
              <a:gd name="T9" fmla="*/ 21 h 55"/>
              <a:gd name="T10" fmla="*/ 14 w 128"/>
              <a:gd name="T11" fmla="*/ 15 h 55"/>
              <a:gd name="T12" fmla="*/ 23 w 128"/>
              <a:gd name="T13" fmla="*/ 9 h 55"/>
              <a:gd name="T14" fmla="*/ 34 w 128"/>
              <a:gd name="T15" fmla="*/ 5 h 55"/>
              <a:gd name="T16" fmla="*/ 46 w 128"/>
              <a:gd name="T17" fmla="*/ 2 h 55"/>
              <a:gd name="T18" fmla="*/ 46 w 128"/>
              <a:gd name="T19" fmla="*/ 2 h 55"/>
              <a:gd name="T20" fmla="*/ 82 w 128"/>
              <a:gd name="T21" fmla="*/ 0 h 55"/>
              <a:gd name="T22" fmla="*/ 90 w 128"/>
              <a:gd name="T23" fmla="*/ 0 h 55"/>
              <a:gd name="T24" fmla="*/ 100 w 128"/>
              <a:gd name="T25" fmla="*/ 2 h 55"/>
              <a:gd name="T26" fmla="*/ 100 w 128"/>
              <a:gd name="T27" fmla="*/ 2 h 55"/>
              <a:gd name="T28" fmla="*/ 110 w 128"/>
              <a:gd name="T29" fmla="*/ 5 h 55"/>
              <a:gd name="T30" fmla="*/ 119 w 128"/>
              <a:gd name="T31" fmla="*/ 9 h 55"/>
              <a:gd name="T32" fmla="*/ 128 w 128"/>
              <a:gd name="T33" fmla="*/ 14 h 55"/>
              <a:gd name="T34" fmla="*/ 128 w 128"/>
              <a:gd name="T35" fmla="*/ 14 h 55"/>
              <a:gd name="T36" fmla="*/ 125 w 128"/>
              <a:gd name="T37" fmla="*/ 19 h 55"/>
              <a:gd name="T38" fmla="*/ 115 w 128"/>
              <a:gd name="T39" fmla="*/ 30 h 55"/>
              <a:gd name="T40" fmla="*/ 110 w 128"/>
              <a:gd name="T41" fmla="*/ 37 h 55"/>
              <a:gd name="T42" fmla="*/ 101 w 128"/>
              <a:gd name="T43" fmla="*/ 44 h 55"/>
              <a:gd name="T44" fmla="*/ 93 w 128"/>
              <a:gd name="T45" fmla="*/ 47 h 55"/>
              <a:gd name="T46" fmla="*/ 83 w 128"/>
              <a:gd name="T47" fmla="*/ 51 h 55"/>
              <a:gd name="T48" fmla="*/ 83 w 128"/>
              <a:gd name="T49" fmla="*/ 51 h 55"/>
              <a:gd name="T50" fmla="*/ 65 w 128"/>
              <a:gd name="T51" fmla="*/ 53 h 55"/>
              <a:gd name="T52" fmla="*/ 53 w 128"/>
              <a:gd name="T53" fmla="*/ 55 h 55"/>
              <a:gd name="T54" fmla="*/ 42 w 128"/>
              <a:gd name="T55" fmla="*/ 55 h 55"/>
              <a:gd name="T56" fmla="*/ 31 w 128"/>
              <a:gd name="T57" fmla="*/ 51 h 55"/>
              <a:gd name="T58" fmla="*/ 31 w 128"/>
              <a:gd name="T59" fmla="*/ 51 h 55"/>
              <a:gd name="T60" fmla="*/ 10 w 128"/>
              <a:gd name="T61" fmla="*/ 42 h 55"/>
              <a:gd name="T62" fmla="*/ 0 w 128"/>
              <a:gd name="T63" fmla="*/ 37 h 55"/>
              <a:gd name="T64" fmla="*/ 0 w 128"/>
              <a:gd name="T65" fmla="*/ 3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" h="55">
                <a:moveTo>
                  <a:pt x="0" y="37"/>
                </a:moveTo>
                <a:lnTo>
                  <a:pt x="0" y="37"/>
                </a:lnTo>
                <a:lnTo>
                  <a:pt x="3" y="32"/>
                </a:lnTo>
                <a:lnTo>
                  <a:pt x="5" y="27"/>
                </a:lnTo>
                <a:lnTo>
                  <a:pt x="9" y="21"/>
                </a:lnTo>
                <a:lnTo>
                  <a:pt x="14" y="15"/>
                </a:lnTo>
                <a:lnTo>
                  <a:pt x="23" y="9"/>
                </a:lnTo>
                <a:lnTo>
                  <a:pt x="34" y="5"/>
                </a:lnTo>
                <a:lnTo>
                  <a:pt x="46" y="2"/>
                </a:lnTo>
                <a:lnTo>
                  <a:pt x="46" y="2"/>
                </a:lnTo>
                <a:lnTo>
                  <a:pt x="82" y="0"/>
                </a:lnTo>
                <a:lnTo>
                  <a:pt x="90" y="0"/>
                </a:lnTo>
                <a:lnTo>
                  <a:pt x="100" y="2"/>
                </a:lnTo>
                <a:lnTo>
                  <a:pt x="100" y="2"/>
                </a:lnTo>
                <a:lnTo>
                  <a:pt x="110" y="5"/>
                </a:lnTo>
                <a:lnTo>
                  <a:pt x="119" y="9"/>
                </a:lnTo>
                <a:lnTo>
                  <a:pt x="128" y="14"/>
                </a:lnTo>
                <a:lnTo>
                  <a:pt x="128" y="14"/>
                </a:lnTo>
                <a:lnTo>
                  <a:pt x="125" y="19"/>
                </a:lnTo>
                <a:lnTo>
                  <a:pt x="115" y="30"/>
                </a:lnTo>
                <a:lnTo>
                  <a:pt x="110" y="37"/>
                </a:lnTo>
                <a:lnTo>
                  <a:pt x="101" y="44"/>
                </a:lnTo>
                <a:lnTo>
                  <a:pt x="93" y="47"/>
                </a:lnTo>
                <a:lnTo>
                  <a:pt x="83" y="51"/>
                </a:lnTo>
                <a:lnTo>
                  <a:pt x="83" y="51"/>
                </a:lnTo>
                <a:lnTo>
                  <a:pt x="65" y="53"/>
                </a:lnTo>
                <a:lnTo>
                  <a:pt x="53" y="55"/>
                </a:lnTo>
                <a:lnTo>
                  <a:pt x="42" y="55"/>
                </a:lnTo>
                <a:lnTo>
                  <a:pt x="31" y="51"/>
                </a:lnTo>
                <a:lnTo>
                  <a:pt x="31" y="51"/>
                </a:lnTo>
                <a:lnTo>
                  <a:pt x="10" y="42"/>
                </a:lnTo>
                <a:lnTo>
                  <a:pt x="0" y="37"/>
                </a:lnTo>
                <a:lnTo>
                  <a:pt x="0" y="37"/>
                </a:lnTo>
                <a:close/>
              </a:path>
            </a:pathLst>
          </a:custGeom>
          <a:solidFill>
            <a:srgbClr val="F7F7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2" name="Freeform 1204"/>
          <p:cNvSpPr>
            <a:spLocks/>
          </p:cNvSpPr>
          <p:nvPr/>
        </p:nvSpPr>
        <p:spPr bwMode="auto">
          <a:xfrm>
            <a:off x="3262314" y="3106737"/>
            <a:ext cx="103188" cy="49213"/>
          </a:xfrm>
          <a:custGeom>
            <a:avLst/>
            <a:gdLst>
              <a:gd name="T0" fmla="*/ 65 w 65"/>
              <a:gd name="T1" fmla="*/ 16 h 31"/>
              <a:gd name="T2" fmla="*/ 65 w 65"/>
              <a:gd name="T3" fmla="*/ 16 h 31"/>
              <a:gd name="T4" fmla="*/ 63 w 65"/>
              <a:gd name="T5" fmla="*/ 19 h 31"/>
              <a:gd name="T6" fmla="*/ 62 w 65"/>
              <a:gd name="T7" fmla="*/ 23 h 31"/>
              <a:gd name="T8" fmla="*/ 59 w 65"/>
              <a:gd name="T9" fmla="*/ 25 h 31"/>
              <a:gd name="T10" fmla="*/ 55 w 65"/>
              <a:gd name="T11" fmla="*/ 28 h 31"/>
              <a:gd name="T12" fmla="*/ 44 w 65"/>
              <a:gd name="T13" fmla="*/ 30 h 31"/>
              <a:gd name="T14" fmla="*/ 31 w 65"/>
              <a:gd name="T15" fmla="*/ 31 h 31"/>
              <a:gd name="T16" fmla="*/ 31 w 65"/>
              <a:gd name="T17" fmla="*/ 31 h 31"/>
              <a:gd name="T18" fmla="*/ 19 w 65"/>
              <a:gd name="T19" fmla="*/ 30 h 31"/>
              <a:gd name="T20" fmla="*/ 8 w 65"/>
              <a:gd name="T21" fmla="*/ 28 h 31"/>
              <a:gd name="T22" fmla="*/ 5 w 65"/>
              <a:gd name="T23" fmla="*/ 25 h 31"/>
              <a:gd name="T24" fmla="*/ 1 w 65"/>
              <a:gd name="T25" fmla="*/ 23 h 31"/>
              <a:gd name="T26" fmla="*/ 0 w 65"/>
              <a:gd name="T27" fmla="*/ 19 h 31"/>
              <a:gd name="T28" fmla="*/ 0 w 65"/>
              <a:gd name="T29" fmla="*/ 16 h 31"/>
              <a:gd name="T30" fmla="*/ 0 w 65"/>
              <a:gd name="T31" fmla="*/ 16 h 31"/>
              <a:gd name="T32" fmla="*/ 0 w 65"/>
              <a:gd name="T33" fmla="*/ 13 h 31"/>
              <a:gd name="T34" fmla="*/ 1 w 65"/>
              <a:gd name="T35" fmla="*/ 10 h 31"/>
              <a:gd name="T36" fmla="*/ 5 w 65"/>
              <a:gd name="T37" fmla="*/ 8 h 31"/>
              <a:gd name="T38" fmla="*/ 8 w 65"/>
              <a:gd name="T39" fmla="*/ 5 h 31"/>
              <a:gd name="T40" fmla="*/ 19 w 65"/>
              <a:gd name="T41" fmla="*/ 1 h 31"/>
              <a:gd name="T42" fmla="*/ 31 w 65"/>
              <a:gd name="T43" fmla="*/ 0 h 31"/>
              <a:gd name="T44" fmla="*/ 31 w 65"/>
              <a:gd name="T45" fmla="*/ 0 h 31"/>
              <a:gd name="T46" fmla="*/ 44 w 65"/>
              <a:gd name="T47" fmla="*/ 1 h 31"/>
              <a:gd name="T48" fmla="*/ 55 w 65"/>
              <a:gd name="T49" fmla="*/ 5 h 31"/>
              <a:gd name="T50" fmla="*/ 59 w 65"/>
              <a:gd name="T51" fmla="*/ 8 h 31"/>
              <a:gd name="T52" fmla="*/ 62 w 65"/>
              <a:gd name="T53" fmla="*/ 10 h 31"/>
              <a:gd name="T54" fmla="*/ 63 w 65"/>
              <a:gd name="T55" fmla="*/ 13 h 31"/>
              <a:gd name="T56" fmla="*/ 65 w 65"/>
              <a:gd name="T57" fmla="*/ 16 h 31"/>
              <a:gd name="T58" fmla="*/ 65 w 65"/>
              <a:gd name="T59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5" h="31">
                <a:moveTo>
                  <a:pt x="65" y="16"/>
                </a:moveTo>
                <a:lnTo>
                  <a:pt x="65" y="16"/>
                </a:lnTo>
                <a:lnTo>
                  <a:pt x="63" y="19"/>
                </a:lnTo>
                <a:lnTo>
                  <a:pt x="62" y="23"/>
                </a:lnTo>
                <a:lnTo>
                  <a:pt x="59" y="25"/>
                </a:lnTo>
                <a:lnTo>
                  <a:pt x="55" y="28"/>
                </a:lnTo>
                <a:lnTo>
                  <a:pt x="44" y="30"/>
                </a:lnTo>
                <a:lnTo>
                  <a:pt x="31" y="31"/>
                </a:lnTo>
                <a:lnTo>
                  <a:pt x="31" y="31"/>
                </a:lnTo>
                <a:lnTo>
                  <a:pt x="19" y="30"/>
                </a:lnTo>
                <a:lnTo>
                  <a:pt x="8" y="28"/>
                </a:lnTo>
                <a:lnTo>
                  <a:pt x="5" y="25"/>
                </a:lnTo>
                <a:lnTo>
                  <a:pt x="1" y="23"/>
                </a:lnTo>
                <a:lnTo>
                  <a:pt x="0" y="19"/>
                </a:lnTo>
                <a:lnTo>
                  <a:pt x="0" y="16"/>
                </a:lnTo>
                <a:lnTo>
                  <a:pt x="0" y="16"/>
                </a:lnTo>
                <a:lnTo>
                  <a:pt x="0" y="13"/>
                </a:lnTo>
                <a:lnTo>
                  <a:pt x="1" y="10"/>
                </a:lnTo>
                <a:lnTo>
                  <a:pt x="5" y="8"/>
                </a:lnTo>
                <a:lnTo>
                  <a:pt x="8" y="5"/>
                </a:lnTo>
                <a:lnTo>
                  <a:pt x="19" y="1"/>
                </a:lnTo>
                <a:lnTo>
                  <a:pt x="31" y="0"/>
                </a:lnTo>
                <a:lnTo>
                  <a:pt x="31" y="0"/>
                </a:lnTo>
                <a:lnTo>
                  <a:pt x="44" y="1"/>
                </a:lnTo>
                <a:lnTo>
                  <a:pt x="55" y="5"/>
                </a:lnTo>
                <a:lnTo>
                  <a:pt x="59" y="8"/>
                </a:lnTo>
                <a:lnTo>
                  <a:pt x="62" y="10"/>
                </a:lnTo>
                <a:lnTo>
                  <a:pt x="63" y="13"/>
                </a:lnTo>
                <a:lnTo>
                  <a:pt x="65" y="16"/>
                </a:lnTo>
                <a:lnTo>
                  <a:pt x="65" y="16"/>
                </a:lnTo>
                <a:close/>
              </a:path>
            </a:pathLst>
          </a:custGeom>
          <a:solidFill>
            <a:srgbClr val="F7F7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3" name="Freeform 1205"/>
          <p:cNvSpPr>
            <a:spLocks/>
          </p:cNvSpPr>
          <p:nvPr/>
        </p:nvSpPr>
        <p:spPr bwMode="auto">
          <a:xfrm>
            <a:off x="3263901" y="3108324"/>
            <a:ext cx="98425" cy="47625"/>
          </a:xfrm>
          <a:custGeom>
            <a:avLst/>
            <a:gdLst>
              <a:gd name="T0" fmla="*/ 62 w 62"/>
              <a:gd name="T1" fmla="*/ 15 h 30"/>
              <a:gd name="T2" fmla="*/ 62 w 62"/>
              <a:gd name="T3" fmla="*/ 15 h 30"/>
              <a:gd name="T4" fmla="*/ 61 w 62"/>
              <a:gd name="T5" fmla="*/ 18 h 30"/>
              <a:gd name="T6" fmla="*/ 59 w 62"/>
              <a:gd name="T7" fmla="*/ 20 h 30"/>
              <a:gd name="T8" fmla="*/ 57 w 62"/>
              <a:gd name="T9" fmla="*/ 23 h 30"/>
              <a:gd name="T10" fmla="*/ 52 w 62"/>
              <a:gd name="T11" fmla="*/ 25 h 30"/>
              <a:gd name="T12" fmla="*/ 43 w 62"/>
              <a:gd name="T13" fmla="*/ 29 h 30"/>
              <a:gd name="T14" fmla="*/ 30 w 62"/>
              <a:gd name="T15" fmla="*/ 30 h 30"/>
              <a:gd name="T16" fmla="*/ 30 w 62"/>
              <a:gd name="T17" fmla="*/ 30 h 30"/>
              <a:gd name="T18" fmla="*/ 18 w 62"/>
              <a:gd name="T19" fmla="*/ 29 h 30"/>
              <a:gd name="T20" fmla="*/ 8 w 62"/>
              <a:gd name="T21" fmla="*/ 25 h 30"/>
              <a:gd name="T22" fmla="*/ 5 w 62"/>
              <a:gd name="T23" fmla="*/ 23 h 30"/>
              <a:gd name="T24" fmla="*/ 1 w 62"/>
              <a:gd name="T25" fmla="*/ 20 h 30"/>
              <a:gd name="T26" fmla="*/ 0 w 62"/>
              <a:gd name="T27" fmla="*/ 18 h 30"/>
              <a:gd name="T28" fmla="*/ 0 w 62"/>
              <a:gd name="T29" fmla="*/ 15 h 30"/>
              <a:gd name="T30" fmla="*/ 0 w 62"/>
              <a:gd name="T31" fmla="*/ 15 h 30"/>
              <a:gd name="T32" fmla="*/ 0 w 62"/>
              <a:gd name="T33" fmla="*/ 12 h 30"/>
              <a:gd name="T34" fmla="*/ 1 w 62"/>
              <a:gd name="T35" fmla="*/ 9 h 30"/>
              <a:gd name="T36" fmla="*/ 5 w 62"/>
              <a:gd name="T37" fmla="*/ 7 h 30"/>
              <a:gd name="T38" fmla="*/ 8 w 62"/>
              <a:gd name="T39" fmla="*/ 4 h 30"/>
              <a:gd name="T40" fmla="*/ 18 w 62"/>
              <a:gd name="T41" fmla="*/ 2 h 30"/>
              <a:gd name="T42" fmla="*/ 30 w 62"/>
              <a:gd name="T43" fmla="*/ 0 h 30"/>
              <a:gd name="T44" fmla="*/ 30 w 62"/>
              <a:gd name="T45" fmla="*/ 0 h 30"/>
              <a:gd name="T46" fmla="*/ 43 w 62"/>
              <a:gd name="T47" fmla="*/ 2 h 30"/>
              <a:gd name="T48" fmla="*/ 52 w 62"/>
              <a:gd name="T49" fmla="*/ 4 h 30"/>
              <a:gd name="T50" fmla="*/ 57 w 62"/>
              <a:gd name="T51" fmla="*/ 7 h 30"/>
              <a:gd name="T52" fmla="*/ 59 w 62"/>
              <a:gd name="T53" fmla="*/ 9 h 30"/>
              <a:gd name="T54" fmla="*/ 61 w 62"/>
              <a:gd name="T55" fmla="*/ 12 h 30"/>
              <a:gd name="T56" fmla="*/ 62 w 62"/>
              <a:gd name="T57" fmla="*/ 15 h 30"/>
              <a:gd name="T58" fmla="*/ 62 w 62"/>
              <a:gd name="T59" fmla="*/ 15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2" h="30">
                <a:moveTo>
                  <a:pt x="62" y="15"/>
                </a:moveTo>
                <a:lnTo>
                  <a:pt x="62" y="15"/>
                </a:lnTo>
                <a:lnTo>
                  <a:pt x="61" y="18"/>
                </a:lnTo>
                <a:lnTo>
                  <a:pt x="59" y="20"/>
                </a:lnTo>
                <a:lnTo>
                  <a:pt x="57" y="23"/>
                </a:lnTo>
                <a:lnTo>
                  <a:pt x="52" y="25"/>
                </a:lnTo>
                <a:lnTo>
                  <a:pt x="43" y="29"/>
                </a:lnTo>
                <a:lnTo>
                  <a:pt x="30" y="30"/>
                </a:lnTo>
                <a:lnTo>
                  <a:pt x="30" y="30"/>
                </a:lnTo>
                <a:lnTo>
                  <a:pt x="18" y="29"/>
                </a:lnTo>
                <a:lnTo>
                  <a:pt x="8" y="25"/>
                </a:lnTo>
                <a:lnTo>
                  <a:pt x="5" y="23"/>
                </a:lnTo>
                <a:lnTo>
                  <a:pt x="1" y="20"/>
                </a:lnTo>
                <a:lnTo>
                  <a:pt x="0" y="18"/>
                </a:lnTo>
                <a:lnTo>
                  <a:pt x="0" y="15"/>
                </a:lnTo>
                <a:lnTo>
                  <a:pt x="0" y="15"/>
                </a:lnTo>
                <a:lnTo>
                  <a:pt x="0" y="12"/>
                </a:lnTo>
                <a:lnTo>
                  <a:pt x="1" y="9"/>
                </a:lnTo>
                <a:lnTo>
                  <a:pt x="5" y="7"/>
                </a:lnTo>
                <a:lnTo>
                  <a:pt x="8" y="4"/>
                </a:lnTo>
                <a:lnTo>
                  <a:pt x="18" y="2"/>
                </a:lnTo>
                <a:lnTo>
                  <a:pt x="30" y="0"/>
                </a:lnTo>
                <a:lnTo>
                  <a:pt x="30" y="0"/>
                </a:lnTo>
                <a:lnTo>
                  <a:pt x="43" y="2"/>
                </a:lnTo>
                <a:lnTo>
                  <a:pt x="52" y="4"/>
                </a:lnTo>
                <a:lnTo>
                  <a:pt x="57" y="7"/>
                </a:lnTo>
                <a:lnTo>
                  <a:pt x="59" y="9"/>
                </a:lnTo>
                <a:lnTo>
                  <a:pt x="61" y="12"/>
                </a:lnTo>
                <a:lnTo>
                  <a:pt x="62" y="15"/>
                </a:lnTo>
                <a:lnTo>
                  <a:pt x="62" y="15"/>
                </a:lnTo>
                <a:close/>
              </a:path>
            </a:pathLst>
          </a:custGeom>
          <a:solidFill>
            <a:srgbClr val="F7F2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4" name="Freeform 1206"/>
          <p:cNvSpPr>
            <a:spLocks/>
          </p:cNvSpPr>
          <p:nvPr/>
        </p:nvSpPr>
        <p:spPr bwMode="auto">
          <a:xfrm>
            <a:off x="3265489" y="3108324"/>
            <a:ext cx="92075" cy="46038"/>
          </a:xfrm>
          <a:custGeom>
            <a:avLst/>
            <a:gdLst>
              <a:gd name="T0" fmla="*/ 58 w 58"/>
              <a:gd name="T1" fmla="*/ 15 h 29"/>
              <a:gd name="T2" fmla="*/ 58 w 58"/>
              <a:gd name="T3" fmla="*/ 15 h 29"/>
              <a:gd name="T4" fmla="*/ 58 w 58"/>
              <a:gd name="T5" fmla="*/ 18 h 29"/>
              <a:gd name="T6" fmla="*/ 57 w 58"/>
              <a:gd name="T7" fmla="*/ 20 h 29"/>
              <a:gd name="T8" fmla="*/ 50 w 58"/>
              <a:gd name="T9" fmla="*/ 25 h 29"/>
              <a:gd name="T10" fmla="*/ 40 w 58"/>
              <a:gd name="T11" fmla="*/ 28 h 29"/>
              <a:gd name="T12" fmla="*/ 29 w 58"/>
              <a:gd name="T13" fmla="*/ 29 h 29"/>
              <a:gd name="T14" fmla="*/ 29 w 58"/>
              <a:gd name="T15" fmla="*/ 29 h 29"/>
              <a:gd name="T16" fmla="*/ 18 w 58"/>
              <a:gd name="T17" fmla="*/ 28 h 29"/>
              <a:gd name="T18" fmla="*/ 9 w 58"/>
              <a:gd name="T19" fmla="*/ 25 h 29"/>
              <a:gd name="T20" fmla="*/ 3 w 58"/>
              <a:gd name="T21" fmla="*/ 20 h 29"/>
              <a:gd name="T22" fmla="*/ 0 w 58"/>
              <a:gd name="T23" fmla="*/ 18 h 29"/>
              <a:gd name="T24" fmla="*/ 0 w 58"/>
              <a:gd name="T25" fmla="*/ 15 h 29"/>
              <a:gd name="T26" fmla="*/ 0 w 58"/>
              <a:gd name="T27" fmla="*/ 15 h 29"/>
              <a:gd name="T28" fmla="*/ 0 w 58"/>
              <a:gd name="T29" fmla="*/ 12 h 29"/>
              <a:gd name="T30" fmla="*/ 3 w 58"/>
              <a:gd name="T31" fmla="*/ 9 h 29"/>
              <a:gd name="T32" fmla="*/ 9 w 58"/>
              <a:gd name="T33" fmla="*/ 5 h 29"/>
              <a:gd name="T34" fmla="*/ 18 w 58"/>
              <a:gd name="T35" fmla="*/ 2 h 29"/>
              <a:gd name="T36" fmla="*/ 29 w 58"/>
              <a:gd name="T37" fmla="*/ 0 h 29"/>
              <a:gd name="T38" fmla="*/ 29 w 58"/>
              <a:gd name="T39" fmla="*/ 0 h 29"/>
              <a:gd name="T40" fmla="*/ 40 w 58"/>
              <a:gd name="T41" fmla="*/ 2 h 29"/>
              <a:gd name="T42" fmla="*/ 50 w 58"/>
              <a:gd name="T43" fmla="*/ 5 h 29"/>
              <a:gd name="T44" fmla="*/ 57 w 58"/>
              <a:gd name="T45" fmla="*/ 9 h 29"/>
              <a:gd name="T46" fmla="*/ 58 w 58"/>
              <a:gd name="T47" fmla="*/ 12 h 29"/>
              <a:gd name="T48" fmla="*/ 58 w 58"/>
              <a:gd name="T49" fmla="*/ 15 h 29"/>
              <a:gd name="T50" fmla="*/ 58 w 58"/>
              <a:gd name="T51" fmla="*/ 1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" h="29">
                <a:moveTo>
                  <a:pt x="58" y="15"/>
                </a:moveTo>
                <a:lnTo>
                  <a:pt x="58" y="15"/>
                </a:lnTo>
                <a:lnTo>
                  <a:pt x="58" y="18"/>
                </a:lnTo>
                <a:lnTo>
                  <a:pt x="57" y="20"/>
                </a:lnTo>
                <a:lnTo>
                  <a:pt x="50" y="25"/>
                </a:lnTo>
                <a:lnTo>
                  <a:pt x="40" y="28"/>
                </a:lnTo>
                <a:lnTo>
                  <a:pt x="29" y="29"/>
                </a:lnTo>
                <a:lnTo>
                  <a:pt x="29" y="29"/>
                </a:lnTo>
                <a:lnTo>
                  <a:pt x="18" y="28"/>
                </a:lnTo>
                <a:lnTo>
                  <a:pt x="9" y="25"/>
                </a:lnTo>
                <a:lnTo>
                  <a:pt x="3" y="20"/>
                </a:lnTo>
                <a:lnTo>
                  <a:pt x="0" y="18"/>
                </a:lnTo>
                <a:lnTo>
                  <a:pt x="0" y="15"/>
                </a:lnTo>
                <a:lnTo>
                  <a:pt x="0" y="15"/>
                </a:lnTo>
                <a:lnTo>
                  <a:pt x="0" y="12"/>
                </a:lnTo>
                <a:lnTo>
                  <a:pt x="3" y="9"/>
                </a:lnTo>
                <a:lnTo>
                  <a:pt x="9" y="5"/>
                </a:lnTo>
                <a:lnTo>
                  <a:pt x="18" y="2"/>
                </a:lnTo>
                <a:lnTo>
                  <a:pt x="29" y="0"/>
                </a:lnTo>
                <a:lnTo>
                  <a:pt x="29" y="0"/>
                </a:lnTo>
                <a:lnTo>
                  <a:pt x="40" y="2"/>
                </a:lnTo>
                <a:lnTo>
                  <a:pt x="50" y="5"/>
                </a:lnTo>
                <a:lnTo>
                  <a:pt x="57" y="9"/>
                </a:lnTo>
                <a:lnTo>
                  <a:pt x="58" y="12"/>
                </a:lnTo>
                <a:lnTo>
                  <a:pt x="58" y="15"/>
                </a:lnTo>
                <a:lnTo>
                  <a:pt x="58" y="15"/>
                </a:lnTo>
                <a:close/>
              </a:path>
            </a:pathLst>
          </a:custGeom>
          <a:solidFill>
            <a:srgbClr val="F7EE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5" name="Freeform 1207"/>
          <p:cNvSpPr>
            <a:spLocks/>
          </p:cNvSpPr>
          <p:nvPr/>
        </p:nvSpPr>
        <p:spPr bwMode="auto">
          <a:xfrm>
            <a:off x="3268664" y="3111499"/>
            <a:ext cx="87313" cy="41275"/>
          </a:xfrm>
          <a:custGeom>
            <a:avLst/>
            <a:gdLst>
              <a:gd name="T0" fmla="*/ 55 w 55"/>
              <a:gd name="T1" fmla="*/ 13 h 26"/>
              <a:gd name="T2" fmla="*/ 55 w 55"/>
              <a:gd name="T3" fmla="*/ 13 h 26"/>
              <a:gd name="T4" fmla="*/ 55 w 55"/>
              <a:gd name="T5" fmla="*/ 16 h 26"/>
              <a:gd name="T6" fmla="*/ 54 w 55"/>
              <a:gd name="T7" fmla="*/ 18 h 26"/>
              <a:gd name="T8" fmla="*/ 47 w 55"/>
              <a:gd name="T9" fmla="*/ 22 h 26"/>
              <a:gd name="T10" fmla="*/ 38 w 55"/>
              <a:gd name="T11" fmla="*/ 26 h 26"/>
              <a:gd name="T12" fmla="*/ 27 w 55"/>
              <a:gd name="T13" fmla="*/ 26 h 26"/>
              <a:gd name="T14" fmla="*/ 27 w 55"/>
              <a:gd name="T15" fmla="*/ 26 h 26"/>
              <a:gd name="T16" fmla="*/ 16 w 55"/>
              <a:gd name="T17" fmla="*/ 26 h 26"/>
              <a:gd name="T18" fmla="*/ 8 w 55"/>
              <a:gd name="T19" fmla="*/ 22 h 26"/>
              <a:gd name="T20" fmla="*/ 2 w 55"/>
              <a:gd name="T21" fmla="*/ 18 h 26"/>
              <a:gd name="T22" fmla="*/ 0 w 55"/>
              <a:gd name="T23" fmla="*/ 16 h 26"/>
              <a:gd name="T24" fmla="*/ 0 w 55"/>
              <a:gd name="T25" fmla="*/ 13 h 26"/>
              <a:gd name="T26" fmla="*/ 0 w 55"/>
              <a:gd name="T27" fmla="*/ 13 h 26"/>
              <a:gd name="T28" fmla="*/ 0 w 55"/>
              <a:gd name="T29" fmla="*/ 11 h 26"/>
              <a:gd name="T30" fmla="*/ 2 w 55"/>
              <a:gd name="T31" fmla="*/ 8 h 26"/>
              <a:gd name="T32" fmla="*/ 8 w 55"/>
              <a:gd name="T33" fmla="*/ 3 h 26"/>
              <a:gd name="T34" fmla="*/ 16 w 55"/>
              <a:gd name="T35" fmla="*/ 1 h 26"/>
              <a:gd name="T36" fmla="*/ 27 w 55"/>
              <a:gd name="T37" fmla="*/ 0 h 26"/>
              <a:gd name="T38" fmla="*/ 27 w 55"/>
              <a:gd name="T39" fmla="*/ 0 h 26"/>
              <a:gd name="T40" fmla="*/ 38 w 55"/>
              <a:gd name="T41" fmla="*/ 1 h 26"/>
              <a:gd name="T42" fmla="*/ 47 w 55"/>
              <a:gd name="T43" fmla="*/ 3 h 26"/>
              <a:gd name="T44" fmla="*/ 54 w 55"/>
              <a:gd name="T45" fmla="*/ 8 h 26"/>
              <a:gd name="T46" fmla="*/ 55 w 55"/>
              <a:gd name="T47" fmla="*/ 11 h 26"/>
              <a:gd name="T48" fmla="*/ 55 w 55"/>
              <a:gd name="T49" fmla="*/ 13 h 26"/>
              <a:gd name="T50" fmla="*/ 55 w 55"/>
              <a:gd name="T51" fmla="*/ 1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5" h="26">
                <a:moveTo>
                  <a:pt x="55" y="13"/>
                </a:moveTo>
                <a:lnTo>
                  <a:pt x="55" y="13"/>
                </a:lnTo>
                <a:lnTo>
                  <a:pt x="55" y="16"/>
                </a:lnTo>
                <a:lnTo>
                  <a:pt x="54" y="18"/>
                </a:lnTo>
                <a:lnTo>
                  <a:pt x="47" y="22"/>
                </a:lnTo>
                <a:lnTo>
                  <a:pt x="38" y="26"/>
                </a:lnTo>
                <a:lnTo>
                  <a:pt x="27" y="26"/>
                </a:lnTo>
                <a:lnTo>
                  <a:pt x="27" y="26"/>
                </a:lnTo>
                <a:lnTo>
                  <a:pt x="16" y="26"/>
                </a:lnTo>
                <a:lnTo>
                  <a:pt x="8" y="22"/>
                </a:lnTo>
                <a:lnTo>
                  <a:pt x="2" y="18"/>
                </a:lnTo>
                <a:lnTo>
                  <a:pt x="0" y="16"/>
                </a:lnTo>
                <a:lnTo>
                  <a:pt x="0" y="13"/>
                </a:lnTo>
                <a:lnTo>
                  <a:pt x="0" y="13"/>
                </a:lnTo>
                <a:lnTo>
                  <a:pt x="0" y="11"/>
                </a:lnTo>
                <a:lnTo>
                  <a:pt x="2" y="8"/>
                </a:lnTo>
                <a:lnTo>
                  <a:pt x="8" y="3"/>
                </a:lnTo>
                <a:lnTo>
                  <a:pt x="16" y="1"/>
                </a:lnTo>
                <a:lnTo>
                  <a:pt x="27" y="0"/>
                </a:lnTo>
                <a:lnTo>
                  <a:pt x="27" y="0"/>
                </a:lnTo>
                <a:lnTo>
                  <a:pt x="38" y="1"/>
                </a:lnTo>
                <a:lnTo>
                  <a:pt x="47" y="3"/>
                </a:lnTo>
                <a:lnTo>
                  <a:pt x="54" y="8"/>
                </a:lnTo>
                <a:lnTo>
                  <a:pt x="55" y="11"/>
                </a:lnTo>
                <a:lnTo>
                  <a:pt x="55" y="13"/>
                </a:lnTo>
                <a:lnTo>
                  <a:pt x="55" y="13"/>
                </a:lnTo>
                <a:close/>
              </a:path>
            </a:pathLst>
          </a:custGeom>
          <a:solidFill>
            <a:srgbClr val="F7E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6" name="Freeform 1208"/>
          <p:cNvSpPr>
            <a:spLocks/>
          </p:cNvSpPr>
          <p:nvPr/>
        </p:nvSpPr>
        <p:spPr bwMode="auto">
          <a:xfrm>
            <a:off x="3270251" y="3113087"/>
            <a:ext cx="84138" cy="39688"/>
          </a:xfrm>
          <a:custGeom>
            <a:avLst/>
            <a:gdLst>
              <a:gd name="T0" fmla="*/ 53 w 53"/>
              <a:gd name="T1" fmla="*/ 12 h 25"/>
              <a:gd name="T2" fmla="*/ 53 w 53"/>
              <a:gd name="T3" fmla="*/ 12 h 25"/>
              <a:gd name="T4" fmla="*/ 53 w 53"/>
              <a:gd name="T5" fmla="*/ 15 h 25"/>
              <a:gd name="T6" fmla="*/ 51 w 53"/>
              <a:gd name="T7" fmla="*/ 17 h 25"/>
              <a:gd name="T8" fmla="*/ 44 w 53"/>
              <a:gd name="T9" fmla="*/ 21 h 25"/>
              <a:gd name="T10" fmla="*/ 36 w 53"/>
              <a:gd name="T11" fmla="*/ 24 h 25"/>
              <a:gd name="T12" fmla="*/ 26 w 53"/>
              <a:gd name="T13" fmla="*/ 25 h 25"/>
              <a:gd name="T14" fmla="*/ 26 w 53"/>
              <a:gd name="T15" fmla="*/ 25 h 25"/>
              <a:gd name="T16" fmla="*/ 17 w 53"/>
              <a:gd name="T17" fmla="*/ 24 h 25"/>
              <a:gd name="T18" fmla="*/ 8 w 53"/>
              <a:gd name="T19" fmla="*/ 21 h 25"/>
              <a:gd name="T20" fmla="*/ 3 w 53"/>
              <a:gd name="T21" fmla="*/ 17 h 25"/>
              <a:gd name="T22" fmla="*/ 1 w 53"/>
              <a:gd name="T23" fmla="*/ 15 h 25"/>
              <a:gd name="T24" fmla="*/ 0 w 53"/>
              <a:gd name="T25" fmla="*/ 12 h 25"/>
              <a:gd name="T26" fmla="*/ 0 w 53"/>
              <a:gd name="T27" fmla="*/ 12 h 25"/>
              <a:gd name="T28" fmla="*/ 1 w 53"/>
              <a:gd name="T29" fmla="*/ 10 h 25"/>
              <a:gd name="T30" fmla="*/ 3 w 53"/>
              <a:gd name="T31" fmla="*/ 7 h 25"/>
              <a:gd name="T32" fmla="*/ 8 w 53"/>
              <a:gd name="T33" fmla="*/ 4 h 25"/>
              <a:gd name="T34" fmla="*/ 17 w 53"/>
              <a:gd name="T35" fmla="*/ 0 h 25"/>
              <a:gd name="T36" fmla="*/ 26 w 53"/>
              <a:gd name="T37" fmla="*/ 0 h 25"/>
              <a:gd name="T38" fmla="*/ 26 w 53"/>
              <a:gd name="T39" fmla="*/ 0 h 25"/>
              <a:gd name="T40" fmla="*/ 36 w 53"/>
              <a:gd name="T41" fmla="*/ 0 h 25"/>
              <a:gd name="T42" fmla="*/ 44 w 53"/>
              <a:gd name="T43" fmla="*/ 4 h 25"/>
              <a:gd name="T44" fmla="*/ 51 w 53"/>
              <a:gd name="T45" fmla="*/ 7 h 25"/>
              <a:gd name="T46" fmla="*/ 53 w 53"/>
              <a:gd name="T47" fmla="*/ 10 h 25"/>
              <a:gd name="T48" fmla="*/ 53 w 53"/>
              <a:gd name="T49" fmla="*/ 12 h 25"/>
              <a:gd name="T50" fmla="*/ 53 w 53"/>
              <a:gd name="T51" fmla="*/ 1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3" h="25">
                <a:moveTo>
                  <a:pt x="53" y="12"/>
                </a:moveTo>
                <a:lnTo>
                  <a:pt x="53" y="12"/>
                </a:lnTo>
                <a:lnTo>
                  <a:pt x="53" y="15"/>
                </a:lnTo>
                <a:lnTo>
                  <a:pt x="51" y="17"/>
                </a:lnTo>
                <a:lnTo>
                  <a:pt x="44" y="21"/>
                </a:lnTo>
                <a:lnTo>
                  <a:pt x="36" y="24"/>
                </a:lnTo>
                <a:lnTo>
                  <a:pt x="26" y="25"/>
                </a:lnTo>
                <a:lnTo>
                  <a:pt x="26" y="25"/>
                </a:lnTo>
                <a:lnTo>
                  <a:pt x="17" y="24"/>
                </a:lnTo>
                <a:lnTo>
                  <a:pt x="8" y="21"/>
                </a:lnTo>
                <a:lnTo>
                  <a:pt x="3" y="17"/>
                </a:lnTo>
                <a:lnTo>
                  <a:pt x="1" y="15"/>
                </a:lnTo>
                <a:lnTo>
                  <a:pt x="0" y="12"/>
                </a:lnTo>
                <a:lnTo>
                  <a:pt x="0" y="12"/>
                </a:lnTo>
                <a:lnTo>
                  <a:pt x="1" y="10"/>
                </a:lnTo>
                <a:lnTo>
                  <a:pt x="3" y="7"/>
                </a:lnTo>
                <a:lnTo>
                  <a:pt x="8" y="4"/>
                </a:lnTo>
                <a:lnTo>
                  <a:pt x="17" y="0"/>
                </a:lnTo>
                <a:lnTo>
                  <a:pt x="26" y="0"/>
                </a:lnTo>
                <a:lnTo>
                  <a:pt x="26" y="0"/>
                </a:lnTo>
                <a:lnTo>
                  <a:pt x="36" y="0"/>
                </a:lnTo>
                <a:lnTo>
                  <a:pt x="44" y="4"/>
                </a:lnTo>
                <a:lnTo>
                  <a:pt x="51" y="7"/>
                </a:lnTo>
                <a:lnTo>
                  <a:pt x="53" y="10"/>
                </a:lnTo>
                <a:lnTo>
                  <a:pt x="53" y="12"/>
                </a:lnTo>
                <a:lnTo>
                  <a:pt x="53" y="12"/>
                </a:lnTo>
                <a:close/>
              </a:path>
            </a:pathLst>
          </a:custGeom>
          <a:solidFill>
            <a:srgbClr val="F7E4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7" name="Freeform 1209"/>
          <p:cNvSpPr>
            <a:spLocks/>
          </p:cNvSpPr>
          <p:nvPr/>
        </p:nvSpPr>
        <p:spPr bwMode="auto">
          <a:xfrm>
            <a:off x="3271839" y="3113087"/>
            <a:ext cx="79375" cy="38100"/>
          </a:xfrm>
          <a:custGeom>
            <a:avLst/>
            <a:gdLst>
              <a:gd name="T0" fmla="*/ 50 w 50"/>
              <a:gd name="T1" fmla="*/ 12 h 24"/>
              <a:gd name="T2" fmla="*/ 50 w 50"/>
              <a:gd name="T3" fmla="*/ 12 h 24"/>
              <a:gd name="T4" fmla="*/ 50 w 50"/>
              <a:gd name="T5" fmla="*/ 15 h 24"/>
              <a:gd name="T6" fmla="*/ 47 w 50"/>
              <a:gd name="T7" fmla="*/ 16 h 24"/>
              <a:gd name="T8" fmla="*/ 43 w 50"/>
              <a:gd name="T9" fmla="*/ 20 h 24"/>
              <a:gd name="T10" fmla="*/ 35 w 50"/>
              <a:gd name="T11" fmla="*/ 24 h 24"/>
              <a:gd name="T12" fmla="*/ 25 w 50"/>
              <a:gd name="T13" fmla="*/ 24 h 24"/>
              <a:gd name="T14" fmla="*/ 25 w 50"/>
              <a:gd name="T15" fmla="*/ 24 h 24"/>
              <a:gd name="T16" fmla="*/ 16 w 50"/>
              <a:gd name="T17" fmla="*/ 24 h 24"/>
              <a:gd name="T18" fmla="*/ 9 w 50"/>
              <a:gd name="T19" fmla="*/ 20 h 24"/>
              <a:gd name="T20" fmla="*/ 3 w 50"/>
              <a:gd name="T21" fmla="*/ 16 h 24"/>
              <a:gd name="T22" fmla="*/ 2 w 50"/>
              <a:gd name="T23" fmla="*/ 15 h 24"/>
              <a:gd name="T24" fmla="*/ 0 w 50"/>
              <a:gd name="T25" fmla="*/ 12 h 24"/>
              <a:gd name="T26" fmla="*/ 0 w 50"/>
              <a:gd name="T27" fmla="*/ 12 h 24"/>
              <a:gd name="T28" fmla="*/ 2 w 50"/>
              <a:gd name="T29" fmla="*/ 10 h 24"/>
              <a:gd name="T30" fmla="*/ 3 w 50"/>
              <a:gd name="T31" fmla="*/ 7 h 24"/>
              <a:gd name="T32" fmla="*/ 9 w 50"/>
              <a:gd name="T33" fmla="*/ 4 h 24"/>
              <a:gd name="T34" fmla="*/ 16 w 50"/>
              <a:gd name="T35" fmla="*/ 1 h 24"/>
              <a:gd name="T36" fmla="*/ 25 w 50"/>
              <a:gd name="T37" fmla="*/ 0 h 24"/>
              <a:gd name="T38" fmla="*/ 25 w 50"/>
              <a:gd name="T39" fmla="*/ 0 h 24"/>
              <a:gd name="T40" fmla="*/ 35 w 50"/>
              <a:gd name="T41" fmla="*/ 1 h 24"/>
              <a:gd name="T42" fmla="*/ 43 w 50"/>
              <a:gd name="T43" fmla="*/ 4 h 24"/>
              <a:gd name="T44" fmla="*/ 47 w 50"/>
              <a:gd name="T45" fmla="*/ 7 h 24"/>
              <a:gd name="T46" fmla="*/ 50 w 50"/>
              <a:gd name="T47" fmla="*/ 10 h 24"/>
              <a:gd name="T48" fmla="*/ 50 w 50"/>
              <a:gd name="T49" fmla="*/ 12 h 24"/>
              <a:gd name="T50" fmla="*/ 50 w 50"/>
              <a:gd name="T51" fmla="*/ 12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0" h="24">
                <a:moveTo>
                  <a:pt x="50" y="12"/>
                </a:moveTo>
                <a:lnTo>
                  <a:pt x="50" y="12"/>
                </a:lnTo>
                <a:lnTo>
                  <a:pt x="50" y="15"/>
                </a:lnTo>
                <a:lnTo>
                  <a:pt x="47" y="16"/>
                </a:lnTo>
                <a:lnTo>
                  <a:pt x="43" y="20"/>
                </a:lnTo>
                <a:lnTo>
                  <a:pt x="35" y="24"/>
                </a:lnTo>
                <a:lnTo>
                  <a:pt x="25" y="24"/>
                </a:lnTo>
                <a:lnTo>
                  <a:pt x="25" y="24"/>
                </a:lnTo>
                <a:lnTo>
                  <a:pt x="16" y="24"/>
                </a:lnTo>
                <a:lnTo>
                  <a:pt x="9" y="20"/>
                </a:lnTo>
                <a:lnTo>
                  <a:pt x="3" y="16"/>
                </a:lnTo>
                <a:lnTo>
                  <a:pt x="2" y="15"/>
                </a:lnTo>
                <a:lnTo>
                  <a:pt x="0" y="12"/>
                </a:lnTo>
                <a:lnTo>
                  <a:pt x="0" y="12"/>
                </a:lnTo>
                <a:lnTo>
                  <a:pt x="2" y="10"/>
                </a:lnTo>
                <a:lnTo>
                  <a:pt x="3" y="7"/>
                </a:lnTo>
                <a:lnTo>
                  <a:pt x="9" y="4"/>
                </a:lnTo>
                <a:lnTo>
                  <a:pt x="16" y="1"/>
                </a:lnTo>
                <a:lnTo>
                  <a:pt x="25" y="0"/>
                </a:lnTo>
                <a:lnTo>
                  <a:pt x="25" y="0"/>
                </a:lnTo>
                <a:lnTo>
                  <a:pt x="35" y="1"/>
                </a:lnTo>
                <a:lnTo>
                  <a:pt x="43" y="4"/>
                </a:lnTo>
                <a:lnTo>
                  <a:pt x="47" y="7"/>
                </a:lnTo>
                <a:lnTo>
                  <a:pt x="50" y="10"/>
                </a:lnTo>
                <a:lnTo>
                  <a:pt x="50" y="12"/>
                </a:lnTo>
                <a:lnTo>
                  <a:pt x="50" y="12"/>
                </a:lnTo>
                <a:close/>
              </a:path>
            </a:pathLst>
          </a:custGeom>
          <a:solidFill>
            <a:srgbClr val="F7E1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8" name="Freeform 1210"/>
          <p:cNvSpPr>
            <a:spLocks/>
          </p:cNvSpPr>
          <p:nvPr/>
        </p:nvSpPr>
        <p:spPr bwMode="auto">
          <a:xfrm>
            <a:off x="3276601" y="3114674"/>
            <a:ext cx="73025" cy="36513"/>
          </a:xfrm>
          <a:custGeom>
            <a:avLst/>
            <a:gdLst>
              <a:gd name="T0" fmla="*/ 46 w 46"/>
              <a:gd name="T1" fmla="*/ 11 h 23"/>
              <a:gd name="T2" fmla="*/ 46 w 46"/>
              <a:gd name="T3" fmla="*/ 11 h 23"/>
              <a:gd name="T4" fmla="*/ 44 w 46"/>
              <a:gd name="T5" fmla="*/ 14 h 23"/>
              <a:gd name="T6" fmla="*/ 43 w 46"/>
              <a:gd name="T7" fmla="*/ 15 h 23"/>
              <a:gd name="T8" fmla="*/ 39 w 46"/>
              <a:gd name="T9" fmla="*/ 19 h 23"/>
              <a:gd name="T10" fmla="*/ 32 w 46"/>
              <a:gd name="T11" fmla="*/ 21 h 23"/>
              <a:gd name="T12" fmla="*/ 22 w 46"/>
              <a:gd name="T13" fmla="*/ 23 h 23"/>
              <a:gd name="T14" fmla="*/ 22 w 46"/>
              <a:gd name="T15" fmla="*/ 23 h 23"/>
              <a:gd name="T16" fmla="*/ 14 w 46"/>
              <a:gd name="T17" fmla="*/ 21 h 23"/>
              <a:gd name="T18" fmla="*/ 6 w 46"/>
              <a:gd name="T19" fmla="*/ 19 h 23"/>
              <a:gd name="T20" fmla="*/ 2 w 46"/>
              <a:gd name="T21" fmla="*/ 15 h 23"/>
              <a:gd name="T22" fmla="*/ 0 w 46"/>
              <a:gd name="T23" fmla="*/ 14 h 23"/>
              <a:gd name="T24" fmla="*/ 0 w 46"/>
              <a:gd name="T25" fmla="*/ 11 h 23"/>
              <a:gd name="T26" fmla="*/ 0 w 46"/>
              <a:gd name="T27" fmla="*/ 11 h 23"/>
              <a:gd name="T28" fmla="*/ 0 w 46"/>
              <a:gd name="T29" fmla="*/ 9 h 23"/>
              <a:gd name="T30" fmla="*/ 2 w 46"/>
              <a:gd name="T31" fmla="*/ 6 h 23"/>
              <a:gd name="T32" fmla="*/ 6 w 46"/>
              <a:gd name="T33" fmla="*/ 3 h 23"/>
              <a:gd name="T34" fmla="*/ 14 w 46"/>
              <a:gd name="T35" fmla="*/ 1 h 23"/>
              <a:gd name="T36" fmla="*/ 22 w 46"/>
              <a:gd name="T37" fmla="*/ 0 h 23"/>
              <a:gd name="T38" fmla="*/ 22 w 46"/>
              <a:gd name="T39" fmla="*/ 0 h 23"/>
              <a:gd name="T40" fmla="*/ 32 w 46"/>
              <a:gd name="T41" fmla="*/ 1 h 23"/>
              <a:gd name="T42" fmla="*/ 39 w 46"/>
              <a:gd name="T43" fmla="*/ 3 h 23"/>
              <a:gd name="T44" fmla="*/ 43 w 46"/>
              <a:gd name="T45" fmla="*/ 6 h 23"/>
              <a:gd name="T46" fmla="*/ 44 w 46"/>
              <a:gd name="T47" fmla="*/ 9 h 23"/>
              <a:gd name="T48" fmla="*/ 46 w 46"/>
              <a:gd name="T49" fmla="*/ 11 h 23"/>
              <a:gd name="T50" fmla="*/ 46 w 46"/>
              <a:gd name="T51" fmla="*/ 1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6" h="23">
                <a:moveTo>
                  <a:pt x="46" y="11"/>
                </a:moveTo>
                <a:lnTo>
                  <a:pt x="46" y="11"/>
                </a:lnTo>
                <a:lnTo>
                  <a:pt x="44" y="14"/>
                </a:lnTo>
                <a:lnTo>
                  <a:pt x="43" y="15"/>
                </a:lnTo>
                <a:lnTo>
                  <a:pt x="39" y="19"/>
                </a:lnTo>
                <a:lnTo>
                  <a:pt x="32" y="21"/>
                </a:lnTo>
                <a:lnTo>
                  <a:pt x="22" y="23"/>
                </a:lnTo>
                <a:lnTo>
                  <a:pt x="22" y="23"/>
                </a:lnTo>
                <a:lnTo>
                  <a:pt x="14" y="21"/>
                </a:lnTo>
                <a:lnTo>
                  <a:pt x="6" y="19"/>
                </a:lnTo>
                <a:lnTo>
                  <a:pt x="2" y="15"/>
                </a:lnTo>
                <a:lnTo>
                  <a:pt x="0" y="14"/>
                </a:lnTo>
                <a:lnTo>
                  <a:pt x="0" y="11"/>
                </a:lnTo>
                <a:lnTo>
                  <a:pt x="0" y="11"/>
                </a:lnTo>
                <a:lnTo>
                  <a:pt x="0" y="9"/>
                </a:lnTo>
                <a:lnTo>
                  <a:pt x="2" y="6"/>
                </a:lnTo>
                <a:lnTo>
                  <a:pt x="6" y="3"/>
                </a:lnTo>
                <a:lnTo>
                  <a:pt x="14" y="1"/>
                </a:lnTo>
                <a:lnTo>
                  <a:pt x="22" y="0"/>
                </a:lnTo>
                <a:lnTo>
                  <a:pt x="22" y="0"/>
                </a:lnTo>
                <a:lnTo>
                  <a:pt x="32" y="1"/>
                </a:lnTo>
                <a:lnTo>
                  <a:pt x="39" y="3"/>
                </a:lnTo>
                <a:lnTo>
                  <a:pt x="43" y="6"/>
                </a:lnTo>
                <a:lnTo>
                  <a:pt x="44" y="9"/>
                </a:lnTo>
                <a:lnTo>
                  <a:pt x="46" y="11"/>
                </a:lnTo>
                <a:lnTo>
                  <a:pt x="46" y="11"/>
                </a:lnTo>
                <a:close/>
              </a:path>
            </a:pathLst>
          </a:custGeom>
          <a:solidFill>
            <a:srgbClr val="F7DC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9" name="Freeform 1211"/>
          <p:cNvSpPr>
            <a:spLocks/>
          </p:cNvSpPr>
          <p:nvPr/>
        </p:nvSpPr>
        <p:spPr bwMode="auto">
          <a:xfrm>
            <a:off x="3279776" y="3114674"/>
            <a:ext cx="66675" cy="33338"/>
          </a:xfrm>
          <a:custGeom>
            <a:avLst/>
            <a:gdLst>
              <a:gd name="T0" fmla="*/ 42 w 42"/>
              <a:gd name="T1" fmla="*/ 11 h 21"/>
              <a:gd name="T2" fmla="*/ 42 w 42"/>
              <a:gd name="T3" fmla="*/ 11 h 21"/>
              <a:gd name="T4" fmla="*/ 41 w 42"/>
              <a:gd name="T5" fmla="*/ 13 h 21"/>
              <a:gd name="T6" fmla="*/ 40 w 42"/>
              <a:gd name="T7" fmla="*/ 15 h 21"/>
              <a:gd name="T8" fmla="*/ 36 w 42"/>
              <a:gd name="T9" fmla="*/ 19 h 21"/>
              <a:gd name="T10" fmla="*/ 29 w 42"/>
              <a:gd name="T11" fmla="*/ 20 h 21"/>
              <a:gd name="T12" fmla="*/ 20 w 42"/>
              <a:gd name="T13" fmla="*/ 21 h 21"/>
              <a:gd name="T14" fmla="*/ 20 w 42"/>
              <a:gd name="T15" fmla="*/ 21 h 21"/>
              <a:gd name="T16" fmla="*/ 12 w 42"/>
              <a:gd name="T17" fmla="*/ 20 h 21"/>
              <a:gd name="T18" fmla="*/ 5 w 42"/>
              <a:gd name="T19" fmla="*/ 19 h 21"/>
              <a:gd name="T20" fmla="*/ 1 w 42"/>
              <a:gd name="T21" fmla="*/ 15 h 21"/>
              <a:gd name="T22" fmla="*/ 0 w 42"/>
              <a:gd name="T23" fmla="*/ 13 h 21"/>
              <a:gd name="T24" fmla="*/ 0 w 42"/>
              <a:gd name="T25" fmla="*/ 11 h 21"/>
              <a:gd name="T26" fmla="*/ 0 w 42"/>
              <a:gd name="T27" fmla="*/ 11 h 21"/>
              <a:gd name="T28" fmla="*/ 0 w 42"/>
              <a:gd name="T29" fmla="*/ 9 h 21"/>
              <a:gd name="T30" fmla="*/ 1 w 42"/>
              <a:gd name="T31" fmla="*/ 8 h 21"/>
              <a:gd name="T32" fmla="*/ 5 w 42"/>
              <a:gd name="T33" fmla="*/ 4 h 21"/>
              <a:gd name="T34" fmla="*/ 12 w 42"/>
              <a:gd name="T35" fmla="*/ 1 h 21"/>
              <a:gd name="T36" fmla="*/ 20 w 42"/>
              <a:gd name="T37" fmla="*/ 0 h 21"/>
              <a:gd name="T38" fmla="*/ 20 w 42"/>
              <a:gd name="T39" fmla="*/ 0 h 21"/>
              <a:gd name="T40" fmla="*/ 29 w 42"/>
              <a:gd name="T41" fmla="*/ 1 h 21"/>
              <a:gd name="T42" fmla="*/ 36 w 42"/>
              <a:gd name="T43" fmla="*/ 4 h 21"/>
              <a:gd name="T44" fmla="*/ 40 w 42"/>
              <a:gd name="T45" fmla="*/ 8 h 21"/>
              <a:gd name="T46" fmla="*/ 41 w 42"/>
              <a:gd name="T47" fmla="*/ 9 h 21"/>
              <a:gd name="T48" fmla="*/ 42 w 42"/>
              <a:gd name="T49" fmla="*/ 11 h 21"/>
              <a:gd name="T50" fmla="*/ 42 w 42"/>
              <a:gd name="T51" fmla="*/ 1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" h="21">
                <a:moveTo>
                  <a:pt x="42" y="11"/>
                </a:moveTo>
                <a:lnTo>
                  <a:pt x="42" y="11"/>
                </a:lnTo>
                <a:lnTo>
                  <a:pt x="41" y="13"/>
                </a:lnTo>
                <a:lnTo>
                  <a:pt x="40" y="15"/>
                </a:lnTo>
                <a:lnTo>
                  <a:pt x="36" y="19"/>
                </a:lnTo>
                <a:lnTo>
                  <a:pt x="29" y="20"/>
                </a:lnTo>
                <a:lnTo>
                  <a:pt x="20" y="21"/>
                </a:lnTo>
                <a:lnTo>
                  <a:pt x="20" y="21"/>
                </a:lnTo>
                <a:lnTo>
                  <a:pt x="12" y="20"/>
                </a:lnTo>
                <a:lnTo>
                  <a:pt x="5" y="19"/>
                </a:lnTo>
                <a:lnTo>
                  <a:pt x="1" y="15"/>
                </a:lnTo>
                <a:lnTo>
                  <a:pt x="0" y="13"/>
                </a:lnTo>
                <a:lnTo>
                  <a:pt x="0" y="11"/>
                </a:lnTo>
                <a:lnTo>
                  <a:pt x="0" y="11"/>
                </a:lnTo>
                <a:lnTo>
                  <a:pt x="0" y="9"/>
                </a:lnTo>
                <a:lnTo>
                  <a:pt x="1" y="8"/>
                </a:lnTo>
                <a:lnTo>
                  <a:pt x="5" y="4"/>
                </a:lnTo>
                <a:lnTo>
                  <a:pt x="12" y="1"/>
                </a:lnTo>
                <a:lnTo>
                  <a:pt x="20" y="0"/>
                </a:lnTo>
                <a:lnTo>
                  <a:pt x="20" y="0"/>
                </a:lnTo>
                <a:lnTo>
                  <a:pt x="29" y="1"/>
                </a:lnTo>
                <a:lnTo>
                  <a:pt x="36" y="4"/>
                </a:lnTo>
                <a:lnTo>
                  <a:pt x="40" y="8"/>
                </a:lnTo>
                <a:lnTo>
                  <a:pt x="41" y="9"/>
                </a:lnTo>
                <a:lnTo>
                  <a:pt x="42" y="11"/>
                </a:lnTo>
                <a:lnTo>
                  <a:pt x="42" y="11"/>
                </a:lnTo>
                <a:close/>
              </a:path>
            </a:pathLst>
          </a:custGeom>
          <a:solidFill>
            <a:srgbClr val="F7D8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" name="Freeform 1212"/>
          <p:cNvSpPr>
            <a:spLocks/>
          </p:cNvSpPr>
          <p:nvPr/>
        </p:nvSpPr>
        <p:spPr bwMode="auto">
          <a:xfrm>
            <a:off x="3281364" y="3116262"/>
            <a:ext cx="61913" cy="31750"/>
          </a:xfrm>
          <a:custGeom>
            <a:avLst/>
            <a:gdLst>
              <a:gd name="T0" fmla="*/ 39 w 39"/>
              <a:gd name="T1" fmla="*/ 10 h 20"/>
              <a:gd name="T2" fmla="*/ 39 w 39"/>
              <a:gd name="T3" fmla="*/ 10 h 20"/>
              <a:gd name="T4" fmla="*/ 37 w 39"/>
              <a:gd name="T5" fmla="*/ 14 h 20"/>
              <a:gd name="T6" fmla="*/ 33 w 39"/>
              <a:gd name="T7" fmla="*/ 17 h 20"/>
              <a:gd name="T8" fmla="*/ 28 w 39"/>
              <a:gd name="T9" fmla="*/ 19 h 20"/>
              <a:gd name="T10" fmla="*/ 19 w 39"/>
              <a:gd name="T11" fmla="*/ 20 h 20"/>
              <a:gd name="T12" fmla="*/ 19 w 39"/>
              <a:gd name="T13" fmla="*/ 20 h 20"/>
              <a:gd name="T14" fmla="*/ 12 w 39"/>
              <a:gd name="T15" fmla="*/ 19 h 20"/>
              <a:gd name="T16" fmla="*/ 6 w 39"/>
              <a:gd name="T17" fmla="*/ 17 h 20"/>
              <a:gd name="T18" fmla="*/ 1 w 39"/>
              <a:gd name="T19" fmla="*/ 14 h 20"/>
              <a:gd name="T20" fmla="*/ 0 w 39"/>
              <a:gd name="T21" fmla="*/ 10 h 20"/>
              <a:gd name="T22" fmla="*/ 0 w 39"/>
              <a:gd name="T23" fmla="*/ 10 h 20"/>
              <a:gd name="T24" fmla="*/ 1 w 39"/>
              <a:gd name="T25" fmla="*/ 7 h 20"/>
              <a:gd name="T26" fmla="*/ 6 w 39"/>
              <a:gd name="T27" fmla="*/ 3 h 20"/>
              <a:gd name="T28" fmla="*/ 12 w 39"/>
              <a:gd name="T29" fmla="*/ 2 h 20"/>
              <a:gd name="T30" fmla="*/ 19 w 39"/>
              <a:gd name="T31" fmla="*/ 0 h 20"/>
              <a:gd name="T32" fmla="*/ 19 w 39"/>
              <a:gd name="T33" fmla="*/ 0 h 20"/>
              <a:gd name="T34" fmla="*/ 28 w 39"/>
              <a:gd name="T35" fmla="*/ 2 h 20"/>
              <a:gd name="T36" fmla="*/ 33 w 39"/>
              <a:gd name="T37" fmla="*/ 3 h 20"/>
              <a:gd name="T38" fmla="*/ 37 w 39"/>
              <a:gd name="T39" fmla="*/ 7 h 20"/>
              <a:gd name="T40" fmla="*/ 39 w 39"/>
              <a:gd name="T41" fmla="*/ 10 h 20"/>
              <a:gd name="T42" fmla="*/ 39 w 39"/>
              <a:gd name="T43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" h="20">
                <a:moveTo>
                  <a:pt x="39" y="10"/>
                </a:moveTo>
                <a:lnTo>
                  <a:pt x="39" y="10"/>
                </a:lnTo>
                <a:lnTo>
                  <a:pt x="37" y="14"/>
                </a:lnTo>
                <a:lnTo>
                  <a:pt x="33" y="17"/>
                </a:lnTo>
                <a:lnTo>
                  <a:pt x="28" y="19"/>
                </a:lnTo>
                <a:lnTo>
                  <a:pt x="19" y="20"/>
                </a:lnTo>
                <a:lnTo>
                  <a:pt x="19" y="20"/>
                </a:lnTo>
                <a:lnTo>
                  <a:pt x="12" y="19"/>
                </a:lnTo>
                <a:lnTo>
                  <a:pt x="6" y="17"/>
                </a:lnTo>
                <a:lnTo>
                  <a:pt x="1" y="14"/>
                </a:lnTo>
                <a:lnTo>
                  <a:pt x="0" y="10"/>
                </a:lnTo>
                <a:lnTo>
                  <a:pt x="0" y="10"/>
                </a:lnTo>
                <a:lnTo>
                  <a:pt x="1" y="7"/>
                </a:lnTo>
                <a:lnTo>
                  <a:pt x="6" y="3"/>
                </a:lnTo>
                <a:lnTo>
                  <a:pt x="12" y="2"/>
                </a:lnTo>
                <a:lnTo>
                  <a:pt x="19" y="0"/>
                </a:lnTo>
                <a:lnTo>
                  <a:pt x="19" y="0"/>
                </a:lnTo>
                <a:lnTo>
                  <a:pt x="28" y="2"/>
                </a:lnTo>
                <a:lnTo>
                  <a:pt x="33" y="3"/>
                </a:lnTo>
                <a:lnTo>
                  <a:pt x="37" y="7"/>
                </a:lnTo>
                <a:lnTo>
                  <a:pt x="39" y="10"/>
                </a:lnTo>
                <a:lnTo>
                  <a:pt x="39" y="10"/>
                </a:lnTo>
                <a:close/>
              </a:path>
            </a:pathLst>
          </a:custGeom>
          <a:solidFill>
            <a:srgbClr val="F7D3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1" name="Freeform 1213"/>
          <p:cNvSpPr>
            <a:spLocks/>
          </p:cNvSpPr>
          <p:nvPr/>
        </p:nvSpPr>
        <p:spPr bwMode="auto">
          <a:xfrm>
            <a:off x="3282951" y="3119437"/>
            <a:ext cx="57150" cy="26988"/>
          </a:xfrm>
          <a:custGeom>
            <a:avLst/>
            <a:gdLst>
              <a:gd name="T0" fmla="*/ 36 w 36"/>
              <a:gd name="T1" fmla="*/ 8 h 17"/>
              <a:gd name="T2" fmla="*/ 36 w 36"/>
              <a:gd name="T3" fmla="*/ 8 h 17"/>
              <a:gd name="T4" fmla="*/ 35 w 36"/>
              <a:gd name="T5" fmla="*/ 12 h 17"/>
              <a:gd name="T6" fmla="*/ 31 w 36"/>
              <a:gd name="T7" fmla="*/ 15 h 17"/>
              <a:gd name="T8" fmla="*/ 25 w 36"/>
              <a:gd name="T9" fmla="*/ 16 h 17"/>
              <a:gd name="T10" fmla="*/ 18 w 36"/>
              <a:gd name="T11" fmla="*/ 17 h 17"/>
              <a:gd name="T12" fmla="*/ 18 w 36"/>
              <a:gd name="T13" fmla="*/ 17 h 17"/>
              <a:gd name="T14" fmla="*/ 11 w 36"/>
              <a:gd name="T15" fmla="*/ 16 h 17"/>
              <a:gd name="T16" fmla="*/ 6 w 36"/>
              <a:gd name="T17" fmla="*/ 15 h 17"/>
              <a:gd name="T18" fmla="*/ 2 w 36"/>
              <a:gd name="T19" fmla="*/ 12 h 17"/>
              <a:gd name="T20" fmla="*/ 0 w 36"/>
              <a:gd name="T21" fmla="*/ 8 h 17"/>
              <a:gd name="T22" fmla="*/ 0 w 36"/>
              <a:gd name="T23" fmla="*/ 8 h 17"/>
              <a:gd name="T24" fmla="*/ 2 w 36"/>
              <a:gd name="T25" fmla="*/ 5 h 17"/>
              <a:gd name="T26" fmla="*/ 6 w 36"/>
              <a:gd name="T27" fmla="*/ 2 h 17"/>
              <a:gd name="T28" fmla="*/ 11 w 36"/>
              <a:gd name="T29" fmla="*/ 0 h 17"/>
              <a:gd name="T30" fmla="*/ 18 w 36"/>
              <a:gd name="T31" fmla="*/ 0 h 17"/>
              <a:gd name="T32" fmla="*/ 18 w 36"/>
              <a:gd name="T33" fmla="*/ 0 h 17"/>
              <a:gd name="T34" fmla="*/ 25 w 36"/>
              <a:gd name="T35" fmla="*/ 0 h 17"/>
              <a:gd name="T36" fmla="*/ 31 w 36"/>
              <a:gd name="T37" fmla="*/ 2 h 17"/>
              <a:gd name="T38" fmla="*/ 35 w 36"/>
              <a:gd name="T39" fmla="*/ 5 h 17"/>
              <a:gd name="T40" fmla="*/ 36 w 36"/>
              <a:gd name="T41" fmla="*/ 8 h 17"/>
              <a:gd name="T42" fmla="*/ 36 w 36"/>
              <a:gd name="T43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" h="17">
                <a:moveTo>
                  <a:pt x="36" y="8"/>
                </a:moveTo>
                <a:lnTo>
                  <a:pt x="36" y="8"/>
                </a:lnTo>
                <a:lnTo>
                  <a:pt x="35" y="12"/>
                </a:lnTo>
                <a:lnTo>
                  <a:pt x="31" y="15"/>
                </a:lnTo>
                <a:lnTo>
                  <a:pt x="25" y="16"/>
                </a:lnTo>
                <a:lnTo>
                  <a:pt x="18" y="17"/>
                </a:lnTo>
                <a:lnTo>
                  <a:pt x="18" y="17"/>
                </a:lnTo>
                <a:lnTo>
                  <a:pt x="11" y="16"/>
                </a:lnTo>
                <a:lnTo>
                  <a:pt x="6" y="15"/>
                </a:lnTo>
                <a:lnTo>
                  <a:pt x="2" y="12"/>
                </a:lnTo>
                <a:lnTo>
                  <a:pt x="0" y="8"/>
                </a:lnTo>
                <a:lnTo>
                  <a:pt x="0" y="8"/>
                </a:lnTo>
                <a:lnTo>
                  <a:pt x="2" y="5"/>
                </a:lnTo>
                <a:lnTo>
                  <a:pt x="6" y="2"/>
                </a:lnTo>
                <a:lnTo>
                  <a:pt x="11" y="0"/>
                </a:lnTo>
                <a:lnTo>
                  <a:pt x="18" y="0"/>
                </a:lnTo>
                <a:lnTo>
                  <a:pt x="18" y="0"/>
                </a:lnTo>
                <a:lnTo>
                  <a:pt x="25" y="0"/>
                </a:lnTo>
                <a:lnTo>
                  <a:pt x="31" y="2"/>
                </a:lnTo>
                <a:lnTo>
                  <a:pt x="35" y="5"/>
                </a:lnTo>
                <a:lnTo>
                  <a:pt x="36" y="8"/>
                </a:lnTo>
                <a:lnTo>
                  <a:pt x="36" y="8"/>
                </a:lnTo>
                <a:close/>
              </a:path>
            </a:pathLst>
          </a:custGeom>
          <a:solidFill>
            <a:srgbClr val="F7CE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2" name="Freeform 1214"/>
          <p:cNvSpPr>
            <a:spLocks/>
          </p:cNvSpPr>
          <p:nvPr/>
        </p:nvSpPr>
        <p:spPr bwMode="auto">
          <a:xfrm>
            <a:off x="3286126" y="3119437"/>
            <a:ext cx="52388" cy="25400"/>
          </a:xfrm>
          <a:custGeom>
            <a:avLst/>
            <a:gdLst>
              <a:gd name="T0" fmla="*/ 33 w 33"/>
              <a:gd name="T1" fmla="*/ 8 h 16"/>
              <a:gd name="T2" fmla="*/ 33 w 33"/>
              <a:gd name="T3" fmla="*/ 8 h 16"/>
              <a:gd name="T4" fmla="*/ 32 w 33"/>
              <a:gd name="T5" fmla="*/ 11 h 16"/>
              <a:gd name="T6" fmla="*/ 29 w 33"/>
              <a:gd name="T7" fmla="*/ 13 h 16"/>
              <a:gd name="T8" fmla="*/ 23 w 33"/>
              <a:gd name="T9" fmla="*/ 16 h 16"/>
              <a:gd name="T10" fmla="*/ 16 w 33"/>
              <a:gd name="T11" fmla="*/ 16 h 16"/>
              <a:gd name="T12" fmla="*/ 16 w 33"/>
              <a:gd name="T13" fmla="*/ 16 h 16"/>
              <a:gd name="T14" fmla="*/ 9 w 33"/>
              <a:gd name="T15" fmla="*/ 16 h 16"/>
              <a:gd name="T16" fmla="*/ 5 w 33"/>
              <a:gd name="T17" fmla="*/ 13 h 16"/>
              <a:gd name="T18" fmla="*/ 1 w 33"/>
              <a:gd name="T19" fmla="*/ 11 h 16"/>
              <a:gd name="T20" fmla="*/ 0 w 33"/>
              <a:gd name="T21" fmla="*/ 8 h 16"/>
              <a:gd name="T22" fmla="*/ 0 w 33"/>
              <a:gd name="T23" fmla="*/ 8 h 16"/>
              <a:gd name="T24" fmla="*/ 1 w 33"/>
              <a:gd name="T25" fmla="*/ 5 h 16"/>
              <a:gd name="T26" fmla="*/ 5 w 33"/>
              <a:gd name="T27" fmla="*/ 2 h 16"/>
              <a:gd name="T28" fmla="*/ 9 w 33"/>
              <a:gd name="T29" fmla="*/ 1 h 16"/>
              <a:gd name="T30" fmla="*/ 16 w 33"/>
              <a:gd name="T31" fmla="*/ 0 h 16"/>
              <a:gd name="T32" fmla="*/ 16 w 33"/>
              <a:gd name="T33" fmla="*/ 0 h 16"/>
              <a:gd name="T34" fmla="*/ 23 w 33"/>
              <a:gd name="T35" fmla="*/ 1 h 16"/>
              <a:gd name="T36" fmla="*/ 29 w 33"/>
              <a:gd name="T37" fmla="*/ 2 h 16"/>
              <a:gd name="T38" fmla="*/ 32 w 33"/>
              <a:gd name="T39" fmla="*/ 5 h 16"/>
              <a:gd name="T40" fmla="*/ 33 w 33"/>
              <a:gd name="T41" fmla="*/ 8 h 16"/>
              <a:gd name="T42" fmla="*/ 33 w 33"/>
              <a:gd name="T4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" h="16">
                <a:moveTo>
                  <a:pt x="33" y="8"/>
                </a:moveTo>
                <a:lnTo>
                  <a:pt x="33" y="8"/>
                </a:lnTo>
                <a:lnTo>
                  <a:pt x="32" y="11"/>
                </a:lnTo>
                <a:lnTo>
                  <a:pt x="29" y="13"/>
                </a:lnTo>
                <a:lnTo>
                  <a:pt x="23" y="16"/>
                </a:lnTo>
                <a:lnTo>
                  <a:pt x="16" y="16"/>
                </a:lnTo>
                <a:lnTo>
                  <a:pt x="16" y="16"/>
                </a:lnTo>
                <a:lnTo>
                  <a:pt x="9" y="16"/>
                </a:lnTo>
                <a:lnTo>
                  <a:pt x="5" y="13"/>
                </a:lnTo>
                <a:lnTo>
                  <a:pt x="1" y="11"/>
                </a:lnTo>
                <a:lnTo>
                  <a:pt x="0" y="8"/>
                </a:lnTo>
                <a:lnTo>
                  <a:pt x="0" y="8"/>
                </a:lnTo>
                <a:lnTo>
                  <a:pt x="1" y="5"/>
                </a:lnTo>
                <a:lnTo>
                  <a:pt x="5" y="2"/>
                </a:lnTo>
                <a:lnTo>
                  <a:pt x="9" y="1"/>
                </a:lnTo>
                <a:lnTo>
                  <a:pt x="16" y="0"/>
                </a:lnTo>
                <a:lnTo>
                  <a:pt x="16" y="0"/>
                </a:lnTo>
                <a:lnTo>
                  <a:pt x="23" y="1"/>
                </a:lnTo>
                <a:lnTo>
                  <a:pt x="29" y="2"/>
                </a:lnTo>
                <a:lnTo>
                  <a:pt x="32" y="5"/>
                </a:lnTo>
                <a:lnTo>
                  <a:pt x="33" y="8"/>
                </a:lnTo>
                <a:lnTo>
                  <a:pt x="33" y="8"/>
                </a:lnTo>
                <a:close/>
              </a:path>
            </a:pathLst>
          </a:custGeom>
          <a:solidFill>
            <a:srgbClr val="F7C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3" name="Freeform 1215"/>
          <p:cNvSpPr>
            <a:spLocks/>
          </p:cNvSpPr>
          <p:nvPr/>
        </p:nvSpPr>
        <p:spPr bwMode="auto">
          <a:xfrm>
            <a:off x="3287714" y="3121024"/>
            <a:ext cx="49213" cy="23813"/>
          </a:xfrm>
          <a:custGeom>
            <a:avLst/>
            <a:gdLst>
              <a:gd name="T0" fmla="*/ 31 w 31"/>
              <a:gd name="T1" fmla="*/ 7 h 15"/>
              <a:gd name="T2" fmla="*/ 31 w 31"/>
              <a:gd name="T3" fmla="*/ 7 h 15"/>
              <a:gd name="T4" fmla="*/ 29 w 31"/>
              <a:gd name="T5" fmla="*/ 10 h 15"/>
              <a:gd name="T6" fmla="*/ 26 w 31"/>
              <a:gd name="T7" fmla="*/ 12 h 15"/>
              <a:gd name="T8" fmla="*/ 21 w 31"/>
              <a:gd name="T9" fmla="*/ 14 h 15"/>
              <a:gd name="T10" fmla="*/ 15 w 31"/>
              <a:gd name="T11" fmla="*/ 15 h 15"/>
              <a:gd name="T12" fmla="*/ 15 w 31"/>
              <a:gd name="T13" fmla="*/ 15 h 15"/>
              <a:gd name="T14" fmla="*/ 10 w 31"/>
              <a:gd name="T15" fmla="*/ 14 h 15"/>
              <a:gd name="T16" fmla="*/ 4 w 31"/>
              <a:gd name="T17" fmla="*/ 12 h 15"/>
              <a:gd name="T18" fmla="*/ 2 w 31"/>
              <a:gd name="T19" fmla="*/ 10 h 15"/>
              <a:gd name="T20" fmla="*/ 0 w 31"/>
              <a:gd name="T21" fmla="*/ 7 h 15"/>
              <a:gd name="T22" fmla="*/ 0 w 31"/>
              <a:gd name="T23" fmla="*/ 7 h 15"/>
              <a:gd name="T24" fmla="*/ 2 w 31"/>
              <a:gd name="T25" fmla="*/ 4 h 15"/>
              <a:gd name="T26" fmla="*/ 4 w 31"/>
              <a:gd name="T27" fmla="*/ 2 h 15"/>
              <a:gd name="T28" fmla="*/ 10 w 31"/>
              <a:gd name="T29" fmla="*/ 0 h 15"/>
              <a:gd name="T30" fmla="*/ 15 w 31"/>
              <a:gd name="T31" fmla="*/ 0 h 15"/>
              <a:gd name="T32" fmla="*/ 15 w 31"/>
              <a:gd name="T33" fmla="*/ 0 h 15"/>
              <a:gd name="T34" fmla="*/ 21 w 31"/>
              <a:gd name="T35" fmla="*/ 0 h 15"/>
              <a:gd name="T36" fmla="*/ 26 w 31"/>
              <a:gd name="T37" fmla="*/ 2 h 15"/>
              <a:gd name="T38" fmla="*/ 29 w 31"/>
              <a:gd name="T39" fmla="*/ 4 h 15"/>
              <a:gd name="T40" fmla="*/ 31 w 31"/>
              <a:gd name="T41" fmla="*/ 7 h 15"/>
              <a:gd name="T42" fmla="*/ 31 w 31"/>
              <a:gd name="T43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" h="15">
                <a:moveTo>
                  <a:pt x="31" y="7"/>
                </a:moveTo>
                <a:lnTo>
                  <a:pt x="31" y="7"/>
                </a:lnTo>
                <a:lnTo>
                  <a:pt x="29" y="10"/>
                </a:lnTo>
                <a:lnTo>
                  <a:pt x="26" y="12"/>
                </a:lnTo>
                <a:lnTo>
                  <a:pt x="21" y="14"/>
                </a:lnTo>
                <a:lnTo>
                  <a:pt x="15" y="15"/>
                </a:lnTo>
                <a:lnTo>
                  <a:pt x="15" y="15"/>
                </a:lnTo>
                <a:lnTo>
                  <a:pt x="10" y="14"/>
                </a:lnTo>
                <a:lnTo>
                  <a:pt x="4" y="12"/>
                </a:lnTo>
                <a:lnTo>
                  <a:pt x="2" y="10"/>
                </a:lnTo>
                <a:lnTo>
                  <a:pt x="0" y="7"/>
                </a:lnTo>
                <a:lnTo>
                  <a:pt x="0" y="7"/>
                </a:lnTo>
                <a:lnTo>
                  <a:pt x="2" y="4"/>
                </a:lnTo>
                <a:lnTo>
                  <a:pt x="4" y="2"/>
                </a:lnTo>
                <a:lnTo>
                  <a:pt x="10" y="0"/>
                </a:lnTo>
                <a:lnTo>
                  <a:pt x="15" y="0"/>
                </a:lnTo>
                <a:lnTo>
                  <a:pt x="15" y="0"/>
                </a:lnTo>
                <a:lnTo>
                  <a:pt x="21" y="0"/>
                </a:lnTo>
                <a:lnTo>
                  <a:pt x="26" y="2"/>
                </a:lnTo>
                <a:lnTo>
                  <a:pt x="29" y="4"/>
                </a:lnTo>
                <a:lnTo>
                  <a:pt x="31" y="7"/>
                </a:lnTo>
                <a:lnTo>
                  <a:pt x="31" y="7"/>
                </a:lnTo>
                <a:close/>
              </a:path>
            </a:pathLst>
          </a:custGeom>
          <a:solidFill>
            <a:srgbClr val="F7C6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4" name="Freeform 1216"/>
          <p:cNvSpPr>
            <a:spLocks/>
          </p:cNvSpPr>
          <p:nvPr/>
        </p:nvSpPr>
        <p:spPr bwMode="auto">
          <a:xfrm>
            <a:off x="3524251" y="3113087"/>
            <a:ext cx="103188" cy="49213"/>
          </a:xfrm>
          <a:custGeom>
            <a:avLst/>
            <a:gdLst>
              <a:gd name="T0" fmla="*/ 65 w 65"/>
              <a:gd name="T1" fmla="*/ 15 h 31"/>
              <a:gd name="T2" fmla="*/ 65 w 65"/>
              <a:gd name="T3" fmla="*/ 15 h 31"/>
              <a:gd name="T4" fmla="*/ 65 w 65"/>
              <a:gd name="T5" fmla="*/ 19 h 31"/>
              <a:gd name="T6" fmla="*/ 63 w 65"/>
              <a:gd name="T7" fmla="*/ 21 h 31"/>
              <a:gd name="T8" fmla="*/ 60 w 65"/>
              <a:gd name="T9" fmla="*/ 24 h 31"/>
              <a:gd name="T10" fmla="*/ 56 w 65"/>
              <a:gd name="T11" fmla="*/ 26 h 31"/>
              <a:gd name="T12" fmla="*/ 46 w 65"/>
              <a:gd name="T13" fmla="*/ 30 h 31"/>
              <a:gd name="T14" fmla="*/ 34 w 65"/>
              <a:gd name="T15" fmla="*/ 31 h 31"/>
              <a:gd name="T16" fmla="*/ 34 w 65"/>
              <a:gd name="T17" fmla="*/ 31 h 31"/>
              <a:gd name="T18" fmla="*/ 20 w 65"/>
              <a:gd name="T19" fmla="*/ 30 h 31"/>
              <a:gd name="T20" fmla="*/ 10 w 65"/>
              <a:gd name="T21" fmla="*/ 26 h 31"/>
              <a:gd name="T22" fmla="*/ 6 w 65"/>
              <a:gd name="T23" fmla="*/ 24 h 31"/>
              <a:gd name="T24" fmla="*/ 3 w 65"/>
              <a:gd name="T25" fmla="*/ 21 h 31"/>
              <a:gd name="T26" fmla="*/ 0 w 65"/>
              <a:gd name="T27" fmla="*/ 19 h 31"/>
              <a:gd name="T28" fmla="*/ 0 w 65"/>
              <a:gd name="T29" fmla="*/ 15 h 31"/>
              <a:gd name="T30" fmla="*/ 0 w 65"/>
              <a:gd name="T31" fmla="*/ 15 h 31"/>
              <a:gd name="T32" fmla="*/ 0 w 65"/>
              <a:gd name="T33" fmla="*/ 12 h 31"/>
              <a:gd name="T34" fmla="*/ 3 w 65"/>
              <a:gd name="T35" fmla="*/ 9 h 31"/>
              <a:gd name="T36" fmla="*/ 6 w 65"/>
              <a:gd name="T37" fmla="*/ 6 h 31"/>
              <a:gd name="T38" fmla="*/ 10 w 65"/>
              <a:gd name="T39" fmla="*/ 4 h 31"/>
              <a:gd name="T40" fmla="*/ 20 w 65"/>
              <a:gd name="T41" fmla="*/ 1 h 31"/>
              <a:gd name="T42" fmla="*/ 34 w 65"/>
              <a:gd name="T43" fmla="*/ 0 h 31"/>
              <a:gd name="T44" fmla="*/ 34 w 65"/>
              <a:gd name="T45" fmla="*/ 0 h 31"/>
              <a:gd name="T46" fmla="*/ 46 w 65"/>
              <a:gd name="T47" fmla="*/ 1 h 31"/>
              <a:gd name="T48" fmla="*/ 56 w 65"/>
              <a:gd name="T49" fmla="*/ 4 h 31"/>
              <a:gd name="T50" fmla="*/ 60 w 65"/>
              <a:gd name="T51" fmla="*/ 6 h 31"/>
              <a:gd name="T52" fmla="*/ 63 w 65"/>
              <a:gd name="T53" fmla="*/ 9 h 31"/>
              <a:gd name="T54" fmla="*/ 65 w 65"/>
              <a:gd name="T55" fmla="*/ 12 h 31"/>
              <a:gd name="T56" fmla="*/ 65 w 65"/>
              <a:gd name="T57" fmla="*/ 15 h 31"/>
              <a:gd name="T58" fmla="*/ 65 w 65"/>
              <a:gd name="T59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5" h="31">
                <a:moveTo>
                  <a:pt x="65" y="15"/>
                </a:moveTo>
                <a:lnTo>
                  <a:pt x="65" y="15"/>
                </a:lnTo>
                <a:lnTo>
                  <a:pt x="65" y="19"/>
                </a:lnTo>
                <a:lnTo>
                  <a:pt x="63" y="21"/>
                </a:lnTo>
                <a:lnTo>
                  <a:pt x="60" y="24"/>
                </a:lnTo>
                <a:lnTo>
                  <a:pt x="56" y="26"/>
                </a:lnTo>
                <a:lnTo>
                  <a:pt x="46" y="30"/>
                </a:lnTo>
                <a:lnTo>
                  <a:pt x="34" y="31"/>
                </a:lnTo>
                <a:lnTo>
                  <a:pt x="34" y="31"/>
                </a:lnTo>
                <a:lnTo>
                  <a:pt x="20" y="30"/>
                </a:lnTo>
                <a:lnTo>
                  <a:pt x="10" y="26"/>
                </a:lnTo>
                <a:lnTo>
                  <a:pt x="6" y="24"/>
                </a:lnTo>
                <a:lnTo>
                  <a:pt x="3" y="21"/>
                </a:lnTo>
                <a:lnTo>
                  <a:pt x="0" y="19"/>
                </a:lnTo>
                <a:lnTo>
                  <a:pt x="0" y="15"/>
                </a:lnTo>
                <a:lnTo>
                  <a:pt x="0" y="15"/>
                </a:lnTo>
                <a:lnTo>
                  <a:pt x="0" y="12"/>
                </a:lnTo>
                <a:lnTo>
                  <a:pt x="3" y="9"/>
                </a:lnTo>
                <a:lnTo>
                  <a:pt x="6" y="6"/>
                </a:lnTo>
                <a:lnTo>
                  <a:pt x="10" y="4"/>
                </a:lnTo>
                <a:lnTo>
                  <a:pt x="20" y="1"/>
                </a:lnTo>
                <a:lnTo>
                  <a:pt x="34" y="0"/>
                </a:lnTo>
                <a:lnTo>
                  <a:pt x="34" y="0"/>
                </a:lnTo>
                <a:lnTo>
                  <a:pt x="46" y="1"/>
                </a:lnTo>
                <a:lnTo>
                  <a:pt x="56" y="4"/>
                </a:lnTo>
                <a:lnTo>
                  <a:pt x="60" y="6"/>
                </a:lnTo>
                <a:lnTo>
                  <a:pt x="63" y="9"/>
                </a:lnTo>
                <a:lnTo>
                  <a:pt x="65" y="12"/>
                </a:lnTo>
                <a:lnTo>
                  <a:pt x="65" y="15"/>
                </a:lnTo>
                <a:lnTo>
                  <a:pt x="65" y="15"/>
                </a:lnTo>
                <a:close/>
              </a:path>
            </a:pathLst>
          </a:custGeom>
          <a:solidFill>
            <a:srgbClr val="F7F7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5" name="Freeform 1217"/>
          <p:cNvSpPr>
            <a:spLocks/>
          </p:cNvSpPr>
          <p:nvPr/>
        </p:nvSpPr>
        <p:spPr bwMode="auto">
          <a:xfrm>
            <a:off x="3527426" y="3113087"/>
            <a:ext cx="98425" cy="47625"/>
          </a:xfrm>
          <a:custGeom>
            <a:avLst/>
            <a:gdLst>
              <a:gd name="T0" fmla="*/ 62 w 62"/>
              <a:gd name="T1" fmla="*/ 15 h 30"/>
              <a:gd name="T2" fmla="*/ 62 w 62"/>
              <a:gd name="T3" fmla="*/ 15 h 30"/>
              <a:gd name="T4" fmla="*/ 62 w 62"/>
              <a:gd name="T5" fmla="*/ 19 h 30"/>
              <a:gd name="T6" fmla="*/ 59 w 62"/>
              <a:gd name="T7" fmla="*/ 21 h 30"/>
              <a:gd name="T8" fmla="*/ 57 w 62"/>
              <a:gd name="T9" fmla="*/ 24 h 30"/>
              <a:gd name="T10" fmla="*/ 52 w 62"/>
              <a:gd name="T11" fmla="*/ 26 h 30"/>
              <a:gd name="T12" fmla="*/ 43 w 62"/>
              <a:gd name="T13" fmla="*/ 29 h 30"/>
              <a:gd name="T14" fmla="*/ 32 w 62"/>
              <a:gd name="T15" fmla="*/ 30 h 30"/>
              <a:gd name="T16" fmla="*/ 32 w 62"/>
              <a:gd name="T17" fmla="*/ 30 h 30"/>
              <a:gd name="T18" fmla="*/ 19 w 62"/>
              <a:gd name="T19" fmla="*/ 29 h 30"/>
              <a:gd name="T20" fmla="*/ 10 w 62"/>
              <a:gd name="T21" fmla="*/ 26 h 30"/>
              <a:gd name="T22" fmla="*/ 5 w 62"/>
              <a:gd name="T23" fmla="*/ 24 h 30"/>
              <a:gd name="T24" fmla="*/ 3 w 62"/>
              <a:gd name="T25" fmla="*/ 21 h 30"/>
              <a:gd name="T26" fmla="*/ 1 w 62"/>
              <a:gd name="T27" fmla="*/ 19 h 30"/>
              <a:gd name="T28" fmla="*/ 0 w 62"/>
              <a:gd name="T29" fmla="*/ 15 h 30"/>
              <a:gd name="T30" fmla="*/ 0 w 62"/>
              <a:gd name="T31" fmla="*/ 15 h 30"/>
              <a:gd name="T32" fmla="*/ 1 w 62"/>
              <a:gd name="T33" fmla="*/ 12 h 30"/>
              <a:gd name="T34" fmla="*/ 3 w 62"/>
              <a:gd name="T35" fmla="*/ 10 h 30"/>
              <a:gd name="T36" fmla="*/ 5 w 62"/>
              <a:gd name="T37" fmla="*/ 7 h 30"/>
              <a:gd name="T38" fmla="*/ 10 w 62"/>
              <a:gd name="T39" fmla="*/ 5 h 30"/>
              <a:gd name="T40" fmla="*/ 19 w 62"/>
              <a:gd name="T41" fmla="*/ 1 h 30"/>
              <a:gd name="T42" fmla="*/ 32 w 62"/>
              <a:gd name="T43" fmla="*/ 0 h 30"/>
              <a:gd name="T44" fmla="*/ 32 w 62"/>
              <a:gd name="T45" fmla="*/ 0 h 30"/>
              <a:gd name="T46" fmla="*/ 43 w 62"/>
              <a:gd name="T47" fmla="*/ 1 h 30"/>
              <a:gd name="T48" fmla="*/ 52 w 62"/>
              <a:gd name="T49" fmla="*/ 5 h 30"/>
              <a:gd name="T50" fmla="*/ 57 w 62"/>
              <a:gd name="T51" fmla="*/ 7 h 30"/>
              <a:gd name="T52" fmla="*/ 59 w 62"/>
              <a:gd name="T53" fmla="*/ 10 h 30"/>
              <a:gd name="T54" fmla="*/ 62 w 62"/>
              <a:gd name="T55" fmla="*/ 12 h 30"/>
              <a:gd name="T56" fmla="*/ 62 w 62"/>
              <a:gd name="T57" fmla="*/ 15 h 30"/>
              <a:gd name="T58" fmla="*/ 62 w 62"/>
              <a:gd name="T59" fmla="*/ 15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2" h="30">
                <a:moveTo>
                  <a:pt x="62" y="15"/>
                </a:moveTo>
                <a:lnTo>
                  <a:pt x="62" y="15"/>
                </a:lnTo>
                <a:lnTo>
                  <a:pt x="62" y="19"/>
                </a:lnTo>
                <a:lnTo>
                  <a:pt x="59" y="21"/>
                </a:lnTo>
                <a:lnTo>
                  <a:pt x="57" y="24"/>
                </a:lnTo>
                <a:lnTo>
                  <a:pt x="52" y="26"/>
                </a:lnTo>
                <a:lnTo>
                  <a:pt x="43" y="29"/>
                </a:lnTo>
                <a:lnTo>
                  <a:pt x="32" y="30"/>
                </a:lnTo>
                <a:lnTo>
                  <a:pt x="32" y="30"/>
                </a:lnTo>
                <a:lnTo>
                  <a:pt x="19" y="29"/>
                </a:lnTo>
                <a:lnTo>
                  <a:pt x="10" y="26"/>
                </a:lnTo>
                <a:lnTo>
                  <a:pt x="5" y="24"/>
                </a:lnTo>
                <a:lnTo>
                  <a:pt x="3" y="21"/>
                </a:lnTo>
                <a:lnTo>
                  <a:pt x="1" y="19"/>
                </a:lnTo>
                <a:lnTo>
                  <a:pt x="0" y="15"/>
                </a:lnTo>
                <a:lnTo>
                  <a:pt x="0" y="15"/>
                </a:lnTo>
                <a:lnTo>
                  <a:pt x="1" y="12"/>
                </a:lnTo>
                <a:lnTo>
                  <a:pt x="3" y="10"/>
                </a:lnTo>
                <a:lnTo>
                  <a:pt x="5" y="7"/>
                </a:lnTo>
                <a:lnTo>
                  <a:pt x="10" y="5"/>
                </a:lnTo>
                <a:lnTo>
                  <a:pt x="19" y="1"/>
                </a:lnTo>
                <a:lnTo>
                  <a:pt x="32" y="0"/>
                </a:lnTo>
                <a:lnTo>
                  <a:pt x="32" y="0"/>
                </a:lnTo>
                <a:lnTo>
                  <a:pt x="43" y="1"/>
                </a:lnTo>
                <a:lnTo>
                  <a:pt x="52" y="5"/>
                </a:lnTo>
                <a:lnTo>
                  <a:pt x="57" y="7"/>
                </a:lnTo>
                <a:lnTo>
                  <a:pt x="59" y="10"/>
                </a:lnTo>
                <a:lnTo>
                  <a:pt x="62" y="12"/>
                </a:lnTo>
                <a:lnTo>
                  <a:pt x="62" y="15"/>
                </a:lnTo>
                <a:lnTo>
                  <a:pt x="62" y="15"/>
                </a:lnTo>
                <a:close/>
              </a:path>
            </a:pathLst>
          </a:custGeom>
          <a:solidFill>
            <a:srgbClr val="F7F2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6" name="Freeform 1218"/>
          <p:cNvSpPr>
            <a:spLocks/>
          </p:cNvSpPr>
          <p:nvPr/>
        </p:nvSpPr>
        <p:spPr bwMode="auto">
          <a:xfrm>
            <a:off x="3529014" y="3114674"/>
            <a:ext cx="95250" cy="46038"/>
          </a:xfrm>
          <a:custGeom>
            <a:avLst/>
            <a:gdLst>
              <a:gd name="T0" fmla="*/ 60 w 60"/>
              <a:gd name="T1" fmla="*/ 14 h 29"/>
              <a:gd name="T2" fmla="*/ 60 w 60"/>
              <a:gd name="T3" fmla="*/ 14 h 29"/>
              <a:gd name="T4" fmla="*/ 58 w 60"/>
              <a:gd name="T5" fmla="*/ 18 h 29"/>
              <a:gd name="T6" fmla="*/ 57 w 60"/>
              <a:gd name="T7" fmla="*/ 20 h 29"/>
              <a:gd name="T8" fmla="*/ 51 w 60"/>
              <a:gd name="T9" fmla="*/ 24 h 29"/>
              <a:gd name="T10" fmla="*/ 42 w 60"/>
              <a:gd name="T11" fmla="*/ 28 h 29"/>
              <a:gd name="T12" fmla="*/ 31 w 60"/>
              <a:gd name="T13" fmla="*/ 29 h 29"/>
              <a:gd name="T14" fmla="*/ 31 w 60"/>
              <a:gd name="T15" fmla="*/ 29 h 29"/>
              <a:gd name="T16" fmla="*/ 18 w 60"/>
              <a:gd name="T17" fmla="*/ 28 h 29"/>
              <a:gd name="T18" fmla="*/ 10 w 60"/>
              <a:gd name="T19" fmla="*/ 24 h 29"/>
              <a:gd name="T20" fmla="*/ 3 w 60"/>
              <a:gd name="T21" fmla="*/ 20 h 29"/>
              <a:gd name="T22" fmla="*/ 2 w 60"/>
              <a:gd name="T23" fmla="*/ 18 h 29"/>
              <a:gd name="T24" fmla="*/ 0 w 60"/>
              <a:gd name="T25" fmla="*/ 14 h 29"/>
              <a:gd name="T26" fmla="*/ 0 w 60"/>
              <a:gd name="T27" fmla="*/ 14 h 29"/>
              <a:gd name="T28" fmla="*/ 2 w 60"/>
              <a:gd name="T29" fmla="*/ 11 h 29"/>
              <a:gd name="T30" fmla="*/ 3 w 60"/>
              <a:gd name="T31" fmla="*/ 9 h 29"/>
              <a:gd name="T32" fmla="*/ 10 w 60"/>
              <a:gd name="T33" fmla="*/ 4 h 29"/>
              <a:gd name="T34" fmla="*/ 18 w 60"/>
              <a:gd name="T35" fmla="*/ 1 h 29"/>
              <a:gd name="T36" fmla="*/ 31 w 60"/>
              <a:gd name="T37" fmla="*/ 0 h 29"/>
              <a:gd name="T38" fmla="*/ 31 w 60"/>
              <a:gd name="T39" fmla="*/ 0 h 29"/>
              <a:gd name="T40" fmla="*/ 42 w 60"/>
              <a:gd name="T41" fmla="*/ 1 h 29"/>
              <a:gd name="T42" fmla="*/ 51 w 60"/>
              <a:gd name="T43" fmla="*/ 4 h 29"/>
              <a:gd name="T44" fmla="*/ 57 w 60"/>
              <a:gd name="T45" fmla="*/ 9 h 29"/>
              <a:gd name="T46" fmla="*/ 58 w 60"/>
              <a:gd name="T47" fmla="*/ 11 h 29"/>
              <a:gd name="T48" fmla="*/ 60 w 60"/>
              <a:gd name="T49" fmla="*/ 14 h 29"/>
              <a:gd name="T50" fmla="*/ 60 w 60"/>
              <a:gd name="T51" fmla="*/ 1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" h="29">
                <a:moveTo>
                  <a:pt x="60" y="14"/>
                </a:moveTo>
                <a:lnTo>
                  <a:pt x="60" y="14"/>
                </a:lnTo>
                <a:lnTo>
                  <a:pt x="58" y="18"/>
                </a:lnTo>
                <a:lnTo>
                  <a:pt x="57" y="20"/>
                </a:lnTo>
                <a:lnTo>
                  <a:pt x="51" y="24"/>
                </a:lnTo>
                <a:lnTo>
                  <a:pt x="42" y="28"/>
                </a:lnTo>
                <a:lnTo>
                  <a:pt x="31" y="29"/>
                </a:lnTo>
                <a:lnTo>
                  <a:pt x="31" y="29"/>
                </a:lnTo>
                <a:lnTo>
                  <a:pt x="18" y="28"/>
                </a:lnTo>
                <a:lnTo>
                  <a:pt x="10" y="24"/>
                </a:lnTo>
                <a:lnTo>
                  <a:pt x="3" y="20"/>
                </a:lnTo>
                <a:lnTo>
                  <a:pt x="2" y="18"/>
                </a:lnTo>
                <a:lnTo>
                  <a:pt x="0" y="14"/>
                </a:lnTo>
                <a:lnTo>
                  <a:pt x="0" y="14"/>
                </a:lnTo>
                <a:lnTo>
                  <a:pt x="2" y="11"/>
                </a:lnTo>
                <a:lnTo>
                  <a:pt x="3" y="9"/>
                </a:lnTo>
                <a:lnTo>
                  <a:pt x="10" y="4"/>
                </a:lnTo>
                <a:lnTo>
                  <a:pt x="18" y="1"/>
                </a:lnTo>
                <a:lnTo>
                  <a:pt x="31" y="0"/>
                </a:lnTo>
                <a:lnTo>
                  <a:pt x="31" y="0"/>
                </a:lnTo>
                <a:lnTo>
                  <a:pt x="42" y="1"/>
                </a:lnTo>
                <a:lnTo>
                  <a:pt x="51" y="4"/>
                </a:lnTo>
                <a:lnTo>
                  <a:pt x="57" y="9"/>
                </a:lnTo>
                <a:lnTo>
                  <a:pt x="58" y="11"/>
                </a:lnTo>
                <a:lnTo>
                  <a:pt x="60" y="14"/>
                </a:lnTo>
                <a:lnTo>
                  <a:pt x="60" y="14"/>
                </a:lnTo>
                <a:close/>
              </a:path>
            </a:pathLst>
          </a:custGeom>
          <a:solidFill>
            <a:srgbClr val="F7EE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7" name="Freeform 1219"/>
          <p:cNvSpPr>
            <a:spLocks/>
          </p:cNvSpPr>
          <p:nvPr/>
        </p:nvSpPr>
        <p:spPr bwMode="auto">
          <a:xfrm>
            <a:off x="3532189" y="3116262"/>
            <a:ext cx="88900" cy="42863"/>
          </a:xfrm>
          <a:custGeom>
            <a:avLst/>
            <a:gdLst>
              <a:gd name="T0" fmla="*/ 56 w 56"/>
              <a:gd name="T1" fmla="*/ 13 h 27"/>
              <a:gd name="T2" fmla="*/ 56 w 56"/>
              <a:gd name="T3" fmla="*/ 13 h 27"/>
              <a:gd name="T4" fmla="*/ 55 w 56"/>
              <a:gd name="T5" fmla="*/ 15 h 27"/>
              <a:gd name="T6" fmla="*/ 54 w 56"/>
              <a:gd name="T7" fmla="*/ 18 h 27"/>
              <a:gd name="T8" fmla="*/ 48 w 56"/>
              <a:gd name="T9" fmla="*/ 23 h 27"/>
              <a:gd name="T10" fmla="*/ 38 w 56"/>
              <a:gd name="T11" fmla="*/ 25 h 27"/>
              <a:gd name="T12" fmla="*/ 29 w 56"/>
              <a:gd name="T13" fmla="*/ 27 h 27"/>
              <a:gd name="T14" fmla="*/ 29 w 56"/>
              <a:gd name="T15" fmla="*/ 27 h 27"/>
              <a:gd name="T16" fmla="*/ 18 w 56"/>
              <a:gd name="T17" fmla="*/ 25 h 27"/>
              <a:gd name="T18" fmla="*/ 8 w 56"/>
              <a:gd name="T19" fmla="*/ 23 h 27"/>
              <a:gd name="T20" fmla="*/ 2 w 56"/>
              <a:gd name="T21" fmla="*/ 18 h 27"/>
              <a:gd name="T22" fmla="*/ 1 w 56"/>
              <a:gd name="T23" fmla="*/ 15 h 27"/>
              <a:gd name="T24" fmla="*/ 0 w 56"/>
              <a:gd name="T25" fmla="*/ 13 h 27"/>
              <a:gd name="T26" fmla="*/ 0 w 56"/>
              <a:gd name="T27" fmla="*/ 13 h 27"/>
              <a:gd name="T28" fmla="*/ 1 w 56"/>
              <a:gd name="T29" fmla="*/ 10 h 27"/>
              <a:gd name="T30" fmla="*/ 2 w 56"/>
              <a:gd name="T31" fmla="*/ 8 h 27"/>
              <a:gd name="T32" fmla="*/ 8 w 56"/>
              <a:gd name="T33" fmla="*/ 4 h 27"/>
              <a:gd name="T34" fmla="*/ 18 w 56"/>
              <a:gd name="T35" fmla="*/ 0 h 27"/>
              <a:gd name="T36" fmla="*/ 29 w 56"/>
              <a:gd name="T37" fmla="*/ 0 h 27"/>
              <a:gd name="T38" fmla="*/ 29 w 56"/>
              <a:gd name="T39" fmla="*/ 0 h 27"/>
              <a:gd name="T40" fmla="*/ 38 w 56"/>
              <a:gd name="T41" fmla="*/ 0 h 27"/>
              <a:gd name="T42" fmla="*/ 48 w 56"/>
              <a:gd name="T43" fmla="*/ 4 h 27"/>
              <a:gd name="T44" fmla="*/ 54 w 56"/>
              <a:gd name="T45" fmla="*/ 8 h 27"/>
              <a:gd name="T46" fmla="*/ 55 w 56"/>
              <a:gd name="T47" fmla="*/ 10 h 27"/>
              <a:gd name="T48" fmla="*/ 56 w 56"/>
              <a:gd name="T49" fmla="*/ 13 h 27"/>
              <a:gd name="T50" fmla="*/ 56 w 56"/>
              <a:gd name="T51" fmla="*/ 13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6" h="27">
                <a:moveTo>
                  <a:pt x="56" y="13"/>
                </a:moveTo>
                <a:lnTo>
                  <a:pt x="56" y="13"/>
                </a:lnTo>
                <a:lnTo>
                  <a:pt x="55" y="15"/>
                </a:lnTo>
                <a:lnTo>
                  <a:pt x="54" y="18"/>
                </a:lnTo>
                <a:lnTo>
                  <a:pt x="48" y="23"/>
                </a:lnTo>
                <a:lnTo>
                  <a:pt x="38" y="25"/>
                </a:lnTo>
                <a:lnTo>
                  <a:pt x="29" y="27"/>
                </a:lnTo>
                <a:lnTo>
                  <a:pt x="29" y="27"/>
                </a:lnTo>
                <a:lnTo>
                  <a:pt x="18" y="25"/>
                </a:lnTo>
                <a:lnTo>
                  <a:pt x="8" y="23"/>
                </a:lnTo>
                <a:lnTo>
                  <a:pt x="2" y="18"/>
                </a:lnTo>
                <a:lnTo>
                  <a:pt x="1" y="15"/>
                </a:lnTo>
                <a:lnTo>
                  <a:pt x="0" y="13"/>
                </a:lnTo>
                <a:lnTo>
                  <a:pt x="0" y="13"/>
                </a:lnTo>
                <a:lnTo>
                  <a:pt x="1" y="10"/>
                </a:lnTo>
                <a:lnTo>
                  <a:pt x="2" y="8"/>
                </a:lnTo>
                <a:lnTo>
                  <a:pt x="8" y="4"/>
                </a:lnTo>
                <a:lnTo>
                  <a:pt x="18" y="0"/>
                </a:lnTo>
                <a:lnTo>
                  <a:pt x="29" y="0"/>
                </a:lnTo>
                <a:lnTo>
                  <a:pt x="29" y="0"/>
                </a:lnTo>
                <a:lnTo>
                  <a:pt x="38" y="0"/>
                </a:lnTo>
                <a:lnTo>
                  <a:pt x="48" y="4"/>
                </a:lnTo>
                <a:lnTo>
                  <a:pt x="54" y="8"/>
                </a:lnTo>
                <a:lnTo>
                  <a:pt x="55" y="10"/>
                </a:lnTo>
                <a:lnTo>
                  <a:pt x="56" y="13"/>
                </a:lnTo>
                <a:lnTo>
                  <a:pt x="56" y="13"/>
                </a:lnTo>
                <a:close/>
              </a:path>
            </a:pathLst>
          </a:custGeom>
          <a:solidFill>
            <a:srgbClr val="F7E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8" name="Freeform 1220"/>
          <p:cNvSpPr>
            <a:spLocks/>
          </p:cNvSpPr>
          <p:nvPr/>
        </p:nvSpPr>
        <p:spPr bwMode="auto">
          <a:xfrm>
            <a:off x="3535364" y="3116262"/>
            <a:ext cx="82550" cy="39688"/>
          </a:xfrm>
          <a:custGeom>
            <a:avLst/>
            <a:gdLst>
              <a:gd name="T0" fmla="*/ 52 w 52"/>
              <a:gd name="T1" fmla="*/ 13 h 25"/>
              <a:gd name="T2" fmla="*/ 52 w 52"/>
              <a:gd name="T3" fmla="*/ 13 h 25"/>
              <a:gd name="T4" fmla="*/ 52 w 52"/>
              <a:gd name="T5" fmla="*/ 15 h 25"/>
              <a:gd name="T6" fmla="*/ 50 w 52"/>
              <a:gd name="T7" fmla="*/ 18 h 25"/>
              <a:gd name="T8" fmla="*/ 45 w 52"/>
              <a:gd name="T9" fmla="*/ 22 h 25"/>
              <a:gd name="T10" fmla="*/ 36 w 52"/>
              <a:gd name="T11" fmla="*/ 25 h 25"/>
              <a:gd name="T12" fmla="*/ 27 w 52"/>
              <a:gd name="T13" fmla="*/ 25 h 25"/>
              <a:gd name="T14" fmla="*/ 27 w 52"/>
              <a:gd name="T15" fmla="*/ 25 h 25"/>
              <a:gd name="T16" fmla="*/ 16 w 52"/>
              <a:gd name="T17" fmla="*/ 25 h 25"/>
              <a:gd name="T18" fmla="*/ 7 w 52"/>
              <a:gd name="T19" fmla="*/ 22 h 25"/>
              <a:gd name="T20" fmla="*/ 2 w 52"/>
              <a:gd name="T21" fmla="*/ 18 h 25"/>
              <a:gd name="T22" fmla="*/ 0 w 52"/>
              <a:gd name="T23" fmla="*/ 15 h 25"/>
              <a:gd name="T24" fmla="*/ 0 w 52"/>
              <a:gd name="T25" fmla="*/ 13 h 25"/>
              <a:gd name="T26" fmla="*/ 0 w 52"/>
              <a:gd name="T27" fmla="*/ 13 h 25"/>
              <a:gd name="T28" fmla="*/ 0 w 52"/>
              <a:gd name="T29" fmla="*/ 10 h 25"/>
              <a:gd name="T30" fmla="*/ 2 w 52"/>
              <a:gd name="T31" fmla="*/ 8 h 25"/>
              <a:gd name="T32" fmla="*/ 7 w 52"/>
              <a:gd name="T33" fmla="*/ 4 h 25"/>
              <a:gd name="T34" fmla="*/ 16 w 52"/>
              <a:gd name="T35" fmla="*/ 2 h 25"/>
              <a:gd name="T36" fmla="*/ 27 w 52"/>
              <a:gd name="T37" fmla="*/ 0 h 25"/>
              <a:gd name="T38" fmla="*/ 27 w 52"/>
              <a:gd name="T39" fmla="*/ 0 h 25"/>
              <a:gd name="T40" fmla="*/ 36 w 52"/>
              <a:gd name="T41" fmla="*/ 2 h 25"/>
              <a:gd name="T42" fmla="*/ 45 w 52"/>
              <a:gd name="T43" fmla="*/ 4 h 25"/>
              <a:gd name="T44" fmla="*/ 50 w 52"/>
              <a:gd name="T45" fmla="*/ 8 h 25"/>
              <a:gd name="T46" fmla="*/ 52 w 52"/>
              <a:gd name="T47" fmla="*/ 10 h 25"/>
              <a:gd name="T48" fmla="*/ 52 w 52"/>
              <a:gd name="T49" fmla="*/ 13 h 25"/>
              <a:gd name="T50" fmla="*/ 52 w 52"/>
              <a:gd name="T51" fmla="*/ 13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2" h="25">
                <a:moveTo>
                  <a:pt x="52" y="13"/>
                </a:moveTo>
                <a:lnTo>
                  <a:pt x="52" y="13"/>
                </a:lnTo>
                <a:lnTo>
                  <a:pt x="52" y="15"/>
                </a:lnTo>
                <a:lnTo>
                  <a:pt x="50" y="18"/>
                </a:lnTo>
                <a:lnTo>
                  <a:pt x="45" y="22"/>
                </a:lnTo>
                <a:lnTo>
                  <a:pt x="36" y="25"/>
                </a:lnTo>
                <a:lnTo>
                  <a:pt x="27" y="25"/>
                </a:lnTo>
                <a:lnTo>
                  <a:pt x="27" y="25"/>
                </a:lnTo>
                <a:lnTo>
                  <a:pt x="16" y="25"/>
                </a:lnTo>
                <a:lnTo>
                  <a:pt x="7" y="22"/>
                </a:lnTo>
                <a:lnTo>
                  <a:pt x="2" y="18"/>
                </a:lnTo>
                <a:lnTo>
                  <a:pt x="0" y="15"/>
                </a:lnTo>
                <a:lnTo>
                  <a:pt x="0" y="13"/>
                </a:lnTo>
                <a:lnTo>
                  <a:pt x="0" y="13"/>
                </a:lnTo>
                <a:lnTo>
                  <a:pt x="0" y="10"/>
                </a:lnTo>
                <a:lnTo>
                  <a:pt x="2" y="8"/>
                </a:lnTo>
                <a:lnTo>
                  <a:pt x="7" y="4"/>
                </a:lnTo>
                <a:lnTo>
                  <a:pt x="16" y="2"/>
                </a:lnTo>
                <a:lnTo>
                  <a:pt x="27" y="0"/>
                </a:lnTo>
                <a:lnTo>
                  <a:pt x="27" y="0"/>
                </a:lnTo>
                <a:lnTo>
                  <a:pt x="36" y="2"/>
                </a:lnTo>
                <a:lnTo>
                  <a:pt x="45" y="4"/>
                </a:lnTo>
                <a:lnTo>
                  <a:pt x="50" y="8"/>
                </a:lnTo>
                <a:lnTo>
                  <a:pt x="52" y="10"/>
                </a:lnTo>
                <a:lnTo>
                  <a:pt x="52" y="13"/>
                </a:lnTo>
                <a:lnTo>
                  <a:pt x="52" y="13"/>
                </a:lnTo>
                <a:close/>
              </a:path>
            </a:pathLst>
          </a:custGeom>
          <a:solidFill>
            <a:srgbClr val="F7E4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9" name="Freeform 1221"/>
          <p:cNvSpPr>
            <a:spLocks/>
          </p:cNvSpPr>
          <p:nvPr/>
        </p:nvSpPr>
        <p:spPr bwMode="auto">
          <a:xfrm>
            <a:off x="3538539" y="3119437"/>
            <a:ext cx="76200" cy="36513"/>
          </a:xfrm>
          <a:custGeom>
            <a:avLst/>
            <a:gdLst>
              <a:gd name="T0" fmla="*/ 48 w 48"/>
              <a:gd name="T1" fmla="*/ 11 h 23"/>
              <a:gd name="T2" fmla="*/ 48 w 48"/>
              <a:gd name="T3" fmla="*/ 11 h 23"/>
              <a:gd name="T4" fmla="*/ 48 w 48"/>
              <a:gd name="T5" fmla="*/ 13 h 23"/>
              <a:gd name="T6" fmla="*/ 47 w 48"/>
              <a:gd name="T7" fmla="*/ 16 h 23"/>
              <a:gd name="T8" fmla="*/ 41 w 48"/>
              <a:gd name="T9" fmla="*/ 20 h 23"/>
              <a:gd name="T10" fmla="*/ 33 w 48"/>
              <a:gd name="T11" fmla="*/ 22 h 23"/>
              <a:gd name="T12" fmla="*/ 25 w 48"/>
              <a:gd name="T13" fmla="*/ 23 h 23"/>
              <a:gd name="T14" fmla="*/ 25 w 48"/>
              <a:gd name="T15" fmla="*/ 23 h 23"/>
              <a:gd name="T16" fmla="*/ 15 w 48"/>
              <a:gd name="T17" fmla="*/ 22 h 23"/>
              <a:gd name="T18" fmla="*/ 7 w 48"/>
              <a:gd name="T19" fmla="*/ 20 h 23"/>
              <a:gd name="T20" fmla="*/ 1 w 48"/>
              <a:gd name="T21" fmla="*/ 16 h 23"/>
              <a:gd name="T22" fmla="*/ 0 w 48"/>
              <a:gd name="T23" fmla="*/ 13 h 23"/>
              <a:gd name="T24" fmla="*/ 0 w 48"/>
              <a:gd name="T25" fmla="*/ 11 h 23"/>
              <a:gd name="T26" fmla="*/ 0 w 48"/>
              <a:gd name="T27" fmla="*/ 11 h 23"/>
              <a:gd name="T28" fmla="*/ 0 w 48"/>
              <a:gd name="T29" fmla="*/ 8 h 23"/>
              <a:gd name="T30" fmla="*/ 1 w 48"/>
              <a:gd name="T31" fmla="*/ 7 h 23"/>
              <a:gd name="T32" fmla="*/ 7 w 48"/>
              <a:gd name="T33" fmla="*/ 3 h 23"/>
              <a:gd name="T34" fmla="*/ 15 w 48"/>
              <a:gd name="T35" fmla="*/ 0 h 23"/>
              <a:gd name="T36" fmla="*/ 25 w 48"/>
              <a:gd name="T37" fmla="*/ 0 h 23"/>
              <a:gd name="T38" fmla="*/ 25 w 48"/>
              <a:gd name="T39" fmla="*/ 0 h 23"/>
              <a:gd name="T40" fmla="*/ 33 w 48"/>
              <a:gd name="T41" fmla="*/ 0 h 23"/>
              <a:gd name="T42" fmla="*/ 41 w 48"/>
              <a:gd name="T43" fmla="*/ 3 h 23"/>
              <a:gd name="T44" fmla="*/ 47 w 48"/>
              <a:gd name="T45" fmla="*/ 7 h 23"/>
              <a:gd name="T46" fmla="*/ 48 w 48"/>
              <a:gd name="T47" fmla="*/ 8 h 23"/>
              <a:gd name="T48" fmla="*/ 48 w 48"/>
              <a:gd name="T49" fmla="*/ 11 h 23"/>
              <a:gd name="T50" fmla="*/ 48 w 48"/>
              <a:gd name="T51" fmla="*/ 1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" h="23">
                <a:moveTo>
                  <a:pt x="48" y="11"/>
                </a:moveTo>
                <a:lnTo>
                  <a:pt x="48" y="11"/>
                </a:lnTo>
                <a:lnTo>
                  <a:pt x="48" y="13"/>
                </a:lnTo>
                <a:lnTo>
                  <a:pt x="47" y="16"/>
                </a:lnTo>
                <a:lnTo>
                  <a:pt x="41" y="20"/>
                </a:lnTo>
                <a:lnTo>
                  <a:pt x="33" y="22"/>
                </a:lnTo>
                <a:lnTo>
                  <a:pt x="25" y="23"/>
                </a:lnTo>
                <a:lnTo>
                  <a:pt x="25" y="23"/>
                </a:lnTo>
                <a:lnTo>
                  <a:pt x="15" y="22"/>
                </a:lnTo>
                <a:lnTo>
                  <a:pt x="7" y="20"/>
                </a:lnTo>
                <a:lnTo>
                  <a:pt x="1" y="16"/>
                </a:lnTo>
                <a:lnTo>
                  <a:pt x="0" y="13"/>
                </a:lnTo>
                <a:lnTo>
                  <a:pt x="0" y="11"/>
                </a:lnTo>
                <a:lnTo>
                  <a:pt x="0" y="11"/>
                </a:lnTo>
                <a:lnTo>
                  <a:pt x="0" y="8"/>
                </a:lnTo>
                <a:lnTo>
                  <a:pt x="1" y="7"/>
                </a:lnTo>
                <a:lnTo>
                  <a:pt x="7" y="3"/>
                </a:lnTo>
                <a:lnTo>
                  <a:pt x="15" y="0"/>
                </a:lnTo>
                <a:lnTo>
                  <a:pt x="25" y="0"/>
                </a:lnTo>
                <a:lnTo>
                  <a:pt x="25" y="0"/>
                </a:lnTo>
                <a:lnTo>
                  <a:pt x="33" y="0"/>
                </a:lnTo>
                <a:lnTo>
                  <a:pt x="41" y="3"/>
                </a:lnTo>
                <a:lnTo>
                  <a:pt x="47" y="7"/>
                </a:lnTo>
                <a:lnTo>
                  <a:pt x="48" y="8"/>
                </a:lnTo>
                <a:lnTo>
                  <a:pt x="48" y="11"/>
                </a:lnTo>
                <a:lnTo>
                  <a:pt x="48" y="11"/>
                </a:lnTo>
                <a:close/>
              </a:path>
            </a:pathLst>
          </a:custGeom>
          <a:solidFill>
            <a:srgbClr val="F7E1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0" name="Freeform 1222"/>
          <p:cNvSpPr>
            <a:spLocks/>
          </p:cNvSpPr>
          <p:nvPr/>
        </p:nvSpPr>
        <p:spPr bwMode="auto">
          <a:xfrm>
            <a:off x="3540126" y="3119437"/>
            <a:ext cx="73025" cy="34925"/>
          </a:xfrm>
          <a:custGeom>
            <a:avLst/>
            <a:gdLst>
              <a:gd name="T0" fmla="*/ 46 w 46"/>
              <a:gd name="T1" fmla="*/ 11 h 22"/>
              <a:gd name="T2" fmla="*/ 46 w 46"/>
              <a:gd name="T3" fmla="*/ 11 h 22"/>
              <a:gd name="T4" fmla="*/ 46 w 46"/>
              <a:gd name="T5" fmla="*/ 13 h 22"/>
              <a:gd name="T6" fmla="*/ 44 w 46"/>
              <a:gd name="T7" fmla="*/ 16 h 22"/>
              <a:gd name="T8" fmla="*/ 39 w 46"/>
              <a:gd name="T9" fmla="*/ 20 h 22"/>
              <a:gd name="T10" fmla="*/ 32 w 46"/>
              <a:gd name="T11" fmla="*/ 21 h 22"/>
              <a:gd name="T12" fmla="*/ 24 w 46"/>
              <a:gd name="T13" fmla="*/ 22 h 22"/>
              <a:gd name="T14" fmla="*/ 24 w 46"/>
              <a:gd name="T15" fmla="*/ 22 h 22"/>
              <a:gd name="T16" fmla="*/ 14 w 46"/>
              <a:gd name="T17" fmla="*/ 21 h 22"/>
              <a:gd name="T18" fmla="*/ 7 w 46"/>
              <a:gd name="T19" fmla="*/ 20 h 22"/>
              <a:gd name="T20" fmla="*/ 2 w 46"/>
              <a:gd name="T21" fmla="*/ 16 h 22"/>
              <a:gd name="T22" fmla="*/ 0 w 46"/>
              <a:gd name="T23" fmla="*/ 13 h 22"/>
              <a:gd name="T24" fmla="*/ 0 w 46"/>
              <a:gd name="T25" fmla="*/ 11 h 22"/>
              <a:gd name="T26" fmla="*/ 0 w 46"/>
              <a:gd name="T27" fmla="*/ 11 h 22"/>
              <a:gd name="T28" fmla="*/ 0 w 46"/>
              <a:gd name="T29" fmla="*/ 8 h 22"/>
              <a:gd name="T30" fmla="*/ 2 w 46"/>
              <a:gd name="T31" fmla="*/ 7 h 22"/>
              <a:gd name="T32" fmla="*/ 7 w 46"/>
              <a:gd name="T33" fmla="*/ 3 h 22"/>
              <a:gd name="T34" fmla="*/ 14 w 46"/>
              <a:gd name="T35" fmla="*/ 1 h 22"/>
              <a:gd name="T36" fmla="*/ 24 w 46"/>
              <a:gd name="T37" fmla="*/ 0 h 22"/>
              <a:gd name="T38" fmla="*/ 24 w 46"/>
              <a:gd name="T39" fmla="*/ 0 h 22"/>
              <a:gd name="T40" fmla="*/ 32 w 46"/>
              <a:gd name="T41" fmla="*/ 1 h 22"/>
              <a:gd name="T42" fmla="*/ 39 w 46"/>
              <a:gd name="T43" fmla="*/ 3 h 22"/>
              <a:gd name="T44" fmla="*/ 44 w 46"/>
              <a:gd name="T45" fmla="*/ 7 h 22"/>
              <a:gd name="T46" fmla="*/ 46 w 46"/>
              <a:gd name="T47" fmla="*/ 8 h 22"/>
              <a:gd name="T48" fmla="*/ 46 w 46"/>
              <a:gd name="T49" fmla="*/ 11 h 22"/>
              <a:gd name="T50" fmla="*/ 46 w 46"/>
              <a:gd name="T51" fmla="*/ 1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6" h="22">
                <a:moveTo>
                  <a:pt x="46" y="11"/>
                </a:moveTo>
                <a:lnTo>
                  <a:pt x="46" y="11"/>
                </a:lnTo>
                <a:lnTo>
                  <a:pt x="46" y="13"/>
                </a:lnTo>
                <a:lnTo>
                  <a:pt x="44" y="16"/>
                </a:lnTo>
                <a:lnTo>
                  <a:pt x="39" y="20"/>
                </a:lnTo>
                <a:lnTo>
                  <a:pt x="32" y="21"/>
                </a:lnTo>
                <a:lnTo>
                  <a:pt x="24" y="22"/>
                </a:lnTo>
                <a:lnTo>
                  <a:pt x="24" y="22"/>
                </a:lnTo>
                <a:lnTo>
                  <a:pt x="14" y="21"/>
                </a:lnTo>
                <a:lnTo>
                  <a:pt x="7" y="20"/>
                </a:lnTo>
                <a:lnTo>
                  <a:pt x="2" y="16"/>
                </a:lnTo>
                <a:lnTo>
                  <a:pt x="0" y="13"/>
                </a:lnTo>
                <a:lnTo>
                  <a:pt x="0" y="11"/>
                </a:lnTo>
                <a:lnTo>
                  <a:pt x="0" y="11"/>
                </a:lnTo>
                <a:lnTo>
                  <a:pt x="0" y="8"/>
                </a:lnTo>
                <a:lnTo>
                  <a:pt x="2" y="7"/>
                </a:lnTo>
                <a:lnTo>
                  <a:pt x="7" y="3"/>
                </a:lnTo>
                <a:lnTo>
                  <a:pt x="14" y="1"/>
                </a:lnTo>
                <a:lnTo>
                  <a:pt x="24" y="0"/>
                </a:lnTo>
                <a:lnTo>
                  <a:pt x="24" y="0"/>
                </a:lnTo>
                <a:lnTo>
                  <a:pt x="32" y="1"/>
                </a:lnTo>
                <a:lnTo>
                  <a:pt x="39" y="3"/>
                </a:lnTo>
                <a:lnTo>
                  <a:pt x="44" y="7"/>
                </a:lnTo>
                <a:lnTo>
                  <a:pt x="46" y="8"/>
                </a:lnTo>
                <a:lnTo>
                  <a:pt x="46" y="11"/>
                </a:lnTo>
                <a:lnTo>
                  <a:pt x="46" y="11"/>
                </a:lnTo>
                <a:close/>
              </a:path>
            </a:pathLst>
          </a:custGeom>
          <a:solidFill>
            <a:srgbClr val="F7DC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1" name="Freeform 1223"/>
          <p:cNvSpPr>
            <a:spLocks/>
          </p:cNvSpPr>
          <p:nvPr/>
        </p:nvSpPr>
        <p:spPr bwMode="auto">
          <a:xfrm>
            <a:off x="3543301" y="3121024"/>
            <a:ext cx="66675" cy="33338"/>
          </a:xfrm>
          <a:custGeom>
            <a:avLst/>
            <a:gdLst>
              <a:gd name="T0" fmla="*/ 42 w 42"/>
              <a:gd name="T1" fmla="*/ 10 h 21"/>
              <a:gd name="T2" fmla="*/ 42 w 42"/>
              <a:gd name="T3" fmla="*/ 10 h 21"/>
              <a:gd name="T4" fmla="*/ 42 w 42"/>
              <a:gd name="T5" fmla="*/ 12 h 21"/>
              <a:gd name="T6" fmla="*/ 41 w 42"/>
              <a:gd name="T7" fmla="*/ 15 h 21"/>
              <a:gd name="T8" fmla="*/ 35 w 42"/>
              <a:gd name="T9" fmla="*/ 17 h 21"/>
              <a:gd name="T10" fmla="*/ 30 w 42"/>
              <a:gd name="T11" fmla="*/ 20 h 21"/>
              <a:gd name="T12" fmla="*/ 22 w 42"/>
              <a:gd name="T13" fmla="*/ 21 h 21"/>
              <a:gd name="T14" fmla="*/ 22 w 42"/>
              <a:gd name="T15" fmla="*/ 21 h 21"/>
              <a:gd name="T16" fmla="*/ 13 w 42"/>
              <a:gd name="T17" fmla="*/ 20 h 21"/>
              <a:gd name="T18" fmla="*/ 6 w 42"/>
              <a:gd name="T19" fmla="*/ 17 h 21"/>
              <a:gd name="T20" fmla="*/ 1 w 42"/>
              <a:gd name="T21" fmla="*/ 15 h 21"/>
              <a:gd name="T22" fmla="*/ 0 w 42"/>
              <a:gd name="T23" fmla="*/ 12 h 21"/>
              <a:gd name="T24" fmla="*/ 0 w 42"/>
              <a:gd name="T25" fmla="*/ 10 h 21"/>
              <a:gd name="T26" fmla="*/ 0 w 42"/>
              <a:gd name="T27" fmla="*/ 10 h 21"/>
              <a:gd name="T28" fmla="*/ 0 w 42"/>
              <a:gd name="T29" fmla="*/ 9 h 21"/>
              <a:gd name="T30" fmla="*/ 1 w 42"/>
              <a:gd name="T31" fmla="*/ 6 h 21"/>
              <a:gd name="T32" fmla="*/ 6 w 42"/>
              <a:gd name="T33" fmla="*/ 2 h 21"/>
              <a:gd name="T34" fmla="*/ 13 w 42"/>
              <a:gd name="T35" fmla="*/ 1 h 21"/>
              <a:gd name="T36" fmla="*/ 22 w 42"/>
              <a:gd name="T37" fmla="*/ 0 h 21"/>
              <a:gd name="T38" fmla="*/ 22 w 42"/>
              <a:gd name="T39" fmla="*/ 0 h 21"/>
              <a:gd name="T40" fmla="*/ 30 w 42"/>
              <a:gd name="T41" fmla="*/ 1 h 21"/>
              <a:gd name="T42" fmla="*/ 35 w 42"/>
              <a:gd name="T43" fmla="*/ 2 h 21"/>
              <a:gd name="T44" fmla="*/ 41 w 42"/>
              <a:gd name="T45" fmla="*/ 6 h 21"/>
              <a:gd name="T46" fmla="*/ 42 w 42"/>
              <a:gd name="T47" fmla="*/ 9 h 21"/>
              <a:gd name="T48" fmla="*/ 42 w 42"/>
              <a:gd name="T49" fmla="*/ 10 h 21"/>
              <a:gd name="T50" fmla="*/ 42 w 42"/>
              <a:gd name="T51" fmla="*/ 1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" h="21">
                <a:moveTo>
                  <a:pt x="42" y="10"/>
                </a:moveTo>
                <a:lnTo>
                  <a:pt x="42" y="10"/>
                </a:lnTo>
                <a:lnTo>
                  <a:pt x="42" y="12"/>
                </a:lnTo>
                <a:lnTo>
                  <a:pt x="41" y="15"/>
                </a:lnTo>
                <a:lnTo>
                  <a:pt x="35" y="17"/>
                </a:lnTo>
                <a:lnTo>
                  <a:pt x="30" y="20"/>
                </a:lnTo>
                <a:lnTo>
                  <a:pt x="22" y="21"/>
                </a:lnTo>
                <a:lnTo>
                  <a:pt x="22" y="21"/>
                </a:lnTo>
                <a:lnTo>
                  <a:pt x="13" y="20"/>
                </a:lnTo>
                <a:lnTo>
                  <a:pt x="6" y="17"/>
                </a:lnTo>
                <a:lnTo>
                  <a:pt x="1" y="15"/>
                </a:lnTo>
                <a:lnTo>
                  <a:pt x="0" y="12"/>
                </a:lnTo>
                <a:lnTo>
                  <a:pt x="0" y="10"/>
                </a:lnTo>
                <a:lnTo>
                  <a:pt x="0" y="10"/>
                </a:lnTo>
                <a:lnTo>
                  <a:pt x="0" y="9"/>
                </a:lnTo>
                <a:lnTo>
                  <a:pt x="1" y="6"/>
                </a:lnTo>
                <a:lnTo>
                  <a:pt x="6" y="2"/>
                </a:lnTo>
                <a:lnTo>
                  <a:pt x="13" y="1"/>
                </a:lnTo>
                <a:lnTo>
                  <a:pt x="22" y="0"/>
                </a:lnTo>
                <a:lnTo>
                  <a:pt x="22" y="0"/>
                </a:lnTo>
                <a:lnTo>
                  <a:pt x="30" y="1"/>
                </a:lnTo>
                <a:lnTo>
                  <a:pt x="35" y="2"/>
                </a:lnTo>
                <a:lnTo>
                  <a:pt x="41" y="6"/>
                </a:lnTo>
                <a:lnTo>
                  <a:pt x="42" y="9"/>
                </a:lnTo>
                <a:lnTo>
                  <a:pt x="42" y="10"/>
                </a:lnTo>
                <a:lnTo>
                  <a:pt x="42" y="10"/>
                </a:lnTo>
                <a:close/>
              </a:path>
            </a:pathLst>
          </a:custGeom>
          <a:solidFill>
            <a:srgbClr val="F7D8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2" name="Freeform 1224"/>
          <p:cNvSpPr>
            <a:spLocks/>
          </p:cNvSpPr>
          <p:nvPr/>
        </p:nvSpPr>
        <p:spPr bwMode="auto">
          <a:xfrm>
            <a:off x="3544889" y="3122612"/>
            <a:ext cx="63500" cy="30163"/>
          </a:xfrm>
          <a:custGeom>
            <a:avLst/>
            <a:gdLst>
              <a:gd name="T0" fmla="*/ 40 w 40"/>
              <a:gd name="T1" fmla="*/ 9 h 19"/>
              <a:gd name="T2" fmla="*/ 40 w 40"/>
              <a:gd name="T3" fmla="*/ 9 h 19"/>
              <a:gd name="T4" fmla="*/ 39 w 40"/>
              <a:gd name="T5" fmla="*/ 13 h 19"/>
              <a:gd name="T6" fmla="*/ 34 w 40"/>
              <a:gd name="T7" fmla="*/ 16 h 19"/>
              <a:gd name="T8" fmla="*/ 28 w 40"/>
              <a:gd name="T9" fmla="*/ 18 h 19"/>
              <a:gd name="T10" fmla="*/ 21 w 40"/>
              <a:gd name="T11" fmla="*/ 19 h 19"/>
              <a:gd name="T12" fmla="*/ 21 w 40"/>
              <a:gd name="T13" fmla="*/ 19 h 19"/>
              <a:gd name="T14" fmla="*/ 12 w 40"/>
              <a:gd name="T15" fmla="*/ 18 h 19"/>
              <a:gd name="T16" fmla="*/ 5 w 40"/>
              <a:gd name="T17" fmla="*/ 16 h 19"/>
              <a:gd name="T18" fmla="*/ 1 w 40"/>
              <a:gd name="T19" fmla="*/ 13 h 19"/>
              <a:gd name="T20" fmla="*/ 0 w 40"/>
              <a:gd name="T21" fmla="*/ 9 h 19"/>
              <a:gd name="T22" fmla="*/ 0 w 40"/>
              <a:gd name="T23" fmla="*/ 9 h 19"/>
              <a:gd name="T24" fmla="*/ 1 w 40"/>
              <a:gd name="T25" fmla="*/ 5 h 19"/>
              <a:gd name="T26" fmla="*/ 5 w 40"/>
              <a:gd name="T27" fmla="*/ 3 h 19"/>
              <a:gd name="T28" fmla="*/ 12 w 40"/>
              <a:gd name="T29" fmla="*/ 0 h 19"/>
              <a:gd name="T30" fmla="*/ 21 w 40"/>
              <a:gd name="T31" fmla="*/ 0 h 19"/>
              <a:gd name="T32" fmla="*/ 21 w 40"/>
              <a:gd name="T33" fmla="*/ 0 h 19"/>
              <a:gd name="T34" fmla="*/ 28 w 40"/>
              <a:gd name="T35" fmla="*/ 0 h 19"/>
              <a:gd name="T36" fmla="*/ 34 w 40"/>
              <a:gd name="T37" fmla="*/ 3 h 19"/>
              <a:gd name="T38" fmla="*/ 39 w 40"/>
              <a:gd name="T39" fmla="*/ 5 h 19"/>
              <a:gd name="T40" fmla="*/ 40 w 40"/>
              <a:gd name="T41" fmla="*/ 9 h 19"/>
              <a:gd name="T42" fmla="*/ 40 w 40"/>
              <a:gd name="T43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" h="19">
                <a:moveTo>
                  <a:pt x="40" y="9"/>
                </a:moveTo>
                <a:lnTo>
                  <a:pt x="40" y="9"/>
                </a:lnTo>
                <a:lnTo>
                  <a:pt x="39" y="13"/>
                </a:lnTo>
                <a:lnTo>
                  <a:pt x="34" y="16"/>
                </a:lnTo>
                <a:lnTo>
                  <a:pt x="28" y="18"/>
                </a:lnTo>
                <a:lnTo>
                  <a:pt x="21" y="19"/>
                </a:lnTo>
                <a:lnTo>
                  <a:pt x="21" y="19"/>
                </a:lnTo>
                <a:lnTo>
                  <a:pt x="12" y="18"/>
                </a:lnTo>
                <a:lnTo>
                  <a:pt x="5" y="16"/>
                </a:lnTo>
                <a:lnTo>
                  <a:pt x="1" y="13"/>
                </a:lnTo>
                <a:lnTo>
                  <a:pt x="0" y="9"/>
                </a:lnTo>
                <a:lnTo>
                  <a:pt x="0" y="9"/>
                </a:lnTo>
                <a:lnTo>
                  <a:pt x="1" y="5"/>
                </a:lnTo>
                <a:lnTo>
                  <a:pt x="5" y="3"/>
                </a:lnTo>
                <a:lnTo>
                  <a:pt x="12" y="0"/>
                </a:lnTo>
                <a:lnTo>
                  <a:pt x="21" y="0"/>
                </a:lnTo>
                <a:lnTo>
                  <a:pt x="21" y="0"/>
                </a:lnTo>
                <a:lnTo>
                  <a:pt x="28" y="0"/>
                </a:lnTo>
                <a:lnTo>
                  <a:pt x="34" y="3"/>
                </a:lnTo>
                <a:lnTo>
                  <a:pt x="39" y="5"/>
                </a:lnTo>
                <a:lnTo>
                  <a:pt x="40" y="9"/>
                </a:lnTo>
                <a:lnTo>
                  <a:pt x="40" y="9"/>
                </a:lnTo>
                <a:close/>
              </a:path>
            </a:pathLst>
          </a:custGeom>
          <a:solidFill>
            <a:srgbClr val="F7D3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3" name="Freeform 1225"/>
          <p:cNvSpPr>
            <a:spLocks/>
          </p:cNvSpPr>
          <p:nvPr/>
        </p:nvSpPr>
        <p:spPr bwMode="auto">
          <a:xfrm>
            <a:off x="3546476" y="3122612"/>
            <a:ext cx="60325" cy="28575"/>
          </a:xfrm>
          <a:custGeom>
            <a:avLst/>
            <a:gdLst>
              <a:gd name="T0" fmla="*/ 38 w 38"/>
              <a:gd name="T1" fmla="*/ 9 h 18"/>
              <a:gd name="T2" fmla="*/ 38 w 38"/>
              <a:gd name="T3" fmla="*/ 9 h 18"/>
              <a:gd name="T4" fmla="*/ 36 w 38"/>
              <a:gd name="T5" fmla="*/ 13 h 18"/>
              <a:gd name="T6" fmla="*/ 32 w 38"/>
              <a:gd name="T7" fmla="*/ 15 h 18"/>
              <a:gd name="T8" fmla="*/ 27 w 38"/>
              <a:gd name="T9" fmla="*/ 18 h 18"/>
              <a:gd name="T10" fmla="*/ 20 w 38"/>
              <a:gd name="T11" fmla="*/ 18 h 18"/>
              <a:gd name="T12" fmla="*/ 20 w 38"/>
              <a:gd name="T13" fmla="*/ 18 h 18"/>
              <a:gd name="T14" fmla="*/ 11 w 38"/>
              <a:gd name="T15" fmla="*/ 18 h 18"/>
              <a:gd name="T16" fmla="*/ 6 w 38"/>
              <a:gd name="T17" fmla="*/ 15 h 18"/>
              <a:gd name="T18" fmla="*/ 2 w 38"/>
              <a:gd name="T19" fmla="*/ 13 h 18"/>
              <a:gd name="T20" fmla="*/ 0 w 38"/>
              <a:gd name="T21" fmla="*/ 9 h 18"/>
              <a:gd name="T22" fmla="*/ 0 w 38"/>
              <a:gd name="T23" fmla="*/ 9 h 18"/>
              <a:gd name="T24" fmla="*/ 2 w 38"/>
              <a:gd name="T25" fmla="*/ 5 h 18"/>
              <a:gd name="T26" fmla="*/ 6 w 38"/>
              <a:gd name="T27" fmla="*/ 3 h 18"/>
              <a:gd name="T28" fmla="*/ 11 w 38"/>
              <a:gd name="T29" fmla="*/ 1 h 18"/>
              <a:gd name="T30" fmla="*/ 20 w 38"/>
              <a:gd name="T31" fmla="*/ 0 h 18"/>
              <a:gd name="T32" fmla="*/ 20 w 38"/>
              <a:gd name="T33" fmla="*/ 0 h 18"/>
              <a:gd name="T34" fmla="*/ 27 w 38"/>
              <a:gd name="T35" fmla="*/ 1 h 18"/>
              <a:gd name="T36" fmla="*/ 32 w 38"/>
              <a:gd name="T37" fmla="*/ 3 h 18"/>
              <a:gd name="T38" fmla="*/ 36 w 38"/>
              <a:gd name="T39" fmla="*/ 5 h 18"/>
              <a:gd name="T40" fmla="*/ 38 w 38"/>
              <a:gd name="T41" fmla="*/ 9 h 18"/>
              <a:gd name="T42" fmla="*/ 38 w 38"/>
              <a:gd name="T43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" h="18">
                <a:moveTo>
                  <a:pt x="38" y="9"/>
                </a:moveTo>
                <a:lnTo>
                  <a:pt x="38" y="9"/>
                </a:lnTo>
                <a:lnTo>
                  <a:pt x="36" y="13"/>
                </a:lnTo>
                <a:lnTo>
                  <a:pt x="32" y="15"/>
                </a:lnTo>
                <a:lnTo>
                  <a:pt x="27" y="18"/>
                </a:lnTo>
                <a:lnTo>
                  <a:pt x="20" y="18"/>
                </a:lnTo>
                <a:lnTo>
                  <a:pt x="20" y="18"/>
                </a:lnTo>
                <a:lnTo>
                  <a:pt x="11" y="18"/>
                </a:lnTo>
                <a:lnTo>
                  <a:pt x="6" y="15"/>
                </a:lnTo>
                <a:lnTo>
                  <a:pt x="2" y="13"/>
                </a:lnTo>
                <a:lnTo>
                  <a:pt x="0" y="9"/>
                </a:lnTo>
                <a:lnTo>
                  <a:pt x="0" y="9"/>
                </a:lnTo>
                <a:lnTo>
                  <a:pt x="2" y="5"/>
                </a:lnTo>
                <a:lnTo>
                  <a:pt x="6" y="3"/>
                </a:lnTo>
                <a:lnTo>
                  <a:pt x="11" y="1"/>
                </a:lnTo>
                <a:lnTo>
                  <a:pt x="20" y="0"/>
                </a:lnTo>
                <a:lnTo>
                  <a:pt x="20" y="0"/>
                </a:lnTo>
                <a:lnTo>
                  <a:pt x="27" y="1"/>
                </a:lnTo>
                <a:lnTo>
                  <a:pt x="32" y="3"/>
                </a:lnTo>
                <a:lnTo>
                  <a:pt x="36" y="5"/>
                </a:lnTo>
                <a:lnTo>
                  <a:pt x="38" y="9"/>
                </a:lnTo>
                <a:lnTo>
                  <a:pt x="38" y="9"/>
                </a:lnTo>
                <a:close/>
              </a:path>
            </a:pathLst>
          </a:custGeom>
          <a:solidFill>
            <a:srgbClr val="F7CE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4" name="Freeform 1226"/>
          <p:cNvSpPr>
            <a:spLocks/>
          </p:cNvSpPr>
          <p:nvPr/>
        </p:nvSpPr>
        <p:spPr bwMode="auto">
          <a:xfrm>
            <a:off x="3551239" y="3124199"/>
            <a:ext cx="52388" cy="26988"/>
          </a:xfrm>
          <a:custGeom>
            <a:avLst/>
            <a:gdLst>
              <a:gd name="T0" fmla="*/ 33 w 33"/>
              <a:gd name="T1" fmla="*/ 8 h 17"/>
              <a:gd name="T2" fmla="*/ 33 w 33"/>
              <a:gd name="T3" fmla="*/ 8 h 17"/>
              <a:gd name="T4" fmla="*/ 32 w 33"/>
              <a:gd name="T5" fmla="*/ 12 h 17"/>
              <a:gd name="T6" fmla="*/ 28 w 33"/>
              <a:gd name="T7" fmla="*/ 14 h 17"/>
              <a:gd name="T8" fmla="*/ 22 w 33"/>
              <a:gd name="T9" fmla="*/ 15 h 17"/>
              <a:gd name="T10" fmla="*/ 17 w 33"/>
              <a:gd name="T11" fmla="*/ 17 h 17"/>
              <a:gd name="T12" fmla="*/ 17 w 33"/>
              <a:gd name="T13" fmla="*/ 17 h 17"/>
              <a:gd name="T14" fmla="*/ 10 w 33"/>
              <a:gd name="T15" fmla="*/ 15 h 17"/>
              <a:gd name="T16" fmla="*/ 4 w 33"/>
              <a:gd name="T17" fmla="*/ 14 h 17"/>
              <a:gd name="T18" fmla="*/ 1 w 33"/>
              <a:gd name="T19" fmla="*/ 12 h 17"/>
              <a:gd name="T20" fmla="*/ 0 w 33"/>
              <a:gd name="T21" fmla="*/ 8 h 17"/>
              <a:gd name="T22" fmla="*/ 0 w 33"/>
              <a:gd name="T23" fmla="*/ 8 h 17"/>
              <a:gd name="T24" fmla="*/ 1 w 33"/>
              <a:gd name="T25" fmla="*/ 5 h 17"/>
              <a:gd name="T26" fmla="*/ 4 w 33"/>
              <a:gd name="T27" fmla="*/ 3 h 17"/>
              <a:gd name="T28" fmla="*/ 10 w 33"/>
              <a:gd name="T29" fmla="*/ 0 h 17"/>
              <a:gd name="T30" fmla="*/ 17 w 33"/>
              <a:gd name="T31" fmla="*/ 0 h 17"/>
              <a:gd name="T32" fmla="*/ 17 w 33"/>
              <a:gd name="T33" fmla="*/ 0 h 17"/>
              <a:gd name="T34" fmla="*/ 22 w 33"/>
              <a:gd name="T35" fmla="*/ 0 h 17"/>
              <a:gd name="T36" fmla="*/ 28 w 33"/>
              <a:gd name="T37" fmla="*/ 3 h 17"/>
              <a:gd name="T38" fmla="*/ 32 w 33"/>
              <a:gd name="T39" fmla="*/ 5 h 17"/>
              <a:gd name="T40" fmla="*/ 33 w 33"/>
              <a:gd name="T41" fmla="*/ 8 h 17"/>
              <a:gd name="T42" fmla="*/ 33 w 33"/>
              <a:gd name="T43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" h="17">
                <a:moveTo>
                  <a:pt x="33" y="8"/>
                </a:moveTo>
                <a:lnTo>
                  <a:pt x="33" y="8"/>
                </a:lnTo>
                <a:lnTo>
                  <a:pt x="32" y="12"/>
                </a:lnTo>
                <a:lnTo>
                  <a:pt x="28" y="14"/>
                </a:lnTo>
                <a:lnTo>
                  <a:pt x="22" y="15"/>
                </a:lnTo>
                <a:lnTo>
                  <a:pt x="17" y="17"/>
                </a:lnTo>
                <a:lnTo>
                  <a:pt x="17" y="17"/>
                </a:lnTo>
                <a:lnTo>
                  <a:pt x="10" y="15"/>
                </a:lnTo>
                <a:lnTo>
                  <a:pt x="4" y="14"/>
                </a:lnTo>
                <a:lnTo>
                  <a:pt x="1" y="12"/>
                </a:lnTo>
                <a:lnTo>
                  <a:pt x="0" y="8"/>
                </a:lnTo>
                <a:lnTo>
                  <a:pt x="0" y="8"/>
                </a:lnTo>
                <a:lnTo>
                  <a:pt x="1" y="5"/>
                </a:lnTo>
                <a:lnTo>
                  <a:pt x="4" y="3"/>
                </a:lnTo>
                <a:lnTo>
                  <a:pt x="10" y="0"/>
                </a:lnTo>
                <a:lnTo>
                  <a:pt x="17" y="0"/>
                </a:lnTo>
                <a:lnTo>
                  <a:pt x="17" y="0"/>
                </a:lnTo>
                <a:lnTo>
                  <a:pt x="22" y="0"/>
                </a:lnTo>
                <a:lnTo>
                  <a:pt x="28" y="3"/>
                </a:lnTo>
                <a:lnTo>
                  <a:pt x="32" y="5"/>
                </a:lnTo>
                <a:lnTo>
                  <a:pt x="33" y="8"/>
                </a:lnTo>
                <a:lnTo>
                  <a:pt x="33" y="8"/>
                </a:lnTo>
                <a:close/>
              </a:path>
            </a:pathLst>
          </a:custGeom>
          <a:solidFill>
            <a:srgbClr val="F7CA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5" name="Freeform 1227"/>
          <p:cNvSpPr>
            <a:spLocks/>
          </p:cNvSpPr>
          <p:nvPr/>
        </p:nvSpPr>
        <p:spPr bwMode="auto">
          <a:xfrm>
            <a:off x="3552826" y="3124199"/>
            <a:ext cx="46038" cy="23813"/>
          </a:xfrm>
          <a:custGeom>
            <a:avLst/>
            <a:gdLst>
              <a:gd name="T0" fmla="*/ 29 w 29"/>
              <a:gd name="T1" fmla="*/ 8 h 15"/>
              <a:gd name="T2" fmla="*/ 29 w 29"/>
              <a:gd name="T3" fmla="*/ 8 h 15"/>
              <a:gd name="T4" fmla="*/ 28 w 29"/>
              <a:gd name="T5" fmla="*/ 12 h 15"/>
              <a:gd name="T6" fmla="*/ 25 w 29"/>
              <a:gd name="T7" fmla="*/ 13 h 15"/>
              <a:gd name="T8" fmla="*/ 21 w 29"/>
              <a:gd name="T9" fmla="*/ 15 h 15"/>
              <a:gd name="T10" fmla="*/ 16 w 29"/>
              <a:gd name="T11" fmla="*/ 15 h 15"/>
              <a:gd name="T12" fmla="*/ 16 w 29"/>
              <a:gd name="T13" fmla="*/ 15 h 15"/>
              <a:gd name="T14" fmla="*/ 9 w 29"/>
              <a:gd name="T15" fmla="*/ 15 h 15"/>
              <a:gd name="T16" fmla="*/ 5 w 29"/>
              <a:gd name="T17" fmla="*/ 13 h 15"/>
              <a:gd name="T18" fmla="*/ 2 w 29"/>
              <a:gd name="T19" fmla="*/ 12 h 15"/>
              <a:gd name="T20" fmla="*/ 0 w 29"/>
              <a:gd name="T21" fmla="*/ 8 h 15"/>
              <a:gd name="T22" fmla="*/ 0 w 29"/>
              <a:gd name="T23" fmla="*/ 8 h 15"/>
              <a:gd name="T24" fmla="*/ 2 w 29"/>
              <a:gd name="T25" fmla="*/ 5 h 15"/>
              <a:gd name="T26" fmla="*/ 5 w 29"/>
              <a:gd name="T27" fmla="*/ 3 h 15"/>
              <a:gd name="T28" fmla="*/ 9 w 29"/>
              <a:gd name="T29" fmla="*/ 2 h 15"/>
              <a:gd name="T30" fmla="*/ 16 w 29"/>
              <a:gd name="T31" fmla="*/ 0 h 15"/>
              <a:gd name="T32" fmla="*/ 16 w 29"/>
              <a:gd name="T33" fmla="*/ 0 h 15"/>
              <a:gd name="T34" fmla="*/ 21 w 29"/>
              <a:gd name="T35" fmla="*/ 2 h 15"/>
              <a:gd name="T36" fmla="*/ 25 w 29"/>
              <a:gd name="T37" fmla="*/ 3 h 15"/>
              <a:gd name="T38" fmla="*/ 28 w 29"/>
              <a:gd name="T39" fmla="*/ 5 h 15"/>
              <a:gd name="T40" fmla="*/ 29 w 29"/>
              <a:gd name="T41" fmla="*/ 8 h 15"/>
              <a:gd name="T42" fmla="*/ 29 w 29"/>
              <a:gd name="T43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9" h="15">
                <a:moveTo>
                  <a:pt x="29" y="8"/>
                </a:moveTo>
                <a:lnTo>
                  <a:pt x="29" y="8"/>
                </a:lnTo>
                <a:lnTo>
                  <a:pt x="28" y="12"/>
                </a:lnTo>
                <a:lnTo>
                  <a:pt x="25" y="13"/>
                </a:lnTo>
                <a:lnTo>
                  <a:pt x="21" y="15"/>
                </a:lnTo>
                <a:lnTo>
                  <a:pt x="16" y="15"/>
                </a:lnTo>
                <a:lnTo>
                  <a:pt x="16" y="15"/>
                </a:lnTo>
                <a:lnTo>
                  <a:pt x="9" y="15"/>
                </a:lnTo>
                <a:lnTo>
                  <a:pt x="5" y="13"/>
                </a:lnTo>
                <a:lnTo>
                  <a:pt x="2" y="12"/>
                </a:lnTo>
                <a:lnTo>
                  <a:pt x="0" y="8"/>
                </a:lnTo>
                <a:lnTo>
                  <a:pt x="0" y="8"/>
                </a:lnTo>
                <a:lnTo>
                  <a:pt x="2" y="5"/>
                </a:lnTo>
                <a:lnTo>
                  <a:pt x="5" y="3"/>
                </a:lnTo>
                <a:lnTo>
                  <a:pt x="9" y="2"/>
                </a:lnTo>
                <a:lnTo>
                  <a:pt x="16" y="0"/>
                </a:lnTo>
                <a:lnTo>
                  <a:pt x="16" y="0"/>
                </a:lnTo>
                <a:lnTo>
                  <a:pt x="21" y="2"/>
                </a:lnTo>
                <a:lnTo>
                  <a:pt x="25" y="3"/>
                </a:lnTo>
                <a:lnTo>
                  <a:pt x="28" y="5"/>
                </a:lnTo>
                <a:lnTo>
                  <a:pt x="29" y="8"/>
                </a:lnTo>
                <a:lnTo>
                  <a:pt x="29" y="8"/>
                </a:lnTo>
                <a:close/>
              </a:path>
            </a:pathLst>
          </a:custGeom>
          <a:solidFill>
            <a:srgbClr val="F7C6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6" name="Freeform 1228"/>
          <p:cNvSpPr>
            <a:spLocks/>
          </p:cNvSpPr>
          <p:nvPr/>
        </p:nvSpPr>
        <p:spPr bwMode="auto">
          <a:xfrm>
            <a:off x="3205164" y="3090862"/>
            <a:ext cx="214313" cy="60325"/>
          </a:xfrm>
          <a:custGeom>
            <a:avLst/>
            <a:gdLst>
              <a:gd name="T0" fmla="*/ 135 w 135"/>
              <a:gd name="T1" fmla="*/ 16 h 38"/>
              <a:gd name="T2" fmla="*/ 135 w 135"/>
              <a:gd name="T3" fmla="*/ 16 h 38"/>
              <a:gd name="T4" fmla="*/ 131 w 135"/>
              <a:gd name="T5" fmla="*/ 14 h 38"/>
              <a:gd name="T6" fmla="*/ 121 w 135"/>
              <a:gd name="T7" fmla="*/ 10 h 38"/>
              <a:gd name="T8" fmla="*/ 106 w 135"/>
              <a:gd name="T9" fmla="*/ 5 h 38"/>
              <a:gd name="T10" fmla="*/ 96 w 135"/>
              <a:gd name="T11" fmla="*/ 3 h 38"/>
              <a:gd name="T12" fmla="*/ 87 w 135"/>
              <a:gd name="T13" fmla="*/ 1 h 38"/>
              <a:gd name="T14" fmla="*/ 76 w 135"/>
              <a:gd name="T15" fmla="*/ 0 h 38"/>
              <a:gd name="T16" fmla="*/ 65 w 135"/>
              <a:gd name="T17" fmla="*/ 0 h 38"/>
              <a:gd name="T18" fmla="*/ 54 w 135"/>
              <a:gd name="T19" fmla="*/ 3 h 38"/>
              <a:gd name="T20" fmla="*/ 42 w 135"/>
              <a:gd name="T21" fmla="*/ 5 h 38"/>
              <a:gd name="T22" fmla="*/ 31 w 135"/>
              <a:gd name="T23" fmla="*/ 10 h 38"/>
              <a:gd name="T24" fmla="*/ 20 w 135"/>
              <a:gd name="T25" fmla="*/ 16 h 38"/>
              <a:gd name="T26" fmla="*/ 9 w 135"/>
              <a:gd name="T27" fmla="*/ 26 h 38"/>
              <a:gd name="T28" fmla="*/ 0 w 135"/>
              <a:gd name="T29" fmla="*/ 38 h 38"/>
              <a:gd name="T30" fmla="*/ 0 w 135"/>
              <a:gd name="T31" fmla="*/ 38 h 38"/>
              <a:gd name="T32" fmla="*/ 1 w 135"/>
              <a:gd name="T33" fmla="*/ 35 h 38"/>
              <a:gd name="T34" fmla="*/ 6 w 135"/>
              <a:gd name="T35" fmla="*/ 30 h 38"/>
              <a:gd name="T36" fmla="*/ 16 w 135"/>
              <a:gd name="T37" fmla="*/ 24 h 38"/>
              <a:gd name="T38" fmla="*/ 30 w 135"/>
              <a:gd name="T39" fmla="*/ 16 h 38"/>
              <a:gd name="T40" fmla="*/ 40 w 135"/>
              <a:gd name="T41" fmla="*/ 14 h 38"/>
              <a:gd name="T42" fmla="*/ 49 w 135"/>
              <a:gd name="T43" fmla="*/ 11 h 38"/>
              <a:gd name="T44" fmla="*/ 60 w 135"/>
              <a:gd name="T45" fmla="*/ 9 h 38"/>
              <a:gd name="T46" fmla="*/ 73 w 135"/>
              <a:gd name="T47" fmla="*/ 8 h 38"/>
              <a:gd name="T48" fmla="*/ 87 w 135"/>
              <a:gd name="T49" fmla="*/ 8 h 38"/>
              <a:gd name="T50" fmla="*/ 101 w 135"/>
              <a:gd name="T51" fmla="*/ 9 h 38"/>
              <a:gd name="T52" fmla="*/ 117 w 135"/>
              <a:gd name="T53" fmla="*/ 13 h 38"/>
              <a:gd name="T54" fmla="*/ 135 w 135"/>
              <a:gd name="T55" fmla="*/ 16 h 38"/>
              <a:gd name="T56" fmla="*/ 135 w 135"/>
              <a:gd name="T57" fmla="*/ 1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5" h="38">
                <a:moveTo>
                  <a:pt x="135" y="16"/>
                </a:moveTo>
                <a:lnTo>
                  <a:pt x="135" y="16"/>
                </a:lnTo>
                <a:lnTo>
                  <a:pt x="131" y="14"/>
                </a:lnTo>
                <a:lnTo>
                  <a:pt x="121" y="10"/>
                </a:lnTo>
                <a:lnTo>
                  <a:pt x="106" y="5"/>
                </a:lnTo>
                <a:lnTo>
                  <a:pt x="96" y="3"/>
                </a:lnTo>
                <a:lnTo>
                  <a:pt x="87" y="1"/>
                </a:lnTo>
                <a:lnTo>
                  <a:pt x="76" y="0"/>
                </a:lnTo>
                <a:lnTo>
                  <a:pt x="65" y="0"/>
                </a:lnTo>
                <a:lnTo>
                  <a:pt x="54" y="3"/>
                </a:lnTo>
                <a:lnTo>
                  <a:pt x="42" y="5"/>
                </a:lnTo>
                <a:lnTo>
                  <a:pt x="31" y="10"/>
                </a:lnTo>
                <a:lnTo>
                  <a:pt x="20" y="16"/>
                </a:lnTo>
                <a:lnTo>
                  <a:pt x="9" y="26"/>
                </a:lnTo>
                <a:lnTo>
                  <a:pt x="0" y="38"/>
                </a:lnTo>
                <a:lnTo>
                  <a:pt x="0" y="38"/>
                </a:lnTo>
                <a:lnTo>
                  <a:pt x="1" y="35"/>
                </a:lnTo>
                <a:lnTo>
                  <a:pt x="6" y="30"/>
                </a:lnTo>
                <a:lnTo>
                  <a:pt x="16" y="24"/>
                </a:lnTo>
                <a:lnTo>
                  <a:pt x="30" y="16"/>
                </a:lnTo>
                <a:lnTo>
                  <a:pt x="40" y="14"/>
                </a:lnTo>
                <a:lnTo>
                  <a:pt x="49" y="11"/>
                </a:lnTo>
                <a:lnTo>
                  <a:pt x="60" y="9"/>
                </a:lnTo>
                <a:lnTo>
                  <a:pt x="73" y="8"/>
                </a:lnTo>
                <a:lnTo>
                  <a:pt x="87" y="8"/>
                </a:lnTo>
                <a:lnTo>
                  <a:pt x="101" y="9"/>
                </a:lnTo>
                <a:lnTo>
                  <a:pt x="117" y="13"/>
                </a:lnTo>
                <a:lnTo>
                  <a:pt x="135" y="16"/>
                </a:lnTo>
                <a:lnTo>
                  <a:pt x="135" y="16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7" name="Freeform 1266"/>
          <p:cNvSpPr>
            <a:spLocks/>
          </p:cNvSpPr>
          <p:nvPr/>
        </p:nvSpPr>
        <p:spPr bwMode="auto">
          <a:xfrm>
            <a:off x="3248026" y="3224212"/>
            <a:ext cx="120650" cy="115888"/>
          </a:xfrm>
          <a:custGeom>
            <a:avLst/>
            <a:gdLst>
              <a:gd name="T0" fmla="*/ 38 w 76"/>
              <a:gd name="T1" fmla="*/ 0 h 73"/>
              <a:gd name="T2" fmla="*/ 38 w 76"/>
              <a:gd name="T3" fmla="*/ 0 h 73"/>
              <a:gd name="T4" fmla="*/ 29 w 76"/>
              <a:gd name="T5" fmla="*/ 5 h 73"/>
              <a:gd name="T6" fmla="*/ 21 w 76"/>
              <a:gd name="T7" fmla="*/ 11 h 73"/>
              <a:gd name="T8" fmla="*/ 13 w 76"/>
              <a:gd name="T9" fmla="*/ 20 h 73"/>
              <a:gd name="T10" fmla="*/ 4 w 76"/>
              <a:gd name="T11" fmla="*/ 29 h 73"/>
              <a:gd name="T12" fmla="*/ 3 w 76"/>
              <a:gd name="T13" fmla="*/ 36 h 73"/>
              <a:gd name="T14" fmla="*/ 0 w 76"/>
              <a:gd name="T15" fmla="*/ 42 h 73"/>
              <a:gd name="T16" fmla="*/ 0 w 76"/>
              <a:gd name="T17" fmla="*/ 47 h 73"/>
              <a:gd name="T18" fmla="*/ 0 w 76"/>
              <a:gd name="T19" fmla="*/ 53 h 73"/>
              <a:gd name="T20" fmla="*/ 3 w 76"/>
              <a:gd name="T21" fmla="*/ 59 h 73"/>
              <a:gd name="T22" fmla="*/ 7 w 76"/>
              <a:gd name="T23" fmla="*/ 66 h 73"/>
              <a:gd name="T24" fmla="*/ 7 w 76"/>
              <a:gd name="T25" fmla="*/ 66 h 73"/>
              <a:gd name="T26" fmla="*/ 13 w 76"/>
              <a:gd name="T27" fmla="*/ 69 h 73"/>
              <a:gd name="T28" fmla="*/ 20 w 76"/>
              <a:gd name="T29" fmla="*/ 72 h 73"/>
              <a:gd name="T30" fmla="*/ 29 w 76"/>
              <a:gd name="T31" fmla="*/ 73 h 73"/>
              <a:gd name="T32" fmla="*/ 35 w 76"/>
              <a:gd name="T33" fmla="*/ 72 h 73"/>
              <a:gd name="T34" fmla="*/ 39 w 76"/>
              <a:gd name="T35" fmla="*/ 71 h 73"/>
              <a:gd name="T36" fmla="*/ 46 w 76"/>
              <a:gd name="T37" fmla="*/ 67 h 73"/>
              <a:gd name="T38" fmla="*/ 51 w 76"/>
              <a:gd name="T39" fmla="*/ 63 h 73"/>
              <a:gd name="T40" fmla="*/ 57 w 76"/>
              <a:gd name="T41" fmla="*/ 57 h 73"/>
              <a:gd name="T42" fmla="*/ 64 w 76"/>
              <a:gd name="T43" fmla="*/ 48 h 73"/>
              <a:gd name="T44" fmla="*/ 69 w 76"/>
              <a:gd name="T45" fmla="*/ 38 h 73"/>
              <a:gd name="T46" fmla="*/ 76 w 76"/>
              <a:gd name="T47" fmla="*/ 26 h 73"/>
              <a:gd name="T48" fmla="*/ 38 w 76"/>
              <a:gd name="T49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6" h="73">
                <a:moveTo>
                  <a:pt x="38" y="0"/>
                </a:moveTo>
                <a:lnTo>
                  <a:pt x="38" y="0"/>
                </a:lnTo>
                <a:lnTo>
                  <a:pt x="29" y="5"/>
                </a:lnTo>
                <a:lnTo>
                  <a:pt x="21" y="11"/>
                </a:lnTo>
                <a:lnTo>
                  <a:pt x="13" y="20"/>
                </a:lnTo>
                <a:lnTo>
                  <a:pt x="4" y="29"/>
                </a:lnTo>
                <a:lnTo>
                  <a:pt x="3" y="36"/>
                </a:lnTo>
                <a:lnTo>
                  <a:pt x="0" y="42"/>
                </a:lnTo>
                <a:lnTo>
                  <a:pt x="0" y="47"/>
                </a:lnTo>
                <a:lnTo>
                  <a:pt x="0" y="53"/>
                </a:lnTo>
                <a:lnTo>
                  <a:pt x="3" y="59"/>
                </a:lnTo>
                <a:lnTo>
                  <a:pt x="7" y="66"/>
                </a:lnTo>
                <a:lnTo>
                  <a:pt x="7" y="66"/>
                </a:lnTo>
                <a:lnTo>
                  <a:pt x="13" y="69"/>
                </a:lnTo>
                <a:lnTo>
                  <a:pt x="20" y="72"/>
                </a:lnTo>
                <a:lnTo>
                  <a:pt x="29" y="73"/>
                </a:lnTo>
                <a:lnTo>
                  <a:pt x="35" y="72"/>
                </a:lnTo>
                <a:lnTo>
                  <a:pt x="39" y="71"/>
                </a:lnTo>
                <a:lnTo>
                  <a:pt x="46" y="67"/>
                </a:lnTo>
                <a:lnTo>
                  <a:pt x="51" y="63"/>
                </a:lnTo>
                <a:lnTo>
                  <a:pt x="57" y="57"/>
                </a:lnTo>
                <a:lnTo>
                  <a:pt x="64" y="48"/>
                </a:lnTo>
                <a:lnTo>
                  <a:pt x="69" y="38"/>
                </a:lnTo>
                <a:lnTo>
                  <a:pt x="76" y="26"/>
                </a:lnTo>
                <a:lnTo>
                  <a:pt x="38" y="0"/>
                </a:lnTo>
                <a:close/>
              </a:path>
            </a:pathLst>
          </a:custGeom>
          <a:solidFill>
            <a:srgbClr val="E312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8" name="Freeform 1267"/>
          <p:cNvSpPr>
            <a:spLocks noEditPoints="1"/>
          </p:cNvSpPr>
          <p:nvPr/>
        </p:nvSpPr>
        <p:spPr bwMode="auto">
          <a:xfrm>
            <a:off x="3235326" y="3217862"/>
            <a:ext cx="149225" cy="134938"/>
          </a:xfrm>
          <a:custGeom>
            <a:avLst/>
            <a:gdLst>
              <a:gd name="T0" fmla="*/ 40 w 94"/>
              <a:gd name="T1" fmla="*/ 0 h 85"/>
              <a:gd name="T2" fmla="*/ 40 w 94"/>
              <a:gd name="T3" fmla="*/ 0 h 85"/>
              <a:gd name="T4" fmla="*/ 35 w 94"/>
              <a:gd name="T5" fmla="*/ 4 h 85"/>
              <a:gd name="T6" fmla="*/ 22 w 94"/>
              <a:gd name="T7" fmla="*/ 12 h 85"/>
              <a:gd name="T8" fmla="*/ 15 w 94"/>
              <a:gd name="T9" fmla="*/ 19 h 85"/>
              <a:gd name="T10" fmla="*/ 10 w 94"/>
              <a:gd name="T11" fmla="*/ 26 h 85"/>
              <a:gd name="T12" fmla="*/ 4 w 94"/>
              <a:gd name="T13" fmla="*/ 35 h 85"/>
              <a:gd name="T14" fmla="*/ 1 w 94"/>
              <a:gd name="T15" fmla="*/ 43 h 85"/>
              <a:gd name="T16" fmla="*/ 1 w 94"/>
              <a:gd name="T17" fmla="*/ 43 h 85"/>
              <a:gd name="T18" fmla="*/ 0 w 94"/>
              <a:gd name="T19" fmla="*/ 52 h 85"/>
              <a:gd name="T20" fmla="*/ 1 w 94"/>
              <a:gd name="T21" fmla="*/ 60 h 85"/>
              <a:gd name="T22" fmla="*/ 4 w 94"/>
              <a:gd name="T23" fmla="*/ 67 h 85"/>
              <a:gd name="T24" fmla="*/ 8 w 94"/>
              <a:gd name="T25" fmla="*/ 75 h 85"/>
              <a:gd name="T26" fmla="*/ 10 w 94"/>
              <a:gd name="T27" fmla="*/ 75 h 85"/>
              <a:gd name="T28" fmla="*/ 10 w 94"/>
              <a:gd name="T29" fmla="*/ 75 h 85"/>
              <a:gd name="T30" fmla="*/ 10 w 94"/>
              <a:gd name="T31" fmla="*/ 75 h 85"/>
              <a:gd name="T32" fmla="*/ 12 w 94"/>
              <a:gd name="T33" fmla="*/ 77 h 85"/>
              <a:gd name="T34" fmla="*/ 19 w 94"/>
              <a:gd name="T35" fmla="*/ 81 h 85"/>
              <a:gd name="T36" fmla="*/ 23 w 94"/>
              <a:gd name="T37" fmla="*/ 82 h 85"/>
              <a:gd name="T38" fmla="*/ 29 w 94"/>
              <a:gd name="T39" fmla="*/ 83 h 85"/>
              <a:gd name="T40" fmla="*/ 35 w 94"/>
              <a:gd name="T41" fmla="*/ 85 h 85"/>
              <a:gd name="T42" fmla="*/ 41 w 94"/>
              <a:gd name="T43" fmla="*/ 83 h 85"/>
              <a:gd name="T44" fmla="*/ 41 w 94"/>
              <a:gd name="T45" fmla="*/ 83 h 85"/>
              <a:gd name="T46" fmla="*/ 48 w 94"/>
              <a:gd name="T47" fmla="*/ 82 h 85"/>
              <a:gd name="T48" fmla="*/ 55 w 94"/>
              <a:gd name="T49" fmla="*/ 78 h 85"/>
              <a:gd name="T50" fmla="*/ 62 w 94"/>
              <a:gd name="T51" fmla="*/ 75 h 85"/>
              <a:gd name="T52" fmla="*/ 68 w 94"/>
              <a:gd name="T53" fmla="*/ 68 h 85"/>
              <a:gd name="T54" fmla="*/ 75 w 94"/>
              <a:gd name="T55" fmla="*/ 61 h 85"/>
              <a:gd name="T56" fmla="*/ 80 w 94"/>
              <a:gd name="T57" fmla="*/ 53 h 85"/>
              <a:gd name="T58" fmla="*/ 86 w 94"/>
              <a:gd name="T59" fmla="*/ 43 h 85"/>
              <a:gd name="T60" fmla="*/ 91 w 94"/>
              <a:gd name="T61" fmla="*/ 33 h 85"/>
              <a:gd name="T62" fmla="*/ 94 w 94"/>
              <a:gd name="T63" fmla="*/ 27 h 85"/>
              <a:gd name="T64" fmla="*/ 46 w 94"/>
              <a:gd name="T65" fmla="*/ 4 h 85"/>
              <a:gd name="T66" fmla="*/ 40 w 94"/>
              <a:gd name="T67" fmla="*/ 0 h 85"/>
              <a:gd name="T68" fmla="*/ 17 w 94"/>
              <a:gd name="T69" fmla="*/ 51 h 85"/>
              <a:gd name="T70" fmla="*/ 17 w 94"/>
              <a:gd name="T71" fmla="*/ 51 h 85"/>
              <a:gd name="T72" fmla="*/ 17 w 94"/>
              <a:gd name="T73" fmla="*/ 46 h 85"/>
              <a:gd name="T74" fmla="*/ 17 w 94"/>
              <a:gd name="T75" fmla="*/ 46 h 85"/>
              <a:gd name="T76" fmla="*/ 18 w 94"/>
              <a:gd name="T77" fmla="*/ 41 h 85"/>
              <a:gd name="T78" fmla="*/ 21 w 94"/>
              <a:gd name="T79" fmla="*/ 36 h 85"/>
              <a:gd name="T80" fmla="*/ 29 w 94"/>
              <a:gd name="T81" fmla="*/ 26 h 85"/>
              <a:gd name="T82" fmla="*/ 37 w 94"/>
              <a:gd name="T83" fmla="*/ 17 h 85"/>
              <a:gd name="T84" fmla="*/ 46 w 94"/>
              <a:gd name="T85" fmla="*/ 12 h 85"/>
              <a:gd name="T86" fmla="*/ 46 w 94"/>
              <a:gd name="T87" fmla="*/ 12 h 85"/>
              <a:gd name="T88" fmla="*/ 75 w 94"/>
              <a:gd name="T89" fmla="*/ 32 h 85"/>
              <a:gd name="T90" fmla="*/ 75 w 94"/>
              <a:gd name="T91" fmla="*/ 32 h 85"/>
              <a:gd name="T92" fmla="*/ 64 w 94"/>
              <a:gd name="T93" fmla="*/ 50 h 85"/>
              <a:gd name="T94" fmla="*/ 54 w 94"/>
              <a:gd name="T95" fmla="*/ 61 h 85"/>
              <a:gd name="T96" fmla="*/ 46 w 94"/>
              <a:gd name="T97" fmla="*/ 67 h 85"/>
              <a:gd name="T98" fmla="*/ 39 w 94"/>
              <a:gd name="T99" fmla="*/ 70 h 85"/>
              <a:gd name="T100" fmla="*/ 39 w 94"/>
              <a:gd name="T101" fmla="*/ 70 h 85"/>
              <a:gd name="T102" fmla="*/ 32 w 94"/>
              <a:gd name="T103" fmla="*/ 70 h 85"/>
              <a:gd name="T104" fmla="*/ 28 w 94"/>
              <a:gd name="T105" fmla="*/ 68 h 85"/>
              <a:gd name="T106" fmla="*/ 22 w 94"/>
              <a:gd name="T107" fmla="*/ 66 h 85"/>
              <a:gd name="T108" fmla="*/ 22 w 94"/>
              <a:gd name="T109" fmla="*/ 66 h 85"/>
              <a:gd name="T110" fmla="*/ 18 w 94"/>
              <a:gd name="T111" fmla="*/ 58 h 85"/>
              <a:gd name="T112" fmla="*/ 17 w 94"/>
              <a:gd name="T113" fmla="*/ 51 h 85"/>
              <a:gd name="T114" fmla="*/ 17 w 94"/>
              <a:gd name="T115" fmla="*/ 51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4" h="85">
                <a:moveTo>
                  <a:pt x="40" y="0"/>
                </a:moveTo>
                <a:lnTo>
                  <a:pt x="40" y="0"/>
                </a:lnTo>
                <a:lnTo>
                  <a:pt x="35" y="4"/>
                </a:lnTo>
                <a:lnTo>
                  <a:pt x="22" y="12"/>
                </a:lnTo>
                <a:lnTo>
                  <a:pt x="15" y="19"/>
                </a:lnTo>
                <a:lnTo>
                  <a:pt x="10" y="26"/>
                </a:lnTo>
                <a:lnTo>
                  <a:pt x="4" y="35"/>
                </a:lnTo>
                <a:lnTo>
                  <a:pt x="1" y="43"/>
                </a:lnTo>
                <a:lnTo>
                  <a:pt x="1" y="43"/>
                </a:lnTo>
                <a:lnTo>
                  <a:pt x="0" y="52"/>
                </a:lnTo>
                <a:lnTo>
                  <a:pt x="1" y="60"/>
                </a:lnTo>
                <a:lnTo>
                  <a:pt x="4" y="67"/>
                </a:lnTo>
                <a:lnTo>
                  <a:pt x="8" y="75"/>
                </a:lnTo>
                <a:lnTo>
                  <a:pt x="10" y="75"/>
                </a:lnTo>
                <a:lnTo>
                  <a:pt x="10" y="75"/>
                </a:lnTo>
                <a:lnTo>
                  <a:pt x="10" y="75"/>
                </a:lnTo>
                <a:lnTo>
                  <a:pt x="12" y="77"/>
                </a:lnTo>
                <a:lnTo>
                  <a:pt x="19" y="81"/>
                </a:lnTo>
                <a:lnTo>
                  <a:pt x="23" y="82"/>
                </a:lnTo>
                <a:lnTo>
                  <a:pt x="29" y="83"/>
                </a:lnTo>
                <a:lnTo>
                  <a:pt x="35" y="85"/>
                </a:lnTo>
                <a:lnTo>
                  <a:pt x="41" y="83"/>
                </a:lnTo>
                <a:lnTo>
                  <a:pt x="41" y="83"/>
                </a:lnTo>
                <a:lnTo>
                  <a:pt x="48" y="82"/>
                </a:lnTo>
                <a:lnTo>
                  <a:pt x="55" y="78"/>
                </a:lnTo>
                <a:lnTo>
                  <a:pt x="62" y="75"/>
                </a:lnTo>
                <a:lnTo>
                  <a:pt x="68" y="68"/>
                </a:lnTo>
                <a:lnTo>
                  <a:pt x="75" y="61"/>
                </a:lnTo>
                <a:lnTo>
                  <a:pt x="80" y="53"/>
                </a:lnTo>
                <a:lnTo>
                  <a:pt x="86" y="43"/>
                </a:lnTo>
                <a:lnTo>
                  <a:pt x="91" y="33"/>
                </a:lnTo>
                <a:lnTo>
                  <a:pt x="94" y="27"/>
                </a:lnTo>
                <a:lnTo>
                  <a:pt x="46" y="4"/>
                </a:lnTo>
                <a:lnTo>
                  <a:pt x="40" y="0"/>
                </a:lnTo>
                <a:close/>
                <a:moveTo>
                  <a:pt x="17" y="51"/>
                </a:moveTo>
                <a:lnTo>
                  <a:pt x="17" y="51"/>
                </a:lnTo>
                <a:lnTo>
                  <a:pt x="17" y="46"/>
                </a:lnTo>
                <a:lnTo>
                  <a:pt x="17" y="46"/>
                </a:lnTo>
                <a:lnTo>
                  <a:pt x="18" y="41"/>
                </a:lnTo>
                <a:lnTo>
                  <a:pt x="21" y="36"/>
                </a:lnTo>
                <a:lnTo>
                  <a:pt x="29" y="26"/>
                </a:lnTo>
                <a:lnTo>
                  <a:pt x="37" y="17"/>
                </a:lnTo>
                <a:lnTo>
                  <a:pt x="46" y="12"/>
                </a:lnTo>
                <a:lnTo>
                  <a:pt x="46" y="12"/>
                </a:lnTo>
                <a:lnTo>
                  <a:pt x="75" y="32"/>
                </a:lnTo>
                <a:lnTo>
                  <a:pt x="75" y="32"/>
                </a:lnTo>
                <a:lnTo>
                  <a:pt x="64" y="50"/>
                </a:lnTo>
                <a:lnTo>
                  <a:pt x="54" y="61"/>
                </a:lnTo>
                <a:lnTo>
                  <a:pt x="46" y="67"/>
                </a:lnTo>
                <a:lnTo>
                  <a:pt x="39" y="70"/>
                </a:lnTo>
                <a:lnTo>
                  <a:pt x="39" y="70"/>
                </a:lnTo>
                <a:lnTo>
                  <a:pt x="32" y="70"/>
                </a:lnTo>
                <a:lnTo>
                  <a:pt x="28" y="68"/>
                </a:lnTo>
                <a:lnTo>
                  <a:pt x="22" y="66"/>
                </a:lnTo>
                <a:lnTo>
                  <a:pt x="22" y="66"/>
                </a:lnTo>
                <a:lnTo>
                  <a:pt x="18" y="58"/>
                </a:lnTo>
                <a:lnTo>
                  <a:pt x="17" y="51"/>
                </a:lnTo>
                <a:lnTo>
                  <a:pt x="17" y="51"/>
                </a:lnTo>
                <a:close/>
              </a:path>
            </a:pathLst>
          </a:custGeom>
          <a:solidFill>
            <a:srgbClr val="D037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9" name="Freeform 1268"/>
          <p:cNvSpPr>
            <a:spLocks/>
          </p:cNvSpPr>
          <p:nvPr/>
        </p:nvSpPr>
        <p:spPr bwMode="auto">
          <a:xfrm>
            <a:off x="3248026" y="3224212"/>
            <a:ext cx="120650" cy="115888"/>
          </a:xfrm>
          <a:custGeom>
            <a:avLst/>
            <a:gdLst>
              <a:gd name="T0" fmla="*/ 38 w 76"/>
              <a:gd name="T1" fmla="*/ 0 h 73"/>
              <a:gd name="T2" fmla="*/ 38 w 76"/>
              <a:gd name="T3" fmla="*/ 0 h 73"/>
              <a:gd name="T4" fmla="*/ 29 w 76"/>
              <a:gd name="T5" fmla="*/ 5 h 73"/>
              <a:gd name="T6" fmla="*/ 21 w 76"/>
              <a:gd name="T7" fmla="*/ 11 h 73"/>
              <a:gd name="T8" fmla="*/ 13 w 76"/>
              <a:gd name="T9" fmla="*/ 20 h 73"/>
              <a:gd name="T10" fmla="*/ 4 w 76"/>
              <a:gd name="T11" fmla="*/ 29 h 73"/>
              <a:gd name="T12" fmla="*/ 3 w 76"/>
              <a:gd name="T13" fmla="*/ 36 h 73"/>
              <a:gd name="T14" fmla="*/ 0 w 76"/>
              <a:gd name="T15" fmla="*/ 42 h 73"/>
              <a:gd name="T16" fmla="*/ 0 w 76"/>
              <a:gd name="T17" fmla="*/ 47 h 73"/>
              <a:gd name="T18" fmla="*/ 0 w 76"/>
              <a:gd name="T19" fmla="*/ 53 h 73"/>
              <a:gd name="T20" fmla="*/ 3 w 76"/>
              <a:gd name="T21" fmla="*/ 59 h 73"/>
              <a:gd name="T22" fmla="*/ 7 w 76"/>
              <a:gd name="T23" fmla="*/ 66 h 73"/>
              <a:gd name="T24" fmla="*/ 7 w 76"/>
              <a:gd name="T25" fmla="*/ 66 h 73"/>
              <a:gd name="T26" fmla="*/ 13 w 76"/>
              <a:gd name="T27" fmla="*/ 69 h 73"/>
              <a:gd name="T28" fmla="*/ 20 w 76"/>
              <a:gd name="T29" fmla="*/ 72 h 73"/>
              <a:gd name="T30" fmla="*/ 29 w 76"/>
              <a:gd name="T31" fmla="*/ 73 h 73"/>
              <a:gd name="T32" fmla="*/ 35 w 76"/>
              <a:gd name="T33" fmla="*/ 72 h 73"/>
              <a:gd name="T34" fmla="*/ 39 w 76"/>
              <a:gd name="T35" fmla="*/ 71 h 73"/>
              <a:gd name="T36" fmla="*/ 46 w 76"/>
              <a:gd name="T37" fmla="*/ 67 h 73"/>
              <a:gd name="T38" fmla="*/ 51 w 76"/>
              <a:gd name="T39" fmla="*/ 63 h 73"/>
              <a:gd name="T40" fmla="*/ 57 w 76"/>
              <a:gd name="T41" fmla="*/ 57 h 73"/>
              <a:gd name="T42" fmla="*/ 64 w 76"/>
              <a:gd name="T43" fmla="*/ 48 h 73"/>
              <a:gd name="T44" fmla="*/ 69 w 76"/>
              <a:gd name="T45" fmla="*/ 38 h 73"/>
              <a:gd name="T46" fmla="*/ 76 w 76"/>
              <a:gd name="T47" fmla="*/ 26 h 73"/>
              <a:gd name="T48" fmla="*/ 38 w 76"/>
              <a:gd name="T49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6" h="73">
                <a:moveTo>
                  <a:pt x="38" y="0"/>
                </a:moveTo>
                <a:lnTo>
                  <a:pt x="38" y="0"/>
                </a:lnTo>
                <a:lnTo>
                  <a:pt x="29" y="5"/>
                </a:lnTo>
                <a:lnTo>
                  <a:pt x="21" y="11"/>
                </a:lnTo>
                <a:lnTo>
                  <a:pt x="13" y="20"/>
                </a:lnTo>
                <a:lnTo>
                  <a:pt x="4" y="29"/>
                </a:lnTo>
                <a:lnTo>
                  <a:pt x="3" y="36"/>
                </a:lnTo>
                <a:lnTo>
                  <a:pt x="0" y="42"/>
                </a:lnTo>
                <a:lnTo>
                  <a:pt x="0" y="47"/>
                </a:lnTo>
                <a:lnTo>
                  <a:pt x="0" y="53"/>
                </a:lnTo>
                <a:lnTo>
                  <a:pt x="3" y="59"/>
                </a:lnTo>
                <a:lnTo>
                  <a:pt x="7" y="66"/>
                </a:lnTo>
                <a:lnTo>
                  <a:pt x="7" y="66"/>
                </a:lnTo>
                <a:lnTo>
                  <a:pt x="13" y="69"/>
                </a:lnTo>
                <a:lnTo>
                  <a:pt x="20" y="72"/>
                </a:lnTo>
                <a:lnTo>
                  <a:pt x="29" y="73"/>
                </a:lnTo>
                <a:lnTo>
                  <a:pt x="35" y="72"/>
                </a:lnTo>
                <a:lnTo>
                  <a:pt x="39" y="71"/>
                </a:lnTo>
                <a:lnTo>
                  <a:pt x="46" y="67"/>
                </a:lnTo>
                <a:lnTo>
                  <a:pt x="51" y="63"/>
                </a:lnTo>
                <a:lnTo>
                  <a:pt x="57" y="57"/>
                </a:lnTo>
                <a:lnTo>
                  <a:pt x="64" y="48"/>
                </a:lnTo>
                <a:lnTo>
                  <a:pt x="69" y="38"/>
                </a:lnTo>
                <a:lnTo>
                  <a:pt x="76" y="26"/>
                </a:lnTo>
                <a:lnTo>
                  <a:pt x="38" y="0"/>
                </a:lnTo>
                <a:close/>
              </a:path>
            </a:pathLst>
          </a:custGeom>
          <a:solidFill>
            <a:srgbClr val="F964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0" name="Freeform 1269"/>
          <p:cNvSpPr>
            <a:spLocks/>
          </p:cNvSpPr>
          <p:nvPr/>
        </p:nvSpPr>
        <p:spPr bwMode="auto">
          <a:xfrm>
            <a:off x="3286126" y="3219449"/>
            <a:ext cx="88900" cy="87313"/>
          </a:xfrm>
          <a:custGeom>
            <a:avLst/>
            <a:gdLst>
              <a:gd name="T0" fmla="*/ 3 w 56"/>
              <a:gd name="T1" fmla="*/ 8 h 55"/>
              <a:gd name="T2" fmla="*/ 3 w 56"/>
              <a:gd name="T3" fmla="*/ 8 h 55"/>
              <a:gd name="T4" fmla="*/ 4 w 56"/>
              <a:gd name="T5" fmla="*/ 9 h 55"/>
              <a:gd name="T6" fmla="*/ 9 w 56"/>
              <a:gd name="T7" fmla="*/ 11 h 55"/>
              <a:gd name="T8" fmla="*/ 14 w 56"/>
              <a:gd name="T9" fmla="*/ 15 h 55"/>
              <a:gd name="T10" fmla="*/ 15 w 56"/>
              <a:gd name="T11" fmla="*/ 18 h 55"/>
              <a:gd name="T12" fmla="*/ 15 w 56"/>
              <a:gd name="T13" fmla="*/ 21 h 55"/>
              <a:gd name="T14" fmla="*/ 15 w 56"/>
              <a:gd name="T15" fmla="*/ 21 h 55"/>
              <a:gd name="T16" fmla="*/ 12 w 56"/>
              <a:gd name="T17" fmla="*/ 24 h 55"/>
              <a:gd name="T18" fmla="*/ 5 w 56"/>
              <a:gd name="T19" fmla="*/ 32 h 55"/>
              <a:gd name="T20" fmla="*/ 3 w 56"/>
              <a:gd name="T21" fmla="*/ 37 h 55"/>
              <a:gd name="T22" fmla="*/ 1 w 56"/>
              <a:gd name="T23" fmla="*/ 44 h 55"/>
              <a:gd name="T24" fmla="*/ 0 w 56"/>
              <a:gd name="T25" fmla="*/ 49 h 55"/>
              <a:gd name="T26" fmla="*/ 0 w 56"/>
              <a:gd name="T27" fmla="*/ 55 h 55"/>
              <a:gd name="T28" fmla="*/ 0 w 56"/>
              <a:gd name="T29" fmla="*/ 55 h 55"/>
              <a:gd name="T30" fmla="*/ 3 w 56"/>
              <a:gd name="T31" fmla="*/ 50 h 55"/>
              <a:gd name="T32" fmla="*/ 9 w 56"/>
              <a:gd name="T33" fmla="*/ 39 h 55"/>
              <a:gd name="T34" fmla="*/ 14 w 56"/>
              <a:gd name="T35" fmla="*/ 34 h 55"/>
              <a:gd name="T36" fmla="*/ 19 w 56"/>
              <a:gd name="T37" fmla="*/ 30 h 55"/>
              <a:gd name="T38" fmla="*/ 25 w 56"/>
              <a:gd name="T39" fmla="*/ 26 h 55"/>
              <a:gd name="T40" fmla="*/ 30 w 56"/>
              <a:gd name="T41" fmla="*/ 26 h 55"/>
              <a:gd name="T42" fmla="*/ 30 w 56"/>
              <a:gd name="T43" fmla="*/ 26 h 55"/>
              <a:gd name="T44" fmla="*/ 33 w 56"/>
              <a:gd name="T45" fmla="*/ 26 h 55"/>
              <a:gd name="T46" fmla="*/ 40 w 56"/>
              <a:gd name="T47" fmla="*/ 29 h 55"/>
              <a:gd name="T48" fmla="*/ 43 w 56"/>
              <a:gd name="T49" fmla="*/ 31 h 55"/>
              <a:gd name="T50" fmla="*/ 45 w 56"/>
              <a:gd name="T51" fmla="*/ 34 h 55"/>
              <a:gd name="T52" fmla="*/ 48 w 56"/>
              <a:gd name="T53" fmla="*/ 37 h 55"/>
              <a:gd name="T54" fmla="*/ 48 w 56"/>
              <a:gd name="T55" fmla="*/ 42 h 55"/>
              <a:gd name="T56" fmla="*/ 56 w 56"/>
              <a:gd name="T57" fmla="*/ 31 h 55"/>
              <a:gd name="T58" fmla="*/ 56 w 56"/>
              <a:gd name="T59" fmla="*/ 29 h 55"/>
              <a:gd name="T60" fmla="*/ 56 w 56"/>
              <a:gd name="T61" fmla="*/ 29 h 55"/>
              <a:gd name="T62" fmla="*/ 36 w 56"/>
              <a:gd name="T63" fmla="*/ 15 h 55"/>
              <a:gd name="T64" fmla="*/ 19 w 56"/>
              <a:gd name="T65" fmla="*/ 6 h 55"/>
              <a:gd name="T66" fmla="*/ 11 w 56"/>
              <a:gd name="T67" fmla="*/ 0 h 55"/>
              <a:gd name="T68" fmla="*/ 3 w 56"/>
              <a:gd name="T69" fmla="*/ 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" h="55">
                <a:moveTo>
                  <a:pt x="3" y="8"/>
                </a:moveTo>
                <a:lnTo>
                  <a:pt x="3" y="8"/>
                </a:lnTo>
                <a:lnTo>
                  <a:pt x="4" y="9"/>
                </a:lnTo>
                <a:lnTo>
                  <a:pt x="9" y="11"/>
                </a:lnTo>
                <a:lnTo>
                  <a:pt x="14" y="15"/>
                </a:lnTo>
                <a:lnTo>
                  <a:pt x="15" y="18"/>
                </a:lnTo>
                <a:lnTo>
                  <a:pt x="15" y="21"/>
                </a:lnTo>
                <a:lnTo>
                  <a:pt x="15" y="21"/>
                </a:lnTo>
                <a:lnTo>
                  <a:pt x="12" y="24"/>
                </a:lnTo>
                <a:lnTo>
                  <a:pt x="5" y="32"/>
                </a:lnTo>
                <a:lnTo>
                  <a:pt x="3" y="37"/>
                </a:lnTo>
                <a:lnTo>
                  <a:pt x="1" y="44"/>
                </a:lnTo>
                <a:lnTo>
                  <a:pt x="0" y="49"/>
                </a:lnTo>
                <a:lnTo>
                  <a:pt x="0" y="55"/>
                </a:lnTo>
                <a:lnTo>
                  <a:pt x="0" y="55"/>
                </a:lnTo>
                <a:lnTo>
                  <a:pt x="3" y="50"/>
                </a:lnTo>
                <a:lnTo>
                  <a:pt x="9" y="39"/>
                </a:lnTo>
                <a:lnTo>
                  <a:pt x="14" y="34"/>
                </a:lnTo>
                <a:lnTo>
                  <a:pt x="19" y="30"/>
                </a:lnTo>
                <a:lnTo>
                  <a:pt x="25" y="26"/>
                </a:lnTo>
                <a:lnTo>
                  <a:pt x="30" y="26"/>
                </a:lnTo>
                <a:lnTo>
                  <a:pt x="30" y="26"/>
                </a:lnTo>
                <a:lnTo>
                  <a:pt x="33" y="26"/>
                </a:lnTo>
                <a:lnTo>
                  <a:pt x="40" y="29"/>
                </a:lnTo>
                <a:lnTo>
                  <a:pt x="43" y="31"/>
                </a:lnTo>
                <a:lnTo>
                  <a:pt x="45" y="34"/>
                </a:lnTo>
                <a:lnTo>
                  <a:pt x="48" y="37"/>
                </a:lnTo>
                <a:lnTo>
                  <a:pt x="48" y="42"/>
                </a:lnTo>
                <a:lnTo>
                  <a:pt x="56" y="31"/>
                </a:lnTo>
                <a:lnTo>
                  <a:pt x="56" y="29"/>
                </a:lnTo>
                <a:lnTo>
                  <a:pt x="56" y="29"/>
                </a:lnTo>
                <a:lnTo>
                  <a:pt x="36" y="15"/>
                </a:lnTo>
                <a:lnTo>
                  <a:pt x="19" y="6"/>
                </a:lnTo>
                <a:lnTo>
                  <a:pt x="11" y="0"/>
                </a:lnTo>
                <a:lnTo>
                  <a:pt x="3" y="8"/>
                </a:lnTo>
                <a:close/>
              </a:path>
            </a:pathLst>
          </a:custGeom>
          <a:solidFill>
            <a:srgbClr val="D037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" name="Freeform 1270"/>
          <p:cNvSpPr>
            <a:spLocks/>
          </p:cNvSpPr>
          <p:nvPr/>
        </p:nvSpPr>
        <p:spPr bwMode="auto">
          <a:xfrm>
            <a:off x="3252789" y="3176587"/>
            <a:ext cx="430213" cy="114300"/>
          </a:xfrm>
          <a:custGeom>
            <a:avLst/>
            <a:gdLst>
              <a:gd name="T0" fmla="*/ 0 w 271"/>
              <a:gd name="T1" fmla="*/ 0 h 72"/>
              <a:gd name="T2" fmla="*/ 0 w 271"/>
              <a:gd name="T3" fmla="*/ 0 h 72"/>
              <a:gd name="T4" fmla="*/ 7 w 271"/>
              <a:gd name="T5" fmla="*/ 7 h 72"/>
              <a:gd name="T6" fmla="*/ 24 w 271"/>
              <a:gd name="T7" fmla="*/ 23 h 72"/>
              <a:gd name="T8" fmla="*/ 36 w 271"/>
              <a:gd name="T9" fmla="*/ 33 h 72"/>
              <a:gd name="T10" fmla="*/ 50 w 271"/>
              <a:gd name="T11" fmla="*/ 43 h 72"/>
              <a:gd name="T12" fmla="*/ 65 w 271"/>
              <a:gd name="T13" fmla="*/ 53 h 72"/>
              <a:gd name="T14" fmla="*/ 83 w 271"/>
              <a:gd name="T15" fmla="*/ 61 h 72"/>
              <a:gd name="T16" fmla="*/ 104 w 271"/>
              <a:gd name="T17" fmla="*/ 68 h 72"/>
              <a:gd name="T18" fmla="*/ 113 w 271"/>
              <a:gd name="T19" fmla="*/ 71 h 72"/>
              <a:gd name="T20" fmla="*/ 124 w 271"/>
              <a:gd name="T21" fmla="*/ 72 h 72"/>
              <a:gd name="T22" fmla="*/ 136 w 271"/>
              <a:gd name="T23" fmla="*/ 72 h 72"/>
              <a:gd name="T24" fmla="*/ 147 w 271"/>
              <a:gd name="T25" fmla="*/ 72 h 72"/>
              <a:gd name="T26" fmla="*/ 158 w 271"/>
              <a:gd name="T27" fmla="*/ 71 h 72"/>
              <a:gd name="T28" fmla="*/ 170 w 271"/>
              <a:gd name="T29" fmla="*/ 69 h 72"/>
              <a:gd name="T30" fmla="*/ 183 w 271"/>
              <a:gd name="T31" fmla="*/ 66 h 72"/>
              <a:gd name="T32" fmla="*/ 195 w 271"/>
              <a:gd name="T33" fmla="*/ 61 h 72"/>
              <a:gd name="T34" fmla="*/ 207 w 271"/>
              <a:gd name="T35" fmla="*/ 55 h 72"/>
              <a:gd name="T36" fmla="*/ 220 w 271"/>
              <a:gd name="T37" fmla="*/ 47 h 72"/>
              <a:gd name="T38" fmla="*/ 232 w 271"/>
              <a:gd name="T39" fmla="*/ 38 h 72"/>
              <a:gd name="T40" fmla="*/ 245 w 271"/>
              <a:gd name="T41" fmla="*/ 27 h 72"/>
              <a:gd name="T42" fmla="*/ 259 w 271"/>
              <a:gd name="T43" fmla="*/ 15 h 72"/>
              <a:gd name="T44" fmla="*/ 271 w 271"/>
              <a:gd name="T45" fmla="*/ 0 h 72"/>
              <a:gd name="T46" fmla="*/ 271 w 271"/>
              <a:gd name="T47" fmla="*/ 0 h 72"/>
              <a:gd name="T48" fmla="*/ 265 w 271"/>
              <a:gd name="T49" fmla="*/ 6 h 72"/>
              <a:gd name="T50" fmla="*/ 249 w 271"/>
              <a:gd name="T51" fmla="*/ 20 h 72"/>
              <a:gd name="T52" fmla="*/ 238 w 271"/>
              <a:gd name="T53" fmla="*/ 27 h 72"/>
              <a:gd name="T54" fmla="*/ 223 w 271"/>
              <a:gd name="T55" fmla="*/ 36 h 72"/>
              <a:gd name="T56" fmla="*/ 207 w 271"/>
              <a:gd name="T57" fmla="*/ 43 h 72"/>
              <a:gd name="T58" fmla="*/ 189 w 271"/>
              <a:gd name="T59" fmla="*/ 51 h 72"/>
              <a:gd name="T60" fmla="*/ 170 w 271"/>
              <a:gd name="T61" fmla="*/ 56 h 72"/>
              <a:gd name="T62" fmla="*/ 148 w 271"/>
              <a:gd name="T63" fmla="*/ 59 h 72"/>
              <a:gd name="T64" fmla="*/ 137 w 271"/>
              <a:gd name="T65" fmla="*/ 59 h 72"/>
              <a:gd name="T66" fmla="*/ 126 w 271"/>
              <a:gd name="T67" fmla="*/ 59 h 72"/>
              <a:gd name="T68" fmla="*/ 115 w 271"/>
              <a:gd name="T69" fmla="*/ 58 h 72"/>
              <a:gd name="T70" fmla="*/ 102 w 271"/>
              <a:gd name="T71" fmla="*/ 57 h 72"/>
              <a:gd name="T72" fmla="*/ 91 w 271"/>
              <a:gd name="T73" fmla="*/ 55 h 72"/>
              <a:gd name="T74" fmla="*/ 79 w 271"/>
              <a:gd name="T75" fmla="*/ 50 h 72"/>
              <a:gd name="T76" fmla="*/ 66 w 271"/>
              <a:gd name="T77" fmla="*/ 45 h 72"/>
              <a:gd name="T78" fmla="*/ 53 w 271"/>
              <a:gd name="T79" fmla="*/ 38 h 72"/>
              <a:gd name="T80" fmla="*/ 40 w 271"/>
              <a:gd name="T81" fmla="*/ 31 h 72"/>
              <a:gd name="T82" fmla="*/ 28 w 271"/>
              <a:gd name="T83" fmla="*/ 22 h 72"/>
              <a:gd name="T84" fmla="*/ 14 w 271"/>
              <a:gd name="T85" fmla="*/ 12 h 72"/>
              <a:gd name="T86" fmla="*/ 0 w 271"/>
              <a:gd name="T87" fmla="*/ 0 h 72"/>
              <a:gd name="T88" fmla="*/ 0 w 271"/>
              <a:gd name="T89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1" h="72">
                <a:moveTo>
                  <a:pt x="0" y="0"/>
                </a:moveTo>
                <a:lnTo>
                  <a:pt x="0" y="0"/>
                </a:lnTo>
                <a:lnTo>
                  <a:pt x="7" y="7"/>
                </a:lnTo>
                <a:lnTo>
                  <a:pt x="24" y="23"/>
                </a:lnTo>
                <a:lnTo>
                  <a:pt x="36" y="33"/>
                </a:lnTo>
                <a:lnTo>
                  <a:pt x="50" y="43"/>
                </a:lnTo>
                <a:lnTo>
                  <a:pt x="65" y="53"/>
                </a:lnTo>
                <a:lnTo>
                  <a:pt x="83" y="61"/>
                </a:lnTo>
                <a:lnTo>
                  <a:pt x="104" y="68"/>
                </a:lnTo>
                <a:lnTo>
                  <a:pt x="113" y="71"/>
                </a:lnTo>
                <a:lnTo>
                  <a:pt x="124" y="72"/>
                </a:lnTo>
                <a:lnTo>
                  <a:pt x="136" y="72"/>
                </a:lnTo>
                <a:lnTo>
                  <a:pt x="147" y="72"/>
                </a:lnTo>
                <a:lnTo>
                  <a:pt x="158" y="71"/>
                </a:lnTo>
                <a:lnTo>
                  <a:pt x="170" y="69"/>
                </a:lnTo>
                <a:lnTo>
                  <a:pt x="183" y="66"/>
                </a:lnTo>
                <a:lnTo>
                  <a:pt x="195" y="61"/>
                </a:lnTo>
                <a:lnTo>
                  <a:pt x="207" y="55"/>
                </a:lnTo>
                <a:lnTo>
                  <a:pt x="220" y="47"/>
                </a:lnTo>
                <a:lnTo>
                  <a:pt x="232" y="38"/>
                </a:lnTo>
                <a:lnTo>
                  <a:pt x="245" y="27"/>
                </a:lnTo>
                <a:lnTo>
                  <a:pt x="259" y="15"/>
                </a:lnTo>
                <a:lnTo>
                  <a:pt x="271" y="0"/>
                </a:lnTo>
                <a:lnTo>
                  <a:pt x="271" y="0"/>
                </a:lnTo>
                <a:lnTo>
                  <a:pt x="265" y="6"/>
                </a:lnTo>
                <a:lnTo>
                  <a:pt x="249" y="20"/>
                </a:lnTo>
                <a:lnTo>
                  <a:pt x="238" y="27"/>
                </a:lnTo>
                <a:lnTo>
                  <a:pt x="223" y="36"/>
                </a:lnTo>
                <a:lnTo>
                  <a:pt x="207" y="43"/>
                </a:lnTo>
                <a:lnTo>
                  <a:pt x="189" y="51"/>
                </a:lnTo>
                <a:lnTo>
                  <a:pt x="170" y="56"/>
                </a:lnTo>
                <a:lnTo>
                  <a:pt x="148" y="59"/>
                </a:lnTo>
                <a:lnTo>
                  <a:pt x="137" y="59"/>
                </a:lnTo>
                <a:lnTo>
                  <a:pt x="126" y="59"/>
                </a:lnTo>
                <a:lnTo>
                  <a:pt x="115" y="58"/>
                </a:lnTo>
                <a:lnTo>
                  <a:pt x="102" y="57"/>
                </a:lnTo>
                <a:lnTo>
                  <a:pt x="91" y="55"/>
                </a:lnTo>
                <a:lnTo>
                  <a:pt x="79" y="50"/>
                </a:lnTo>
                <a:lnTo>
                  <a:pt x="66" y="45"/>
                </a:lnTo>
                <a:lnTo>
                  <a:pt x="53" y="38"/>
                </a:lnTo>
                <a:lnTo>
                  <a:pt x="40" y="31"/>
                </a:lnTo>
                <a:lnTo>
                  <a:pt x="28" y="22"/>
                </a:lnTo>
                <a:lnTo>
                  <a:pt x="14" y="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08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" name="Freeform 1271"/>
          <p:cNvSpPr>
            <a:spLocks/>
          </p:cNvSpPr>
          <p:nvPr/>
        </p:nvSpPr>
        <p:spPr bwMode="auto">
          <a:xfrm>
            <a:off x="3656014" y="3170237"/>
            <a:ext cx="42863" cy="53975"/>
          </a:xfrm>
          <a:custGeom>
            <a:avLst/>
            <a:gdLst>
              <a:gd name="T0" fmla="*/ 0 w 27"/>
              <a:gd name="T1" fmla="*/ 0 h 34"/>
              <a:gd name="T2" fmla="*/ 0 w 27"/>
              <a:gd name="T3" fmla="*/ 0 h 34"/>
              <a:gd name="T4" fmla="*/ 5 w 27"/>
              <a:gd name="T5" fmla="*/ 0 h 34"/>
              <a:gd name="T6" fmla="*/ 10 w 27"/>
              <a:gd name="T7" fmla="*/ 0 h 34"/>
              <a:gd name="T8" fmla="*/ 16 w 27"/>
              <a:gd name="T9" fmla="*/ 3 h 34"/>
              <a:gd name="T10" fmla="*/ 21 w 27"/>
              <a:gd name="T11" fmla="*/ 6 h 34"/>
              <a:gd name="T12" fmla="*/ 24 w 27"/>
              <a:gd name="T13" fmla="*/ 11 h 34"/>
              <a:gd name="T14" fmla="*/ 25 w 27"/>
              <a:gd name="T15" fmla="*/ 16 h 34"/>
              <a:gd name="T16" fmla="*/ 27 w 27"/>
              <a:gd name="T17" fmla="*/ 21 h 34"/>
              <a:gd name="T18" fmla="*/ 24 w 27"/>
              <a:gd name="T19" fmla="*/ 34 h 34"/>
              <a:gd name="T20" fmla="*/ 24 w 27"/>
              <a:gd name="T21" fmla="*/ 34 h 34"/>
              <a:gd name="T22" fmla="*/ 24 w 27"/>
              <a:gd name="T23" fmla="*/ 29 h 34"/>
              <a:gd name="T24" fmla="*/ 20 w 27"/>
              <a:gd name="T25" fmla="*/ 19 h 34"/>
              <a:gd name="T26" fmla="*/ 17 w 27"/>
              <a:gd name="T27" fmla="*/ 12 h 34"/>
              <a:gd name="T28" fmla="*/ 13 w 27"/>
              <a:gd name="T29" fmla="*/ 6 h 34"/>
              <a:gd name="T30" fmla="*/ 7 w 27"/>
              <a:gd name="T31" fmla="*/ 3 h 34"/>
              <a:gd name="T32" fmla="*/ 0 w 27"/>
              <a:gd name="T33" fmla="*/ 0 h 34"/>
              <a:gd name="T34" fmla="*/ 0 w 27"/>
              <a:gd name="T3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" h="34">
                <a:moveTo>
                  <a:pt x="0" y="0"/>
                </a:moveTo>
                <a:lnTo>
                  <a:pt x="0" y="0"/>
                </a:lnTo>
                <a:lnTo>
                  <a:pt x="5" y="0"/>
                </a:lnTo>
                <a:lnTo>
                  <a:pt x="10" y="0"/>
                </a:lnTo>
                <a:lnTo>
                  <a:pt x="16" y="3"/>
                </a:lnTo>
                <a:lnTo>
                  <a:pt x="21" y="6"/>
                </a:lnTo>
                <a:lnTo>
                  <a:pt x="24" y="11"/>
                </a:lnTo>
                <a:lnTo>
                  <a:pt x="25" y="16"/>
                </a:lnTo>
                <a:lnTo>
                  <a:pt x="27" y="21"/>
                </a:lnTo>
                <a:lnTo>
                  <a:pt x="24" y="34"/>
                </a:lnTo>
                <a:lnTo>
                  <a:pt x="24" y="34"/>
                </a:lnTo>
                <a:lnTo>
                  <a:pt x="24" y="29"/>
                </a:lnTo>
                <a:lnTo>
                  <a:pt x="20" y="19"/>
                </a:lnTo>
                <a:lnTo>
                  <a:pt x="17" y="12"/>
                </a:lnTo>
                <a:lnTo>
                  <a:pt x="13" y="6"/>
                </a:lnTo>
                <a:lnTo>
                  <a:pt x="7" y="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9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" name="Freeform 1272"/>
          <p:cNvSpPr>
            <a:spLocks/>
          </p:cNvSpPr>
          <p:nvPr/>
        </p:nvSpPr>
        <p:spPr bwMode="auto">
          <a:xfrm>
            <a:off x="3240089" y="3162299"/>
            <a:ext cx="39688" cy="42863"/>
          </a:xfrm>
          <a:custGeom>
            <a:avLst/>
            <a:gdLst>
              <a:gd name="T0" fmla="*/ 25 w 25"/>
              <a:gd name="T1" fmla="*/ 1 h 27"/>
              <a:gd name="T2" fmla="*/ 25 w 25"/>
              <a:gd name="T3" fmla="*/ 1 h 27"/>
              <a:gd name="T4" fmla="*/ 20 w 25"/>
              <a:gd name="T5" fmla="*/ 0 h 27"/>
              <a:gd name="T6" fmla="*/ 15 w 25"/>
              <a:gd name="T7" fmla="*/ 0 h 27"/>
              <a:gd name="T8" fmla="*/ 11 w 25"/>
              <a:gd name="T9" fmla="*/ 1 h 27"/>
              <a:gd name="T10" fmla="*/ 5 w 25"/>
              <a:gd name="T11" fmla="*/ 4 h 27"/>
              <a:gd name="T12" fmla="*/ 1 w 25"/>
              <a:gd name="T13" fmla="*/ 9 h 27"/>
              <a:gd name="T14" fmla="*/ 0 w 25"/>
              <a:gd name="T15" fmla="*/ 16 h 27"/>
              <a:gd name="T16" fmla="*/ 0 w 25"/>
              <a:gd name="T17" fmla="*/ 27 h 27"/>
              <a:gd name="T18" fmla="*/ 0 w 25"/>
              <a:gd name="T19" fmla="*/ 27 h 27"/>
              <a:gd name="T20" fmla="*/ 1 w 25"/>
              <a:gd name="T21" fmla="*/ 24 h 27"/>
              <a:gd name="T22" fmla="*/ 7 w 25"/>
              <a:gd name="T23" fmla="*/ 17 h 27"/>
              <a:gd name="T24" fmla="*/ 14 w 25"/>
              <a:gd name="T25" fmla="*/ 9 h 27"/>
              <a:gd name="T26" fmla="*/ 19 w 25"/>
              <a:gd name="T27" fmla="*/ 5 h 27"/>
              <a:gd name="T28" fmla="*/ 25 w 25"/>
              <a:gd name="T29" fmla="*/ 1 h 27"/>
              <a:gd name="T30" fmla="*/ 25 w 25"/>
              <a:gd name="T31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" h="27">
                <a:moveTo>
                  <a:pt x="25" y="1"/>
                </a:moveTo>
                <a:lnTo>
                  <a:pt x="25" y="1"/>
                </a:lnTo>
                <a:lnTo>
                  <a:pt x="20" y="0"/>
                </a:lnTo>
                <a:lnTo>
                  <a:pt x="15" y="0"/>
                </a:lnTo>
                <a:lnTo>
                  <a:pt x="11" y="1"/>
                </a:lnTo>
                <a:lnTo>
                  <a:pt x="5" y="4"/>
                </a:lnTo>
                <a:lnTo>
                  <a:pt x="1" y="9"/>
                </a:lnTo>
                <a:lnTo>
                  <a:pt x="0" y="16"/>
                </a:lnTo>
                <a:lnTo>
                  <a:pt x="0" y="27"/>
                </a:lnTo>
                <a:lnTo>
                  <a:pt x="0" y="27"/>
                </a:lnTo>
                <a:lnTo>
                  <a:pt x="1" y="24"/>
                </a:lnTo>
                <a:lnTo>
                  <a:pt x="7" y="17"/>
                </a:lnTo>
                <a:lnTo>
                  <a:pt x="14" y="9"/>
                </a:lnTo>
                <a:lnTo>
                  <a:pt x="19" y="5"/>
                </a:lnTo>
                <a:lnTo>
                  <a:pt x="25" y="1"/>
                </a:lnTo>
                <a:lnTo>
                  <a:pt x="25" y="1"/>
                </a:lnTo>
                <a:close/>
              </a:path>
            </a:pathLst>
          </a:custGeom>
          <a:solidFill>
            <a:srgbClr val="FA9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4" name="Freeform 1273"/>
          <p:cNvSpPr>
            <a:spLocks/>
          </p:cNvSpPr>
          <p:nvPr/>
        </p:nvSpPr>
        <p:spPr bwMode="auto">
          <a:xfrm>
            <a:off x="3411539" y="3316287"/>
            <a:ext cx="139700" cy="31750"/>
          </a:xfrm>
          <a:custGeom>
            <a:avLst/>
            <a:gdLst>
              <a:gd name="T0" fmla="*/ 0 w 88"/>
              <a:gd name="T1" fmla="*/ 0 h 20"/>
              <a:gd name="T2" fmla="*/ 0 w 88"/>
              <a:gd name="T3" fmla="*/ 0 h 20"/>
              <a:gd name="T4" fmla="*/ 6 w 88"/>
              <a:gd name="T5" fmla="*/ 6 h 20"/>
              <a:gd name="T6" fmla="*/ 15 w 88"/>
              <a:gd name="T7" fmla="*/ 13 h 20"/>
              <a:gd name="T8" fmla="*/ 26 w 88"/>
              <a:gd name="T9" fmla="*/ 18 h 20"/>
              <a:gd name="T10" fmla="*/ 31 w 88"/>
              <a:gd name="T11" fmla="*/ 19 h 20"/>
              <a:gd name="T12" fmla="*/ 38 w 88"/>
              <a:gd name="T13" fmla="*/ 20 h 20"/>
              <a:gd name="T14" fmla="*/ 45 w 88"/>
              <a:gd name="T15" fmla="*/ 20 h 20"/>
              <a:gd name="T16" fmla="*/ 53 w 88"/>
              <a:gd name="T17" fmla="*/ 20 h 20"/>
              <a:gd name="T18" fmla="*/ 62 w 88"/>
              <a:gd name="T19" fmla="*/ 18 h 20"/>
              <a:gd name="T20" fmla="*/ 70 w 88"/>
              <a:gd name="T21" fmla="*/ 14 h 20"/>
              <a:gd name="T22" fmla="*/ 80 w 88"/>
              <a:gd name="T23" fmla="*/ 8 h 20"/>
              <a:gd name="T24" fmla="*/ 88 w 88"/>
              <a:gd name="T25" fmla="*/ 0 h 20"/>
              <a:gd name="T26" fmla="*/ 88 w 88"/>
              <a:gd name="T27" fmla="*/ 0 h 20"/>
              <a:gd name="T28" fmla="*/ 80 w 88"/>
              <a:gd name="T29" fmla="*/ 4 h 20"/>
              <a:gd name="T30" fmla="*/ 70 w 88"/>
              <a:gd name="T31" fmla="*/ 8 h 20"/>
              <a:gd name="T32" fmla="*/ 59 w 88"/>
              <a:gd name="T33" fmla="*/ 10 h 20"/>
              <a:gd name="T34" fmla="*/ 45 w 88"/>
              <a:gd name="T35" fmla="*/ 11 h 20"/>
              <a:gd name="T36" fmla="*/ 30 w 88"/>
              <a:gd name="T37" fmla="*/ 11 h 20"/>
              <a:gd name="T38" fmla="*/ 23 w 88"/>
              <a:gd name="T39" fmla="*/ 10 h 20"/>
              <a:gd name="T40" fmla="*/ 15 w 88"/>
              <a:gd name="T41" fmla="*/ 8 h 20"/>
              <a:gd name="T42" fmla="*/ 8 w 88"/>
              <a:gd name="T43" fmla="*/ 4 h 20"/>
              <a:gd name="T44" fmla="*/ 0 w 88"/>
              <a:gd name="T45" fmla="*/ 0 h 20"/>
              <a:gd name="T46" fmla="*/ 0 w 88"/>
              <a:gd name="T4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8" h="20">
                <a:moveTo>
                  <a:pt x="0" y="0"/>
                </a:moveTo>
                <a:lnTo>
                  <a:pt x="0" y="0"/>
                </a:lnTo>
                <a:lnTo>
                  <a:pt x="6" y="6"/>
                </a:lnTo>
                <a:lnTo>
                  <a:pt x="15" y="13"/>
                </a:lnTo>
                <a:lnTo>
                  <a:pt x="26" y="18"/>
                </a:lnTo>
                <a:lnTo>
                  <a:pt x="31" y="19"/>
                </a:lnTo>
                <a:lnTo>
                  <a:pt x="38" y="20"/>
                </a:lnTo>
                <a:lnTo>
                  <a:pt x="45" y="20"/>
                </a:lnTo>
                <a:lnTo>
                  <a:pt x="53" y="20"/>
                </a:lnTo>
                <a:lnTo>
                  <a:pt x="62" y="18"/>
                </a:lnTo>
                <a:lnTo>
                  <a:pt x="70" y="14"/>
                </a:lnTo>
                <a:lnTo>
                  <a:pt x="80" y="8"/>
                </a:lnTo>
                <a:lnTo>
                  <a:pt x="88" y="0"/>
                </a:lnTo>
                <a:lnTo>
                  <a:pt x="88" y="0"/>
                </a:lnTo>
                <a:lnTo>
                  <a:pt x="80" y="4"/>
                </a:lnTo>
                <a:lnTo>
                  <a:pt x="70" y="8"/>
                </a:lnTo>
                <a:lnTo>
                  <a:pt x="59" y="10"/>
                </a:lnTo>
                <a:lnTo>
                  <a:pt x="45" y="11"/>
                </a:lnTo>
                <a:lnTo>
                  <a:pt x="30" y="11"/>
                </a:lnTo>
                <a:lnTo>
                  <a:pt x="23" y="10"/>
                </a:lnTo>
                <a:lnTo>
                  <a:pt x="15" y="8"/>
                </a:lnTo>
                <a:lnTo>
                  <a:pt x="8" y="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CCE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5" name="Oval 1334"/>
          <p:cNvSpPr/>
          <p:nvPr/>
        </p:nvSpPr>
        <p:spPr>
          <a:xfrm>
            <a:off x="791450" y="6297206"/>
            <a:ext cx="626905" cy="42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2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Khalil, Mohamed</dc:creator>
  <cp:lastModifiedBy>Khalil, Mohamed</cp:lastModifiedBy>
  <cp:revision>23</cp:revision>
  <dcterms:created xsi:type="dcterms:W3CDTF">2018-09-07T17:49:48Z</dcterms:created>
  <dcterms:modified xsi:type="dcterms:W3CDTF">2018-09-07T19:23:23Z</dcterms:modified>
</cp:coreProperties>
</file>