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8F9E-D9BD-4E43-8891-EB42F52363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D5AE-EB10-4ADA-85E2-D4B6D09B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4"/>
          <p:cNvGrpSpPr>
            <a:grpSpLocks/>
          </p:cNvGrpSpPr>
          <p:nvPr/>
        </p:nvGrpSpPr>
        <p:grpSpPr bwMode="auto">
          <a:xfrm>
            <a:off x="270859" y="326890"/>
            <a:ext cx="11217096" cy="6344365"/>
            <a:chOff x="2640" y="624"/>
            <a:chExt cx="2632" cy="2112"/>
          </a:xfrm>
        </p:grpSpPr>
        <p:sp>
          <p:nvSpPr>
            <p:cNvPr id="5" name="Freeform 345"/>
            <p:cNvSpPr>
              <a:spLocks/>
            </p:cNvSpPr>
            <p:nvPr/>
          </p:nvSpPr>
          <p:spPr bwMode="auto">
            <a:xfrm rot="690637" flipH="1">
              <a:off x="4848" y="1680"/>
              <a:ext cx="424" cy="768"/>
            </a:xfrm>
            <a:custGeom>
              <a:avLst/>
              <a:gdLst>
                <a:gd name="T0" fmla="*/ 328 w 424"/>
                <a:gd name="T1" fmla="*/ 0 h 720"/>
                <a:gd name="T2" fmla="*/ 40 w 424"/>
                <a:gd name="T3" fmla="*/ 384 h 720"/>
                <a:gd name="T4" fmla="*/ 88 w 424"/>
                <a:gd name="T5" fmla="*/ 672 h 720"/>
                <a:gd name="T6" fmla="*/ 424 w 424"/>
                <a:gd name="T7" fmla="*/ 6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720">
                  <a:moveTo>
                    <a:pt x="328" y="0"/>
                  </a:moveTo>
                  <a:cubicBezTo>
                    <a:pt x="204" y="136"/>
                    <a:pt x="80" y="272"/>
                    <a:pt x="40" y="384"/>
                  </a:cubicBezTo>
                  <a:cubicBezTo>
                    <a:pt x="0" y="496"/>
                    <a:pt x="24" y="624"/>
                    <a:pt x="88" y="672"/>
                  </a:cubicBezTo>
                  <a:cubicBezTo>
                    <a:pt x="152" y="720"/>
                    <a:pt x="288" y="696"/>
                    <a:pt x="424" y="672"/>
                  </a:cubicBezTo>
                </a:path>
              </a:pathLst>
            </a:custGeom>
            <a:noFill/>
            <a:ln w="130175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46"/>
            <p:cNvSpPr>
              <a:spLocks/>
            </p:cNvSpPr>
            <p:nvPr/>
          </p:nvSpPr>
          <p:spPr bwMode="auto">
            <a:xfrm>
              <a:off x="2784" y="1632"/>
              <a:ext cx="424" cy="768"/>
            </a:xfrm>
            <a:custGeom>
              <a:avLst/>
              <a:gdLst>
                <a:gd name="T0" fmla="*/ 328 w 424"/>
                <a:gd name="T1" fmla="*/ 0 h 720"/>
                <a:gd name="T2" fmla="*/ 40 w 424"/>
                <a:gd name="T3" fmla="*/ 384 h 720"/>
                <a:gd name="T4" fmla="*/ 88 w 424"/>
                <a:gd name="T5" fmla="*/ 672 h 720"/>
                <a:gd name="T6" fmla="*/ 424 w 424"/>
                <a:gd name="T7" fmla="*/ 6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720">
                  <a:moveTo>
                    <a:pt x="328" y="0"/>
                  </a:moveTo>
                  <a:cubicBezTo>
                    <a:pt x="204" y="136"/>
                    <a:pt x="80" y="272"/>
                    <a:pt x="40" y="384"/>
                  </a:cubicBezTo>
                  <a:cubicBezTo>
                    <a:pt x="0" y="496"/>
                    <a:pt x="24" y="624"/>
                    <a:pt x="88" y="672"/>
                  </a:cubicBezTo>
                  <a:cubicBezTo>
                    <a:pt x="152" y="720"/>
                    <a:pt x="288" y="696"/>
                    <a:pt x="424" y="672"/>
                  </a:cubicBezTo>
                </a:path>
              </a:pathLst>
            </a:custGeom>
            <a:noFill/>
            <a:ln w="130175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347"/>
            <p:cNvSpPr>
              <a:spLocks noChangeArrowheads="1"/>
            </p:cNvSpPr>
            <p:nvPr/>
          </p:nvSpPr>
          <p:spPr bwMode="auto">
            <a:xfrm>
              <a:off x="4080" y="768"/>
              <a:ext cx="1152" cy="1152"/>
            </a:xfrm>
            <a:prstGeom prst="ellipse">
              <a:avLst/>
            </a:prstGeom>
            <a:solidFill>
              <a:srgbClr val="FFE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8" name="Group 348"/>
            <p:cNvGrpSpPr>
              <a:grpSpLocks/>
            </p:cNvGrpSpPr>
            <p:nvPr/>
          </p:nvGrpSpPr>
          <p:grpSpPr bwMode="auto">
            <a:xfrm>
              <a:off x="4752" y="1104"/>
              <a:ext cx="200" cy="372"/>
              <a:chOff x="2890" y="2834"/>
              <a:chExt cx="200" cy="372"/>
            </a:xfrm>
          </p:grpSpPr>
          <p:sp>
            <p:nvSpPr>
              <p:cNvPr id="267" name="Freeform 349"/>
              <p:cNvSpPr>
                <a:spLocks/>
              </p:cNvSpPr>
              <p:nvPr/>
            </p:nvSpPr>
            <p:spPr bwMode="auto">
              <a:xfrm>
                <a:off x="2918" y="2834"/>
                <a:ext cx="156" cy="142"/>
              </a:xfrm>
              <a:custGeom>
                <a:avLst/>
                <a:gdLst>
                  <a:gd name="T0" fmla="*/ 14 w 156"/>
                  <a:gd name="T1" fmla="*/ 78 h 142"/>
                  <a:gd name="T2" fmla="*/ 0 w 156"/>
                  <a:gd name="T3" fmla="*/ 68 h 142"/>
                  <a:gd name="T4" fmla="*/ 0 w 156"/>
                  <a:gd name="T5" fmla="*/ 68 h 142"/>
                  <a:gd name="T6" fmla="*/ 14 w 156"/>
                  <a:gd name="T7" fmla="*/ 56 h 142"/>
                  <a:gd name="T8" fmla="*/ 28 w 156"/>
                  <a:gd name="T9" fmla="*/ 42 h 142"/>
                  <a:gd name="T10" fmla="*/ 44 w 156"/>
                  <a:gd name="T11" fmla="*/ 28 h 142"/>
                  <a:gd name="T12" fmla="*/ 64 w 156"/>
                  <a:gd name="T13" fmla="*/ 14 h 142"/>
                  <a:gd name="T14" fmla="*/ 82 w 156"/>
                  <a:gd name="T15" fmla="*/ 4 h 142"/>
                  <a:gd name="T16" fmla="*/ 90 w 156"/>
                  <a:gd name="T17" fmla="*/ 2 h 142"/>
                  <a:gd name="T18" fmla="*/ 98 w 156"/>
                  <a:gd name="T19" fmla="*/ 0 h 142"/>
                  <a:gd name="T20" fmla="*/ 104 w 156"/>
                  <a:gd name="T21" fmla="*/ 2 h 142"/>
                  <a:gd name="T22" fmla="*/ 110 w 156"/>
                  <a:gd name="T23" fmla="*/ 4 h 142"/>
                  <a:gd name="T24" fmla="*/ 110 w 156"/>
                  <a:gd name="T25" fmla="*/ 4 h 142"/>
                  <a:gd name="T26" fmla="*/ 122 w 156"/>
                  <a:gd name="T27" fmla="*/ 14 h 142"/>
                  <a:gd name="T28" fmla="*/ 132 w 156"/>
                  <a:gd name="T29" fmla="*/ 26 h 142"/>
                  <a:gd name="T30" fmla="*/ 142 w 156"/>
                  <a:gd name="T31" fmla="*/ 40 h 142"/>
                  <a:gd name="T32" fmla="*/ 150 w 156"/>
                  <a:gd name="T33" fmla="*/ 60 h 142"/>
                  <a:gd name="T34" fmla="*/ 154 w 156"/>
                  <a:gd name="T35" fmla="*/ 72 h 142"/>
                  <a:gd name="T36" fmla="*/ 156 w 156"/>
                  <a:gd name="T37" fmla="*/ 84 h 142"/>
                  <a:gd name="T38" fmla="*/ 156 w 156"/>
                  <a:gd name="T39" fmla="*/ 96 h 142"/>
                  <a:gd name="T40" fmla="*/ 154 w 156"/>
                  <a:gd name="T41" fmla="*/ 110 h 142"/>
                  <a:gd name="T42" fmla="*/ 152 w 156"/>
                  <a:gd name="T43" fmla="*/ 126 h 142"/>
                  <a:gd name="T44" fmla="*/ 146 w 156"/>
                  <a:gd name="T45" fmla="*/ 142 h 142"/>
                  <a:gd name="T46" fmla="*/ 14 w 156"/>
                  <a:gd name="T47" fmla="*/ 7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" h="142">
                    <a:moveTo>
                      <a:pt x="14" y="78"/>
                    </a:moveTo>
                    <a:lnTo>
                      <a:pt x="0" y="68"/>
                    </a:lnTo>
                    <a:lnTo>
                      <a:pt x="0" y="68"/>
                    </a:lnTo>
                    <a:lnTo>
                      <a:pt x="14" y="56"/>
                    </a:lnTo>
                    <a:lnTo>
                      <a:pt x="28" y="42"/>
                    </a:lnTo>
                    <a:lnTo>
                      <a:pt x="44" y="28"/>
                    </a:lnTo>
                    <a:lnTo>
                      <a:pt x="64" y="14"/>
                    </a:lnTo>
                    <a:lnTo>
                      <a:pt x="82" y="4"/>
                    </a:lnTo>
                    <a:lnTo>
                      <a:pt x="90" y="2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22" y="14"/>
                    </a:lnTo>
                    <a:lnTo>
                      <a:pt x="132" y="26"/>
                    </a:lnTo>
                    <a:lnTo>
                      <a:pt x="142" y="40"/>
                    </a:lnTo>
                    <a:lnTo>
                      <a:pt x="150" y="60"/>
                    </a:lnTo>
                    <a:lnTo>
                      <a:pt x="154" y="72"/>
                    </a:lnTo>
                    <a:lnTo>
                      <a:pt x="156" y="84"/>
                    </a:lnTo>
                    <a:lnTo>
                      <a:pt x="156" y="96"/>
                    </a:lnTo>
                    <a:lnTo>
                      <a:pt x="154" y="110"/>
                    </a:lnTo>
                    <a:lnTo>
                      <a:pt x="152" y="126"/>
                    </a:lnTo>
                    <a:lnTo>
                      <a:pt x="146" y="142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50"/>
              <p:cNvSpPr>
                <a:spLocks/>
              </p:cNvSpPr>
              <p:nvPr/>
            </p:nvSpPr>
            <p:spPr bwMode="auto">
              <a:xfrm>
                <a:off x="2890" y="2876"/>
                <a:ext cx="200" cy="296"/>
              </a:xfrm>
              <a:custGeom>
                <a:avLst/>
                <a:gdLst>
                  <a:gd name="T0" fmla="*/ 130 w 200"/>
                  <a:gd name="T1" fmla="*/ 296 h 296"/>
                  <a:gd name="T2" fmla="*/ 130 w 200"/>
                  <a:gd name="T3" fmla="*/ 296 h 296"/>
                  <a:gd name="T4" fmla="*/ 118 w 200"/>
                  <a:gd name="T5" fmla="*/ 288 h 296"/>
                  <a:gd name="T6" fmla="*/ 104 w 200"/>
                  <a:gd name="T7" fmla="*/ 282 h 296"/>
                  <a:gd name="T8" fmla="*/ 92 w 200"/>
                  <a:gd name="T9" fmla="*/ 278 h 296"/>
                  <a:gd name="T10" fmla="*/ 80 w 200"/>
                  <a:gd name="T11" fmla="*/ 276 h 296"/>
                  <a:gd name="T12" fmla="*/ 56 w 200"/>
                  <a:gd name="T13" fmla="*/ 276 h 296"/>
                  <a:gd name="T14" fmla="*/ 36 w 200"/>
                  <a:gd name="T15" fmla="*/ 278 h 296"/>
                  <a:gd name="T16" fmla="*/ 36 w 200"/>
                  <a:gd name="T17" fmla="*/ 278 h 296"/>
                  <a:gd name="T18" fmla="*/ 26 w 200"/>
                  <a:gd name="T19" fmla="*/ 266 h 296"/>
                  <a:gd name="T20" fmla="*/ 18 w 200"/>
                  <a:gd name="T21" fmla="*/ 250 h 296"/>
                  <a:gd name="T22" fmla="*/ 10 w 200"/>
                  <a:gd name="T23" fmla="*/ 234 h 296"/>
                  <a:gd name="T24" fmla="*/ 4 w 200"/>
                  <a:gd name="T25" fmla="*/ 214 h 296"/>
                  <a:gd name="T26" fmla="*/ 2 w 200"/>
                  <a:gd name="T27" fmla="*/ 196 h 296"/>
                  <a:gd name="T28" fmla="*/ 0 w 200"/>
                  <a:gd name="T29" fmla="*/ 174 h 296"/>
                  <a:gd name="T30" fmla="*/ 0 w 200"/>
                  <a:gd name="T31" fmla="*/ 152 h 296"/>
                  <a:gd name="T32" fmla="*/ 2 w 200"/>
                  <a:gd name="T33" fmla="*/ 130 h 296"/>
                  <a:gd name="T34" fmla="*/ 2 w 200"/>
                  <a:gd name="T35" fmla="*/ 130 h 296"/>
                  <a:gd name="T36" fmla="*/ 8 w 200"/>
                  <a:gd name="T37" fmla="*/ 100 h 296"/>
                  <a:gd name="T38" fmla="*/ 18 w 200"/>
                  <a:gd name="T39" fmla="*/ 74 h 296"/>
                  <a:gd name="T40" fmla="*/ 32 w 200"/>
                  <a:gd name="T41" fmla="*/ 50 h 296"/>
                  <a:gd name="T42" fmla="*/ 46 w 200"/>
                  <a:gd name="T43" fmla="*/ 30 h 296"/>
                  <a:gd name="T44" fmla="*/ 64 w 200"/>
                  <a:gd name="T45" fmla="*/ 14 h 296"/>
                  <a:gd name="T46" fmla="*/ 72 w 200"/>
                  <a:gd name="T47" fmla="*/ 10 h 296"/>
                  <a:gd name="T48" fmla="*/ 82 w 200"/>
                  <a:gd name="T49" fmla="*/ 4 h 296"/>
                  <a:gd name="T50" fmla="*/ 92 w 200"/>
                  <a:gd name="T51" fmla="*/ 2 h 296"/>
                  <a:gd name="T52" fmla="*/ 102 w 200"/>
                  <a:gd name="T53" fmla="*/ 0 h 296"/>
                  <a:gd name="T54" fmla="*/ 112 w 200"/>
                  <a:gd name="T55" fmla="*/ 0 h 296"/>
                  <a:gd name="T56" fmla="*/ 122 w 200"/>
                  <a:gd name="T57" fmla="*/ 2 h 296"/>
                  <a:gd name="T58" fmla="*/ 122 w 200"/>
                  <a:gd name="T59" fmla="*/ 2 h 296"/>
                  <a:gd name="T60" fmla="*/ 132 w 200"/>
                  <a:gd name="T61" fmla="*/ 4 h 296"/>
                  <a:gd name="T62" fmla="*/ 142 w 200"/>
                  <a:gd name="T63" fmla="*/ 10 h 296"/>
                  <a:gd name="T64" fmla="*/ 150 w 200"/>
                  <a:gd name="T65" fmla="*/ 16 h 296"/>
                  <a:gd name="T66" fmla="*/ 158 w 200"/>
                  <a:gd name="T67" fmla="*/ 22 h 296"/>
                  <a:gd name="T68" fmla="*/ 166 w 200"/>
                  <a:gd name="T69" fmla="*/ 30 h 296"/>
                  <a:gd name="T70" fmla="*/ 172 w 200"/>
                  <a:gd name="T71" fmla="*/ 40 h 296"/>
                  <a:gd name="T72" fmla="*/ 184 w 200"/>
                  <a:gd name="T73" fmla="*/ 62 h 296"/>
                  <a:gd name="T74" fmla="*/ 192 w 200"/>
                  <a:gd name="T75" fmla="*/ 88 h 296"/>
                  <a:gd name="T76" fmla="*/ 198 w 200"/>
                  <a:gd name="T77" fmla="*/ 116 h 296"/>
                  <a:gd name="T78" fmla="*/ 200 w 200"/>
                  <a:gd name="T79" fmla="*/ 144 h 296"/>
                  <a:gd name="T80" fmla="*/ 198 w 200"/>
                  <a:gd name="T81" fmla="*/ 176 h 296"/>
                  <a:gd name="T82" fmla="*/ 198 w 200"/>
                  <a:gd name="T83" fmla="*/ 176 h 296"/>
                  <a:gd name="T84" fmla="*/ 194 w 200"/>
                  <a:gd name="T85" fmla="*/ 196 h 296"/>
                  <a:gd name="T86" fmla="*/ 188 w 200"/>
                  <a:gd name="T87" fmla="*/ 216 h 296"/>
                  <a:gd name="T88" fmla="*/ 180 w 200"/>
                  <a:gd name="T89" fmla="*/ 232 h 296"/>
                  <a:gd name="T90" fmla="*/ 172 w 200"/>
                  <a:gd name="T91" fmla="*/ 248 h 296"/>
                  <a:gd name="T92" fmla="*/ 164 w 200"/>
                  <a:gd name="T93" fmla="*/ 264 h 296"/>
                  <a:gd name="T94" fmla="*/ 152 w 200"/>
                  <a:gd name="T95" fmla="*/ 276 h 296"/>
                  <a:gd name="T96" fmla="*/ 142 w 200"/>
                  <a:gd name="T97" fmla="*/ 286 h 296"/>
                  <a:gd name="T98" fmla="*/ 130 w 200"/>
                  <a:gd name="T99" fmla="*/ 296 h 296"/>
                  <a:gd name="T100" fmla="*/ 130 w 200"/>
                  <a:gd name="T10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296">
                    <a:moveTo>
                      <a:pt x="130" y="296"/>
                    </a:moveTo>
                    <a:lnTo>
                      <a:pt x="130" y="296"/>
                    </a:lnTo>
                    <a:lnTo>
                      <a:pt x="118" y="288"/>
                    </a:lnTo>
                    <a:lnTo>
                      <a:pt x="104" y="282"/>
                    </a:lnTo>
                    <a:lnTo>
                      <a:pt x="92" y="278"/>
                    </a:lnTo>
                    <a:lnTo>
                      <a:pt x="80" y="276"/>
                    </a:lnTo>
                    <a:lnTo>
                      <a:pt x="56" y="276"/>
                    </a:lnTo>
                    <a:lnTo>
                      <a:pt x="36" y="278"/>
                    </a:lnTo>
                    <a:lnTo>
                      <a:pt x="36" y="278"/>
                    </a:lnTo>
                    <a:lnTo>
                      <a:pt x="26" y="266"/>
                    </a:lnTo>
                    <a:lnTo>
                      <a:pt x="18" y="250"/>
                    </a:lnTo>
                    <a:lnTo>
                      <a:pt x="10" y="234"/>
                    </a:lnTo>
                    <a:lnTo>
                      <a:pt x="4" y="214"/>
                    </a:lnTo>
                    <a:lnTo>
                      <a:pt x="2" y="196"/>
                    </a:lnTo>
                    <a:lnTo>
                      <a:pt x="0" y="174"/>
                    </a:lnTo>
                    <a:lnTo>
                      <a:pt x="0" y="152"/>
                    </a:lnTo>
                    <a:lnTo>
                      <a:pt x="2" y="130"/>
                    </a:lnTo>
                    <a:lnTo>
                      <a:pt x="2" y="130"/>
                    </a:lnTo>
                    <a:lnTo>
                      <a:pt x="8" y="100"/>
                    </a:lnTo>
                    <a:lnTo>
                      <a:pt x="18" y="74"/>
                    </a:lnTo>
                    <a:lnTo>
                      <a:pt x="32" y="50"/>
                    </a:lnTo>
                    <a:lnTo>
                      <a:pt x="46" y="30"/>
                    </a:lnTo>
                    <a:lnTo>
                      <a:pt x="64" y="14"/>
                    </a:lnTo>
                    <a:lnTo>
                      <a:pt x="72" y="10"/>
                    </a:lnTo>
                    <a:lnTo>
                      <a:pt x="82" y="4"/>
                    </a:lnTo>
                    <a:lnTo>
                      <a:pt x="92" y="2"/>
                    </a:lnTo>
                    <a:lnTo>
                      <a:pt x="102" y="0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22" y="2"/>
                    </a:lnTo>
                    <a:lnTo>
                      <a:pt x="132" y="4"/>
                    </a:lnTo>
                    <a:lnTo>
                      <a:pt x="142" y="10"/>
                    </a:lnTo>
                    <a:lnTo>
                      <a:pt x="150" y="16"/>
                    </a:lnTo>
                    <a:lnTo>
                      <a:pt x="158" y="22"/>
                    </a:lnTo>
                    <a:lnTo>
                      <a:pt x="166" y="30"/>
                    </a:lnTo>
                    <a:lnTo>
                      <a:pt x="172" y="40"/>
                    </a:lnTo>
                    <a:lnTo>
                      <a:pt x="184" y="62"/>
                    </a:lnTo>
                    <a:lnTo>
                      <a:pt x="192" y="88"/>
                    </a:lnTo>
                    <a:lnTo>
                      <a:pt x="198" y="116"/>
                    </a:lnTo>
                    <a:lnTo>
                      <a:pt x="200" y="144"/>
                    </a:lnTo>
                    <a:lnTo>
                      <a:pt x="198" y="176"/>
                    </a:lnTo>
                    <a:lnTo>
                      <a:pt x="198" y="176"/>
                    </a:lnTo>
                    <a:lnTo>
                      <a:pt x="194" y="196"/>
                    </a:lnTo>
                    <a:lnTo>
                      <a:pt x="188" y="216"/>
                    </a:lnTo>
                    <a:lnTo>
                      <a:pt x="180" y="232"/>
                    </a:lnTo>
                    <a:lnTo>
                      <a:pt x="172" y="248"/>
                    </a:lnTo>
                    <a:lnTo>
                      <a:pt x="164" y="264"/>
                    </a:lnTo>
                    <a:lnTo>
                      <a:pt x="152" y="276"/>
                    </a:lnTo>
                    <a:lnTo>
                      <a:pt x="142" y="286"/>
                    </a:lnTo>
                    <a:lnTo>
                      <a:pt x="130" y="296"/>
                    </a:lnTo>
                    <a:lnTo>
                      <a:pt x="130" y="296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51"/>
              <p:cNvSpPr>
                <a:spLocks/>
              </p:cNvSpPr>
              <p:nvPr/>
            </p:nvSpPr>
            <p:spPr bwMode="auto">
              <a:xfrm>
                <a:off x="2906" y="2906"/>
                <a:ext cx="170" cy="274"/>
              </a:xfrm>
              <a:custGeom>
                <a:avLst/>
                <a:gdLst>
                  <a:gd name="T0" fmla="*/ 104 w 170"/>
                  <a:gd name="T1" fmla="*/ 0 h 274"/>
                  <a:gd name="T2" fmla="*/ 104 w 170"/>
                  <a:gd name="T3" fmla="*/ 0 h 274"/>
                  <a:gd name="T4" fmla="*/ 96 w 170"/>
                  <a:gd name="T5" fmla="*/ 0 h 274"/>
                  <a:gd name="T6" fmla="*/ 86 w 170"/>
                  <a:gd name="T7" fmla="*/ 0 h 274"/>
                  <a:gd name="T8" fmla="*/ 78 w 170"/>
                  <a:gd name="T9" fmla="*/ 2 h 274"/>
                  <a:gd name="T10" fmla="*/ 70 w 170"/>
                  <a:gd name="T11" fmla="*/ 4 h 274"/>
                  <a:gd name="T12" fmla="*/ 54 w 170"/>
                  <a:gd name="T13" fmla="*/ 14 h 274"/>
                  <a:gd name="T14" fmla="*/ 40 w 170"/>
                  <a:gd name="T15" fmla="*/ 28 h 274"/>
                  <a:gd name="T16" fmla="*/ 26 w 170"/>
                  <a:gd name="T17" fmla="*/ 46 h 274"/>
                  <a:gd name="T18" fmla="*/ 16 w 170"/>
                  <a:gd name="T19" fmla="*/ 68 h 274"/>
                  <a:gd name="T20" fmla="*/ 6 w 170"/>
                  <a:gd name="T21" fmla="*/ 94 h 274"/>
                  <a:gd name="T22" fmla="*/ 2 w 170"/>
                  <a:gd name="T23" fmla="*/ 122 h 274"/>
                  <a:gd name="T24" fmla="*/ 2 w 170"/>
                  <a:gd name="T25" fmla="*/ 122 h 274"/>
                  <a:gd name="T26" fmla="*/ 0 w 170"/>
                  <a:gd name="T27" fmla="*/ 142 h 274"/>
                  <a:gd name="T28" fmla="*/ 0 w 170"/>
                  <a:gd name="T29" fmla="*/ 162 h 274"/>
                  <a:gd name="T30" fmla="*/ 0 w 170"/>
                  <a:gd name="T31" fmla="*/ 182 h 274"/>
                  <a:gd name="T32" fmla="*/ 4 w 170"/>
                  <a:gd name="T33" fmla="*/ 200 h 274"/>
                  <a:gd name="T34" fmla="*/ 8 w 170"/>
                  <a:gd name="T35" fmla="*/ 218 h 274"/>
                  <a:gd name="T36" fmla="*/ 14 w 170"/>
                  <a:gd name="T37" fmla="*/ 232 h 274"/>
                  <a:gd name="T38" fmla="*/ 22 w 170"/>
                  <a:gd name="T39" fmla="*/ 248 h 274"/>
                  <a:gd name="T40" fmla="*/ 30 w 170"/>
                  <a:gd name="T41" fmla="*/ 260 h 274"/>
                  <a:gd name="T42" fmla="*/ 30 w 170"/>
                  <a:gd name="T43" fmla="*/ 260 h 274"/>
                  <a:gd name="T44" fmla="*/ 48 w 170"/>
                  <a:gd name="T45" fmla="*/ 256 h 274"/>
                  <a:gd name="T46" fmla="*/ 68 w 170"/>
                  <a:gd name="T47" fmla="*/ 258 h 274"/>
                  <a:gd name="T48" fmla="*/ 78 w 170"/>
                  <a:gd name="T49" fmla="*/ 260 h 274"/>
                  <a:gd name="T50" fmla="*/ 88 w 170"/>
                  <a:gd name="T51" fmla="*/ 262 h 274"/>
                  <a:gd name="T52" fmla="*/ 100 w 170"/>
                  <a:gd name="T53" fmla="*/ 268 h 274"/>
                  <a:gd name="T54" fmla="*/ 110 w 170"/>
                  <a:gd name="T55" fmla="*/ 274 h 274"/>
                  <a:gd name="T56" fmla="*/ 110 w 170"/>
                  <a:gd name="T57" fmla="*/ 274 h 274"/>
                  <a:gd name="T58" fmla="*/ 120 w 170"/>
                  <a:gd name="T59" fmla="*/ 266 h 274"/>
                  <a:gd name="T60" fmla="*/ 130 w 170"/>
                  <a:gd name="T61" fmla="*/ 256 h 274"/>
                  <a:gd name="T62" fmla="*/ 138 w 170"/>
                  <a:gd name="T63" fmla="*/ 244 h 274"/>
                  <a:gd name="T64" fmla="*/ 146 w 170"/>
                  <a:gd name="T65" fmla="*/ 232 h 274"/>
                  <a:gd name="T66" fmla="*/ 154 w 170"/>
                  <a:gd name="T67" fmla="*/ 216 h 274"/>
                  <a:gd name="T68" fmla="*/ 160 w 170"/>
                  <a:gd name="T69" fmla="*/ 200 h 274"/>
                  <a:gd name="T70" fmla="*/ 164 w 170"/>
                  <a:gd name="T71" fmla="*/ 182 h 274"/>
                  <a:gd name="T72" fmla="*/ 168 w 170"/>
                  <a:gd name="T73" fmla="*/ 164 h 274"/>
                  <a:gd name="T74" fmla="*/ 168 w 170"/>
                  <a:gd name="T75" fmla="*/ 164 h 274"/>
                  <a:gd name="T76" fmla="*/ 170 w 170"/>
                  <a:gd name="T77" fmla="*/ 134 h 274"/>
                  <a:gd name="T78" fmla="*/ 168 w 170"/>
                  <a:gd name="T79" fmla="*/ 106 h 274"/>
                  <a:gd name="T80" fmla="*/ 164 w 170"/>
                  <a:gd name="T81" fmla="*/ 80 h 274"/>
                  <a:gd name="T82" fmla="*/ 156 w 170"/>
                  <a:gd name="T83" fmla="*/ 58 h 274"/>
                  <a:gd name="T84" fmla="*/ 146 w 170"/>
                  <a:gd name="T85" fmla="*/ 36 h 274"/>
                  <a:gd name="T86" fmla="*/ 134 w 170"/>
                  <a:gd name="T87" fmla="*/ 20 h 274"/>
                  <a:gd name="T88" fmla="*/ 128 w 170"/>
                  <a:gd name="T89" fmla="*/ 14 h 274"/>
                  <a:gd name="T90" fmla="*/ 120 w 170"/>
                  <a:gd name="T91" fmla="*/ 8 h 274"/>
                  <a:gd name="T92" fmla="*/ 112 w 170"/>
                  <a:gd name="T93" fmla="*/ 4 h 274"/>
                  <a:gd name="T94" fmla="*/ 104 w 170"/>
                  <a:gd name="T95" fmla="*/ 0 h 274"/>
                  <a:gd name="T96" fmla="*/ 104 w 170"/>
                  <a:gd name="T97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0" h="274">
                    <a:moveTo>
                      <a:pt x="104" y="0"/>
                    </a:moveTo>
                    <a:lnTo>
                      <a:pt x="104" y="0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78" y="2"/>
                    </a:lnTo>
                    <a:lnTo>
                      <a:pt x="70" y="4"/>
                    </a:lnTo>
                    <a:lnTo>
                      <a:pt x="54" y="14"/>
                    </a:lnTo>
                    <a:lnTo>
                      <a:pt x="40" y="28"/>
                    </a:lnTo>
                    <a:lnTo>
                      <a:pt x="26" y="46"/>
                    </a:lnTo>
                    <a:lnTo>
                      <a:pt x="16" y="68"/>
                    </a:lnTo>
                    <a:lnTo>
                      <a:pt x="6" y="94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0" y="142"/>
                    </a:lnTo>
                    <a:lnTo>
                      <a:pt x="0" y="162"/>
                    </a:lnTo>
                    <a:lnTo>
                      <a:pt x="0" y="182"/>
                    </a:lnTo>
                    <a:lnTo>
                      <a:pt x="4" y="200"/>
                    </a:lnTo>
                    <a:lnTo>
                      <a:pt x="8" y="218"/>
                    </a:lnTo>
                    <a:lnTo>
                      <a:pt x="14" y="232"/>
                    </a:lnTo>
                    <a:lnTo>
                      <a:pt x="22" y="248"/>
                    </a:lnTo>
                    <a:lnTo>
                      <a:pt x="30" y="260"/>
                    </a:lnTo>
                    <a:lnTo>
                      <a:pt x="30" y="260"/>
                    </a:lnTo>
                    <a:lnTo>
                      <a:pt x="48" y="256"/>
                    </a:lnTo>
                    <a:lnTo>
                      <a:pt x="68" y="258"/>
                    </a:lnTo>
                    <a:lnTo>
                      <a:pt x="78" y="260"/>
                    </a:lnTo>
                    <a:lnTo>
                      <a:pt x="88" y="262"/>
                    </a:lnTo>
                    <a:lnTo>
                      <a:pt x="100" y="268"/>
                    </a:lnTo>
                    <a:lnTo>
                      <a:pt x="110" y="274"/>
                    </a:lnTo>
                    <a:lnTo>
                      <a:pt x="110" y="274"/>
                    </a:lnTo>
                    <a:lnTo>
                      <a:pt x="120" y="266"/>
                    </a:lnTo>
                    <a:lnTo>
                      <a:pt x="130" y="256"/>
                    </a:lnTo>
                    <a:lnTo>
                      <a:pt x="138" y="244"/>
                    </a:lnTo>
                    <a:lnTo>
                      <a:pt x="146" y="232"/>
                    </a:lnTo>
                    <a:lnTo>
                      <a:pt x="154" y="216"/>
                    </a:lnTo>
                    <a:lnTo>
                      <a:pt x="160" y="200"/>
                    </a:lnTo>
                    <a:lnTo>
                      <a:pt x="164" y="182"/>
                    </a:lnTo>
                    <a:lnTo>
                      <a:pt x="168" y="164"/>
                    </a:lnTo>
                    <a:lnTo>
                      <a:pt x="168" y="164"/>
                    </a:lnTo>
                    <a:lnTo>
                      <a:pt x="170" y="134"/>
                    </a:lnTo>
                    <a:lnTo>
                      <a:pt x="168" y="106"/>
                    </a:lnTo>
                    <a:lnTo>
                      <a:pt x="164" y="80"/>
                    </a:lnTo>
                    <a:lnTo>
                      <a:pt x="156" y="58"/>
                    </a:lnTo>
                    <a:lnTo>
                      <a:pt x="146" y="36"/>
                    </a:lnTo>
                    <a:lnTo>
                      <a:pt x="134" y="20"/>
                    </a:lnTo>
                    <a:lnTo>
                      <a:pt x="128" y="14"/>
                    </a:lnTo>
                    <a:lnTo>
                      <a:pt x="120" y="8"/>
                    </a:lnTo>
                    <a:lnTo>
                      <a:pt x="112" y="4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7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52"/>
              <p:cNvSpPr>
                <a:spLocks/>
              </p:cNvSpPr>
              <p:nvPr/>
            </p:nvSpPr>
            <p:spPr bwMode="auto">
              <a:xfrm>
                <a:off x="2916" y="2922"/>
                <a:ext cx="150" cy="250"/>
              </a:xfrm>
              <a:custGeom>
                <a:avLst/>
                <a:gdLst>
                  <a:gd name="T0" fmla="*/ 88 w 150"/>
                  <a:gd name="T1" fmla="*/ 0 h 250"/>
                  <a:gd name="T2" fmla="*/ 88 w 150"/>
                  <a:gd name="T3" fmla="*/ 0 h 250"/>
                  <a:gd name="T4" fmla="*/ 80 w 150"/>
                  <a:gd name="T5" fmla="*/ 0 h 250"/>
                  <a:gd name="T6" fmla="*/ 74 w 150"/>
                  <a:gd name="T7" fmla="*/ 0 h 250"/>
                  <a:gd name="T8" fmla="*/ 58 w 150"/>
                  <a:gd name="T9" fmla="*/ 6 h 250"/>
                  <a:gd name="T10" fmla="*/ 44 w 150"/>
                  <a:gd name="T11" fmla="*/ 16 h 250"/>
                  <a:gd name="T12" fmla="*/ 32 w 150"/>
                  <a:gd name="T13" fmla="*/ 30 h 250"/>
                  <a:gd name="T14" fmla="*/ 22 w 150"/>
                  <a:gd name="T15" fmla="*/ 48 h 250"/>
                  <a:gd name="T16" fmla="*/ 12 w 150"/>
                  <a:gd name="T17" fmla="*/ 68 h 250"/>
                  <a:gd name="T18" fmla="*/ 6 w 150"/>
                  <a:gd name="T19" fmla="*/ 92 h 250"/>
                  <a:gd name="T20" fmla="*/ 2 w 150"/>
                  <a:gd name="T21" fmla="*/ 118 h 250"/>
                  <a:gd name="T22" fmla="*/ 2 w 150"/>
                  <a:gd name="T23" fmla="*/ 118 h 250"/>
                  <a:gd name="T24" fmla="*/ 0 w 150"/>
                  <a:gd name="T25" fmla="*/ 138 h 250"/>
                  <a:gd name="T26" fmla="*/ 0 w 150"/>
                  <a:gd name="T27" fmla="*/ 156 h 250"/>
                  <a:gd name="T28" fmla="*/ 2 w 150"/>
                  <a:gd name="T29" fmla="*/ 174 h 250"/>
                  <a:gd name="T30" fmla="*/ 6 w 150"/>
                  <a:gd name="T31" fmla="*/ 190 h 250"/>
                  <a:gd name="T32" fmla="*/ 12 w 150"/>
                  <a:gd name="T33" fmla="*/ 206 h 250"/>
                  <a:gd name="T34" fmla="*/ 18 w 150"/>
                  <a:gd name="T35" fmla="*/ 220 h 250"/>
                  <a:gd name="T36" fmla="*/ 26 w 150"/>
                  <a:gd name="T37" fmla="*/ 232 h 250"/>
                  <a:gd name="T38" fmla="*/ 34 w 150"/>
                  <a:gd name="T39" fmla="*/ 242 h 250"/>
                  <a:gd name="T40" fmla="*/ 34 w 150"/>
                  <a:gd name="T41" fmla="*/ 242 h 250"/>
                  <a:gd name="T42" fmla="*/ 46 w 150"/>
                  <a:gd name="T43" fmla="*/ 240 h 250"/>
                  <a:gd name="T44" fmla="*/ 60 w 150"/>
                  <a:gd name="T45" fmla="*/ 242 h 250"/>
                  <a:gd name="T46" fmla="*/ 74 w 150"/>
                  <a:gd name="T47" fmla="*/ 244 h 250"/>
                  <a:gd name="T48" fmla="*/ 88 w 150"/>
                  <a:gd name="T49" fmla="*/ 250 h 250"/>
                  <a:gd name="T50" fmla="*/ 88 w 150"/>
                  <a:gd name="T51" fmla="*/ 250 h 250"/>
                  <a:gd name="T52" fmla="*/ 98 w 150"/>
                  <a:gd name="T53" fmla="*/ 244 h 250"/>
                  <a:gd name="T54" fmla="*/ 108 w 150"/>
                  <a:gd name="T55" fmla="*/ 234 h 250"/>
                  <a:gd name="T56" fmla="*/ 118 w 150"/>
                  <a:gd name="T57" fmla="*/ 222 h 250"/>
                  <a:gd name="T58" fmla="*/ 128 w 150"/>
                  <a:gd name="T59" fmla="*/ 208 h 250"/>
                  <a:gd name="T60" fmla="*/ 134 w 150"/>
                  <a:gd name="T61" fmla="*/ 194 h 250"/>
                  <a:gd name="T62" fmla="*/ 142 w 150"/>
                  <a:gd name="T63" fmla="*/ 176 h 250"/>
                  <a:gd name="T64" fmla="*/ 146 w 150"/>
                  <a:gd name="T65" fmla="*/ 156 h 250"/>
                  <a:gd name="T66" fmla="*/ 148 w 150"/>
                  <a:gd name="T67" fmla="*/ 136 h 250"/>
                  <a:gd name="T68" fmla="*/ 148 w 150"/>
                  <a:gd name="T69" fmla="*/ 136 h 250"/>
                  <a:gd name="T70" fmla="*/ 150 w 150"/>
                  <a:gd name="T71" fmla="*/ 110 h 250"/>
                  <a:gd name="T72" fmla="*/ 148 w 150"/>
                  <a:gd name="T73" fmla="*/ 86 h 250"/>
                  <a:gd name="T74" fmla="*/ 144 w 150"/>
                  <a:gd name="T75" fmla="*/ 64 h 250"/>
                  <a:gd name="T76" fmla="*/ 136 w 150"/>
                  <a:gd name="T77" fmla="*/ 44 h 250"/>
                  <a:gd name="T78" fmla="*/ 128 w 150"/>
                  <a:gd name="T79" fmla="*/ 26 h 250"/>
                  <a:gd name="T80" fmla="*/ 116 w 150"/>
                  <a:gd name="T81" fmla="*/ 12 h 250"/>
                  <a:gd name="T82" fmla="*/ 102 w 150"/>
                  <a:gd name="T83" fmla="*/ 4 h 250"/>
                  <a:gd name="T84" fmla="*/ 96 w 150"/>
                  <a:gd name="T85" fmla="*/ 0 h 250"/>
                  <a:gd name="T86" fmla="*/ 88 w 150"/>
                  <a:gd name="T87" fmla="*/ 0 h 250"/>
                  <a:gd name="T88" fmla="*/ 88 w 150"/>
                  <a:gd name="T8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0" h="250">
                    <a:moveTo>
                      <a:pt x="88" y="0"/>
                    </a:moveTo>
                    <a:lnTo>
                      <a:pt x="88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58" y="6"/>
                    </a:lnTo>
                    <a:lnTo>
                      <a:pt x="44" y="16"/>
                    </a:lnTo>
                    <a:lnTo>
                      <a:pt x="32" y="30"/>
                    </a:lnTo>
                    <a:lnTo>
                      <a:pt x="22" y="48"/>
                    </a:lnTo>
                    <a:lnTo>
                      <a:pt x="12" y="68"/>
                    </a:lnTo>
                    <a:lnTo>
                      <a:pt x="6" y="92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0" y="138"/>
                    </a:lnTo>
                    <a:lnTo>
                      <a:pt x="0" y="156"/>
                    </a:lnTo>
                    <a:lnTo>
                      <a:pt x="2" y="174"/>
                    </a:lnTo>
                    <a:lnTo>
                      <a:pt x="6" y="190"/>
                    </a:lnTo>
                    <a:lnTo>
                      <a:pt x="12" y="206"/>
                    </a:lnTo>
                    <a:lnTo>
                      <a:pt x="18" y="220"/>
                    </a:lnTo>
                    <a:lnTo>
                      <a:pt x="26" y="232"/>
                    </a:lnTo>
                    <a:lnTo>
                      <a:pt x="34" y="242"/>
                    </a:lnTo>
                    <a:lnTo>
                      <a:pt x="34" y="242"/>
                    </a:lnTo>
                    <a:lnTo>
                      <a:pt x="46" y="240"/>
                    </a:lnTo>
                    <a:lnTo>
                      <a:pt x="60" y="242"/>
                    </a:lnTo>
                    <a:lnTo>
                      <a:pt x="74" y="244"/>
                    </a:lnTo>
                    <a:lnTo>
                      <a:pt x="88" y="250"/>
                    </a:lnTo>
                    <a:lnTo>
                      <a:pt x="88" y="250"/>
                    </a:lnTo>
                    <a:lnTo>
                      <a:pt x="98" y="244"/>
                    </a:lnTo>
                    <a:lnTo>
                      <a:pt x="108" y="234"/>
                    </a:lnTo>
                    <a:lnTo>
                      <a:pt x="118" y="222"/>
                    </a:lnTo>
                    <a:lnTo>
                      <a:pt x="128" y="208"/>
                    </a:lnTo>
                    <a:lnTo>
                      <a:pt x="134" y="194"/>
                    </a:lnTo>
                    <a:lnTo>
                      <a:pt x="142" y="176"/>
                    </a:lnTo>
                    <a:lnTo>
                      <a:pt x="146" y="156"/>
                    </a:lnTo>
                    <a:lnTo>
                      <a:pt x="148" y="136"/>
                    </a:lnTo>
                    <a:lnTo>
                      <a:pt x="148" y="136"/>
                    </a:lnTo>
                    <a:lnTo>
                      <a:pt x="150" y="110"/>
                    </a:lnTo>
                    <a:lnTo>
                      <a:pt x="148" y="86"/>
                    </a:lnTo>
                    <a:lnTo>
                      <a:pt x="144" y="64"/>
                    </a:lnTo>
                    <a:lnTo>
                      <a:pt x="136" y="44"/>
                    </a:lnTo>
                    <a:lnTo>
                      <a:pt x="128" y="26"/>
                    </a:lnTo>
                    <a:lnTo>
                      <a:pt x="116" y="12"/>
                    </a:lnTo>
                    <a:lnTo>
                      <a:pt x="102" y="4"/>
                    </a:lnTo>
                    <a:lnTo>
                      <a:pt x="96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53"/>
              <p:cNvSpPr>
                <a:spLocks/>
              </p:cNvSpPr>
              <p:nvPr/>
            </p:nvSpPr>
            <p:spPr bwMode="auto">
              <a:xfrm>
                <a:off x="2916" y="2922"/>
                <a:ext cx="150" cy="152"/>
              </a:xfrm>
              <a:custGeom>
                <a:avLst/>
                <a:gdLst>
                  <a:gd name="T0" fmla="*/ 86 w 150"/>
                  <a:gd name="T1" fmla="*/ 22 h 152"/>
                  <a:gd name="T2" fmla="*/ 86 w 150"/>
                  <a:gd name="T3" fmla="*/ 22 h 152"/>
                  <a:gd name="T4" fmla="*/ 92 w 150"/>
                  <a:gd name="T5" fmla="*/ 24 h 152"/>
                  <a:gd name="T6" fmla="*/ 100 w 150"/>
                  <a:gd name="T7" fmla="*/ 26 h 152"/>
                  <a:gd name="T8" fmla="*/ 112 w 150"/>
                  <a:gd name="T9" fmla="*/ 34 h 152"/>
                  <a:gd name="T10" fmla="*/ 124 w 150"/>
                  <a:gd name="T11" fmla="*/ 48 h 152"/>
                  <a:gd name="T12" fmla="*/ 132 w 150"/>
                  <a:gd name="T13" fmla="*/ 64 h 152"/>
                  <a:gd name="T14" fmla="*/ 140 w 150"/>
                  <a:gd name="T15" fmla="*/ 82 h 152"/>
                  <a:gd name="T16" fmla="*/ 144 w 150"/>
                  <a:gd name="T17" fmla="*/ 104 h 152"/>
                  <a:gd name="T18" fmla="*/ 146 w 150"/>
                  <a:gd name="T19" fmla="*/ 128 h 152"/>
                  <a:gd name="T20" fmla="*/ 146 w 150"/>
                  <a:gd name="T21" fmla="*/ 152 h 152"/>
                  <a:gd name="T22" fmla="*/ 146 w 150"/>
                  <a:gd name="T23" fmla="*/ 152 h 152"/>
                  <a:gd name="T24" fmla="*/ 148 w 150"/>
                  <a:gd name="T25" fmla="*/ 136 h 152"/>
                  <a:gd name="T26" fmla="*/ 148 w 150"/>
                  <a:gd name="T27" fmla="*/ 136 h 152"/>
                  <a:gd name="T28" fmla="*/ 150 w 150"/>
                  <a:gd name="T29" fmla="*/ 110 h 152"/>
                  <a:gd name="T30" fmla="*/ 148 w 150"/>
                  <a:gd name="T31" fmla="*/ 86 h 152"/>
                  <a:gd name="T32" fmla="*/ 144 w 150"/>
                  <a:gd name="T33" fmla="*/ 64 h 152"/>
                  <a:gd name="T34" fmla="*/ 136 w 150"/>
                  <a:gd name="T35" fmla="*/ 44 h 152"/>
                  <a:gd name="T36" fmla="*/ 128 w 150"/>
                  <a:gd name="T37" fmla="*/ 26 h 152"/>
                  <a:gd name="T38" fmla="*/ 116 w 150"/>
                  <a:gd name="T39" fmla="*/ 12 h 152"/>
                  <a:gd name="T40" fmla="*/ 102 w 150"/>
                  <a:gd name="T41" fmla="*/ 4 h 152"/>
                  <a:gd name="T42" fmla="*/ 96 w 150"/>
                  <a:gd name="T43" fmla="*/ 0 h 152"/>
                  <a:gd name="T44" fmla="*/ 88 w 150"/>
                  <a:gd name="T45" fmla="*/ 0 h 152"/>
                  <a:gd name="T46" fmla="*/ 88 w 150"/>
                  <a:gd name="T47" fmla="*/ 0 h 152"/>
                  <a:gd name="T48" fmla="*/ 80 w 150"/>
                  <a:gd name="T49" fmla="*/ 0 h 152"/>
                  <a:gd name="T50" fmla="*/ 74 w 150"/>
                  <a:gd name="T51" fmla="*/ 0 h 152"/>
                  <a:gd name="T52" fmla="*/ 58 w 150"/>
                  <a:gd name="T53" fmla="*/ 6 h 152"/>
                  <a:gd name="T54" fmla="*/ 44 w 150"/>
                  <a:gd name="T55" fmla="*/ 16 h 152"/>
                  <a:gd name="T56" fmla="*/ 32 w 150"/>
                  <a:gd name="T57" fmla="*/ 30 h 152"/>
                  <a:gd name="T58" fmla="*/ 22 w 150"/>
                  <a:gd name="T59" fmla="*/ 48 h 152"/>
                  <a:gd name="T60" fmla="*/ 12 w 150"/>
                  <a:gd name="T61" fmla="*/ 68 h 152"/>
                  <a:gd name="T62" fmla="*/ 6 w 150"/>
                  <a:gd name="T63" fmla="*/ 92 h 152"/>
                  <a:gd name="T64" fmla="*/ 2 w 150"/>
                  <a:gd name="T65" fmla="*/ 118 h 152"/>
                  <a:gd name="T66" fmla="*/ 2 w 150"/>
                  <a:gd name="T67" fmla="*/ 118 h 152"/>
                  <a:gd name="T68" fmla="*/ 0 w 150"/>
                  <a:gd name="T69" fmla="*/ 124 h 152"/>
                  <a:gd name="T70" fmla="*/ 0 w 150"/>
                  <a:gd name="T71" fmla="*/ 124 h 152"/>
                  <a:gd name="T72" fmla="*/ 6 w 150"/>
                  <a:gd name="T73" fmla="*/ 102 h 152"/>
                  <a:gd name="T74" fmla="*/ 14 w 150"/>
                  <a:gd name="T75" fmla="*/ 82 h 152"/>
                  <a:gd name="T76" fmla="*/ 22 w 150"/>
                  <a:gd name="T77" fmla="*/ 64 h 152"/>
                  <a:gd name="T78" fmla="*/ 34 w 150"/>
                  <a:gd name="T79" fmla="*/ 48 h 152"/>
                  <a:gd name="T80" fmla="*/ 46 w 150"/>
                  <a:gd name="T81" fmla="*/ 36 h 152"/>
                  <a:gd name="T82" fmla="*/ 58 w 150"/>
                  <a:gd name="T83" fmla="*/ 26 h 152"/>
                  <a:gd name="T84" fmla="*/ 72 w 150"/>
                  <a:gd name="T85" fmla="*/ 22 h 152"/>
                  <a:gd name="T86" fmla="*/ 86 w 150"/>
                  <a:gd name="T87" fmla="*/ 22 h 152"/>
                  <a:gd name="T88" fmla="*/ 86 w 150"/>
                  <a:gd name="T89" fmla="*/ 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0" h="152">
                    <a:moveTo>
                      <a:pt x="86" y="22"/>
                    </a:moveTo>
                    <a:lnTo>
                      <a:pt x="86" y="22"/>
                    </a:lnTo>
                    <a:lnTo>
                      <a:pt x="92" y="24"/>
                    </a:lnTo>
                    <a:lnTo>
                      <a:pt x="100" y="26"/>
                    </a:lnTo>
                    <a:lnTo>
                      <a:pt x="112" y="34"/>
                    </a:lnTo>
                    <a:lnTo>
                      <a:pt x="124" y="48"/>
                    </a:lnTo>
                    <a:lnTo>
                      <a:pt x="132" y="64"/>
                    </a:lnTo>
                    <a:lnTo>
                      <a:pt x="140" y="82"/>
                    </a:lnTo>
                    <a:lnTo>
                      <a:pt x="144" y="104"/>
                    </a:lnTo>
                    <a:lnTo>
                      <a:pt x="146" y="128"/>
                    </a:lnTo>
                    <a:lnTo>
                      <a:pt x="146" y="152"/>
                    </a:lnTo>
                    <a:lnTo>
                      <a:pt x="146" y="152"/>
                    </a:lnTo>
                    <a:lnTo>
                      <a:pt x="148" y="136"/>
                    </a:lnTo>
                    <a:lnTo>
                      <a:pt x="148" y="136"/>
                    </a:lnTo>
                    <a:lnTo>
                      <a:pt x="150" y="110"/>
                    </a:lnTo>
                    <a:lnTo>
                      <a:pt x="148" y="86"/>
                    </a:lnTo>
                    <a:lnTo>
                      <a:pt x="144" y="64"/>
                    </a:lnTo>
                    <a:lnTo>
                      <a:pt x="136" y="44"/>
                    </a:lnTo>
                    <a:lnTo>
                      <a:pt x="128" y="26"/>
                    </a:lnTo>
                    <a:lnTo>
                      <a:pt x="116" y="12"/>
                    </a:lnTo>
                    <a:lnTo>
                      <a:pt x="102" y="4"/>
                    </a:lnTo>
                    <a:lnTo>
                      <a:pt x="96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58" y="6"/>
                    </a:lnTo>
                    <a:lnTo>
                      <a:pt x="44" y="16"/>
                    </a:lnTo>
                    <a:lnTo>
                      <a:pt x="32" y="30"/>
                    </a:lnTo>
                    <a:lnTo>
                      <a:pt x="22" y="48"/>
                    </a:lnTo>
                    <a:lnTo>
                      <a:pt x="12" y="68"/>
                    </a:lnTo>
                    <a:lnTo>
                      <a:pt x="6" y="92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6" y="102"/>
                    </a:lnTo>
                    <a:lnTo>
                      <a:pt x="14" y="82"/>
                    </a:lnTo>
                    <a:lnTo>
                      <a:pt x="22" y="64"/>
                    </a:lnTo>
                    <a:lnTo>
                      <a:pt x="34" y="48"/>
                    </a:lnTo>
                    <a:lnTo>
                      <a:pt x="46" y="36"/>
                    </a:lnTo>
                    <a:lnTo>
                      <a:pt x="58" y="26"/>
                    </a:lnTo>
                    <a:lnTo>
                      <a:pt x="72" y="22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54"/>
              <p:cNvSpPr>
                <a:spLocks/>
              </p:cNvSpPr>
              <p:nvPr/>
            </p:nvSpPr>
            <p:spPr bwMode="auto">
              <a:xfrm>
                <a:off x="2894" y="3128"/>
                <a:ext cx="164" cy="78"/>
              </a:xfrm>
              <a:custGeom>
                <a:avLst/>
                <a:gdLst>
                  <a:gd name="T0" fmla="*/ 164 w 164"/>
                  <a:gd name="T1" fmla="*/ 54 h 78"/>
                  <a:gd name="T2" fmla="*/ 164 w 164"/>
                  <a:gd name="T3" fmla="*/ 54 h 78"/>
                  <a:gd name="T4" fmla="*/ 162 w 164"/>
                  <a:gd name="T5" fmla="*/ 46 h 78"/>
                  <a:gd name="T6" fmla="*/ 158 w 164"/>
                  <a:gd name="T7" fmla="*/ 38 h 78"/>
                  <a:gd name="T8" fmla="*/ 152 w 164"/>
                  <a:gd name="T9" fmla="*/ 30 h 78"/>
                  <a:gd name="T10" fmla="*/ 146 w 164"/>
                  <a:gd name="T11" fmla="*/ 22 h 78"/>
                  <a:gd name="T12" fmla="*/ 136 w 164"/>
                  <a:gd name="T13" fmla="*/ 12 h 78"/>
                  <a:gd name="T14" fmla="*/ 122 w 164"/>
                  <a:gd name="T15" fmla="*/ 6 h 78"/>
                  <a:gd name="T16" fmla="*/ 106 w 164"/>
                  <a:gd name="T17" fmla="*/ 4 h 78"/>
                  <a:gd name="T18" fmla="*/ 106 w 164"/>
                  <a:gd name="T19" fmla="*/ 4 h 78"/>
                  <a:gd name="T20" fmla="*/ 60 w 164"/>
                  <a:gd name="T21" fmla="*/ 0 h 78"/>
                  <a:gd name="T22" fmla="*/ 48 w 164"/>
                  <a:gd name="T23" fmla="*/ 0 h 78"/>
                  <a:gd name="T24" fmla="*/ 38 w 164"/>
                  <a:gd name="T25" fmla="*/ 2 h 78"/>
                  <a:gd name="T26" fmla="*/ 38 w 164"/>
                  <a:gd name="T27" fmla="*/ 2 h 78"/>
                  <a:gd name="T28" fmla="*/ 24 w 164"/>
                  <a:gd name="T29" fmla="*/ 8 h 78"/>
                  <a:gd name="T30" fmla="*/ 12 w 164"/>
                  <a:gd name="T31" fmla="*/ 12 h 78"/>
                  <a:gd name="T32" fmla="*/ 0 w 164"/>
                  <a:gd name="T33" fmla="*/ 20 h 78"/>
                  <a:gd name="T34" fmla="*/ 0 w 164"/>
                  <a:gd name="T35" fmla="*/ 20 h 78"/>
                  <a:gd name="T36" fmla="*/ 4 w 164"/>
                  <a:gd name="T37" fmla="*/ 26 h 78"/>
                  <a:gd name="T38" fmla="*/ 16 w 164"/>
                  <a:gd name="T39" fmla="*/ 44 h 78"/>
                  <a:gd name="T40" fmla="*/ 24 w 164"/>
                  <a:gd name="T41" fmla="*/ 52 h 78"/>
                  <a:gd name="T42" fmla="*/ 34 w 164"/>
                  <a:gd name="T43" fmla="*/ 62 h 78"/>
                  <a:gd name="T44" fmla="*/ 46 w 164"/>
                  <a:gd name="T45" fmla="*/ 68 h 78"/>
                  <a:gd name="T46" fmla="*/ 58 w 164"/>
                  <a:gd name="T47" fmla="*/ 72 h 78"/>
                  <a:gd name="T48" fmla="*/ 58 w 164"/>
                  <a:gd name="T49" fmla="*/ 72 h 78"/>
                  <a:gd name="T50" fmla="*/ 80 w 164"/>
                  <a:gd name="T51" fmla="*/ 76 h 78"/>
                  <a:gd name="T52" fmla="*/ 96 w 164"/>
                  <a:gd name="T53" fmla="*/ 78 h 78"/>
                  <a:gd name="T54" fmla="*/ 110 w 164"/>
                  <a:gd name="T55" fmla="*/ 78 h 78"/>
                  <a:gd name="T56" fmla="*/ 124 w 164"/>
                  <a:gd name="T57" fmla="*/ 74 h 78"/>
                  <a:gd name="T58" fmla="*/ 124 w 164"/>
                  <a:gd name="T59" fmla="*/ 74 h 78"/>
                  <a:gd name="T60" fmla="*/ 152 w 164"/>
                  <a:gd name="T61" fmla="*/ 60 h 78"/>
                  <a:gd name="T62" fmla="*/ 164 w 164"/>
                  <a:gd name="T63" fmla="*/ 54 h 78"/>
                  <a:gd name="T64" fmla="*/ 164 w 164"/>
                  <a:gd name="T65" fmla="*/ 5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78">
                    <a:moveTo>
                      <a:pt x="164" y="54"/>
                    </a:moveTo>
                    <a:lnTo>
                      <a:pt x="164" y="54"/>
                    </a:lnTo>
                    <a:lnTo>
                      <a:pt x="162" y="46"/>
                    </a:lnTo>
                    <a:lnTo>
                      <a:pt x="158" y="38"/>
                    </a:lnTo>
                    <a:lnTo>
                      <a:pt x="152" y="30"/>
                    </a:lnTo>
                    <a:lnTo>
                      <a:pt x="146" y="22"/>
                    </a:lnTo>
                    <a:lnTo>
                      <a:pt x="136" y="12"/>
                    </a:lnTo>
                    <a:lnTo>
                      <a:pt x="122" y="6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16" y="44"/>
                    </a:lnTo>
                    <a:lnTo>
                      <a:pt x="24" y="52"/>
                    </a:lnTo>
                    <a:lnTo>
                      <a:pt x="34" y="62"/>
                    </a:lnTo>
                    <a:lnTo>
                      <a:pt x="46" y="68"/>
                    </a:lnTo>
                    <a:lnTo>
                      <a:pt x="58" y="72"/>
                    </a:lnTo>
                    <a:lnTo>
                      <a:pt x="58" y="72"/>
                    </a:lnTo>
                    <a:lnTo>
                      <a:pt x="80" y="76"/>
                    </a:lnTo>
                    <a:lnTo>
                      <a:pt x="96" y="78"/>
                    </a:lnTo>
                    <a:lnTo>
                      <a:pt x="110" y="78"/>
                    </a:lnTo>
                    <a:lnTo>
                      <a:pt x="124" y="74"/>
                    </a:lnTo>
                    <a:lnTo>
                      <a:pt x="124" y="74"/>
                    </a:lnTo>
                    <a:lnTo>
                      <a:pt x="152" y="60"/>
                    </a:lnTo>
                    <a:lnTo>
                      <a:pt x="164" y="54"/>
                    </a:lnTo>
                    <a:lnTo>
                      <a:pt x="164" y="54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55"/>
              <p:cNvSpPr>
                <a:spLocks/>
              </p:cNvSpPr>
              <p:nvPr/>
            </p:nvSpPr>
            <p:spPr bwMode="auto">
              <a:xfrm>
                <a:off x="2894" y="3124"/>
                <a:ext cx="172" cy="52"/>
              </a:xfrm>
              <a:custGeom>
                <a:avLst/>
                <a:gdLst>
                  <a:gd name="T0" fmla="*/ 0 w 172"/>
                  <a:gd name="T1" fmla="*/ 22 h 52"/>
                  <a:gd name="T2" fmla="*/ 0 w 172"/>
                  <a:gd name="T3" fmla="*/ 22 h 52"/>
                  <a:gd name="T4" fmla="*/ 18 w 172"/>
                  <a:gd name="T5" fmla="*/ 12 h 52"/>
                  <a:gd name="T6" fmla="*/ 36 w 172"/>
                  <a:gd name="T7" fmla="*/ 6 h 52"/>
                  <a:gd name="T8" fmla="*/ 62 w 172"/>
                  <a:gd name="T9" fmla="*/ 0 h 52"/>
                  <a:gd name="T10" fmla="*/ 74 w 172"/>
                  <a:gd name="T11" fmla="*/ 0 h 52"/>
                  <a:gd name="T12" fmla="*/ 88 w 172"/>
                  <a:gd name="T13" fmla="*/ 0 h 52"/>
                  <a:gd name="T14" fmla="*/ 102 w 172"/>
                  <a:gd name="T15" fmla="*/ 2 h 52"/>
                  <a:gd name="T16" fmla="*/ 118 w 172"/>
                  <a:gd name="T17" fmla="*/ 6 h 52"/>
                  <a:gd name="T18" fmla="*/ 132 w 172"/>
                  <a:gd name="T19" fmla="*/ 12 h 52"/>
                  <a:gd name="T20" fmla="*/ 146 w 172"/>
                  <a:gd name="T21" fmla="*/ 22 h 52"/>
                  <a:gd name="T22" fmla="*/ 160 w 172"/>
                  <a:gd name="T23" fmla="*/ 36 h 52"/>
                  <a:gd name="T24" fmla="*/ 172 w 172"/>
                  <a:gd name="T25" fmla="*/ 52 h 52"/>
                  <a:gd name="T26" fmla="*/ 172 w 172"/>
                  <a:gd name="T27" fmla="*/ 52 h 52"/>
                  <a:gd name="T28" fmla="*/ 164 w 172"/>
                  <a:gd name="T29" fmla="*/ 42 h 52"/>
                  <a:gd name="T30" fmla="*/ 150 w 172"/>
                  <a:gd name="T31" fmla="*/ 32 h 52"/>
                  <a:gd name="T32" fmla="*/ 132 w 172"/>
                  <a:gd name="T33" fmla="*/ 22 h 52"/>
                  <a:gd name="T34" fmla="*/ 122 w 172"/>
                  <a:gd name="T35" fmla="*/ 18 h 52"/>
                  <a:gd name="T36" fmla="*/ 110 w 172"/>
                  <a:gd name="T37" fmla="*/ 14 h 52"/>
                  <a:gd name="T38" fmla="*/ 94 w 172"/>
                  <a:gd name="T39" fmla="*/ 12 h 52"/>
                  <a:gd name="T40" fmla="*/ 80 w 172"/>
                  <a:gd name="T41" fmla="*/ 10 h 52"/>
                  <a:gd name="T42" fmla="*/ 62 w 172"/>
                  <a:gd name="T43" fmla="*/ 10 h 52"/>
                  <a:gd name="T44" fmla="*/ 42 w 172"/>
                  <a:gd name="T45" fmla="*/ 12 h 52"/>
                  <a:gd name="T46" fmla="*/ 22 w 172"/>
                  <a:gd name="T47" fmla="*/ 16 h 52"/>
                  <a:gd name="T48" fmla="*/ 0 w 172"/>
                  <a:gd name="T49" fmla="*/ 22 h 52"/>
                  <a:gd name="T50" fmla="*/ 0 w 172"/>
                  <a:gd name="T51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2" h="52">
                    <a:moveTo>
                      <a:pt x="0" y="22"/>
                    </a:moveTo>
                    <a:lnTo>
                      <a:pt x="0" y="22"/>
                    </a:lnTo>
                    <a:lnTo>
                      <a:pt x="18" y="12"/>
                    </a:lnTo>
                    <a:lnTo>
                      <a:pt x="36" y="6"/>
                    </a:lnTo>
                    <a:lnTo>
                      <a:pt x="62" y="0"/>
                    </a:lnTo>
                    <a:lnTo>
                      <a:pt x="74" y="0"/>
                    </a:lnTo>
                    <a:lnTo>
                      <a:pt x="88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2" y="12"/>
                    </a:lnTo>
                    <a:lnTo>
                      <a:pt x="146" y="22"/>
                    </a:lnTo>
                    <a:lnTo>
                      <a:pt x="160" y="36"/>
                    </a:lnTo>
                    <a:lnTo>
                      <a:pt x="172" y="52"/>
                    </a:lnTo>
                    <a:lnTo>
                      <a:pt x="172" y="52"/>
                    </a:lnTo>
                    <a:lnTo>
                      <a:pt x="164" y="42"/>
                    </a:lnTo>
                    <a:lnTo>
                      <a:pt x="150" y="32"/>
                    </a:lnTo>
                    <a:lnTo>
                      <a:pt x="132" y="22"/>
                    </a:lnTo>
                    <a:lnTo>
                      <a:pt x="122" y="18"/>
                    </a:lnTo>
                    <a:lnTo>
                      <a:pt x="110" y="14"/>
                    </a:lnTo>
                    <a:lnTo>
                      <a:pt x="94" y="12"/>
                    </a:lnTo>
                    <a:lnTo>
                      <a:pt x="80" y="10"/>
                    </a:lnTo>
                    <a:lnTo>
                      <a:pt x="62" y="10"/>
                    </a:lnTo>
                    <a:lnTo>
                      <a:pt x="42" y="12"/>
                    </a:lnTo>
                    <a:lnTo>
                      <a:pt x="22" y="16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56"/>
              <p:cNvSpPr>
                <a:spLocks/>
              </p:cNvSpPr>
              <p:nvPr/>
            </p:nvSpPr>
            <p:spPr bwMode="auto">
              <a:xfrm>
                <a:off x="2926" y="3140"/>
                <a:ext cx="88" cy="56"/>
              </a:xfrm>
              <a:custGeom>
                <a:avLst/>
                <a:gdLst>
                  <a:gd name="T0" fmla="*/ 0 w 88"/>
                  <a:gd name="T1" fmla="*/ 26 h 56"/>
                  <a:gd name="T2" fmla="*/ 0 w 88"/>
                  <a:gd name="T3" fmla="*/ 26 h 56"/>
                  <a:gd name="T4" fmla="*/ 0 w 88"/>
                  <a:gd name="T5" fmla="*/ 32 h 56"/>
                  <a:gd name="T6" fmla="*/ 2 w 88"/>
                  <a:gd name="T7" fmla="*/ 38 h 56"/>
                  <a:gd name="T8" fmla="*/ 6 w 88"/>
                  <a:gd name="T9" fmla="*/ 42 h 56"/>
                  <a:gd name="T10" fmla="*/ 12 w 88"/>
                  <a:gd name="T11" fmla="*/ 46 h 56"/>
                  <a:gd name="T12" fmla="*/ 26 w 88"/>
                  <a:gd name="T13" fmla="*/ 54 h 56"/>
                  <a:gd name="T14" fmla="*/ 42 w 88"/>
                  <a:gd name="T15" fmla="*/ 56 h 56"/>
                  <a:gd name="T16" fmla="*/ 42 w 88"/>
                  <a:gd name="T17" fmla="*/ 56 h 56"/>
                  <a:gd name="T18" fmla="*/ 60 w 88"/>
                  <a:gd name="T19" fmla="*/ 54 h 56"/>
                  <a:gd name="T20" fmla="*/ 74 w 88"/>
                  <a:gd name="T21" fmla="*/ 50 h 56"/>
                  <a:gd name="T22" fmla="*/ 80 w 88"/>
                  <a:gd name="T23" fmla="*/ 46 h 56"/>
                  <a:gd name="T24" fmla="*/ 84 w 88"/>
                  <a:gd name="T25" fmla="*/ 40 h 56"/>
                  <a:gd name="T26" fmla="*/ 86 w 88"/>
                  <a:gd name="T27" fmla="*/ 36 h 56"/>
                  <a:gd name="T28" fmla="*/ 88 w 88"/>
                  <a:gd name="T29" fmla="*/ 30 h 56"/>
                  <a:gd name="T30" fmla="*/ 88 w 88"/>
                  <a:gd name="T31" fmla="*/ 30 h 56"/>
                  <a:gd name="T32" fmla="*/ 86 w 88"/>
                  <a:gd name="T33" fmla="*/ 24 h 56"/>
                  <a:gd name="T34" fmla="*/ 84 w 88"/>
                  <a:gd name="T35" fmla="*/ 18 h 56"/>
                  <a:gd name="T36" fmla="*/ 80 w 88"/>
                  <a:gd name="T37" fmla="*/ 14 h 56"/>
                  <a:gd name="T38" fmla="*/ 76 w 88"/>
                  <a:gd name="T39" fmla="*/ 10 h 56"/>
                  <a:gd name="T40" fmla="*/ 62 w 88"/>
                  <a:gd name="T41" fmla="*/ 2 h 56"/>
                  <a:gd name="T42" fmla="*/ 44 w 88"/>
                  <a:gd name="T43" fmla="*/ 0 h 56"/>
                  <a:gd name="T44" fmla="*/ 44 w 88"/>
                  <a:gd name="T45" fmla="*/ 0 h 56"/>
                  <a:gd name="T46" fmla="*/ 28 w 88"/>
                  <a:gd name="T47" fmla="*/ 2 h 56"/>
                  <a:gd name="T48" fmla="*/ 14 w 88"/>
                  <a:gd name="T49" fmla="*/ 8 h 56"/>
                  <a:gd name="T50" fmla="*/ 8 w 88"/>
                  <a:gd name="T51" fmla="*/ 10 h 56"/>
                  <a:gd name="T52" fmla="*/ 4 w 88"/>
                  <a:gd name="T53" fmla="*/ 16 h 56"/>
                  <a:gd name="T54" fmla="*/ 0 w 88"/>
                  <a:gd name="T55" fmla="*/ 20 h 56"/>
                  <a:gd name="T56" fmla="*/ 0 w 88"/>
                  <a:gd name="T57" fmla="*/ 26 h 56"/>
                  <a:gd name="T58" fmla="*/ 0 w 88"/>
                  <a:gd name="T5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56">
                    <a:moveTo>
                      <a:pt x="0" y="26"/>
                    </a:move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6" y="54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60" y="54"/>
                    </a:lnTo>
                    <a:lnTo>
                      <a:pt x="74" y="50"/>
                    </a:lnTo>
                    <a:lnTo>
                      <a:pt x="80" y="46"/>
                    </a:lnTo>
                    <a:lnTo>
                      <a:pt x="84" y="40"/>
                    </a:lnTo>
                    <a:lnTo>
                      <a:pt x="86" y="36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6" y="24"/>
                    </a:lnTo>
                    <a:lnTo>
                      <a:pt x="84" y="18"/>
                    </a:lnTo>
                    <a:lnTo>
                      <a:pt x="80" y="14"/>
                    </a:lnTo>
                    <a:lnTo>
                      <a:pt x="76" y="10"/>
                    </a:lnTo>
                    <a:lnTo>
                      <a:pt x="62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8" y="2"/>
                    </a:lnTo>
                    <a:lnTo>
                      <a:pt x="14" y="8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57"/>
              <p:cNvSpPr>
                <a:spLocks/>
              </p:cNvSpPr>
              <p:nvPr/>
            </p:nvSpPr>
            <p:spPr bwMode="auto">
              <a:xfrm>
                <a:off x="2928" y="3142"/>
                <a:ext cx="84" cy="54"/>
              </a:xfrm>
              <a:custGeom>
                <a:avLst/>
                <a:gdLst>
                  <a:gd name="T0" fmla="*/ 84 w 84"/>
                  <a:gd name="T1" fmla="*/ 28 h 54"/>
                  <a:gd name="T2" fmla="*/ 84 w 84"/>
                  <a:gd name="T3" fmla="*/ 28 h 54"/>
                  <a:gd name="T4" fmla="*/ 84 w 84"/>
                  <a:gd name="T5" fmla="*/ 22 h 54"/>
                  <a:gd name="T6" fmla="*/ 82 w 84"/>
                  <a:gd name="T7" fmla="*/ 18 h 54"/>
                  <a:gd name="T8" fmla="*/ 78 w 84"/>
                  <a:gd name="T9" fmla="*/ 12 h 54"/>
                  <a:gd name="T10" fmla="*/ 72 w 84"/>
                  <a:gd name="T11" fmla="*/ 8 h 54"/>
                  <a:gd name="T12" fmla="*/ 60 w 84"/>
                  <a:gd name="T13" fmla="*/ 2 h 54"/>
                  <a:gd name="T14" fmla="*/ 42 w 84"/>
                  <a:gd name="T15" fmla="*/ 0 h 54"/>
                  <a:gd name="T16" fmla="*/ 42 w 84"/>
                  <a:gd name="T17" fmla="*/ 0 h 54"/>
                  <a:gd name="T18" fmla="*/ 26 w 84"/>
                  <a:gd name="T19" fmla="*/ 0 h 54"/>
                  <a:gd name="T20" fmla="*/ 12 w 84"/>
                  <a:gd name="T21" fmla="*/ 6 h 54"/>
                  <a:gd name="T22" fmla="*/ 8 w 84"/>
                  <a:gd name="T23" fmla="*/ 10 h 54"/>
                  <a:gd name="T24" fmla="*/ 4 w 84"/>
                  <a:gd name="T25" fmla="*/ 14 h 54"/>
                  <a:gd name="T26" fmla="*/ 0 w 84"/>
                  <a:gd name="T27" fmla="*/ 20 h 54"/>
                  <a:gd name="T28" fmla="*/ 0 w 84"/>
                  <a:gd name="T29" fmla="*/ 24 h 54"/>
                  <a:gd name="T30" fmla="*/ 0 w 84"/>
                  <a:gd name="T31" fmla="*/ 24 h 54"/>
                  <a:gd name="T32" fmla="*/ 0 w 84"/>
                  <a:gd name="T33" fmla="*/ 30 h 54"/>
                  <a:gd name="T34" fmla="*/ 2 w 84"/>
                  <a:gd name="T35" fmla="*/ 36 h 54"/>
                  <a:gd name="T36" fmla="*/ 6 w 84"/>
                  <a:gd name="T37" fmla="*/ 40 h 54"/>
                  <a:gd name="T38" fmla="*/ 12 w 84"/>
                  <a:gd name="T39" fmla="*/ 44 h 54"/>
                  <a:gd name="T40" fmla="*/ 24 w 84"/>
                  <a:gd name="T41" fmla="*/ 50 h 54"/>
                  <a:gd name="T42" fmla="*/ 40 w 84"/>
                  <a:gd name="T43" fmla="*/ 54 h 54"/>
                  <a:gd name="T44" fmla="*/ 40 w 84"/>
                  <a:gd name="T45" fmla="*/ 54 h 54"/>
                  <a:gd name="T46" fmla="*/ 58 w 84"/>
                  <a:gd name="T47" fmla="*/ 52 h 54"/>
                  <a:gd name="T48" fmla="*/ 70 w 84"/>
                  <a:gd name="T49" fmla="*/ 46 h 54"/>
                  <a:gd name="T50" fmla="*/ 76 w 84"/>
                  <a:gd name="T51" fmla="*/ 42 h 54"/>
                  <a:gd name="T52" fmla="*/ 80 w 84"/>
                  <a:gd name="T53" fmla="*/ 38 h 54"/>
                  <a:gd name="T54" fmla="*/ 82 w 84"/>
                  <a:gd name="T55" fmla="*/ 34 h 54"/>
                  <a:gd name="T56" fmla="*/ 84 w 84"/>
                  <a:gd name="T57" fmla="*/ 28 h 54"/>
                  <a:gd name="T58" fmla="*/ 84 w 84"/>
                  <a:gd name="T59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54">
                    <a:moveTo>
                      <a:pt x="84" y="28"/>
                    </a:moveTo>
                    <a:lnTo>
                      <a:pt x="84" y="28"/>
                    </a:lnTo>
                    <a:lnTo>
                      <a:pt x="84" y="22"/>
                    </a:lnTo>
                    <a:lnTo>
                      <a:pt x="82" y="18"/>
                    </a:lnTo>
                    <a:lnTo>
                      <a:pt x="78" y="12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6" y="40"/>
                    </a:lnTo>
                    <a:lnTo>
                      <a:pt x="12" y="44"/>
                    </a:lnTo>
                    <a:lnTo>
                      <a:pt x="24" y="50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58" y="52"/>
                    </a:lnTo>
                    <a:lnTo>
                      <a:pt x="70" y="46"/>
                    </a:lnTo>
                    <a:lnTo>
                      <a:pt x="76" y="42"/>
                    </a:lnTo>
                    <a:lnTo>
                      <a:pt x="80" y="38"/>
                    </a:lnTo>
                    <a:lnTo>
                      <a:pt x="82" y="34"/>
                    </a:lnTo>
                    <a:lnTo>
                      <a:pt x="84" y="28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58"/>
              <p:cNvSpPr>
                <a:spLocks/>
              </p:cNvSpPr>
              <p:nvPr/>
            </p:nvSpPr>
            <p:spPr bwMode="auto">
              <a:xfrm>
                <a:off x="2930" y="3142"/>
                <a:ext cx="80" cy="52"/>
              </a:xfrm>
              <a:custGeom>
                <a:avLst/>
                <a:gdLst>
                  <a:gd name="T0" fmla="*/ 80 w 80"/>
                  <a:gd name="T1" fmla="*/ 28 h 52"/>
                  <a:gd name="T2" fmla="*/ 80 w 80"/>
                  <a:gd name="T3" fmla="*/ 28 h 52"/>
                  <a:gd name="T4" fmla="*/ 80 w 80"/>
                  <a:gd name="T5" fmla="*/ 22 h 52"/>
                  <a:gd name="T6" fmla="*/ 78 w 80"/>
                  <a:gd name="T7" fmla="*/ 18 h 52"/>
                  <a:gd name="T8" fmla="*/ 74 w 80"/>
                  <a:gd name="T9" fmla="*/ 12 h 52"/>
                  <a:gd name="T10" fmla="*/ 70 w 80"/>
                  <a:gd name="T11" fmla="*/ 8 h 52"/>
                  <a:gd name="T12" fmla="*/ 56 w 80"/>
                  <a:gd name="T13" fmla="*/ 2 h 52"/>
                  <a:gd name="T14" fmla="*/ 40 w 80"/>
                  <a:gd name="T15" fmla="*/ 0 h 52"/>
                  <a:gd name="T16" fmla="*/ 40 w 80"/>
                  <a:gd name="T17" fmla="*/ 0 h 52"/>
                  <a:gd name="T18" fmla="*/ 24 w 80"/>
                  <a:gd name="T19" fmla="*/ 2 h 52"/>
                  <a:gd name="T20" fmla="*/ 12 w 80"/>
                  <a:gd name="T21" fmla="*/ 6 h 52"/>
                  <a:gd name="T22" fmla="*/ 6 w 80"/>
                  <a:gd name="T23" fmla="*/ 10 h 52"/>
                  <a:gd name="T24" fmla="*/ 2 w 80"/>
                  <a:gd name="T25" fmla="*/ 14 h 52"/>
                  <a:gd name="T26" fmla="*/ 0 w 80"/>
                  <a:gd name="T27" fmla="*/ 20 h 52"/>
                  <a:gd name="T28" fmla="*/ 0 w 80"/>
                  <a:gd name="T29" fmla="*/ 24 h 52"/>
                  <a:gd name="T30" fmla="*/ 0 w 80"/>
                  <a:gd name="T31" fmla="*/ 24 h 52"/>
                  <a:gd name="T32" fmla="*/ 0 w 80"/>
                  <a:gd name="T33" fmla="*/ 30 h 52"/>
                  <a:gd name="T34" fmla="*/ 2 w 80"/>
                  <a:gd name="T35" fmla="*/ 34 h 52"/>
                  <a:gd name="T36" fmla="*/ 6 w 80"/>
                  <a:gd name="T37" fmla="*/ 40 h 52"/>
                  <a:gd name="T38" fmla="*/ 10 w 80"/>
                  <a:gd name="T39" fmla="*/ 44 h 52"/>
                  <a:gd name="T40" fmla="*/ 22 w 80"/>
                  <a:gd name="T41" fmla="*/ 50 h 52"/>
                  <a:gd name="T42" fmla="*/ 38 w 80"/>
                  <a:gd name="T43" fmla="*/ 52 h 52"/>
                  <a:gd name="T44" fmla="*/ 38 w 80"/>
                  <a:gd name="T45" fmla="*/ 52 h 52"/>
                  <a:gd name="T46" fmla="*/ 54 w 80"/>
                  <a:gd name="T47" fmla="*/ 50 h 52"/>
                  <a:gd name="T48" fmla="*/ 68 w 80"/>
                  <a:gd name="T49" fmla="*/ 46 h 52"/>
                  <a:gd name="T50" fmla="*/ 72 w 80"/>
                  <a:gd name="T51" fmla="*/ 42 h 52"/>
                  <a:gd name="T52" fmla="*/ 76 w 80"/>
                  <a:gd name="T53" fmla="*/ 38 h 52"/>
                  <a:gd name="T54" fmla="*/ 80 w 80"/>
                  <a:gd name="T55" fmla="*/ 32 h 52"/>
                  <a:gd name="T56" fmla="*/ 80 w 80"/>
                  <a:gd name="T57" fmla="*/ 28 h 52"/>
                  <a:gd name="T58" fmla="*/ 80 w 80"/>
                  <a:gd name="T59" fmla="*/ 2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52">
                    <a:moveTo>
                      <a:pt x="80" y="28"/>
                    </a:moveTo>
                    <a:lnTo>
                      <a:pt x="80" y="28"/>
                    </a:lnTo>
                    <a:lnTo>
                      <a:pt x="80" y="22"/>
                    </a:lnTo>
                    <a:lnTo>
                      <a:pt x="78" y="18"/>
                    </a:lnTo>
                    <a:lnTo>
                      <a:pt x="74" y="12"/>
                    </a:lnTo>
                    <a:lnTo>
                      <a:pt x="70" y="8"/>
                    </a:lnTo>
                    <a:lnTo>
                      <a:pt x="5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6" y="40"/>
                    </a:lnTo>
                    <a:lnTo>
                      <a:pt x="10" y="44"/>
                    </a:lnTo>
                    <a:lnTo>
                      <a:pt x="22" y="50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54" y="50"/>
                    </a:lnTo>
                    <a:lnTo>
                      <a:pt x="68" y="46"/>
                    </a:lnTo>
                    <a:lnTo>
                      <a:pt x="72" y="42"/>
                    </a:lnTo>
                    <a:lnTo>
                      <a:pt x="76" y="38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8"/>
                    </a:lnTo>
                    <a:close/>
                  </a:path>
                </a:pathLst>
              </a:custGeom>
              <a:solidFill>
                <a:srgbClr val="FF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59"/>
              <p:cNvSpPr>
                <a:spLocks/>
              </p:cNvSpPr>
              <p:nvPr/>
            </p:nvSpPr>
            <p:spPr bwMode="auto">
              <a:xfrm>
                <a:off x="2930" y="3144"/>
                <a:ext cx="78" cy="50"/>
              </a:xfrm>
              <a:custGeom>
                <a:avLst/>
                <a:gdLst>
                  <a:gd name="T0" fmla="*/ 78 w 78"/>
                  <a:gd name="T1" fmla="*/ 26 h 50"/>
                  <a:gd name="T2" fmla="*/ 78 w 78"/>
                  <a:gd name="T3" fmla="*/ 26 h 50"/>
                  <a:gd name="T4" fmla="*/ 78 w 78"/>
                  <a:gd name="T5" fmla="*/ 20 h 50"/>
                  <a:gd name="T6" fmla="*/ 76 w 78"/>
                  <a:gd name="T7" fmla="*/ 16 h 50"/>
                  <a:gd name="T8" fmla="*/ 72 w 78"/>
                  <a:gd name="T9" fmla="*/ 12 h 50"/>
                  <a:gd name="T10" fmla="*/ 68 w 78"/>
                  <a:gd name="T11" fmla="*/ 8 h 50"/>
                  <a:gd name="T12" fmla="*/ 56 w 78"/>
                  <a:gd name="T13" fmla="*/ 2 h 50"/>
                  <a:gd name="T14" fmla="*/ 40 w 78"/>
                  <a:gd name="T15" fmla="*/ 0 h 50"/>
                  <a:gd name="T16" fmla="*/ 40 w 78"/>
                  <a:gd name="T17" fmla="*/ 0 h 50"/>
                  <a:gd name="T18" fmla="*/ 26 w 78"/>
                  <a:gd name="T19" fmla="*/ 0 h 50"/>
                  <a:gd name="T20" fmla="*/ 12 w 78"/>
                  <a:gd name="T21" fmla="*/ 6 h 50"/>
                  <a:gd name="T22" fmla="*/ 8 w 78"/>
                  <a:gd name="T23" fmla="*/ 8 h 50"/>
                  <a:gd name="T24" fmla="*/ 4 w 78"/>
                  <a:gd name="T25" fmla="*/ 14 h 50"/>
                  <a:gd name="T26" fmla="*/ 2 w 78"/>
                  <a:gd name="T27" fmla="*/ 18 h 50"/>
                  <a:gd name="T28" fmla="*/ 0 w 78"/>
                  <a:gd name="T29" fmla="*/ 22 h 50"/>
                  <a:gd name="T30" fmla="*/ 0 w 78"/>
                  <a:gd name="T31" fmla="*/ 22 h 50"/>
                  <a:gd name="T32" fmla="*/ 2 w 78"/>
                  <a:gd name="T33" fmla="*/ 28 h 50"/>
                  <a:gd name="T34" fmla="*/ 4 w 78"/>
                  <a:gd name="T35" fmla="*/ 32 h 50"/>
                  <a:gd name="T36" fmla="*/ 6 w 78"/>
                  <a:gd name="T37" fmla="*/ 36 h 50"/>
                  <a:gd name="T38" fmla="*/ 12 w 78"/>
                  <a:gd name="T39" fmla="*/ 40 h 50"/>
                  <a:gd name="T40" fmla="*/ 24 w 78"/>
                  <a:gd name="T41" fmla="*/ 46 h 50"/>
                  <a:gd name="T42" fmla="*/ 38 w 78"/>
                  <a:gd name="T43" fmla="*/ 50 h 50"/>
                  <a:gd name="T44" fmla="*/ 38 w 78"/>
                  <a:gd name="T45" fmla="*/ 50 h 50"/>
                  <a:gd name="T46" fmla="*/ 54 w 78"/>
                  <a:gd name="T47" fmla="*/ 48 h 50"/>
                  <a:gd name="T48" fmla="*/ 66 w 78"/>
                  <a:gd name="T49" fmla="*/ 42 h 50"/>
                  <a:gd name="T50" fmla="*/ 72 w 78"/>
                  <a:gd name="T51" fmla="*/ 40 h 50"/>
                  <a:gd name="T52" fmla="*/ 76 w 78"/>
                  <a:gd name="T53" fmla="*/ 36 h 50"/>
                  <a:gd name="T54" fmla="*/ 78 w 78"/>
                  <a:gd name="T55" fmla="*/ 30 h 50"/>
                  <a:gd name="T56" fmla="*/ 78 w 78"/>
                  <a:gd name="T57" fmla="*/ 26 h 50"/>
                  <a:gd name="T58" fmla="*/ 78 w 78"/>
                  <a:gd name="T59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50">
                    <a:moveTo>
                      <a:pt x="78" y="26"/>
                    </a:moveTo>
                    <a:lnTo>
                      <a:pt x="78" y="26"/>
                    </a:lnTo>
                    <a:lnTo>
                      <a:pt x="78" y="20"/>
                    </a:lnTo>
                    <a:lnTo>
                      <a:pt x="76" y="16"/>
                    </a:lnTo>
                    <a:lnTo>
                      <a:pt x="72" y="12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6" y="0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4" y="46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54" y="48"/>
                    </a:lnTo>
                    <a:lnTo>
                      <a:pt x="66" y="42"/>
                    </a:lnTo>
                    <a:lnTo>
                      <a:pt x="72" y="40"/>
                    </a:lnTo>
                    <a:lnTo>
                      <a:pt x="76" y="36"/>
                    </a:lnTo>
                    <a:lnTo>
                      <a:pt x="78" y="30"/>
                    </a:lnTo>
                    <a:lnTo>
                      <a:pt x="78" y="26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60"/>
              <p:cNvSpPr>
                <a:spLocks/>
              </p:cNvSpPr>
              <p:nvPr/>
            </p:nvSpPr>
            <p:spPr bwMode="auto">
              <a:xfrm>
                <a:off x="2932" y="3144"/>
                <a:ext cx="76" cy="48"/>
              </a:xfrm>
              <a:custGeom>
                <a:avLst/>
                <a:gdLst>
                  <a:gd name="T0" fmla="*/ 76 w 76"/>
                  <a:gd name="T1" fmla="*/ 26 h 48"/>
                  <a:gd name="T2" fmla="*/ 76 w 76"/>
                  <a:gd name="T3" fmla="*/ 26 h 48"/>
                  <a:gd name="T4" fmla="*/ 74 w 76"/>
                  <a:gd name="T5" fmla="*/ 20 h 48"/>
                  <a:gd name="T6" fmla="*/ 72 w 76"/>
                  <a:gd name="T7" fmla="*/ 16 h 48"/>
                  <a:gd name="T8" fmla="*/ 64 w 76"/>
                  <a:gd name="T9" fmla="*/ 8 h 48"/>
                  <a:gd name="T10" fmla="*/ 54 w 76"/>
                  <a:gd name="T11" fmla="*/ 2 h 48"/>
                  <a:gd name="T12" fmla="*/ 38 w 76"/>
                  <a:gd name="T13" fmla="*/ 0 h 48"/>
                  <a:gd name="T14" fmla="*/ 38 w 76"/>
                  <a:gd name="T15" fmla="*/ 0 h 48"/>
                  <a:gd name="T16" fmla="*/ 24 w 76"/>
                  <a:gd name="T17" fmla="*/ 2 h 48"/>
                  <a:gd name="T18" fmla="*/ 12 w 76"/>
                  <a:gd name="T19" fmla="*/ 6 h 48"/>
                  <a:gd name="T20" fmla="*/ 4 w 76"/>
                  <a:gd name="T21" fmla="*/ 14 h 48"/>
                  <a:gd name="T22" fmla="*/ 2 w 76"/>
                  <a:gd name="T23" fmla="*/ 18 h 48"/>
                  <a:gd name="T24" fmla="*/ 0 w 76"/>
                  <a:gd name="T25" fmla="*/ 22 h 48"/>
                  <a:gd name="T26" fmla="*/ 0 w 76"/>
                  <a:gd name="T27" fmla="*/ 22 h 48"/>
                  <a:gd name="T28" fmla="*/ 0 w 76"/>
                  <a:gd name="T29" fmla="*/ 28 h 48"/>
                  <a:gd name="T30" fmla="*/ 2 w 76"/>
                  <a:gd name="T31" fmla="*/ 32 h 48"/>
                  <a:gd name="T32" fmla="*/ 10 w 76"/>
                  <a:gd name="T33" fmla="*/ 40 h 48"/>
                  <a:gd name="T34" fmla="*/ 22 w 76"/>
                  <a:gd name="T35" fmla="*/ 46 h 48"/>
                  <a:gd name="T36" fmla="*/ 36 w 76"/>
                  <a:gd name="T37" fmla="*/ 48 h 48"/>
                  <a:gd name="T38" fmla="*/ 36 w 76"/>
                  <a:gd name="T39" fmla="*/ 48 h 48"/>
                  <a:gd name="T40" fmla="*/ 52 w 76"/>
                  <a:gd name="T41" fmla="*/ 46 h 48"/>
                  <a:gd name="T42" fmla="*/ 64 w 76"/>
                  <a:gd name="T43" fmla="*/ 42 h 48"/>
                  <a:gd name="T44" fmla="*/ 72 w 76"/>
                  <a:gd name="T45" fmla="*/ 34 h 48"/>
                  <a:gd name="T46" fmla="*/ 74 w 76"/>
                  <a:gd name="T47" fmla="*/ 30 h 48"/>
                  <a:gd name="T48" fmla="*/ 76 w 76"/>
                  <a:gd name="T49" fmla="*/ 26 h 48"/>
                  <a:gd name="T50" fmla="*/ 76 w 76"/>
                  <a:gd name="T51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48">
                    <a:moveTo>
                      <a:pt x="76" y="26"/>
                    </a:moveTo>
                    <a:lnTo>
                      <a:pt x="76" y="26"/>
                    </a:lnTo>
                    <a:lnTo>
                      <a:pt x="74" y="20"/>
                    </a:lnTo>
                    <a:lnTo>
                      <a:pt x="72" y="16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4" y="2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10" y="40"/>
                    </a:lnTo>
                    <a:lnTo>
                      <a:pt x="22" y="4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52" y="46"/>
                    </a:lnTo>
                    <a:lnTo>
                      <a:pt x="64" y="42"/>
                    </a:lnTo>
                    <a:lnTo>
                      <a:pt x="72" y="34"/>
                    </a:lnTo>
                    <a:lnTo>
                      <a:pt x="74" y="30"/>
                    </a:lnTo>
                    <a:lnTo>
                      <a:pt x="76" y="26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61"/>
              <p:cNvSpPr>
                <a:spLocks/>
              </p:cNvSpPr>
              <p:nvPr/>
            </p:nvSpPr>
            <p:spPr bwMode="auto">
              <a:xfrm>
                <a:off x="2934" y="3146"/>
                <a:ext cx="72" cy="44"/>
              </a:xfrm>
              <a:custGeom>
                <a:avLst/>
                <a:gdLst>
                  <a:gd name="T0" fmla="*/ 72 w 72"/>
                  <a:gd name="T1" fmla="*/ 24 h 44"/>
                  <a:gd name="T2" fmla="*/ 72 w 72"/>
                  <a:gd name="T3" fmla="*/ 24 h 44"/>
                  <a:gd name="T4" fmla="*/ 70 w 72"/>
                  <a:gd name="T5" fmla="*/ 18 h 44"/>
                  <a:gd name="T6" fmla="*/ 68 w 72"/>
                  <a:gd name="T7" fmla="*/ 14 h 44"/>
                  <a:gd name="T8" fmla="*/ 62 w 72"/>
                  <a:gd name="T9" fmla="*/ 6 h 44"/>
                  <a:gd name="T10" fmla="*/ 50 w 72"/>
                  <a:gd name="T11" fmla="*/ 2 h 44"/>
                  <a:gd name="T12" fmla="*/ 36 w 72"/>
                  <a:gd name="T13" fmla="*/ 0 h 44"/>
                  <a:gd name="T14" fmla="*/ 36 w 72"/>
                  <a:gd name="T15" fmla="*/ 0 h 44"/>
                  <a:gd name="T16" fmla="*/ 22 w 72"/>
                  <a:gd name="T17" fmla="*/ 0 h 44"/>
                  <a:gd name="T18" fmla="*/ 12 w 72"/>
                  <a:gd name="T19" fmla="*/ 4 h 44"/>
                  <a:gd name="T20" fmla="*/ 4 w 72"/>
                  <a:gd name="T21" fmla="*/ 12 h 44"/>
                  <a:gd name="T22" fmla="*/ 0 w 72"/>
                  <a:gd name="T23" fmla="*/ 16 h 44"/>
                  <a:gd name="T24" fmla="*/ 0 w 72"/>
                  <a:gd name="T25" fmla="*/ 20 h 44"/>
                  <a:gd name="T26" fmla="*/ 0 w 72"/>
                  <a:gd name="T27" fmla="*/ 20 h 44"/>
                  <a:gd name="T28" fmla="*/ 0 w 72"/>
                  <a:gd name="T29" fmla="*/ 26 h 44"/>
                  <a:gd name="T30" fmla="*/ 2 w 72"/>
                  <a:gd name="T31" fmla="*/ 30 h 44"/>
                  <a:gd name="T32" fmla="*/ 10 w 72"/>
                  <a:gd name="T33" fmla="*/ 38 h 44"/>
                  <a:gd name="T34" fmla="*/ 20 w 72"/>
                  <a:gd name="T35" fmla="*/ 42 h 44"/>
                  <a:gd name="T36" fmla="*/ 34 w 72"/>
                  <a:gd name="T37" fmla="*/ 44 h 44"/>
                  <a:gd name="T38" fmla="*/ 34 w 72"/>
                  <a:gd name="T39" fmla="*/ 44 h 44"/>
                  <a:gd name="T40" fmla="*/ 48 w 72"/>
                  <a:gd name="T41" fmla="*/ 44 h 44"/>
                  <a:gd name="T42" fmla="*/ 60 w 72"/>
                  <a:gd name="T43" fmla="*/ 40 h 44"/>
                  <a:gd name="T44" fmla="*/ 68 w 72"/>
                  <a:gd name="T45" fmla="*/ 32 h 44"/>
                  <a:gd name="T46" fmla="*/ 70 w 72"/>
                  <a:gd name="T47" fmla="*/ 28 h 44"/>
                  <a:gd name="T48" fmla="*/ 72 w 72"/>
                  <a:gd name="T49" fmla="*/ 24 h 44"/>
                  <a:gd name="T50" fmla="*/ 72 w 72"/>
                  <a:gd name="T51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44">
                    <a:moveTo>
                      <a:pt x="72" y="24"/>
                    </a:moveTo>
                    <a:lnTo>
                      <a:pt x="72" y="24"/>
                    </a:lnTo>
                    <a:lnTo>
                      <a:pt x="70" y="18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2" y="0"/>
                    </a:lnTo>
                    <a:lnTo>
                      <a:pt x="12" y="4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10" y="38"/>
                    </a:lnTo>
                    <a:lnTo>
                      <a:pt x="20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48" y="44"/>
                    </a:lnTo>
                    <a:lnTo>
                      <a:pt x="60" y="40"/>
                    </a:lnTo>
                    <a:lnTo>
                      <a:pt x="68" y="32"/>
                    </a:lnTo>
                    <a:lnTo>
                      <a:pt x="70" y="28"/>
                    </a:lnTo>
                    <a:lnTo>
                      <a:pt x="72" y="24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62"/>
              <p:cNvSpPr>
                <a:spLocks/>
              </p:cNvSpPr>
              <p:nvPr/>
            </p:nvSpPr>
            <p:spPr bwMode="auto">
              <a:xfrm>
                <a:off x="2936" y="3146"/>
                <a:ext cx="68" cy="44"/>
              </a:xfrm>
              <a:custGeom>
                <a:avLst/>
                <a:gdLst>
                  <a:gd name="T0" fmla="*/ 68 w 68"/>
                  <a:gd name="T1" fmla="*/ 24 h 44"/>
                  <a:gd name="T2" fmla="*/ 68 w 68"/>
                  <a:gd name="T3" fmla="*/ 24 h 44"/>
                  <a:gd name="T4" fmla="*/ 68 w 68"/>
                  <a:gd name="T5" fmla="*/ 20 h 44"/>
                  <a:gd name="T6" fmla="*/ 66 w 68"/>
                  <a:gd name="T7" fmla="*/ 14 h 44"/>
                  <a:gd name="T8" fmla="*/ 58 w 68"/>
                  <a:gd name="T9" fmla="*/ 8 h 44"/>
                  <a:gd name="T10" fmla="*/ 48 w 68"/>
                  <a:gd name="T11" fmla="*/ 2 h 44"/>
                  <a:gd name="T12" fmla="*/ 34 w 68"/>
                  <a:gd name="T13" fmla="*/ 0 h 44"/>
                  <a:gd name="T14" fmla="*/ 34 w 68"/>
                  <a:gd name="T15" fmla="*/ 0 h 44"/>
                  <a:gd name="T16" fmla="*/ 22 w 68"/>
                  <a:gd name="T17" fmla="*/ 2 h 44"/>
                  <a:gd name="T18" fmla="*/ 10 w 68"/>
                  <a:gd name="T19" fmla="*/ 6 h 44"/>
                  <a:gd name="T20" fmla="*/ 2 w 68"/>
                  <a:gd name="T21" fmla="*/ 12 h 44"/>
                  <a:gd name="T22" fmla="*/ 0 w 68"/>
                  <a:gd name="T23" fmla="*/ 16 h 44"/>
                  <a:gd name="T24" fmla="*/ 0 w 68"/>
                  <a:gd name="T25" fmla="*/ 20 h 44"/>
                  <a:gd name="T26" fmla="*/ 0 w 68"/>
                  <a:gd name="T27" fmla="*/ 20 h 44"/>
                  <a:gd name="T28" fmla="*/ 0 w 68"/>
                  <a:gd name="T29" fmla="*/ 26 h 44"/>
                  <a:gd name="T30" fmla="*/ 2 w 68"/>
                  <a:gd name="T31" fmla="*/ 30 h 44"/>
                  <a:gd name="T32" fmla="*/ 8 w 68"/>
                  <a:gd name="T33" fmla="*/ 36 h 44"/>
                  <a:gd name="T34" fmla="*/ 20 w 68"/>
                  <a:gd name="T35" fmla="*/ 42 h 44"/>
                  <a:gd name="T36" fmla="*/ 32 w 68"/>
                  <a:gd name="T37" fmla="*/ 44 h 44"/>
                  <a:gd name="T38" fmla="*/ 32 w 68"/>
                  <a:gd name="T39" fmla="*/ 44 h 44"/>
                  <a:gd name="T40" fmla="*/ 46 w 68"/>
                  <a:gd name="T41" fmla="*/ 42 h 44"/>
                  <a:gd name="T42" fmla="*/ 58 w 68"/>
                  <a:gd name="T43" fmla="*/ 38 h 44"/>
                  <a:gd name="T44" fmla="*/ 64 w 68"/>
                  <a:gd name="T45" fmla="*/ 32 h 44"/>
                  <a:gd name="T46" fmla="*/ 66 w 68"/>
                  <a:gd name="T47" fmla="*/ 28 h 44"/>
                  <a:gd name="T48" fmla="*/ 68 w 68"/>
                  <a:gd name="T49" fmla="*/ 24 h 44"/>
                  <a:gd name="T50" fmla="*/ 68 w 68"/>
                  <a:gd name="T51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44">
                    <a:moveTo>
                      <a:pt x="68" y="24"/>
                    </a:moveTo>
                    <a:lnTo>
                      <a:pt x="68" y="24"/>
                    </a:lnTo>
                    <a:lnTo>
                      <a:pt x="68" y="20"/>
                    </a:lnTo>
                    <a:lnTo>
                      <a:pt x="66" y="14"/>
                    </a:lnTo>
                    <a:lnTo>
                      <a:pt x="58" y="8"/>
                    </a:lnTo>
                    <a:lnTo>
                      <a:pt x="48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2" y="2"/>
                    </a:lnTo>
                    <a:lnTo>
                      <a:pt x="10" y="6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20" y="42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46" y="42"/>
                    </a:lnTo>
                    <a:lnTo>
                      <a:pt x="58" y="38"/>
                    </a:lnTo>
                    <a:lnTo>
                      <a:pt x="64" y="32"/>
                    </a:lnTo>
                    <a:lnTo>
                      <a:pt x="66" y="28"/>
                    </a:lnTo>
                    <a:lnTo>
                      <a:pt x="68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FFE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3"/>
              <p:cNvSpPr>
                <a:spLocks/>
              </p:cNvSpPr>
              <p:nvPr/>
            </p:nvSpPr>
            <p:spPr bwMode="auto">
              <a:xfrm>
                <a:off x="2938" y="3148"/>
                <a:ext cx="64" cy="40"/>
              </a:xfrm>
              <a:custGeom>
                <a:avLst/>
                <a:gdLst>
                  <a:gd name="T0" fmla="*/ 64 w 64"/>
                  <a:gd name="T1" fmla="*/ 22 h 40"/>
                  <a:gd name="T2" fmla="*/ 64 w 64"/>
                  <a:gd name="T3" fmla="*/ 22 h 40"/>
                  <a:gd name="T4" fmla="*/ 64 w 64"/>
                  <a:gd name="T5" fmla="*/ 18 h 40"/>
                  <a:gd name="T6" fmla="*/ 62 w 64"/>
                  <a:gd name="T7" fmla="*/ 14 h 40"/>
                  <a:gd name="T8" fmla="*/ 56 w 64"/>
                  <a:gd name="T9" fmla="*/ 6 h 40"/>
                  <a:gd name="T10" fmla="*/ 46 w 64"/>
                  <a:gd name="T11" fmla="*/ 2 h 40"/>
                  <a:gd name="T12" fmla="*/ 32 w 64"/>
                  <a:gd name="T13" fmla="*/ 0 h 40"/>
                  <a:gd name="T14" fmla="*/ 32 w 64"/>
                  <a:gd name="T15" fmla="*/ 0 h 40"/>
                  <a:gd name="T16" fmla="*/ 20 w 64"/>
                  <a:gd name="T17" fmla="*/ 0 h 40"/>
                  <a:gd name="T18" fmla="*/ 10 w 64"/>
                  <a:gd name="T19" fmla="*/ 4 h 40"/>
                  <a:gd name="T20" fmla="*/ 2 w 64"/>
                  <a:gd name="T21" fmla="*/ 10 h 40"/>
                  <a:gd name="T22" fmla="*/ 0 w 64"/>
                  <a:gd name="T23" fmla="*/ 14 h 40"/>
                  <a:gd name="T24" fmla="*/ 0 w 64"/>
                  <a:gd name="T25" fmla="*/ 18 h 40"/>
                  <a:gd name="T26" fmla="*/ 0 w 64"/>
                  <a:gd name="T27" fmla="*/ 18 h 40"/>
                  <a:gd name="T28" fmla="*/ 0 w 64"/>
                  <a:gd name="T29" fmla="*/ 24 h 40"/>
                  <a:gd name="T30" fmla="*/ 2 w 64"/>
                  <a:gd name="T31" fmla="*/ 28 h 40"/>
                  <a:gd name="T32" fmla="*/ 8 w 64"/>
                  <a:gd name="T33" fmla="*/ 34 h 40"/>
                  <a:gd name="T34" fmla="*/ 18 w 64"/>
                  <a:gd name="T35" fmla="*/ 38 h 40"/>
                  <a:gd name="T36" fmla="*/ 30 w 64"/>
                  <a:gd name="T37" fmla="*/ 40 h 40"/>
                  <a:gd name="T38" fmla="*/ 30 w 64"/>
                  <a:gd name="T39" fmla="*/ 40 h 40"/>
                  <a:gd name="T40" fmla="*/ 44 w 64"/>
                  <a:gd name="T41" fmla="*/ 40 h 40"/>
                  <a:gd name="T42" fmla="*/ 54 w 64"/>
                  <a:gd name="T43" fmla="*/ 36 h 40"/>
                  <a:gd name="T44" fmla="*/ 62 w 64"/>
                  <a:gd name="T45" fmla="*/ 30 h 40"/>
                  <a:gd name="T46" fmla="*/ 64 w 64"/>
                  <a:gd name="T47" fmla="*/ 26 h 40"/>
                  <a:gd name="T48" fmla="*/ 64 w 64"/>
                  <a:gd name="T49" fmla="*/ 22 h 40"/>
                  <a:gd name="T50" fmla="*/ 64 w 64"/>
                  <a:gd name="T5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40">
                    <a:moveTo>
                      <a:pt x="64" y="22"/>
                    </a:moveTo>
                    <a:lnTo>
                      <a:pt x="64" y="22"/>
                    </a:lnTo>
                    <a:lnTo>
                      <a:pt x="64" y="18"/>
                    </a:lnTo>
                    <a:lnTo>
                      <a:pt x="62" y="14"/>
                    </a:lnTo>
                    <a:lnTo>
                      <a:pt x="56" y="6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8" y="38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44" y="40"/>
                    </a:lnTo>
                    <a:lnTo>
                      <a:pt x="54" y="36"/>
                    </a:lnTo>
                    <a:lnTo>
                      <a:pt x="62" y="30"/>
                    </a:lnTo>
                    <a:lnTo>
                      <a:pt x="64" y="26"/>
                    </a:lnTo>
                    <a:lnTo>
                      <a:pt x="64" y="22"/>
                    </a:ln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64"/>
              <p:cNvSpPr>
                <a:spLocks/>
              </p:cNvSpPr>
              <p:nvPr/>
            </p:nvSpPr>
            <p:spPr bwMode="auto">
              <a:xfrm>
                <a:off x="2938" y="3148"/>
                <a:ext cx="62" cy="40"/>
              </a:xfrm>
              <a:custGeom>
                <a:avLst/>
                <a:gdLst>
                  <a:gd name="T0" fmla="*/ 62 w 62"/>
                  <a:gd name="T1" fmla="*/ 22 h 40"/>
                  <a:gd name="T2" fmla="*/ 62 w 62"/>
                  <a:gd name="T3" fmla="*/ 22 h 40"/>
                  <a:gd name="T4" fmla="*/ 62 w 62"/>
                  <a:gd name="T5" fmla="*/ 18 h 40"/>
                  <a:gd name="T6" fmla="*/ 60 w 62"/>
                  <a:gd name="T7" fmla="*/ 14 h 40"/>
                  <a:gd name="T8" fmla="*/ 54 w 62"/>
                  <a:gd name="T9" fmla="*/ 8 h 40"/>
                  <a:gd name="T10" fmla="*/ 44 w 62"/>
                  <a:gd name="T11" fmla="*/ 2 h 40"/>
                  <a:gd name="T12" fmla="*/ 32 w 62"/>
                  <a:gd name="T13" fmla="*/ 0 h 40"/>
                  <a:gd name="T14" fmla="*/ 32 w 62"/>
                  <a:gd name="T15" fmla="*/ 0 h 40"/>
                  <a:gd name="T16" fmla="*/ 20 w 62"/>
                  <a:gd name="T17" fmla="*/ 2 h 40"/>
                  <a:gd name="T18" fmla="*/ 10 w 62"/>
                  <a:gd name="T19" fmla="*/ 6 h 40"/>
                  <a:gd name="T20" fmla="*/ 4 w 62"/>
                  <a:gd name="T21" fmla="*/ 12 h 40"/>
                  <a:gd name="T22" fmla="*/ 2 w 62"/>
                  <a:gd name="T23" fmla="*/ 14 h 40"/>
                  <a:gd name="T24" fmla="*/ 0 w 62"/>
                  <a:gd name="T25" fmla="*/ 18 h 40"/>
                  <a:gd name="T26" fmla="*/ 0 w 62"/>
                  <a:gd name="T27" fmla="*/ 18 h 40"/>
                  <a:gd name="T28" fmla="*/ 2 w 62"/>
                  <a:gd name="T29" fmla="*/ 22 h 40"/>
                  <a:gd name="T30" fmla="*/ 2 w 62"/>
                  <a:gd name="T31" fmla="*/ 26 h 40"/>
                  <a:gd name="T32" fmla="*/ 10 w 62"/>
                  <a:gd name="T33" fmla="*/ 34 h 40"/>
                  <a:gd name="T34" fmla="*/ 18 w 62"/>
                  <a:gd name="T35" fmla="*/ 38 h 40"/>
                  <a:gd name="T36" fmla="*/ 30 w 62"/>
                  <a:gd name="T37" fmla="*/ 40 h 40"/>
                  <a:gd name="T38" fmla="*/ 30 w 62"/>
                  <a:gd name="T39" fmla="*/ 40 h 40"/>
                  <a:gd name="T40" fmla="*/ 42 w 62"/>
                  <a:gd name="T41" fmla="*/ 38 h 40"/>
                  <a:gd name="T42" fmla="*/ 52 w 62"/>
                  <a:gd name="T43" fmla="*/ 34 h 40"/>
                  <a:gd name="T44" fmla="*/ 60 w 62"/>
                  <a:gd name="T45" fmla="*/ 28 h 40"/>
                  <a:gd name="T46" fmla="*/ 62 w 62"/>
                  <a:gd name="T47" fmla="*/ 26 h 40"/>
                  <a:gd name="T48" fmla="*/ 62 w 62"/>
                  <a:gd name="T49" fmla="*/ 22 h 40"/>
                  <a:gd name="T50" fmla="*/ 62 w 62"/>
                  <a:gd name="T5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40">
                    <a:moveTo>
                      <a:pt x="62" y="22"/>
                    </a:moveTo>
                    <a:lnTo>
                      <a:pt x="62" y="22"/>
                    </a:lnTo>
                    <a:lnTo>
                      <a:pt x="62" y="18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44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6"/>
                    </a:lnTo>
                    <a:lnTo>
                      <a:pt x="10" y="34"/>
                    </a:lnTo>
                    <a:lnTo>
                      <a:pt x="18" y="38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42" y="38"/>
                    </a:lnTo>
                    <a:lnTo>
                      <a:pt x="52" y="34"/>
                    </a:lnTo>
                    <a:lnTo>
                      <a:pt x="60" y="28"/>
                    </a:lnTo>
                    <a:lnTo>
                      <a:pt x="62" y="26"/>
                    </a:lnTo>
                    <a:lnTo>
                      <a:pt x="62" y="22"/>
                    </a:lnTo>
                    <a:lnTo>
                      <a:pt x="62" y="22"/>
                    </a:lnTo>
                    <a:close/>
                  </a:path>
                </a:pathLst>
              </a:custGeom>
              <a:solidFill>
                <a:srgbClr val="FFE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65"/>
              <p:cNvSpPr>
                <a:spLocks/>
              </p:cNvSpPr>
              <p:nvPr/>
            </p:nvSpPr>
            <p:spPr bwMode="auto">
              <a:xfrm>
                <a:off x="2940" y="3150"/>
                <a:ext cx="58" cy="36"/>
              </a:xfrm>
              <a:custGeom>
                <a:avLst/>
                <a:gdLst>
                  <a:gd name="T0" fmla="*/ 58 w 58"/>
                  <a:gd name="T1" fmla="*/ 20 h 36"/>
                  <a:gd name="T2" fmla="*/ 58 w 58"/>
                  <a:gd name="T3" fmla="*/ 20 h 36"/>
                  <a:gd name="T4" fmla="*/ 56 w 58"/>
                  <a:gd name="T5" fmla="*/ 12 h 36"/>
                  <a:gd name="T6" fmla="*/ 50 w 58"/>
                  <a:gd name="T7" fmla="*/ 6 h 36"/>
                  <a:gd name="T8" fmla="*/ 42 w 58"/>
                  <a:gd name="T9" fmla="*/ 2 h 36"/>
                  <a:gd name="T10" fmla="*/ 30 w 58"/>
                  <a:gd name="T11" fmla="*/ 0 h 36"/>
                  <a:gd name="T12" fmla="*/ 30 w 58"/>
                  <a:gd name="T13" fmla="*/ 0 h 36"/>
                  <a:gd name="T14" fmla="*/ 18 w 58"/>
                  <a:gd name="T15" fmla="*/ 0 h 36"/>
                  <a:gd name="T16" fmla="*/ 10 w 58"/>
                  <a:gd name="T17" fmla="*/ 4 h 36"/>
                  <a:gd name="T18" fmla="*/ 4 w 58"/>
                  <a:gd name="T19" fmla="*/ 10 h 36"/>
                  <a:gd name="T20" fmla="*/ 0 w 58"/>
                  <a:gd name="T21" fmla="*/ 16 h 36"/>
                  <a:gd name="T22" fmla="*/ 0 w 58"/>
                  <a:gd name="T23" fmla="*/ 16 h 36"/>
                  <a:gd name="T24" fmla="*/ 2 w 58"/>
                  <a:gd name="T25" fmla="*/ 24 h 36"/>
                  <a:gd name="T26" fmla="*/ 8 w 58"/>
                  <a:gd name="T27" fmla="*/ 30 h 36"/>
                  <a:gd name="T28" fmla="*/ 18 w 58"/>
                  <a:gd name="T29" fmla="*/ 34 h 36"/>
                  <a:gd name="T30" fmla="*/ 28 w 58"/>
                  <a:gd name="T31" fmla="*/ 36 h 36"/>
                  <a:gd name="T32" fmla="*/ 28 w 58"/>
                  <a:gd name="T33" fmla="*/ 36 h 36"/>
                  <a:gd name="T34" fmla="*/ 40 w 58"/>
                  <a:gd name="T35" fmla="*/ 36 h 36"/>
                  <a:gd name="T36" fmla="*/ 50 w 58"/>
                  <a:gd name="T37" fmla="*/ 32 h 36"/>
                  <a:gd name="T38" fmla="*/ 56 w 58"/>
                  <a:gd name="T39" fmla="*/ 26 h 36"/>
                  <a:gd name="T40" fmla="*/ 58 w 58"/>
                  <a:gd name="T41" fmla="*/ 20 h 36"/>
                  <a:gd name="T42" fmla="*/ 58 w 58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6">
                    <a:moveTo>
                      <a:pt x="58" y="20"/>
                    </a:moveTo>
                    <a:lnTo>
                      <a:pt x="58" y="20"/>
                    </a:lnTo>
                    <a:lnTo>
                      <a:pt x="56" y="12"/>
                    </a:lnTo>
                    <a:lnTo>
                      <a:pt x="50" y="6"/>
                    </a:lnTo>
                    <a:lnTo>
                      <a:pt x="42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8" y="30"/>
                    </a:lnTo>
                    <a:lnTo>
                      <a:pt x="18" y="3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40" y="36"/>
                    </a:lnTo>
                    <a:lnTo>
                      <a:pt x="50" y="32"/>
                    </a:lnTo>
                    <a:lnTo>
                      <a:pt x="56" y="26"/>
                    </a:lnTo>
                    <a:lnTo>
                      <a:pt x="58" y="20"/>
                    </a:lnTo>
                    <a:lnTo>
                      <a:pt x="58" y="2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66"/>
              <p:cNvSpPr>
                <a:spLocks/>
              </p:cNvSpPr>
              <p:nvPr/>
            </p:nvSpPr>
            <p:spPr bwMode="auto">
              <a:xfrm>
                <a:off x="2942" y="3150"/>
                <a:ext cx="56" cy="36"/>
              </a:xfrm>
              <a:custGeom>
                <a:avLst/>
                <a:gdLst>
                  <a:gd name="T0" fmla="*/ 56 w 56"/>
                  <a:gd name="T1" fmla="*/ 20 h 36"/>
                  <a:gd name="T2" fmla="*/ 56 w 56"/>
                  <a:gd name="T3" fmla="*/ 20 h 36"/>
                  <a:gd name="T4" fmla="*/ 54 w 56"/>
                  <a:gd name="T5" fmla="*/ 12 h 36"/>
                  <a:gd name="T6" fmla="*/ 48 w 56"/>
                  <a:gd name="T7" fmla="*/ 6 h 36"/>
                  <a:gd name="T8" fmla="*/ 40 w 56"/>
                  <a:gd name="T9" fmla="*/ 2 h 36"/>
                  <a:gd name="T10" fmla="*/ 28 w 56"/>
                  <a:gd name="T11" fmla="*/ 0 h 36"/>
                  <a:gd name="T12" fmla="*/ 28 w 56"/>
                  <a:gd name="T13" fmla="*/ 0 h 36"/>
                  <a:gd name="T14" fmla="*/ 18 w 56"/>
                  <a:gd name="T15" fmla="*/ 2 h 36"/>
                  <a:gd name="T16" fmla="*/ 8 w 56"/>
                  <a:gd name="T17" fmla="*/ 4 h 36"/>
                  <a:gd name="T18" fmla="*/ 2 w 56"/>
                  <a:gd name="T19" fmla="*/ 10 h 36"/>
                  <a:gd name="T20" fmla="*/ 0 w 56"/>
                  <a:gd name="T21" fmla="*/ 18 h 36"/>
                  <a:gd name="T22" fmla="*/ 0 w 56"/>
                  <a:gd name="T23" fmla="*/ 18 h 36"/>
                  <a:gd name="T24" fmla="*/ 2 w 56"/>
                  <a:gd name="T25" fmla="*/ 24 h 36"/>
                  <a:gd name="T26" fmla="*/ 8 w 56"/>
                  <a:gd name="T27" fmla="*/ 30 h 36"/>
                  <a:gd name="T28" fmla="*/ 16 w 56"/>
                  <a:gd name="T29" fmla="*/ 34 h 36"/>
                  <a:gd name="T30" fmla="*/ 26 w 56"/>
                  <a:gd name="T31" fmla="*/ 36 h 36"/>
                  <a:gd name="T32" fmla="*/ 26 w 56"/>
                  <a:gd name="T33" fmla="*/ 36 h 36"/>
                  <a:gd name="T34" fmla="*/ 38 w 56"/>
                  <a:gd name="T35" fmla="*/ 34 h 36"/>
                  <a:gd name="T36" fmla="*/ 46 w 56"/>
                  <a:gd name="T37" fmla="*/ 32 h 36"/>
                  <a:gd name="T38" fmla="*/ 52 w 56"/>
                  <a:gd name="T39" fmla="*/ 26 h 36"/>
                  <a:gd name="T40" fmla="*/ 56 w 56"/>
                  <a:gd name="T41" fmla="*/ 20 h 36"/>
                  <a:gd name="T42" fmla="*/ 56 w 56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36">
                    <a:moveTo>
                      <a:pt x="56" y="20"/>
                    </a:moveTo>
                    <a:lnTo>
                      <a:pt x="56" y="20"/>
                    </a:lnTo>
                    <a:lnTo>
                      <a:pt x="54" y="12"/>
                    </a:lnTo>
                    <a:lnTo>
                      <a:pt x="48" y="6"/>
                    </a:lnTo>
                    <a:lnTo>
                      <a:pt x="4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8" y="30"/>
                    </a:lnTo>
                    <a:lnTo>
                      <a:pt x="16" y="34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8" y="34"/>
                    </a:lnTo>
                    <a:lnTo>
                      <a:pt x="46" y="32"/>
                    </a:lnTo>
                    <a:lnTo>
                      <a:pt x="52" y="26"/>
                    </a:lnTo>
                    <a:lnTo>
                      <a:pt x="56" y="20"/>
                    </a:ln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67"/>
              <p:cNvSpPr>
                <a:spLocks/>
              </p:cNvSpPr>
              <p:nvPr/>
            </p:nvSpPr>
            <p:spPr bwMode="auto">
              <a:xfrm>
                <a:off x="2944" y="3152"/>
                <a:ext cx="52" cy="32"/>
              </a:xfrm>
              <a:custGeom>
                <a:avLst/>
                <a:gdLst>
                  <a:gd name="T0" fmla="*/ 52 w 52"/>
                  <a:gd name="T1" fmla="*/ 18 h 32"/>
                  <a:gd name="T2" fmla="*/ 52 w 52"/>
                  <a:gd name="T3" fmla="*/ 18 h 32"/>
                  <a:gd name="T4" fmla="*/ 50 w 52"/>
                  <a:gd name="T5" fmla="*/ 10 h 32"/>
                  <a:gd name="T6" fmla="*/ 44 w 52"/>
                  <a:gd name="T7" fmla="*/ 6 h 32"/>
                  <a:gd name="T8" fmla="*/ 36 w 52"/>
                  <a:gd name="T9" fmla="*/ 2 h 32"/>
                  <a:gd name="T10" fmla="*/ 26 w 52"/>
                  <a:gd name="T11" fmla="*/ 0 h 32"/>
                  <a:gd name="T12" fmla="*/ 26 w 52"/>
                  <a:gd name="T13" fmla="*/ 0 h 32"/>
                  <a:gd name="T14" fmla="*/ 16 w 52"/>
                  <a:gd name="T15" fmla="*/ 0 h 32"/>
                  <a:gd name="T16" fmla="*/ 8 w 52"/>
                  <a:gd name="T17" fmla="*/ 4 h 32"/>
                  <a:gd name="T18" fmla="*/ 2 w 52"/>
                  <a:gd name="T19" fmla="*/ 8 h 32"/>
                  <a:gd name="T20" fmla="*/ 0 w 52"/>
                  <a:gd name="T21" fmla="*/ 16 h 32"/>
                  <a:gd name="T22" fmla="*/ 0 w 52"/>
                  <a:gd name="T23" fmla="*/ 16 h 32"/>
                  <a:gd name="T24" fmla="*/ 2 w 52"/>
                  <a:gd name="T25" fmla="*/ 22 h 32"/>
                  <a:gd name="T26" fmla="*/ 6 w 52"/>
                  <a:gd name="T27" fmla="*/ 28 h 32"/>
                  <a:gd name="T28" fmla="*/ 14 w 52"/>
                  <a:gd name="T29" fmla="*/ 30 h 32"/>
                  <a:gd name="T30" fmla="*/ 26 w 52"/>
                  <a:gd name="T31" fmla="*/ 32 h 32"/>
                  <a:gd name="T32" fmla="*/ 26 w 52"/>
                  <a:gd name="T33" fmla="*/ 32 h 32"/>
                  <a:gd name="T34" fmla="*/ 36 w 52"/>
                  <a:gd name="T35" fmla="*/ 32 h 32"/>
                  <a:gd name="T36" fmla="*/ 44 w 52"/>
                  <a:gd name="T37" fmla="*/ 28 h 32"/>
                  <a:gd name="T38" fmla="*/ 50 w 52"/>
                  <a:gd name="T39" fmla="*/ 24 h 32"/>
                  <a:gd name="T40" fmla="*/ 52 w 52"/>
                  <a:gd name="T41" fmla="*/ 18 h 32"/>
                  <a:gd name="T42" fmla="*/ 52 w 52"/>
                  <a:gd name="T43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2">
                    <a:moveTo>
                      <a:pt x="52" y="18"/>
                    </a:moveTo>
                    <a:lnTo>
                      <a:pt x="52" y="18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4" y="30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36" y="32"/>
                    </a:lnTo>
                    <a:lnTo>
                      <a:pt x="44" y="28"/>
                    </a:lnTo>
                    <a:lnTo>
                      <a:pt x="50" y="24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68"/>
              <p:cNvSpPr>
                <a:spLocks/>
              </p:cNvSpPr>
              <p:nvPr/>
            </p:nvSpPr>
            <p:spPr bwMode="auto">
              <a:xfrm>
                <a:off x="2946" y="3152"/>
                <a:ext cx="48" cy="32"/>
              </a:xfrm>
              <a:custGeom>
                <a:avLst/>
                <a:gdLst>
                  <a:gd name="T0" fmla="*/ 48 w 48"/>
                  <a:gd name="T1" fmla="*/ 18 h 32"/>
                  <a:gd name="T2" fmla="*/ 48 w 48"/>
                  <a:gd name="T3" fmla="*/ 18 h 32"/>
                  <a:gd name="T4" fmla="*/ 46 w 48"/>
                  <a:gd name="T5" fmla="*/ 10 h 32"/>
                  <a:gd name="T6" fmla="*/ 42 w 48"/>
                  <a:gd name="T7" fmla="*/ 6 h 32"/>
                  <a:gd name="T8" fmla="*/ 34 w 48"/>
                  <a:gd name="T9" fmla="*/ 2 h 32"/>
                  <a:gd name="T10" fmla="*/ 24 w 48"/>
                  <a:gd name="T11" fmla="*/ 0 h 32"/>
                  <a:gd name="T12" fmla="*/ 24 w 48"/>
                  <a:gd name="T13" fmla="*/ 0 h 32"/>
                  <a:gd name="T14" fmla="*/ 14 w 48"/>
                  <a:gd name="T15" fmla="*/ 2 h 32"/>
                  <a:gd name="T16" fmla="*/ 6 w 48"/>
                  <a:gd name="T17" fmla="*/ 4 h 32"/>
                  <a:gd name="T18" fmla="*/ 2 w 48"/>
                  <a:gd name="T19" fmla="*/ 10 h 32"/>
                  <a:gd name="T20" fmla="*/ 0 w 48"/>
                  <a:gd name="T21" fmla="*/ 16 h 32"/>
                  <a:gd name="T22" fmla="*/ 0 w 48"/>
                  <a:gd name="T23" fmla="*/ 16 h 32"/>
                  <a:gd name="T24" fmla="*/ 2 w 48"/>
                  <a:gd name="T25" fmla="*/ 22 h 32"/>
                  <a:gd name="T26" fmla="*/ 6 w 48"/>
                  <a:gd name="T27" fmla="*/ 26 h 32"/>
                  <a:gd name="T28" fmla="*/ 14 w 48"/>
                  <a:gd name="T29" fmla="*/ 30 h 32"/>
                  <a:gd name="T30" fmla="*/ 24 w 48"/>
                  <a:gd name="T31" fmla="*/ 32 h 32"/>
                  <a:gd name="T32" fmla="*/ 24 w 48"/>
                  <a:gd name="T33" fmla="*/ 32 h 32"/>
                  <a:gd name="T34" fmla="*/ 32 w 48"/>
                  <a:gd name="T35" fmla="*/ 30 h 32"/>
                  <a:gd name="T36" fmla="*/ 40 w 48"/>
                  <a:gd name="T37" fmla="*/ 28 h 32"/>
                  <a:gd name="T38" fmla="*/ 46 w 48"/>
                  <a:gd name="T39" fmla="*/ 24 h 32"/>
                  <a:gd name="T40" fmla="*/ 48 w 48"/>
                  <a:gd name="T41" fmla="*/ 18 h 32"/>
                  <a:gd name="T42" fmla="*/ 48 w 48"/>
                  <a:gd name="T43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2">
                    <a:moveTo>
                      <a:pt x="48" y="18"/>
                    </a:moveTo>
                    <a:lnTo>
                      <a:pt x="48" y="18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32" y="30"/>
                    </a:lnTo>
                    <a:lnTo>
                      <a:pt x="40" y="28"/>
                    </a:lnTo>
                    <a:lnTo>
                      <a:pt x="46" y="24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69"/>
              <p:cNvSpPr>
                <a:spLocks/>
              </p:cNvSpPr>
              <p:nvPr/>
            </p:nvSpPr>
            <p:spPr bwMode="auto">
              <a:xfrm>
                <a:off x="2946" y="3154"/>
                <a:ext cx="46" cy="28"/>
              </a:xfrm>
              <a:custGeom>
                <a:avLst/>
                <a:gdLst>
                  <a:gd name="T0" fmla="*/ 0 w 46"/>
                  <a:gd name="T1" fmla="*/ 14 h 28"/>
                  <a:gd name="T2" fmla="*/ 0 w 46"/>
                  <a:gd name="T3" fmla="*/ 14 h 28"/>
                  <a:gd name="T4" fmla="*/ 2 w 46"/>
                  <a:gd name="T5" fmla="*/ 18 h 28"/>
                  <a:gd name="T6" fmla="*/ 8 w 46"/>
                  <a:gd name="T7" fmla="*/ 24 h 28"/>
                  <a:gd name="T8" fmla="*/ 14 w 46"/>
                  <a:gd name="T9" fmla="*/ 28 h 28"/>
                  <a:gd name="T10" fmla="*/ 24 w 46"/>
                  <a:gd name="T11" fmla="*/ 28 h 28"/>
                  <a:gd name="T12" fmla="*/ 24 w 46"/>
                  <a:gd name="T13" fmla="*/ 28 h 28"/>
                  <a:gd name="T14" fmla="*/ 32 w 46"/>
                  <a:gd name="T15" fmla="*/ 28 h 28"/>
                  <a:gd name="T16" fmla="*/ 40 w 46"/>
                  <a:gd name="T17" fmla="*/ 24 h 28"/>
                  <a:gd name="T18" fmla="*/ 44 w 46"/>
                  <a:gd name="T19" fmla="*/ 20 h 28"/>
                  <a:gd name="T20" fmla="*/ 46 w 46"/>
                  <a:gd name="T21" fmla="*/ 14 h 28"/>
                  <a:gd name="T22" fmla="*/ 46 w 46"/>
                  <a:gd name="T23" fmla="*/ 14 h 28"/>
                  <a:gd name="T24" fmla="*/ 44 w 46"/>
                  <a:gd name="T25" fmla="*/ 10 h 28"/>
                  <a:gd name="T26" fmla="*/ 40 w 46"/>
                  <a:gd name="T27" fmla="*/ 4 h 28"/>
                  <a:gd name="T28" fmla="*/ 34 w 46"/>
                  <a:gd name="T29" fmla="*/ 2 h 28"/>
                  <a:gd name="T30" fmla="*/ 24 w 46"/>
                  <a:gd name="T31" fmla="*/ 0 h 28"/>
                  <a:gd name="T32" fmla="*/ 24 w 46"/>
                  <a:gd name="T33" fmla="*/ 0 h 28"/>
                  <a:gd name="T34" fmla="*/ 16 w 46"/>
                  <a:gd name="T35" fmla="*/ 0 h 28"/>
                  <a:gd name="T36" fmla="*/ 8 w 46"/>
                  <a:gd name="T37" fmla="*/ 4 h 28"/>
                  <a:gd name="T38" fmla="*/ 2 w 46"/>
                  <a:gd name="T39" fmla="*/ 8 h 28"/>
                  <a:gd name="T40" fmla="*/ 0 w 46"/>
                  <a:gd name="T41" fmla="*/ 14 h 28"/>
                  <a:gd name="T42" fmla="*/ 0 w 46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8">
                    <a:moveTo>
                      <a:pt x="0" y="14"/>
                    </a:moveTo>
                    <a:lnTo>
                      <a:pt x="0" y="14"/>
                    </a:lnTo>
                    <a:lnTo>
                      <a:pt x="2" y="18"/>
                    </a:lnTo>
                    <a:lnTo>
                      <a:pt x="8" y="24"/>
                    </a:lnTo>
                    <a:lnTo>
                      <a:pt x="14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0" y="24"/>
                    </a:lnTo>
                    <a:lnTo>
                      <a:pt x="44" y="20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70"/>
              <p:cNvSpPr>
                <a:spLocks/>
              </p:cNvSpPr>
              <p:nvPr/>
            </p:nvSpPr>
            <p:spPr bwMode="auto">
              <a:xfrm>
                <a:off x="2940" y="2978"/>
                <a:ext cx="96" cy="130"/>
              </a:xfrm>
              <a:custGeom>
                <a:avLst/>
                <a:gdLst>
                  <a:gd name="T0" fmla="*/ 0 w 96"/>
                  <a:gd name="T1" fmla="*/ 64 h 130"/>
                  <a:gd name="T2" fmla="*/ 0 w 96"/>
                  <a:gd name="T3" fmla="*/ 64 h 130"/>
                  <a:gd name="T4" fmla="*/ 0 w 96"/>
                  <a:gd name="T5" fmla="*/ 78 h 130"/>
                  <a:gd name="T6" fmla="*/ 4 w 96"/>
                  <a:gd name="T7" fmla="*/ 90 h 130"/>
                  <a:gd name="T8" fmla="*/ 8 w 96"/>
                  <a:gd name="T9" fmla="*/ 102 h 130"/>
                  <a:gd name="T10" fmla="*/ 14 w 96"/>
                  <a:gd name="T11" fmla="*/ 110 h 130"/>
                  <a:gd name="T12" fmla="*/ 20 w 96"/>
                  <a:gd name="T13" fmla="*/ 118 h 130"/>
                  <a:gd name="T14" fmla="*/ 28 w 96"/>
                  <a:gd name="T15" fmla="*/ 124 h 130"/>
                  <a:gd name="T16" fmla="*/ 38 w 96"/>
                  <a:gd name="T17" fmla="*/ 128 h 130"/>
                  <a:gd name="T18" fmla="*/ 48 w 96"/>
                  <a:gd name="T19" fmla="*/ 130 h 130"/>
                  <a:gd name="T20" fmla="*/ 48 w 96"/>
                  <a:gd name="T21" fmla="*/ 130 h 130"/>
                  <a:gd name="T22" fmla="*/ 58 w 96"/>
                  <a:gd name="T23" fmla="*/ 128 h 130"/>
                  <a:gd name="T24" fmla="*/ 66 w 96"/>
                  <a:gd name="T25" fmla="*/ 124 h 130"/>
                  <a:gd name="T26" fmla="*/ 74 w 96"/>
                  <a:gd name="T27" fmla="*/ 118 h 130"/>
                  <a:gd name="T28" fmla="*/ 82 w 96"/>
                  <a:gd name="T29" fmla="*/ 112 h 130"/>
                  <a:gd name="T30" fmla="*/ 88 w 96"/>
                  <a:gd name="T31" fmla="*/ 102 h 130"/>
                  <a:gd name="T32" fmla="*/ 92 w 96"/>
                  <a:gd name="T33" fmla="*/ 90 h 130"/>
                  <a:gd name="T34" fmla="*/ 96 w 96"/>
                  <a:gd name="T35" fmla="*/ 78 h 130"/>
                  <a:gd name="T36" fmla="*/ 96 w 96"/>
                  <a:gd name="T37" fmla="*/ 66 h 130"/>
                  <a:gd name="T38" fmla="*/ 96 w 96"/>
                  <a:gd name="T39" fmla="*/ 66 h 130"/>
                  <a:gd name="T40" fmla="*/ 96 w 96"/>
                  <a:gd name="T41" fmla="*/ 52 h 130"/>
                  <a:gd name="T42" fmla="*/ 92 w 96"/>
                  <a:gd name="T43" fmla="*/ 40 h 130"/>
                  <a:gd name="T44" fmla="*/ 88 w 96"/>
                  <a:gd name="T45" fmla="*/ 30 h 130"/>
                  <a:gd name="T46" fmla="*/ 82 w 96"/>
                  <a:gd name="T47" fmla="*/ 20 h 130"/>
                  <a:gd name="T48" fmla="*/ 76 w 96"/>
                  <a:gd name="T49" fmla="*/ 12 h 130"/>
                  <a:gd name="T50" fmla="*/ 68 w 96"/>
                  <a:gd name="T51" fmla="*/ 6 h 130"/>
                  <a:gd name="T52" fmla="*/ 58 w 96"/>
                  <a:gd name="T53" fmla="*/ 2 h 130"/>
                  <a:gd name="T54" fmla="*/ 48 w 96"/>
                  <a:gd name="T55" fmla="*/ 0 h 130"/>
                  <a:gd name="T56" fmla="*/ 48 w 96"/>
                  <a:gd name="T57" fmla="*/ 0 h 130"/>
                  <a:gd name="T58" fmla="*/ 38 w 96"/>
                  <a:gd name="T59" fmla="*/ 2 h 130"/>
                  <a:gd name="T60" fmla="*/ 30 w 96"/>
                  <a:gd name="T61" fmla="*/ 6 h 130"/>
                  <a:gd name="T62" fmla="*/ 22 w 96"/>
                  <a:gd name="T63" fmla="*/ 12 h 130"/>
                  <a:gd name="T64" fmla="*/ 14 w 96"/>
                  <a:gd name="T65" fmla="*/ 18 h 130"/>
                  <a:gd name="T66" fmla="*/ 8 w 96"/>
                  <a:gd name="T67" fmla="*/ 28 h 130"/>
                  <a:gd name="T68" fmla="*/ 4 w 96"/>
                  <a:gd name="T69" fmla="*/ 40 h 130"/>
                  <a:gd name="T70" fmla="*/ 0 w 96"/>
                  <a:gd name="T71" fmla="*/ 52 h 130"/>
                  <a:gd name="T72" fmla="*/ 0 w 96"/>
                  <a:gd name="T73" fmla="*/ 64 h 130"/>
                  <a:gd name="T74" fmla="*/ 0 w 96"/>
                  <a:gd name="T75" fmla="*/ 6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130">
                    <a:moveTo>
                      <a:pt x="0" y="64"/>
                    </a:moveTo>
                    <a:lnTo>
                      <a:pt x="0" y="64"/>
                    </a:lnTo>
                    <a:lnTo>
                      <a:pt x="0" y="78"/>
                    </a:lnTo>
                    <a:lnTo>
                      <a:pt x="4" y="90"/>
                    </a:lnTo>
                    <a:lnTo>
                      <a:pt x="8" y="102"/>
                    </a:lnTo>
                    <a:lnTo>
                      <a:pt x="14" y="110"/>
                    </a:lnTo>
                    <a:lnTo>
                      <a:pt x="20" y="118"/>
                    </a:lnTo>
                    <a:lnTo>
                      <a:pt x="28" y="124"/>
                    </a:lnTo>
                    <a:lnTo>
                      <a:pt x="38" y="128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58" y="128"/>
                    </a:lnTo>
                    <a:lnTo>
                      <a:pt x="66" y="124"/>
                    </a:lnTo>
                    <a:lnTo>
                      <a:pt x="74" y="118"/>
                    </a:lnTo>
                    <a:lnTo>
                      <a:pt x="82" y="112"/>
                    </a:lnTo>
                    <a:lnTo>
                      <a:pt x="88" y="102"/>
                    </a:lnTo>
                    <a:lnTo>
                      <a:pt x="92" y="90"/>
                    </a:lnTo>
                    <a:lnTo>
                      <a:pt x="96" y="78"/>
                    </a:lnTo>
                    <a:lnTo>
                      <a:pt x="96" y="66"/>
                    </a:lnTo>
                    <a:lnTo>
                      <a:pt x="96" y="66"/>
                    </a:lnTo>
                    <a:lnTo>
                      <a:pt x="96" y="52"/>
                    </a:lnTo>
                    <a:lnTo>
                      <a:pt x="92" y="40"/>
                    </a:lnTo>
                    <a:lnTo>
                      <a:pt x="88" y="30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30" y="6"/>
                    </a:lnTo>
                    <a:lnTo>
                      <a:pt x="22" y="12"/>
                    </a:lnTo>
                    <a:lnTo>
                      <a:pt x="14" y="18"/>
                    </a:lnTo>
                    <a:lnTo>
                      <a:pt x="8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1A5A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71"/>
              <p:cNvSpPr>
                <a:spLocks/>
              </p:cNvSpPr>
              <p:nvPr/>
            </p:nvSpPr>
            <p:spPr bwMode="auto">
              <a:xfrm>
                <a:off x="2950" y="2992"/>
                <a:ext cx="76" cy="102"/>
              </a:xfrm>
              <a:custGeom>
                <a:avLst/>
                <a:gdLst>
                  <a:gd name="T0" fmla="*/ 0 w 76"/>
                  <a:gd name="T1" fmla="*/ 50 h 102"/>
                  <a:gd name="T2" fmla="*/ 0 w 76"/>
                  <a:gd name="T3" fmla="*/ 50 h 102"/>
                  <a:gd name="T4" fmla="*/ 0 w 76"/>
                  <a:gd name="T5" fmla="*/ 62 h 102"/>
                  <a:gd name="T6" fmla="*/ 2 w 76"/>
                  <a:gd name="T7" fmla="*/ 72 h 102"/>
                  <a:gd name="T8" fmla="*/ 6 w 76"/>
                  <a:gd name="T9" fmla="*/ 80 h 102"/>
                  <a:gd name="T10" fmla="*/ 10 w 76"/>
                  <a:gd name="T11" fmla="*/ 88 h 102"/>
                  <a:gd name="T12" fmla="*/ 16 w 76"/>
                  <a:gd name="T13" fmla="*/ 94 h 102"/>
                  <a:gd name="T14" fmla="*/ 22 w 76"/>
                  <a:gd name="T15" fmla="*/ 98 h 102"/>
                  <a:gd name="T16" fmla="*/ 30 w 76"/>
                  <a:gd name="T17" fmla="*/ 102 h 102"/>
                  <a:gd name="T18" fmla="*/ 38 w 76"/>
                  <a:gd name="T19" fmla="*/ 102 h 102"/>
                  <a:gd name="T20" fmla="*/ 38 w 76"/>
                  <a:gd name="T21" fmla="*/ 102 h 102"/>
                  <a:gd name="T22" fmla="*/ 46 w 76"/>
                  <a:gd name="T23" fmla="*/ 102 h 102"/>
                  <a:gd name="T24" fmla="*/ 52 w 76"/>
                  <a:gd name="T25" fmla="*/ 98 h 102"/>
                  <a:gd name="T26" fmla="*/ 60 w 76"/>
                  <a:gd name="T27" fmla="*/ 94 h 102"/>
                  <a:gd name="T28" fmla="*/ 66 w 76"/>
                  <a:gd name="T29" fmla="*/ 88 h 102"/>
                  <a:gd name="T30" fmla="*/ 70 w 76"/>
                  <a:gd name="T31" fmla="*/ 80 h 102"/>
                  <a:gd name="T32" fmla="*/ 74 w 76"/>
                  <a:gd name="T33" fmla="*/ 72 h 102"/>
                  <a:gd name="T34" fmla="*/ 76 w 76"/>
                  <a:gd name="T35" fmla="*/ 62 h 102"/>
                  <a:gd name="T36" fmla="*/ 76 w 76"/>
                  <a:gd name="T37" fmla="*/ 52 h 102"/>
                  <a:gd name="T38" fmla="*/ 76 w 76"/>
                  <a:gd name="T39" fmla="*/ 52 h 102"/>
                  <a:gd name="T40" fmla="*/ 76 w 76"/>
                  <a:gd name="T41" fmla="*/ 40 h 102"/>
                  <a:gd name="T42" fmla="*/ 74 w 76"/>
                  <a:gd name="T43" fmla="*/ 32 h 102"/>
                  <a:gd name="T44" fmla="*/ 70 w 76"/>
                  <a:gd name="T45" fmla="*/ 22 h 102"/>
                  <a:gd name="T46" fmla="*/ 66 w 76"/>
                  <a:gd name="T47" fmla="*/ 14 h 102"/>
                  <a:gd name="T48" fmla="*/ 60 w 76"/>
                  <a:gd name="T49" fmla="*/ 8 h 102"/>
                  <a:gd name="T50" fmla="*/ 54 w 76"/>
                  <a:gd name="T51" fmla="*/ 4 h 102"/>
                  <a:gd name="T52" fmla="*/ 46 w 76"/>
                  <a:gd name="T53" fmla="*/ 0 h 102"/>
                  <a:gd name="T54" fmla="*/ 38 w 76"/>
                  <a:gd name="T55" fmla="*/ 0 h 102"/>
                  <a:gd name="T56" fmla="*/ 38 w 76"/>
                  <a:gd name="T57" fmla="*/ 0 h 102"/>
                  <a:gd name="T58" fmla="*/ 30 w 76"/>
                  <a:gd name="T59" fmla="*/ 0 h 102"/>
                  <a:gd name="T60" fmla="*/ 24 w 76"/>
                  <a:gd name="T61" fmla="*/ 4 h 102"/>
                  <a:gd name="T62" fmla="*/ 16 w 76"/>
                  <a:gd name="T63" fmla="*/ 8 h 102"/>
                  <a:gd name="T64" fmla="*/ 10 w 76"/>
                  <a:gd name="T65" fmla="*/ 14 h 102"/>
                  <a:gd name="T66" fmla="*/ 6 w 76"/>
                  <a:gd name="T67" fmla="*/ 22 h 102"/>
                  <a:gd name="T68" fmla="*/ 2 w 76"/>
                  <a:gd name="T69" fmla="*/ 30 h 102"/>
                  <a:gd name="T70" fmla="*/ 0 w 76"/>
                  <a:gd name="T71" fmla="*/ 40 h 102"/>
                  <a:gd name="T72" fmla="*/ 0 w 76"/>
                  <a:gd name="T73" fmla="*/ 50 h 102"/>
                  <a:gd name="T74" fmla="*/ 0 w 76"/>
                  <a:gd name="T7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102">
                    <a:moveTo>
                      <a:pt x="0" y="50"/>
                    </a:moveTo>
                    <a:lnTo>
                      <a:pt x="0" y="50"/>
                    </a:lnTo>
                    <a:lnTo>
                      <a:pt x="0" y="62"/>
                    </a:lnTo>
                    <a:lnTo>
                      <a:pt x="2" y="72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6" y="94"/>
                    </a:lnTo>
                    <a:lnTo>
                      <a:pt x="22" y="98"/>
                    </a:lnTo>
                    <a:lnTo>
                      <a:pt x="30" y="102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46" y="102"/>
                    </a:lnTo>
                    <a:lnTo>
                      <a:pt x="52" y="98"/>
                    </a:lnTo>
                    <a:lnTo>
                      <a:pt x="60" y="94"/>
                    </a:lnTo>
                    <a:lnTo>
                      <a:pt x="66" y="88"/>
                    </a:lnTo>
                    <a:lnTo>
                      <a:pt x="70" y="80"/>
                    </a:lnTo>
                    <a:lnTo>
                      <a:pt x="74" y="72"/>
                    </a:lnTo>
                    <a:lnTo>
                      <a:pt x="76" y="62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76" y="40"/>
                    </a:lnTo>
                    <a:lnTo>
                      <a:pt x="74" y="32"/>
                    </a:lnTo>
                    <a:lnTo>
                      <a:pt x="70" y="22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28A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372"/>
              <p:cNvSpPr>
                <a:spLocks/>
              </p:cNvSpPr>
              <p:nvPr/>
            </p:nvSpPr>
            <p:spPr bwMode="auto">
              <a:xfrm>
                <a:off x="2962" y="3014"/>
                <a:ext cx="52" cy="64"/>
              </a:xfrm>
              <a:custGeom>
                <a:avLst/>
                <a:gdLst>
                  <a:gd name="T0" fmla="*/ 0 w 52"/>
                  <a:gd name="T1" fmla="*/ 30 h 64"/>
                  <a:gd name="T2" fmla="*/ 0 w 52"/>
                  <a:gd name="T3" fmla="*/ 30 h 64"/>
                  <a:gd name="T4" fmla="*/ 2 w 52"/>
                  <a:gd name="T5" fmla="*/ 44 h 64"/>
                  <a:gd name="T6" fmla="*/ 8 w 52"/>
                  <a:gd name="T7" fmla="*/ 54 h 64"/>
                  <a:gd name="T8" fmla="*/ 16 w 52"/>
                  <a:gd name="T9" fmla="*/ 60 h 64"/>
                  <a:gd name="T10" fmla="*/ 20 w 52"/>
                  <a:gd name="T11" fmla="*/ 62 h 64"/>
                  <a:gd name="T12" fmla="*/ 26 w 52"/>
                  <a:gd name="T13" fmla="*/ 64 h 64"/>
                  <a:gd name="T14" fmla="*/ 26 w 52"/>
                  <a:gd name="T15" fmla="*/ 64 h 64"/>
                  <a:gd name="T16" fmla="*/ 30 w 52"/>
                  <a:gd name="T17" fmla="*/ 62 h 64"/>
                  <a:gd name="T18" fmla="*/ 36 w 52"/>
                  <a:gd name="T19" fmla="*/ 60 h 64"/>
                  <a:gd name="T20" fmla="*/ 44 w 52"/>
                  <a:gd name="T21" fmla="*/ 54 h 64"/>
                  <a:gd name="T22" fmla="*/ 50 w 52"/>
                  <a:gd name="T23" fmla="*/ 44 h 64"/>
                  <a:gd name="T24" fmla="*/ 52 w 52"/>
                  <a:gd name="T25" fmla="*/ 32 h 64"/>
                  <a:gd name="T26" fmla="*/ 52 w 52"/>
                  <a:gd name="T27" fmla="*/ 32 h 64"/>
                  <a:gd name="T28" fmla="*/ 50 w 52"/>
                  <a:gd name="T29" fmla="*/ 18 h 64"/>
                  <a:gd name="T30" fmla="*/ 44 w 52"/>
                  <a:gd name="T31" fmla="*/ 8 h 64"/>
                  <a:gd name="T32" fmla="*/ 36 w 52"/>
                  <a:gd name="T33" fmla="*/ 2 h 64"/>
                  <a:gd name="T34" fmla="*/ 32 w 52"/>
                  <a:gd name="T35" fmla="*/ 0 h 64"/>
                  <a:gd name="T36" fmla="*/ 26 w 52"/>
                  <a:gd name="T37" fmla="*/ 0 h 64"/>
                  <a:gd name="T38" fmla="*/ 26 w 52"/>
                  <a:gd name="T39" fmla="*/ 0 h 64"/>
                  <a:gd name="T40" fmla="*/ 22 w 52"/>
                  <a:gd name="T41" fmla="*/ 0 h 64"/>
                  <a:gd name="T42" fmla="*/ 16 w 52"/>
                  <a:gd name="T43" fmla="*/ 2 h 64"/>
                  <a:gd name="T44" fmla="*/ 8 w 52"/>
                  <a:gd name="T45" fmla="*/ 8 h 64"/>
                  <a:gd name="T46" fmla="*/ 2 w 52"/>
                  <a:gd name="T47" fmla="*/ 18 h 64"/>
                  <a:gd name="T48" fmla="*/ 0 w 52"/>
                  <a:gd name="T49" fmla="*/ 30 h 64"/>
                  <a:gd name="T50" fmla="*/ 0 w 52"/>
                  <a:gd name="T51" fmla="*/ 3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64">
                    <a:moveTo>
                      <a:pt x="0" y="30"/>
                    </a:moveTo>
                    <a:lnTo>
                      <a:pt x="0" y="30"/>
                    </a:lnTo>
                    <a:lnTo>
                      <a:pt x="2" y="44"/>
                    </a:lnTo>
                    <a:lnTo>
                      <a:pt x="8" y="54"/>
                    </a:lnTo>
                    <a:lnTo>
                      <a:pt x="16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30" y="62"/>
                    </a:lnTo>
                    <a:lnTo>
                      <a:pt x="36" y="60"/>
                    </a:lnTo>
                    <a:lnTo>
                      <a:pt x="44" y="54"/>
                    </a:lnTo>
                    <a:lnTo>
                      <a:pt x="50" y="44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0" y="1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373"/>
              <p:cNvSpPr>
                <a:spLocks/>
              </p:cNvSpPr>
              <p:nvPr/>
            </p:nvSpPr>
            <p:spPr bwMode="auto">
              <a:xfrm>
                <a:off x="2990" y="3010"/>
                <a:ext cx="20" cy="26"/>
              </a:xfrm>
              <a:custGeom>
                <a:avLst/>
                <a:gdLst>
                  <a:gd name="T0" fmla="*/ 0 w 20"/>
                  <a:gd name="T1" fmla="*/ 12 h 26"/>
                  <a:gd name="T2" fmla="*/ 0 w 20"/>
                  <a:gd name="T3" fmla="*/ 12 h 26"/>
                  <a:gd name="T4" fmla="*/ 0 w 20"/>
                  <a:gd name="T5" fmla="*/ 16 h 26"/>
                  <a:gd name="T6" fmla="*/ 2 w 20"/>
                  <a:gd name="T7" fmla="*/ 22 h 26"/>
                  <a:gd name="T8" fmla="*/ 4 w 20"/>
                  <a:gd name="T9" fmla="*/ 24 h 26"/>
                  <a:gd name="T10" fmla="*/ 8 w 20"/>
                  <a:gd name="T11" fmla="*/ 26 h 26"/>
                  <a:gd name="T12" fmla="*/ 8 w 20"/>
                  <a:gd name="T13" fmla="*/ 26 h 26"/>
                  <a:gd name="T14" fmla="*/ 12 w 20"/>
                  <a:gd name="T15" fmla="*/ 26 h 26"/>
                  <a:gd name="T16" fmla="*/ 16 w 20"/>
                  <a:gd name="T17" fmla="*/ 24 h 26"/>
                  <a:gd name="T18" fmla="*/ 18 w 20"/>
                  <a:gd name="T19" fmla="*/ 20 h 26"/>
                  <a:gd name="T20" fmla="*/ 20 w 20"/>
                  <a:gd name="T21" fmla="*/ 14 h 26"/>
                  <a:gd name="T22" fmla="*/ 20 w 20"/>
                  <a:gd name="T23" fmla="*/ 14 h 26"/>
                  <a:gd name="T24" fmla="*/ 20 w 20"/>
                  <a:gd name="T25" fmla="*/ 10 h 26"/>
                  <a:gd name="T26" fmla="*/ 18 w 20"/>
                  <a:gd name="T27" fmla="*/ 6 h 26"/>
                  <a:gd name="T28" fmla="*/ 16 w 20"/>
                  <a:gd name="T29" fmla="*/ 2 h 26"/>
                  <a:gd name="T30" fmla="*/ 12 w 20"/>
                  <a:gd name="T31" fmla="*/ 0 h 26"/>
                  <a:gd name="T32" fmla="*/ 12 w 20"/>
                  <a:gd name="T33" fmla="*/ 0 h 26"/>
                  <a:gd name="T34" fmla="*/ 8 w 20"/>
                  <a:gd name="T35" fmla="*/ 2 h 26"/>
                  <a:gd name="T36" fmla="*/ 4 w 20"/>
                  <a:gd name="T37" fmla="*/ 4 h 26"/>
                  <a:gd name="T38" fmla="*/ 2 w 20"/>
                  <a:gd name="T39" fmla="*/ 8 h 26"/>
                  <a:gd name="T40" fmla="*/ 0 w 20"/>
                  <a:gd name="T41" fmla="*/ 12 h 26"/>
                  <a:gd name="T42" fmla="*/ 0 w 20"/>
                  <a:gd name="T4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6">
                    <a:moveTo>
                      <a:pt x="0" y="12"/>
                    </a:moveTo>
                    <a:lnTo>
                      <a:pt x="0" y="12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8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374"/>
              <p:cNvSpPr>
                <a:spLocks/>
              </p:cNvSpPr>
              <p:nvPr/>
            </p:nvSpPr>
            <p:spPr bwMode="auto">
              <a:xfrm>
                <a:off x="2964" y="3056"/>
                <a:ext cx="12" cy="12"/>
              </a:xfrm>
              <a:custGeom>
                <a:avLst/>
                <a:gdLst>
                  <a:gd name="T0" fmla="*/ 8 w 12"/>
                  <a:gd name="T1" fmla="*/ 0 h 12"/>
                  <a:gd name="T2" fmla="*/ 8 w 12"/>
                  <a:gd name="T3" fmla="*/ 0 h 12"/>
                  <a:gd name="T4" fmla="*/ 2 w 12"/>
                  <a:gd name="T5" fmla="*/ 0 h 12"/>
                  <a:gd name="T6" fmla="*/ 0 w 12"/>
                  <a:gd name="T7" fmla="*/ 4 h 12"/>
                  <a:gd name="T8" fmla="*/ 0 w 12"/>
                  <a:gd name="T9" fmla="*/ 4 h 12"/>
                  <a:gd name="T10" fmla="*/ 0 w 12"/>
                  <a:gd name="T11" fmla="*/ 10 h 12"/>
                  <a:gd name="T12" fmla="*/ 4 w 12"/>
                  <a:gd name="T13" fmla="*/ 12 h 12"/>
                  <a:gd name="T14" fmla="*/ 4 w 12"/>
                  <a:gd name="T15" fmla="*/ 12 h 12"/>
                  <a:gd name="T16" fmla="*/ 8 w 12"/>
                  <a:gd name="T17" fmla="*/ 12 h 12"/>
                  <a:gd name="T18" fmla="*/ 12 w 12"/>
                  <a:gd name="T19" fmla="*/ 8 h 12"/>
                  <a:gd name="T20" fmla="*/ 12 w 12"/>
                  <a:gd name="T21" fmla="*/ 8 h 12"/>
                  <a:gd name="T22" fmla="*/ 12 w 12"/>
                  <a:gd name="T23" fmla="*/ 4 h 12"/>
                  <a:gd name="T24" fmla="*/ 8 w 12"/>
                  <a:gd name="T25" fmla="*/ 0 h 12"/>
                  <a:gd name="T26" fmla="*/ 8 w 12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Freeform 375"/>
            <p:cNvSpPr>
              <a:spLocks/>
            </p:cNvSpPr>
            <p:nvPr/>
          </p:nvSpPr>
          <p:spPr bwMode="auto">
            <a:xfrm>
              <a:off x="4346" y="1152"/>
              <a:ext cx="190" cy="280"/>
            </a:xfrm>
            <a:custGeom>
              <a:avLst/>
              <a:gdLst>
                <a:gd name="T0" fmla="*/ 66 w 190"/>
                <a:gd name="T1" fmla="*/ 280 h 280"/>
                <a:gd name="T2" fmla="*/ 66 w 190"/>
                <a:gd name="T3" fmla="*/ 280 h 280"/>
                <a:gd name="T4" fmla="*/ 78 w 190"/>
                <a:gd name="T5" fmla="*/ 274 h 280"/>
                <a:gd name="T6" fmla="*/ 90 w 190"/>
                <a:gd name="T7" fmla="*/ 268 h 280"/>
                <a:gd name="T8" fmla="*/ 102 w 190"/>
                <a:gd name="T9" fmla="*/ 266 h 280"/>
                <a:gd name="T10" fmla="*/ 114 w 190"/>
                <a:gd name="T11" fmla="*/ 264 h 280"/>
                <a:gd name="T12" fmla="*/ 136 w 190"/>
                <a:gd name="T13" fmla="*/ 262 h 280"/>
                <a:gd name="T14" fmla="*/ 156 w 190"/>
                <a:gd name="T15" fmla="*/ 266 h 280"/>
                <a:gd name="T16" fmla="*/ 156 w 190"/>
                <a:gd name="T17" fmla="*/ 266 h 280"/>
                <a:gd name="T18" fmla="*/ 166 w 190"/>
                <a:gd name="T19" fmla="*/ 252 h 280"/>
                <a:gd name="T20" fmla="*/ 174 w 190"/>
                <a:gd name="T21" fmla="*/ 238 h 280"/>
                <a:gd name="T22" fmla="*/ 180 w 190"/>
                <a:gd name="T23" fmla="*/ 222 h 280"/>
                <a:gd name="T24" fmla="*/ 186 w 190"/>
                <a:gd name="T25" fmla="*/ 204 h 280"/>
                <a:gd name="T26" fmla="*/ 188 w 190"/>
                <a:gd name="T27" fmla="*/ 186 h 280"/>
                <a:gd name="T28" fmla="*/ 190 w 190"/>
                <a:gd name="T29" fmla="*/ 166 h 280"/>
                <a:gd name="T30" fmla="*/ 190 w 190"/>
                <a:gd name="T31" fmla="*/ 146 h 280"/>
                <a:gd name="T32" fmla="*/ 188 w 190"/>
                <a:gd name="T33" fmla="*/ 124 h 280"/>
                <a:gd name="T34" fmla="*/ 188 w 190"/>
                <a:gd name="T35" fmla="*/ 124 h 280"/>
                <a:gd name="T36" fmla="*/ 182 w 190"/>
                <a:gd name="T37" fmla="*/ 96 h 280"/>
                <a:gd name="T38" fmla="*/ 172 w 190"/>
                <a:gd name="T39" fmla="*/ 70 h 280"/>
                <a:gd name="T40" fmla="*/ 160 w 190"/>
                <a:gd name="T41" fmla="*/ 48 h 280"/>
                <a:gd name="T42" fmla="*/ 146 w 190"/>
                <a:gd name="T43" fmla="*/ 28 h 280"/>
                <a:gd name="T44" fmla="*/ 130 w 190"/>
                <a:gd name="T45" fmla="*/ 14 h 280"/>
                <a:gd name="T46" fmla="*/ 120 w 190"/>
                <a:gd name="T47" fmla="*/ 8 h 280"/>
                <a:gd name="T48" fmla="*/ 112 w 190"/>
                <a:gd name="T49" fmla="*/ 4 h 280"/>
                <a:gd name="T50" fmla="*/ 102 w 190"/>
                <a:gd name="T51" fmla="*/ 2 h 280"/>
                <a:gd name="T52" fmla="*/ 94 w 190"/>
                <a:gd name="T53" fmla="*/ 0 h 280"/>
                <a:gd name="T54" fmla="*/ 84 w 190"/>
                <a:gd name="T55" fmla="*/ 0 h 280"/>
                <a:gd name="T56" fmla="*/ 74 w 190"/>
                <a:gd name="T57" fmla="*/ 2 h 280"/>
                <a:gd name="T58" fmla="*/ 74 w 190"/>
                <a:gd name="T59" fmla="*/ 2 h 280"/>
                <a:gd name="T60" fmla="*/ 64 w 190"/>
                <a:gd name="T61" fmla="*/ 4 h 280"/>
                <a:gd name="T62" fmla="*/ 56 w 190"/>
                <a:gd name="T63" fmla="*/ 8 h 280"/>
                <a:gd name="T64" fmla="*/ 48 w 190"/>
                <a:gd name="T65" fmla="*/ 14 h 280"/>
                <a:gd name="T66" fmla="*/ 40 w 190"/>
                <a:gd name="T67" fmla="*/ 22 h 280"/>
                <a:gd name="T68" fmla="*/ 26 w 190"/>
                <a:gd name="T69" fmla="*/ 38 h 280"/>
                <a:gd name="T70" fmla="*/ 14 w 190"/>
                <a:gd name="T71" fmla="*/ 58 h 280"/>
                <a:gd name="T72" fmla="*/ 6 w 190"/>
                <a:gd name="T73" fmla="*/ 82 h 280"/>
                <a:gd name="T74" fmla="*/ 2 w 190"/>
                <a:gd name="T75" fmla="*/ 110 h 280"/>
                <a:gd name="T76" fmla="*/ 0 w 190"/>
                <a:gd name="T77" fmla="*/ 138 h 280"/>
                <a:gd name="T78" fmla="*/ 2 w 190"/>
                <a:gd name="T79" fmla="*/ 168 h 280"/>
                <a:gd name="T80" fmla="*/ 2 w 190"/>
                <a:gd name="T81" fmla="*/ 168 h 280"/>
                <a:gd name="T82" fmla="*/ 6 w 190"/>
                <a:gd name="T83" fmla="*/ 186 h 280"/>
                <a:gd name="T84" fmla="*/ 12 w 190"/>
                <a:gd name="T85" fmla="*/ 204 h 280"/>
                <a:gd name="T86" fmla="*/ 18 w 190"/>
                <a:gd name="T87" fmla="*/ 222 h 280"/>
                <a:gd name="T88" fmla="*/ 26 w 190"/>
                <a:gd name="T89" fmla="*/ 236 h 280"/>
                <a:gd name="T90" fmla="*/ 34 w 190"/>
                <a:gd name="T91" fmla="*/ 250 h 280"/>
                <a:gd name="T92" fmla="*/ 44 w 190"/>
                <a:gd name="T93" fmla="*/ 262 h 280"/>
                <a:gd name="T94" fmla="*/ 56 w 190"/>
                <a:gd name="T95" fmla="*/ 272 h 280"/>
                <a:gd name="T96" fmla="*/ 66 w 190"/>
                <a:gd name="T97" fmla="*/ 280 h 280"/>
                <a:gd name="T98" fmla="*/ 66 w 190"/>
                <a:gd name="T9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" h="280">
                  <a:moveTo>
                    <a:pt x="66" y="280"/>
                  </a:moveTo>
                  <a:lnTo>
                    <a:pt x="66" y="280"/>
                  </a:lnTo>
                  <a:lnTo>
                    <a:pt x="78" y="274"/>
                  </a:lnTo>
                  <a:lnTo>
                    <a:pt x="90" y="268"/>
                  </a:lnTo>
                  <a:lnTo>
                    <a:pt x="102" y="266"/>
                  </a:lnTo>
                  <a:lnTo>
                    <a:pt x="114" y="264"/>
                  </a:lnTo>
                  <a:lnTo>
                    <a:pt x="136" y="262"/>
                  </a:lnTo>
                  <a:lnTo>
                    <a:pt x="156" y="266"/>
                  </a:lnTo>
                  <a:lnTo>
                    <a:pt x="156" y="266"/>
                  </a:lnTo>
                  <a:lnTo>
                    <a:pt x="166" y="252"/>
                  </a:lnTo>
                  <a:lnTo>
                    <a:pt x="174" y="238"/>
                  </a:lnTo>
                  <a:lnTo>
                    <a:pt x="180" y="222"/>
                  </a:lnTo>
                  <a:lnTo>
                    <a:pt x="186" y="204"/>
                  </a:lnTo>
                  <a:lnTo>
                    <a:pt x="188" y="186"/>
                  </a:lnTo>
                  <a:lnTo>
                    <a:pt x="190" y="166"/>
                  </a:lnTo>
                  <a:lnTo>
                    <a:pt x="190" y="146"/>
                  </a:lnTo>
                  <a:lnTo>
                    <a:pt x="188" y="124"/>
                  </a:lnTo>
                  <a:lnTo>
                    <a:pt x="188" y="124"/>
                  </a:lnTo>
                  <a:lnTo>
                    <a:pt x="182" y="96"/>
                  </a:lnTo>
                  <a:lnTo>
                    <a:pt x="172" y="70"/>
                  </a:lnTo>
                  <a:lnTo>
                    <a:pt x="160" y="48"/>
                  </a:lnTo>
                  <a:lnTo>
                    <a:pt x="146" y="28"/>
                  </a:lnTo>
                  <a:lnTo>
                    <a:pt x="130" y="14"/>
                  </a:lnTo>
                  <a:lnTo>
                    <a:pt x="120" y="8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4" y="0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4"/>
                  </a:lnTo>
                  <a:lnTo>
                    <a:pt x="40" y="22"/>
                  </a:lnTo>
                  <a:lnTo>
                    <a:pt x="26" y="38"/>
                  </a:lnTo>
                  <a:lnTo>
                    <a:pt x="14" y="58"/>
                  </a:lnTo>
                  <a:lnTo>
                    <a:pt x="6" y="82"/>
                  </a:lnTo>
                  <a:lnTo>
                    <a:pt x="2" y="110"/>
                  </a:lnTo>
                  <a:lnTo>
                    <a:pt x="0" y="138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86"/>
                  </a:lnTo>
                  <a:lnTo>
                    <a:pt x="12" y="204"/>
                  </a:lnTo>
                  <a:lnTo>
                    <a:pt x="18" y="222"/>
                  </a:lnTo>
                  <a:lnTo>
                    <a:pt x="26" y="236"/>
                  </a:lnTo>
                  <a:lnTo>
                    <a:pt x="34" y="250"/>
                  </a:lnTo>
                  <a:lnTo>
                    <a:pt x="44" y="262"/>
                  </a:lnTo>
                  <a:lnTo>
                    <a:pt x="56" y="272"/>
                  </a:lnTo>
                  <a:lnTo>
                    <a:pt x="66" y="280"/>
                  </a:lnTo>
                  <a:lnTo>
                    <a:pt x="66" y="280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376"/>
            <p:cNvSpPr>
              <a:spLocks/>
            </p:cNvSpPr>
            <p:nvPr/>
          </p:nvSpPr>
          <p:spPr bwMode="auto">
            <a:xfrm>
              <a:off x="4360" y="1180"/>
              <a:ext cx="162" cy="262"/>
            </a:xfrm>
            <a:custGeom>
              <a:avLst/>
              <a:gdLst>
                <a:gd name="T0" fmla="*/ 62 w 162"/>
                <a:gd name="T1" fmla="*/ 2 h 262"/>
                <a:gd name="T2" fmla="*/ 62 w 162"/>
                <a:gd name="T3" fmla="*/ 2 h 262"/>
                <a:gd name="T4" fmla="*/ 70 w 162"/>
                <a:gd name="T5" fmla="*/ 0 h 262"/>
                <a:gd name="T6" fmla="*/ 78 w 162"/>
                <a:gd name="T7" fmla="*/ 0 h 262"/>
                <a:gd name="T8" fmla="*/ 86 w 162"/>
                <a:gd name="T9" fmla="*/ 2 h 262"/>
                <a:gd name="T10" fmla="*/ 94 w 162"/>
                <a:gd name="T11" fmla="*/ 4 h 262"/>
                <a:gd name="T12" fmla="*/ 110 w 162"/>
                <a:gd name="T13" fmla="*/ 14 h 262"/>
                <a:gd name="T14" fmla="*/ 124 w 162"/>
                <a:gd name="T15" fmla="*/ 26 h 262"/>
                <a:gd name="T16" fmla="*/ 136 w 162"/>
                <a:gd name="T17" fmla="*/ 44 h 262"/>
                <a:gd name="T18" fmla="*/ 146 w 162"/>
                <a:gd name="T19" fmla="*/ 66 h 262"/>
                <a:gd name="T20" fmla="*/ 154 w 162"/>
                <a:gd name="T21" fmla="*/ 90 h 262"/>
                <a:gd name="T22" fmla="*/ 160 w 162"/>
                <a:gd name="T23" fmla="*/ 116 h 262"/>
                <a:gd name="T24" fmla="*/ 160 w 162"/>
                <a:gd name="T25" fmla="*/ 116 h 262"/>
                <a:gd name="T26" fmla="*/ 162 w 162"/>
                <a:gd name="T27" fmla="*/ 136 h 262"/>
                <a:gd name="T28" fmla="*/ 162 w 162"/>
                <a:gd name="T29" fmla="*/ 154 h 262"/>
                <a:gd name="T30" fmla="*/ 160 w 162"/>
                <a:gd name="T31" fmla="*/ 174 h 262"/>
                <a:gd name="T32" fmla="*/ 158 w 162"/>
                <a:gd name="T33" fmla="*/ 190 h 262"/>
                <a:gd name="T34" fmla="*/ 152 w 162"/>
                <a:gd name="T35" fmla="*/ 208 h 262"/>
                <a:gd name="T36" fmla="*/ 148 w 162"/>
                <a:gd name="T37" fmla="*/ 222 h 262"/>
                <a:gd name="T38" fmla="*/ 140 w 162"/>
                <a:gd name="T39" fmla="*/ 236 h 262"/>
                <a:gd name="T40" fmla="*/ 132 w 162"/>
                <a:gd name="T41" fmla="*/ 248 h 262"/>
                <a:gd name="T42" fmla="*/ 132 w 162"/>
                <a:gd name="T43" fmla="*/ 248 h 262"/>
                <a:gd name="T44" fmla="*/ 116 w 162"/>
                <a:gd name="T45" fmla="*/ 244 h 262"/>
                <a:gd name="T46" fmla="*/ 96 w 162"/>
                <a:gd name="T47" fmla="*/ 246 h 262"/>
                <a:gd name="T48" fmla="*/ 86 w 162"/>
                <a:gd name="T49" fmla="*/ 248 h 262"/>
                <a:gd name="T50" fmla="*/ 76 w 162"/>
                <a:gd name="T51" fmla="*/ 250 h 262"/>
                <a:gd name="T52" fmla="*/ 66 w 162"/>
                <a:gd name="T53" fmla="*/ 256 h 262"/>
                <a:gd name="T54" fmla="*/ 56 w 162"/>
                <a:gd name="T55" fmla="*/ 262 h 262"/>
                <a:gd name="T56" fmla="*/ 56 w 162"/>
                <a:gd name="T57" fmla="*/ 262 h 262"/>
                <a:gd name="T58" fmla="*/ 46 w 162"/>
                <a:gd name="T59" fmla="*/ 254 h 262"/>
                <a:gd name="T60" fmla="*/ 38 w 162"/>
                <a:gd name="T61" fmla="*/ 244 h 262"/>
                <a:gd name="T62" fmla="*/ 28 w 162"/>
                <a:gd name="T63" fmla="*/ 234 h 262"/>
                <a:gd name="T64" fmla="*/ 22 w 162"/>
                <a:gd name="T65" fmla="*/ 220 h 262"/>
                <a:gd name="T66" fmla="*/ 14 w 162"/>
                <a:gd name="T67" fmla="*/ 206 h 262"/>
                <a:gd name="T68" fmla="*/ 10 w 162"/>
                <a:gd name="T69" fmla="*/ 190 h 262"/>
                <a:gd name="T70" fmla="*/ 4 w 162"/>
                <a:gd name="T71" fmla="*/ 174 h 262"/>
                <a:gd name="T72" fmla="*/ 2 w 162"/>
                <a:gd name="T73" fmla="*/ 156 h 262"/>
                <a:gd name="T74" fmla="*/ 2 w 162"/>
                <a:gd name="T75" fmla="*/ 156 h 262"/>
                <a:gd name="T76" fmla="*/ 0 w 162"/>
                <a:gd name="T77" fmla="*/ 128 h 262"/>
                <a:gd name="T78" fmla="*/ 0 w 162"/>
                <a:gd name="T79" fmla="*/ 102 h 262"/>
                <a:gd name="T80" fmla="*/ 4 w 162"/>
                <a:gd name="T81" fmla="*/ 78 h 262"/>
                <a:gd name="T82" fmla="*/ 12 w 162"/>
                <a:gd name="T83" fmla="*/ 54 h 262"/>
                <a:gd name="T84" fmla="*/ 22 w 162"/>
                <a:gd name="T85" fmla="*/ 36 h 262"/>
                <a:gd name="T86" fmla="*/ 32 w 162"/>
                <a:gd name="T87" fmla="*/ 20 h 262"/>
                <a:gd name="T88" fmla="*/ 46 w 162"/>
                <a:gd name="T89" fmla="*/ 8 h 262"/>
                <a:gd name="T90" fmla="*/ 54 w 162"/>
                <a:gd name="T91" fmla="*/ 4 h 262"/>
                <a:gd name="T92" fmla="*/ 62 w 162"/>
                <a:gd name="T93" fmla="*/ 2 h 262"/>
                <a:gd name="T94" fmla="*/ 62 w 162"/>
                <a:gd name="T95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262">
                  <a:moveTo>
                    <a:pt x="62" y="2"/>
                  </a:moveTo>
                  <a:lnTo>
                    <a:pt x="62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6" y="2"/>
                  </a:lnTo>
                  <a:lnTo>
                    <a:pt x="94" y="4"/>
                  </a:lnTo>
                  <a:lnTo>
                    <a:pt x="110" y="14"/>
                  </a:lnTo>
                  <a:lnTo>
                    <a:pt x="124" y="26"/>
                  </a:lnTo>
                  <a:lnTo>
                    <a:pt x="136" y="44"/>
                  </a:lnTo>
                  <a:lnTo>
                    <a:pt x="146" y="66"/>
                  </a:lnTo>
                  <a:lnTo>
                    <a:pt x="154" y="90"/>
                  </a:lnTo>
                  <a:lnTo>
                    <a:pt x="160" y="116"/>
                  </a:lnTo>
                  <a:lnTo>
                    <a:pt x="160" y="116"/>
                  </a:lnTo>
                  <a:lnTo>
                    <a:pt x="162" y="136"/>
                  </a:lnTo>
                  <a:lnTo>
                    <a:pt x="162" y="154"/>
                  </a:lnTo>
                  <a:lnTo>
                    <a:pt x="160" y="174"/>
                  </a:lnTo>
                  <a:lnTo>
                    <a:pt x="158" y="190"/>
                  </a:lnTo>
                  <a:lnTo>
                    <a:pt x="152" y="208"/>
                  </a:lnTo>
                  <a:lnTo>
                    <a:pt x="148" y="222"/>
                  </a:lnTo>
                  <a:lnTo>
                    <a:pt x="140" y="23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16" y="244"/>
                  </a:lnTo>
                  <a:lnTo>
                    <a:pt x="96" y="246"/>
                  </a:lnTo>
                  <a:lnTo>
                    <a:pt x="86" y="248"/>
                  </a:lnTo>
                  <a:lnTo>
                    <a:pt x="76" y="250"/>
                  </a:lnTo>
                  <a:lnTo>
                    <a:pt x="66" y="256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46" y="254"/>
                  </a:lnTo>
                  <a:lnTo>
                    <a:pt x="38" y="244"/>
                  </a:lnTo>
                  <a:lnTo>
                    <a:pt x="28" y="234"/>
                  </a:lnTo>
                  <a:lnTo>
                    <a:pt x="22" y="220"/>
                  </a:lnTo>
                  <a:lnTo>
                    <a:pt x="14" y="206"/>
                  </a:lnTo>
                  <a:lnTo>
                    <a:pt x="10" y="190"/>
                  </a:lnTo>
                  <a:lnTo>
                    <a:pt x="4" y="174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2" y="54"/>
                  </a:lnTo>
                  <a:lnTo>
                    <a:pt x="22" y="36"/>
                  </a:lnTo>
                  <a:lnTo>
                    <a:pt x="32" y="20"/>
                  </a:lnTo>
                  <a:lnTo>
                    <a:pt x="46" y="8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77"/>
            <p:cNvSpPr>
              <a:spLocks/>
            </p:cNvSpPr>
            <p:nvPr/>
          </p:nvSpPr>
          <p:spPr bwMode="auto">
            <a:xfrm>
              <a:off x="4368" y="1194"/>
              <a:ext cx="144" cy="240"/>
            </a:xfrm>
            <a:custGeom>
              <a:avLst/>
              <a:gdLst>
                <a:gd name="T0" fmla="*/ 60 w 144"/>
                <a:gd name="T1" fmla="*/ 0 h 240"/>
                <a:gd name="T2" fmla="*/ 60 w 144"/>
                <a:gd name="T3" fmla="*/ 0 h 240"/>
                <a:gd name="T4" fmla="*/ 66 w 144"/>
                <a:gd name="T5" fmla="*/ 0 h 240"/>
                <a:gd name="T6" fmla="*/ 74 w 144"/>
                <a:gd name="T7" fmla="*/ 2 h 240"/>
                <a:gd name="T8" fmla="*/ 88 w 144"/>
                <a:gd name="T9" fmla="*/ 8 h 240"/>
                <a:gd name="T10" fmla="*/ 100 w 144"/>
                <a:gd name="T11" fmla="*/ 16 h 240"/>
                <a:gd name="T12" fmla="*/ 112 w 144"/>
                <a:gd name="T13" fmla="*/ 30 h 240"/>
                <a:gd name="T14" fmla="*/ 124 w 144"/>
                <a:gd name="T15" fmla="*/ 48 h 240"/>
                <a:gd name="T16" fmla="*/ 132 w 144"/>
                <a:gd name="T17" fmla="*/ 68 h 240"/>
                <a:gd name="T18" fmla="*/ 138 w 144"/>
                <a:gd name="T19" fmla="*/ 90 h 240"/>
                <a:gd name="T20" fmla="*/ 142 w 144"/>
                <a:gd name="T21" fmla="*/ 114 h 240"/>
                <a:gd name="T22" fmla="*/ 142 w 144"/>
                <a:gd name="T23" fmla="*/ 114 h 240"/>
                <a:gd name="T24" fmla="*/ 144 w 144"/>
                <a:gd name="T25" fmla="*/ 132 h 240"/>
                <a:gd name="T26" fmla="*/ 142 w 144"/>
                <a:gd name="T27" fmla="*/ 150 h 240"/>
                <a:gd name="T28" fmla="*/ 140 w 144"/>
                <a:gd name="T29" fmla="*/ 168 h 240"/>
                <a:gd name="T30" fmla="*/ 138 w 144"/>
                <a:gd name="T31" fmla="*/ 184 h 240"/>
                <a:gd name="T32" fmla="*/ 132 w 144"/>
                <a:gd name="T33" fmla="*/ 198 h 240"/>
                <a:gd name="T34" fmla="*/ 126 w 144"/>
                <a:gd name="T35" fmla="*/ 210 h 240"/>
                <a:gd name="T36" fmla="*/ 120 w 144"/>
                <a:gd name="T37" fmla="*/ 222 h 240"/>
                <a:gd name="T38" fmla="*/ 110 w 144"/>
                <a:gd name="T39" fmla="*/ 232 h 240"/>
                <a:gd name="T40" fmla="*/ 110 w 144"/>
                <a:gd name="T41" fmla="*/ 232 h 240"/>
                <a:gd name="T42" fmla="*/ 100 w 144"/>
                <a:gd name="T43" fmla="*/ 230 h 240"/>
                <a:gd name="T44" fmla="*/ 86 w 144"/>
                <a:gd name="T45" fmla="*/ 232 h 240"/>
                <a:gd name="T46" fmla="*/ 74 w 144"/>
                <a:gd name="T47" fmla="*/ 234 h 240"/>
                <a:gd name="T48" fmla="*/ 60 w 144"/>
                <a:gd name="T49" fmla="*/ 240 h 240"/>
                <a:gd name="T50" fmla="*/ 60 w 144"/>
                <a:gd name="T51" fmla="*/ 240 h 240"/>
                <a:gd name="T52" fmla="*/ 50 w 144"/>
                <a:gd name="T53" fmla="*/ 234 h 240"/>
                <a:gd name="T54" fmla="*/ 40 w 144"/>
                <a:gd name="T55" fmla="*/ 224 h 240"/>
                <a:gd name="T56" fmla="*/ 30 w 144"/>
                <a:gd name="T57" fmla="*/ 214 h 240"/>
                <a:gd name="T58" fmla="*/ 22 w 144"/>
                <a:gd name="T59" fmla="*/ 200 h 240"/>
                <a:gd name="T60" fmla="*/ 14 w 144"/>
                <a:gd name="T61" fmla="*/ 186 h 240"/>
                <a:gd name="T62" fmla="*/ 8 w 144"/>
                <a:gd name="T63" fmla="*/ 168 h 240"/>
                <a:gd name="T64" fmla="*/ 4 w 144"/>
                <a:gd name="T65" fmla="*/ 150 h 240"/>
                <a:gd name="T66" fmla="*/ 2 w 144"/>
                <a:gd name="T67" fmla="*/ 132 h 240"/>
                <a:gd name="T68" fmla="*/ 2 w 144"/>
                <a:gd name="T69" fmla="*/ 132 h 240"/>
                <a:gd name="T70" fmla="*/ 0 w 144"/>
                <a:gd name="T71" fmla="*/ 106 h 240"/>
                <a:gd name="T72" fmla="*/ 2 w 144"/>
                <a:gd name="T73" fmla="*/ 84 h 240"/>
                <a:gd name="T74" fmla="*/ 6 w 144"/>
                <a:gd name="T75" fmla="*/ 62 h 240"/>
                <a:gd name="T76" fmla="*/ 14 w 144"/>
                <a:gd name="T77" fmla="*/ 42 h 240"/>
                <a:gd name="T78" fmla="*/ 22 w 144"/>
                <a:gd name="T79" fmla="*/ 26 h 240"/>
                <a:gd name="T80" fmla="*/ 34 w 144"/>
                <a:gd name="T81" fmla="*/ 14 h 240"/>
                <a:gd name="T82" fmla="*/ 46 w 144"/>
                <a:gd name="T83" fmla="*/ 6 h 240"/>
                <a:gd name="T84" fmla="*/ 52 w 144"/>
                <a:gd name="T85" fmla="*/ 2 h 240"/>
                <a:gd name="T86" fmla="*/ 60 w 144"/>
                <a:gd name="T87" fmla="*/ 0 h 240"/>
                <a:gd name="T88" fmla="*/ 60 w 144"/>
                <a:gd name="T8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" h="240">
                  <a:moveTo>
                    <a:pt x="60" y="0"/>
                  </a:moveTo>
                  <a:lnTo>
                    <a:pt x="60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8" y="8"/>
                  </a:lnTo>
                  <a:lnTo>
                    <a:pt x="100" y="16"/>
                  </a:lnTo>
                  <a:lnTo>
                    <a:pt x="112" y="30"/>
                  </a:lnTo>
                  <a:lnTo>
                    <a:pt x="124" y="48"/>
                  </a:lnTo>
                  <a:lnTo>
                    <a:pt x="132" y="68"/>
                  </a:lnTo>
                  <a:lnTo>
                    <a:pt x="138" y="90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4" y="132"/>
                  </a:lnTo>
                  <a:lnTo>
                    <a:pt x="142" y="150"/>
                  </a:lnTo>
                  <a:lnTo>
                    <a:pt x="140" y="168"/>
                  </a:lnTo>
                  <a:lnTo>
                    <a:pt x="138" y="184"/>
                  </a:lnTo>
                  <a:lnTo>
                    <a:pt x="132" y="198"/>
                  </a:lnTo>
                  <a:lnTo>
                    <a:pt x="126" y="210"/>
                  </a:lnTo>
                  <a:lnTo>
                    <a:pt x="120" y="222"/>
                  </a:lnTo>
                  <a:lnTo>
                    <a:pt x="110" y="232"/>
                  </a:lnTo>
                  <a:lnTo>
                    <a:pt x="110" y="232"/>
                  </a:lnTo>
                  <a:lnTo>
                    <a:pt x="100" y="230"/>
                  </a:lnTo>
                  <a:lnTo>
                    <a:pt x="86" y="232"/>
                  </a:lnTo>
                  <a:lnTo>
                    <a:pt x="74" y="234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50" y="234"/>
                  </a:lnTo>
                  <a:lnTo>
                    <a:pt x="40" y="224"/>
                  </a:lnTo>
                  <a:lnTo>
                    <a:pt x="30" y="214"/>
                  </a:lnTo>
                  <a:lnTo>
                    <a:pt x="22" y="200"/>
                  </a:lnTo>
                  <a:lnTo>
                    <a:pt x="14" y="186"/>
                  </a:lnTo>
                  <a:lnTo>
                    <a:pt x="8" y="168"/>
                  </a:lnTo>
                  <a:lnTo>
                    <a:pt x="4" y="15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6" y="62"/>
                  </a:lnTo>
                  <a:lnTo>
                    <a:pt x="14" y="42"/>
                  </a:lnTo>
                  <a:lnTo>
                    <a:pt x="22" y="26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78"/>
            <p:cNvSpPr>
              <a:spLocks/>
            </p:cNvSpPr>
            <p:nvPr/>
          </p:nvSpPr>
          <p:spPr bwMode="auto">
            <a:xfrm>
              <a:off x="4368" y="1194"/>
              <a:ext cx="142" cy="146"/>
            </a:xfrm>
            <a:custGeom>
              <a:avLst/>
              <a:gdLst>
                <a:gd name="T0" fmla="*/ 62 w 142"/>
                <a:gd name="T1" fmla="*/ 22 h 146"/>
                <a:gd name="T2" fmla="*/ 62 w 142"/>
                <a:gd name="T3" fmla="*/ 22 h 146"/>
                <a:gd name="T4" fmla="*/ 48 w 142"/>
                <a:gd name="T5" fmla="*/ 26 h 146"/>
                <a:gd name="T6" fmla="*/ 36 w 142"/>
                <a:gd name="T7" fmla="*/ 34 h 146"/>
                <a:gd name="T8" fmla="*/ 26 w 142"/>
                <a:gd name="T9" fmla="*/ 46 h 146"/>
                <a:gd name="T10" fmla="*/ 18 w 142"/>
                <a:gd name="T11" fmla="*/ 62 h 146"/>
                <a:gd name="T12" fmla="*/ 10 w 142"/>
                <a:gd name="T13" fmla="*/ 80 h 146"/>
                <a:gd name="T14" fmla="*/ 6 w 142"/>
                <a:gd name="T15" fmla="*/ 100 h 146"/>
                <a:gd name="T16" fmla="*/ 4 w 142"/>
                <a:gd name="T17" fmla="*/ 122 h 146"/>
                <a:gd name="T18" fmla="*/ 4 w 142"/>
                <a:gd name="T19" fmla="*/ 146 h 146"/>
                <a:gd name="T20" fmla="*/ 4 w 142"/>
                <a:gd name="T21" fmla="*/ 146 h 146"/>
                <a:gd name="T22" fmla="*/ 2 w 142"/>
                <a:gd name="T23" fmla="*/ 132 h 146"/>
                <a:gd name="T24" fmla="*/ 2 w 142"/>
                <a:gd name="T25" fmla="*/ 132 h 146"/>
                <a:gd name="T26" fmla="*/ 0 w 142"/>
                <a:gd name="T27" fmla="*/ 106 h 146"/>
                <a:gd name="T28" fmla="*/ 2 w 142"/>
                <a:gd name="T29" fmla="*/ 84 h 146"/>
                <a:gd name="T30" fmla="*/ 6 w 142"/>
                <a:gd name="T31" fmla="*/ 62 h 146"/>
                <a:gd name="T32" fmla="*/ 14 w 142"/>
                <a:gd name="T33" fmla="*/ 42 h 146"/>
                <a:gd name="T34" fmla="*/ 22 w 142"/>
                <a:gd name="T35" fmla="*/ 26 h 146"/>
                <a:gd name="T36" fmla="*/ 34 w 142"/>
                <a:gd name="T37" fmla="*/ 14 h 146"/>
                <a:gd name="T38" fmla="*/ 46 w 142"/>
                <a:gd name="T39" fmla="*/ 6 h 146"/>
                <a:gd name="T40" fmla="*/ 52 w 142"/>
                <a:gd name="T41" fmla="*/ 2 h 146"/>
                <a:gd name="T42" fmla="*/ 60 w 142"/>
                <a:gd name="T43" fmla="*/ 0 h 146"/>
                <a:gd name="T44" fmla="*/ 60 w 142"/>
                <a:gd name="T45" fmla="*/ 0 h 146"/>
                <a:gd name="T46" fmla="*/ 66 w 142"/>
                <a:gd name="T47" fmla="*/ 0 h 146"/>
                <a:gd name="T48" fmla="*/ 74 w 142"/>
                <a:gd name="T49" fmla="*/ 2 h 146"/>
                <a:gd name="T50" fmla="*/ 88 w 142"/>
                <a:gd name="T51" fmla="*/ 8 h 146"/>
                <a:gd name="T52" fmla="*/ 100 w 142"/>
                <a:gd name="T53" fmla="*/ 16 h 146"/>
                <a:gd name="T54" fmla="*/ 112 w 142"/>
                <a:gd name="T55" fmla="*/ 30 h 146"/>
                <a:gd name="T56" fmla="*/ 124 w 142"/>
                <a:gd name="T57" fmla="*/ 48 h 146"/>
                <a:gd name="T58" fmla="*/ 132 w 142"/>
                <a:gd name="T59" fmla="*/ 68 h 146"/>
                <a:gd name="T60" fmla="*/ 138 w 142"/>
                <a:gd name="T61" fmla="*/ 90 h 146"/>
                <a:gd name="T62" fmla="*/ 142 w 142"/>
                <a:gd name="T63" fmla="*/ 114 h 146"/>
                <a:gd name="T64" fmla="*/ 142 w 142"/>
                <a:gd name="T65" fmla="*/ 114 h 146"/>
                <a:gd name="T66" fmla="*/ 142 w 142"/>
                <a:gd name="T67" fmla="*/ 120 h 146"/>
                <a:gd name="T68" fmla="*/ 142 w 142"/>
                <a:gd name="T69" fmla="*/ 120 h 146"/>
                <a:gd name="T70" fmla="*/ 138 w 142"/>
                <a:gd name="T71" fmla="*/ 98 h 146"/>
                <a:gd name="T72" fmla="*/ 130 w 142"/>
                <a:gd name="T73" fmla="*/ 78 h 146"/>
                <a:gd name="T74" fmla="*/ 122 w 142"/>
                <a:gd name="T75" fmla="*/ 62 h 146"/>
                <a:gd name="T76" fmla="*/ 112 w 142"/>
                <a:gd name="T77" fmla="*/ 48 h 146"/>
                <a:gd name="T78" fmla="*/ 100 w 142"/>
                <a:gd name="T79" fmla="*/ 36 h 146"/>
                <a:gd name="T80" fmla="*/ 88 w 142"/>
                <a:gd name="T81" fmla="*/ 28 h 146"/>
                <a:gd name="T82" fmla="*/ 76 w 142"/>
                <a:gd name="T83" fmla="*/ 22 h 146"/>
                <a:gd name="T84" fmla="*/ 62 w 142"/>
                <a:gd name="T85" fmla="*/ 22 h 146"/>
                <a:gd name="T86" fmla="*/ 62 w 142"/>
                <a:gd name="T87" fmla="*/ 2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46">
                  <a:moveTo>
                    <a:pt x="62" y="22"/>
                  </a:moveTo>
                  <a:lnTo>
                    <a:pt x="62" y="22"/>
                  </a:lnTo>
                  <a:lnTo>
                    <a:pt x="48" y="26"/>
                  </a:lnTo>
                  <a:lnTo>
                    <a:pt x="36" y="34"/>
                  </a:lnTo>
                  <a:lnTo>
                    <a:pt x="26" y="46"/>
                  </a:lnTo>
                  <a:lnTo>
                    <a:pt x="18" y="62"/>
                  </a:lnTo>
                  <a:lnTo>
                    <a:pt x="10" y="80"/>
                  </a:lnTo>
                  <a:lnTo>
                    <a:pt x="6" y="100"/>
                  </a:lnTo>
                  <a:lnTo>
                    <a:pt x="4" y="122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6" y="62"/>
                  </a:lnTo>
                  <a:lnTo>
                    <a:pt x="14" y="42"/>
                  </a:lnTo>
                  <a:lnTo>
                    <a:pt x="22" y="26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8" y="8"/>
                  </a:lnTo>
                  <a:lnTo>
                    <a:pt x="100" y="16"/>
                  </a:lnTo>
                  <a:lnTo>
                    <a:pt x="112" y="30"/>
                  </a:lnTo>
                  <a:lnTo>
                    <a:pt x="124" y="48"/>
                  </a:lnTo>
                  <a:lnTo>
                    <a:pt x="132" y="68"/>
                  </a:lnTo>
                  <a:lnTo>
                    <a:pt x="138" y="90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38" y="98"/>
                  </a:lnTo>
                  <a:lnTo>
                    <a:pt x="130" y="78"/>
                  </a:lnTo>
                  <a:lnTo>
                    <a:pt x="122" y="62"/>
                  </a:lnTo>
                  <a:lnTo>
                    <a:pt x="112" y="48"/>
                  </a:lnTo>
                  <a:lnTo>
                    <a:pt x="100" y="36"/>
                  </a:lnTo>
                  <a:lnTo>
                    <a:pt x="88" y="28"/>
                  </a:lnTo>
                  <a:lnTo>
                    <a:pt x="76" y="22"/>
                  </a:lnTo>
                  <a:lnTo>
                    <a:pt x="62" y="22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79"/>
            <p:cNvSpPr>
              <a:spLocks/>
            </p:cNvSpPr>
            <p:nvPr/>
          </p:nvSpPr>
          <p:spPr bwMode="auto">
            <a:xfrm>
              <a:off x="4390" y="1248"/>
              <a:ext cx="98" cy="130"/>
            </a:xfrm>
            <a:custGeom>
              <a:avLst/>
              <a:gdLst>
                <a:gd name="T0" fmla="*/ 2 w 98"/>
                <a:gd name="T1" fmla="*/ 72 h 130"/>
                <a:gd name="T2" fmla="*/ 2 w 98"/>
                <a:gd name="T3" fmla="*/ 72 h 130"/>
                <a:gd name="T4" fmla="*/ 4 w 98"/>
                <a:gd name="T5" fmla="*/ 86 h 130"/>
                <a:gd name="T6" fmla="*/ 8 w 98"/>
                <a:gd name="T7" fmla="*/ 96 h 130"/>
                <a:gd name="T8" fmla="*/ 14 w 98"/>
                <a:gd name="T9" fmla="*/ 106 h 130"/>
                <a:gd name="T10" fmla="*/ 22 w 98"/>
                <a:gd name="T11" fmla="*/ 116 h 130"/>
                <a:gd name="T12" fmla="*/ 30 w 98"/>
                <a:gd name="T13" fmla="*/ 122 h 130"/>
                <a:gd name="T14" fmla="*/ 40 w 98"/>
                <a:gd name="T15" fmla="*/ 126 h 130"/>
                <a:gd name="T16" fmla="*/ 50 w 98"/>
                <a:gd name="T17" fmla="*/ 130 h 130"/>
                <a:gd name="T18" fmla="*/ 58 w 98"/>
                <a:gd name="T19" fmla="*/ 130 h 130"/>
                <a:gd name="T20" fmla="*/ 58 w 98"/>
                <a:gd name="T21" fmla="*/ 130 h 130"/>
                <a:gd name="T22" fmla="*/ 68 w 98"/>
                <a:gd name="T23" fmla="*/ 126 h 130"/>
                <a:gd name="T24" fmla="*/ 76 w 98"/>
                <a:gd name="T25" fmla="*/ 122 h 130"/>
                <a:gd name="T26" fmla="*/ 84 w 98"/>
                <a:gd name="T27" fmla="*/ 114 h 130"/>
                <a:gd name="T28" fmla="*/ 90 w 98"/>
                <a:gd name="T29" fmla="*/ 106 h 130"/>
                <a:gd name="T30" fmla="*/ 94 w 98"/>
                <a:gd name="T31" fmla="*/ 94 h 130"/>
                <a:gd name="T32" fmla="*/ 96 w 98"/>
                <a:gd name="T33" fmla="*/ 84 h 130"/>
                <a:gd name="T34" fmla="*/ 98 w 98"/>
                <a:gd name="T35" fmla="*/ 70 h 130"/>
                <a:gd name="T36" fmla="*/ 96 w 98"/>
                <a:gd name="T37" fmla="*/ 58 h 130"/>
                <a:gd name="T38" fmla="*/ 96 w 98"/>
                <a:gd name="T39" fmla="*/ 58 h 130"/>
                <a:gd name="T40" fmla="*/ 94 w 98"/>
                <a:gd name="T41" fmla="*/ 44 h 130"/>
                <a:gd name="T42" fmla="*/ 90 w 98"/>
                <a:gd name="T43" fmla="*/ 34 h 130"/>
                <a:gd name="T44" fmla="*/ 84 w 98"/>
                <a:gd name="T45" fmla="*/ 24 h 130"/>
                <a:gd name="T46" fmla="*/ 76 w 98"/>
                <a:gd name="T47" fmla="*/ 14 h 130"/>
                <a:gd name="T48" fmla="*/ 68 w 98"/>
                <a:gd name="T49" fmla="*/ 8 h 130"/>
                <a:gd name="T50" fmla="*/ 58 w 98"/>
                <a:gd name="T51" fmla="*/ 4 h 130"/>
                <a:gd name="T52" fmla="*/ 48 w 98"/>
                <a:gd name="T53" fmla="*/ 0 h 130"/>
                <a:gd name="T54" fmla="*/ 40 w 98"/>
                <a:gd name="T55" fmla="*/ 0 h 130"/>
                <a:gd name="T56" fmla="*/ 40 w 98"/>
                <a:gd name="T57" fmla="*/ 0 h 130"/>
                <a:gd name="T58" fmla="*/ 30 w 98"/>
                <a:gd name="T59" fmla="*/ 4 h 130"/>
                <a:gd name="T60" fmla="*/ 22 w 98"/>
                <a:gd name="T61" fmla="*/ 8 h 130"/>
                <a:gd name="T62" fmla="*/ 14 w 98"/>
                <a:gd name="T63" fmla="*/ 16 h 130"/>
                <a:gd name="T64" fmla="*/ 8 w 98"/>
                <a:gd name="T65" fmla="*/ 24 h 130"/>
                <a:gd name="T66" fmla="*/ 4 w 98"/>
                <a:gd name="T67" fmla="*/ 36 h 130"/>
                <a:gd name="T68" fmla="*/ 2 w 98"/>
                <a:gd name="T69" fmla="*/ 46 h 130"/>
                <a:gd name="T70" fmla="*/ 0 w 98"/>
                <a:gd name="T71" fmla="*/ 60 h 130"/>
                <a:gd name="T72" fmla="*/ 2 w 98"/>
                <a:gd name="T73" fmla="*/ 72 h 130"/>
                <a:gd name="T74" fmla="*/ 2 w 98"/>
                <a:gd name="T75" fmla="*/ 7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30">
                  <a:moveTo>
                    <a:pt x="2" y="72"/>
                  </a:moveTo>
                  <a:lnTo>
                    <a:pt x="2" y="72"/>
                  </a:lnTo>
                  <a:lnTo>
                    <a:pt x="4" y="86"/>
                  </a:lnTo>
                  <a:lnTo>
                    <a:pt x="8" y="96"/>
                  </a:lnTo>
                  <a:lnTo>
                    <a:pt x="14" y="106"/>
                  </a:lnTo>
                  <a:lnTo>
                    <a:pt x="22" y="116"/>
                  </a:lnTo>
                  <a:lnTo>
                    <a:pt x="30" y="122"/>
                  </a:lnTo>
                  <a:lnTo>
                    <a:pt x="40" y="126"/>
                  </a:lnTo>
                  <a:lnTo>
                    <a:pt x="5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68" y="126"/>
                  </a:lnTo>
                  <a:lnTo>
                    <a:pt x="76" y="122"/>
                  </a:lnTo>
                  <a:lnTo>
                    <a:pt x="84" y="114"/>
                  </a:lnTo>
                  <a:lnTo>
                    <a:pt x="90" y="106"/>
                  </a:lnTo>
                  <a:lnTo>
                    <a:pt x="94" y="94"/>
                  </a:lnTo>
                  <a:lnTo>
                    <a:pt x="96" y="84"/>
                  </a:lnTo>
                  <a:lnTo>
                    <a:pt x="98" y="70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94" y="44"/>
                  </a:lnTo>
                  <a:lnTo>
                    <a:pt x="90" y="34"/>
                  </a:lnTo>
                  <a:lnTo>
                    <a:pt x="84" y="24"/>
                  </a:lnTo>
                  <a:lnTo>
                    <a:pt x="76" y="14"/>
                  </a:lnTo>
                  <a:lnTo>
                    <a:pt x="68" y="8"/>
                  </a:lnTo>
                  <a:lnTo>
                    <a:pt x="58" y="4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6"/>
                  </a:lnTo>
                  <a:lnTo>
                    <a:pt x="2" y="46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1A5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80"/>
            <p:cNvSpPr>
              <a:spLocks/>
            </p:cNvSpPr>
            <p:nvPr/>
          </p:nvSpPr>
          <p:spPr bwMode="auto">
            <a:xfrm>
              <a:off x="4400" y="1262"/>
              <a:ext cx="78" cy="102"/>
            </a:xfrm>
            <a:custGeom>
              <a:avLst/>
              <a:gdLst>
                <a:gd name="T0" fmla="*/ 0 w 78"/>
                <a:gd name="T1" fmla="*/ 56 h 102"/>
                <a:gd name="T2" fmla="*/ 0 w 78"/>
                <a:gd name="T3" fmla="*/ 56 h 102"/>
                <a:gd name="T4" fmla="*/ 4 w 78"/>
                <a:gd name="T5" fmla="*/ 68 h 102"/>
                <a:gd name="T6" fmla="*/ 6 w 78"/>
                <a:gd name="T7" fmla="*/ 76 h 102"/>
                <a:gd name="T8" fmla="*/ 12 w 78"/>
                <a:gd name="T9" fmla="*/ 84 h 102"/>
                <a:gd name="T10" fmla="*/ 18 w 78"/>
                <a:gd name="T11" fmla="*/ 92 h 102"/>
                <a:gd name="T12" fmla="*/ 24 w 78"/>
                <a:gd name="T13" fmla="*/ 96 h 102"/>
                <a:gd name="T14" fmla="*/ 32 w 78"/>
                <a:gd name="T15" fmla="*/ 100 h 102"/>
                <a:gd name="T16" fmla="*/ 40 w 78"/>
                <a:gd name="T17" fmla="*/ 102 h 102"/>
                <a:gd name="T18" fmla="*/ 46 w 78"/>
                <a:gd name="T19" fmla="*/ 102 h 102"/>
                <a:gd name="T20" fmla="*/ 46 w 78"/>
                <a:gd name="T21" fmla="*/ 102 h 102"/>
                <a:gd name="T22" fmla="*/ 54 w 78"/>
                <a:gd name="T23" fmla="*/ 100 h 102"/>
                <a:gd name="T24" fmla="*/ 62 w 78"/>
                <a:gd name="T25" fmla="*/ 96 h 102"/>
                <a:gd name="T26" fmla="*/ 66 w 78"/>
                <a:gd name="T27" fmla="*/ 90 h 102"/>
                <a:gd name="T28" fmla="*/ 72 w 78"/>
                <a:gd name="T29" fmla="*/ 84 h 102"/>
                <a:gd name="T30" fmla="*/ 76 w 78"/>
                <a:gd name="T31" fmla="*/ 74 h 102"/>
                <a:gd name="T32" fmla="*/ 78 w 78"/>
                <a:gd name="T33" fmla="*/ 66 h 102"/>
                <a:gd name="T34" fmla="*/ 78 w 78"/>
                <a:gd name="T35" fmla="*/ 56 h 102"/>
                <a:gd name="T36" fmla="*/ 78 w 78"/>
                <a:gd name="T37" fmla="*/ 46 h 102"/>
                <a:gd name="T38" fmla="*/ 78 w 78"/>
                <a:gd name="T39" fmla="*/ 46 h 102"/>
                <a:gd name="T40" fmla="*/ 74 w 78"/>
                <a:gd name="T41" fmla="*/ 34 h 102"/>
                <a:gd name="T42" fmla="*/ 72 w 78"/>
                <a:gd name="T43" fmla="*/ 26 h 102"/>
                <a:gd name="T44" fmla="*/ 66 w 78"/>
                <a:gd name="T45" fmla="*/ 18 h 102"/>
                <a:gd name="T46" fmla="*/ 60 w 78"/>
                <a:gd name="T47" fmla="*/ 10 h 102"/>
                <a:gd name="T48" fmla="*/ 54 w 78"/>
                <a:gd name="T49" fmla="*/ 6 h 102"/>
                <a:gd name="T50" fmla="*/ 46 w 78"/>
                <a:gd name="T51" fmla="*/ 2 h 102"/>
                <a:gd name="T52" fmla="*/ 38 w 78"/>
                <a:gd name="T53" fmla="*/ 0 h 102"/>
                <a:gd name="T54" fmla="*/ 32 w 78"/>
                <a:gd name="T55" fmla="*/ 0 h 102"/>
                <a:gd name="T56" fmla="*/ 32 w 78"/>
                <a:gd name="T57" fmla="*/ 0 h 102"/>
                <a:gd name="T58" fmla="*/ 24 w 78"/>
                <a:gd name="T59" fmla="*/ 2 h 102"/>
                <a:gd name="T60" fmla="*/ 16 w 78"/>
                <a:gd name="T61" fmla="*/ 6 h 102"/>
                <a:gd name="T62" fmla="*/ 12 w 78"/>
                <a:gd name="T63" fmla="*/ 12 h 102"/>
                <a:gd name="T64" fmla="*/ 6 w 78"/>
                <a:gd name="T65" fmla="*/ 18 h 102"/>
                <a:gd name="T66" fmla="*/ 2 w 78"/>
                <a:gd name="T67" fmla="*/ 28 h 102"/>
                <a:gd name="T68" fmla="*/ 0 w 78"/>
                <a:gd name="T69" fmla="*/ 36 h 102"/>
                <a:gd name="T70" fmla="*/ 0 w 78"/>
                <a:gd name="T71" fmla="*/ 46 h 102"/>
                <a:gd name="T72" fmla="*/ 0 w 78"/>
                <a:gd name="T73" fmla="*/ 56 h 102"/>
                <a:gd name="T74" fmla="*/ 0 w 78"/>
                <a:gd name="T75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102">
                  <a:moveTo>
                    <a:pt x="0" y="56"/>
                  </a:moveTo>
                  <a:lnTo>
                    <a:pt x="0" y="56"/>
                  </a:lnTo>
                  <a:lnTo>
                    <a:pt x="4" y="68"/>
                  </a:lnTo>
                  <a:lnTo>
                    <a:pt x="6" y="76"/>
                  </a:lnTo>
                  <a:lnTo>
                    <a:pt x="12" y="84"/>
                  </a:lnTo>
                  <a:lnTo>
                    <a:pt x="18" y="92"/>
                  </a:lnTo>
                  <a:lnTo>
                    <a:pt x="24" y="96"/>
                  </a:lnTo>
                  <a:lnTo>
                    <a:pt x="32" y="100"/>
                  </a:lnTo>
                  <a:lnTo>
                    <a:pt x="40" y="102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2" y="96"/>
                  </a:lnTo>
                  <a:lnTo>
                    <a:pt x="66" y="90"/>
                  </a:lnTo>
                  <a:lnTo>
                    <a:pt x="72" y="84"/>
                  </a:lnTo>
                  <a:lnTo>
                    <a:pt x="76" y="74"/>
                  </a:lnTo>
                  <a:lnTo>
                    <a:pt x="78" y="66"/>
                  </a:lnTo>
                  <a:lnTo>
                    <a:pt x="78" y="56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4" y="34"/>
                  </a:lnTo>
                  <a:lnTo>
                    <a:pt x="72" y="26"/>
                  </a:lnTo>
                  <a:lnTo>
                    <a:pt x="66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8A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81"/>
            <p:cNvSpPr>
              <a:spLocks/>
            </p:cNvSpPr>
            <p:nvPr/>
          </p:nvSpPr>
          <p:spPr bwMode="auto">
            <a:xfrm>
              <a:off x="4414" y="1284"/>
              <a:ext cx="50" cy="62"/>
            </a:xfrm>
            <a:custGeom>
              <a:avLst/>
              <a:gdLst>
                <a:gd name="T0" fmla="*/ 0 w 50"/>
                <a:gd name="T1" fmla="*/ 34 h 62"/>
                <a:gd name="T2" fmla="*/ 0 w 50"/>
                <a:gd name="T3" fmla="*/ 34 h 62"/>
                <a:gd name="T4" fmla="*/ 4 w 50"/>
                <a:gd name="T5" fmla="*/ 46 h 62"/>
                <a:gd name="T6" fmla="*/ 12 w 50"/>
                <a:gd name="T7" fmla="*/ 56 h 62"/>
                <a:gd name="T8" fmla="*/ 20 w 50"/>
                <a:gd name="T9" fmla="*/ 62 h 62"/>
                <a:gd name="T10" fmla="*/ 26 w 50"/>
                <a:gd name="T11" fmla="*/ 62 h 62"/>
                <a:gd name="T12" fmla="*/ 30 w 50"/>
                <a:gd name="T13" fmla="*/ 62 h 62"/>
                <a:gd name="T14" fmla="*/ 30 w 50"/>
                <a:gd name="T15" fmla="*/ 62 h 62"/>
                <a:gd name="T16" fmla="*/ 36 w 50"/>
                <a:gd name="T17" fmla="*/ 62 h 62"/>
                <a:gd name="T18" fmla="*/ 40 w 50"/>
                <a:gd name="T19" fmla="*/ 58 h 62"/>
                <a:gd name="T20" fmla="*/ 46 w 50"/>
                <a:gd name="T21" fmla="*/ 50 h 62"/>
                <a:gd name="T22" fmla="*/ 50 w 50"/>
                <a:gd name="T23" fmla="*/ 40 h 62"/>
                <a:gd name="T24" fmla="*/ 50 w 50"/>
                <a:gd name="T25" fmla="*/ 28 h 62"/>
                <a:gd name="T26" fmla="*/ 50 w 50"/>
                <a:gd name="T27" fmla="*/ 28 h 62"/>
                <a:gd name="T28" fmla="*/ 46 w 50"/>
                <a:gd name="T29" fmla="*/ 16 h 62"/>
                <a:gd name="T30" fmla="*/ 40 w 50"/>
                <a:gd name="T31" fmla="*/ 6 h 62"/>
                <a:gd name="T32" fmla="*/ 30 w 50"/>
                <a:gd name="T33" fmla="*/ 0 h 62"/>
                <a:gd name="T34" fmla="*/ 26 w 50"/>
                <a:gd name="T35" fmla="*/ 0 h 62"/>
                <a:gd name="T36" fmla="*/ 20 w 50"/>
                <a:gd name="T37" fmla="*/ 0 h 62"/>
                <a:gd name="T38" fmla="*/ 20 w 50"/>
                <a:gd name="T39" fmla="*/ 0 h 62"/>
                <a:gd name="T40" fmla="*/ 16 w 50"/>
                <a:gd name="T41" fmla="*/ 0 h 62"/>
                <a:gd name="T42" fmla="*/ 12 w 50"/>
                <a:gd name="T43" fmla="*/ 4 h 62"/>
                <a:gd name="T44" fmla="*/ 4 w 50"/>
                <a:gd name="T45" fmla="*/ 12 h 62"/>
                <a:gd name="T46" fmla="*/ 0 w 50"/>
                <a:gd name="T47" fmla="*/ 22 h 62"/>
                <a:gd name="T48" fmla="*/ 0 w 50"/>
                <a:gd name="T49" fmla="*/ 34 h 62"/>
                <a:gd name="T50" fmla="*/ 0 w 50"/>
                <a:gd name="T5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0" y="34"/>
                  </a:moveTo>
                  <a:lnTo>
                    <a:pt x="0" y="34"/>
                  </a:lnTo>
                  <a:lnTo>
                    <a:pt x="4" y="46"/>
                  </a:lnTo>
                  <a:lnTo>
                    <a:pt x="12" y="56"/>
                  </a:lnTo>
                  <a:lnTo>
                    <a:pt x="20" y="62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6" y="62"/>
                  </a:lnTo>
                  <a:lnTo>
                    <a:pt x="40" y="58"/>
                  </a:lnTo>
                  <a:lnTo>
                    <a:pt x="46" y="50"/>
                  </a:lnTo>
                  <a:lnTo>
                    <a:pt x="50" y="40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6" y="1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82"/>
            <p:cNvSpPr>
              <a:spLocks/>
            </p:cNvSpPr>
            <p:nvPr/>
          </p:nvSpPr>
          <p:spPr bwMode="auto">
            <a:xfrm>
              <a:off x="4438" y="1280"/>
              <a:ext cx="20" cy="24"/>
            </a:xfrm>
            <a:custGeom>
              <a:avLst/>
              <a:gdLst>
                <a:gd name="T0" fmla="*/ 0 w 20"/>
                <a:gd name="T1" fmla="*/ 12 h 24"/>
                <a:gd name="T2" fmla="*/ 0 w 20"/>
                <a:gd name="T3" fmla="*/ 12 h 24"/>
                <a:gd name="T4" fmla="*/ 0 w 20"/>
                <a:gd name="T5" fmla="*/ 16 h 24"/>
                <a:gd name="T6" fmla="*/ 4 w 20"/>
                <a:gd name="T7" fmla="*/ 20 h 24"/>
                <a:gd name="T8" fmla="*/ 6 w 20"/>
                <a:gd name="T9" fmla="*/ 24 h 24"/>
                <a:gd name="T10" fmla="*/ 10 w 20"/>
                <a:gd name="T11" fmla="*/ 24 h 24"/>
                <a:gd name="T12" fmla="*/ 10 w 20"/>
                <a:gd name="T13" fmla="*/ 24 h 24"/>
                <a:gd name="T14" fmla="*/ 14 w 20"/>
                <a:gd name="T15" fmla="*/ 24 h 24"/>
                <a:gd name="T16" fmla="*/ 18 w 20"/>
                <a:gd name="T17" fmla="*/ 20 h 24"/>
                <a:gd name="T18" fmla="*/ 20 w 20"/>
                <a:gd name="T19" fmla="*/ 16 h 24"/>
                <a:gd name="T20" fmla="*/ 20 w 20"/>
                <a:gd name="T21" fmla="*/ 12 h 24"/>
                <a:gd name="T22" fmla="*/ 20 w 20"/>
                <a:gd name="T23" fmla="*/ 12 h 24"/>
                <a:gd name="T24" fmla="*/ 18 w 20"/>
                <a:gd name="T25" fmla="*/ 6 h 24"/>
                <a:gd name="T26" fmla="*/ 16 w 20"/>
                <a:gd name="T27" fmla="*/ 2 h 24"/>
                <a:gd name="T28" fmla="*/ 14 w 20"/>
                <a:gd name="T29" fmla="*/ 0 h 24"/>
                <a:gd name="T30" fmla="*/ 10 w 20"/>
                <a:gd name="T31" fmla="*/ 0 h 24"/>
                <a:gd name="T32" fmla="*/ 10 w 20"/>
                <a:gd name="T33" fmla="*/ 0 h 24"/>
                <a:gd name="T34" fmla="*/ 6 w 20"/>
                <a:gd name="T35" fmla="*/ 0 h 24"/>
                <a:gd name="T36" fmla="*/ 2 w 20"/>
                <a:gd name="T37" fmla="*/ 2 h 24"/>
                <a:gd name="T38" fmla="*/ 0 w 20"/>
                <a:gd name="T39" fmla="*/ 6 h 24"/>
                <a:gd name="T40" fmla="*/ 0 w 20"/>
                <a:gd name="T41" fmla="*/ 12 h 24"/>
                <a:gd name="T42" fmla="*/ 0 w 20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4">
                  <a:moveTo>
                    <a:pt x="0" y="12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3"/>
            <p:cNvSpPr>
              <a:spLocks/>
            </p:cNvSpPr>
            <p:nvPr/>
          </p:nvSpPr>
          <p:spPr bwMode="auto">
            <a:xfrm>
              <a:off x="4418" y="1328"/>
              <a:ext cx="12" cy="12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2 w 12"/>
                <a:gd name="T5" fmla="*/ 2 h 12"/>
                <a:gd name="T6" fmla="*/ 0 w 12"/>
                <a:gd name="T7" fmla="*/ 6 h 12"/>
                <a:gd name="T8" fmla="*/ 0 w 12"/>
                <a:gd name="T9" fmla="*/ 6 h 12"/>
                <a:gd name="T10" fmla="*/ 2 w 12"/>
                <a:gd name="T11" fmla="*/ 10 h 12"/>
                <a:gd name="T12" fmla="*/ 6 w 12"/>
                <a:gd name="T13" fmla="*/ 12 h 12"/>
                <a:gd name="T14" fmla="*/ 6 w 12"/>
                <a:gd name="T15" fmla="*/ 12 h 12"/>
                <a:gd name="T16" fmla="*/ 10 w 12"/>
                <a:gd name="T17" fmla="*/ 12 h 12"/>
                <a:gd name="T18" fmla="*/ 12 w 12"/>
                <a:gd name="T19" fmla="*/ 8 h 12"/>
                <a:gd name="T20" fmla="*/ 12 w 12"/>
                <a:gd name="T21" fmla="*/ 8 h 12"/>
                <a:gd name="T22" fmla="*/ 10 w 12"/>
                <a:gd name="T23" fmla="*/ 2 h 12"/>
                <a:gd name="T24" fmla="*/ 6 w 12"/>
                <a:gd name="T25" fmla="*/ 0 h 12"/>
                <a:gd name="T26" fmla="*/ 6 w 12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84"/>
            <p:cNvSpPr>
              <a:spLocks/>
            </p:cNvSpPr>
            <p:nvPr/>
          </p:nvSpPr>
          <p:spPr bwMode="auto">
            <a:xfrm>
              <a:off x="4376" y="1392"/>
              <a:ext cx="156" cy="74"/>
            </a:xfrm>
            <a:custGeom>
              <a:avLst/>
              <a:gdLst>
                <a:gd name="T0" fmla="*/ 0 w 156"/>
                <a:gd name="T1" fmla="*/ 50 h 74"/>
                <a:gd name="T2" fmla="*/ 0 w 156"/>
                <a:gd name="T3" fmla="*/ 50 h 74"/>
                <a:gd name="T4" fmla="*/ 2 w 156"/>
                <a:gd name="T5" fmla="*/ 44 h 74"/>
                <a:gd name="T6" fmla="*/ 6 w 156"/>
                <a:gd name="T7" fmla="*/ 36 h 74"/>
                <a:gd name="T8" fmla="*/ 10 w 156"/>
                <a:gd name="T9" fmla="*/ 28 h 74"/>
                <a:gd name="T10" fmla="*/ 18 w 156"/>
                <a:gd name="T11" fmla="*/ 20 h 74"/>
                <a:gd name="T12" fmla="*/ 28 w 156"/>
                <a:gd name="T13" fmla="*/ 12 h 74"/>
                <a:gd name="T14" fmla="*/ 40 w 156"/>
                <a:gd name="T15" fmla="*/ 6 h 74"/>
                <a:gd name="T16" fmla="*/ 56 w 156"/>
                <a:gd name="T17" fmla="*/ 2 h 74"/>
                <a:gd name="T18" fmla="*/ 56 w 156"/>
                <a:gd name="T19" fmla="*/ 2 h 74"/>
                <a:gd name="T20" fmla="*/ 100 w 156"/>
                <a:gd name="T21" fmla="*/ 0 h 74"/>
                <a:gd name="T22" fmla="*/ 110 w 156"/>
                <a:gd name="T23" fmla="*/ 0 h 74"/>
                <a:gd name="T24" fmla="*/ 120 w 156"/>
                <a:gd name="T25" fmla="*/ 2 h 74"/>
                <a:gd name="T26" fmla="*/ 120 w 156"/>
                <a:gd name="T27" fmla="*/ 2 h 74"/>
                <a:gd name="T28" fmla="*/ 134 w 156"/>
                <a:gd name="T29" fmla="*/ 6 h 74"/>
                <a:gd name="T30" fmla="*/ 144 w 156"/>
                <a:gd name="T31" fmla="*/ 12 h 74"/>
                <a:gd name="T32" fmla="*/ 156 w 156"/>
                <a:gd name="T33" fmla="*/ 18 h 74"/>
                <a:gd name="T34" fmla="*/ 156 w 156"/>
                <a:gd name="T35" fmla="*/ 18 h 74"/>
                <a:gd name="T36" fmla="*/ 152 w 156"/>
                <a:gd name="T37" fmla="*/ 26 h 74"/>
                <a:gd name="T38" fmla="*/ 140 w 156"/>
                <a:gd name="T39" fmla="*/ 42 h 74"/>
                <a:gd name="T40" fmla="*/ 134 w 156"/>
                <a:gd name="T41" fmla="*/ 50 h 74"/>
                <a:gd name="T42" fmla="*/ 124 w 156"/>
                <a:gd name="T43" fmla="*/ 58 h 74"/>
                <a:gd name="T44" fmla="*/ 114 w 156"/>
                <a:gd name="T45" fmla="*/ 64 h 74"/>
                <a:gd name="T46" fmla="*/ 102 w 156"/>
                <a:gd name="T47" fmla="*/ 68 h 74"/>
                <a:gd name="T48" fmla="*/ 102 w 156"/>
                <a:gd name="T49" fmla="*/ 68 h 74"/>
                <a:gd name="T50" fmla="*/ 80 w 156"/>
                <a:gd name="T51" fmla="*/ 72 h 74"/>
                <a:gd name="T52" fmla="*/ 64 w 156"/>
                <a:gd name="T53" fmla="*/ 74 h 74"/>
                <a:gd name="T54" fmla="*/ 52 w 156"/>
                <a:gd name="T55" fmla="*/ 74 h 74"/>
                <a:gd name="T56" fmla="*/ 38 w 156"/>
                <a:gd name="T57" fmla="*/ 70 h 74"/>
                <a:gd name="T58" fmla="*/ 38 w 156"/>
                <a:gd name="T59" fmla="*/ 70 h 74"/>
                <a:gd name="T60" fmla="*/ 12 w 156"/>
                <a:gd name="T61" fmla="*/ 58 h 74"/>
                <a:gd name="T62" fmla="*/ 0 w 156"/>
                <a:gd name="T63" fmla="*/ 50 h 74"/>
                <a:gd name="T64" fmla="*/ 0 w 156"/>
                <a:gd name="T65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74">
                  <a:moveTo>
                    <a:pt x="0" y="50"/>
                  </a:moveTo>
                  <a:lnTo>
                    <a:pt x="0" y="50"/>
                  </a:lnTo>
                  <a:lnTo>
                    <a:pt x="2" y="44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100" y="0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34" y="6"/>
                  </a:lnTo>
                  <a:lnTo>
                    <a:pt x="144" y="12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2" y="26"/>
                  </a:lnTo>
                  <a:lnTo>
                    <a:pt x="140" y="42"/>
                  </a:lnTo>
                  <a:lnTo>
                    <a:pt x="134" y="50"/>
                  </a:lnTo>
                  <a:lnTo>
                    <a:pt x="124" y="58"/>
                  </a:lnTo>
                  <a:lnTo>
                    <a:pt x="114" y="64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80" y="72"/>
                  </a:lnTo>
                  <a:lnTo>
                    <a:pt x="64" y="74"/>
                  </a:lnTo>
                  <a:lnTo>
                    <a:pt x="52" y="74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12" y="5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85"/>
            <p:cNvSpPr>
              <a:spLocks/>
            </p:cNvSpPr>
            <p:nvPr/>
          </p:nvSpPr>
          <p:spPr bwMode="auto">
            <a:xfrm>
              <a:off x="4368" y="1388"/>
              <a:ext cx="164" cy="50"/>
            </a:xfrm>
            <a:custGeom>
              <a:avLst/>
              <a:gdLst>
                <a:gd name="T0" fmla="*/ 164 w 164"/>
                <a:gd name="T1" fmla="*/ 20 h 50"/>
                <a:gd name="T2" fmla="*/ 164 w 164"/>
                <a:gd name="T3" fmla="*/ 20 h 50"/>
                <a:gd name="T4" fmla="*/ 148 w 164"/>
                <a:gd name="T5" fmla="*/ 12 h 50"/>
                <a:gd name="T6" fmla="*/ 130 w 164"/>
                <a:gd name="T7" fmla="*/ 6 h 50"/>
                <a:gd name="T8" fmla="*/ 106 w 164"/>
                <a:gd name="T9" fmla="*/ 0 h 50"/>
                <a:gd name="T10" fmla="*/ 94 w 164"/>
                <a:gd name="T11" fmla="*/ 0 h 50"/>
                <a:gd name="T12" fmla="*/ 80 w 164"/>
                <a:gd name="T13" fmla="*/ 0 h 50"/>
                <a:gd name="T14" fmla="*/ 66 w 164"/>
                <a:gd name="T15" fmla="*/ 2 h 50"/>
                <a:gd name="T16" fmla="*/ 52 w 164"/>
                <a:gd name="T17" fmla="*/ 6 h 50"/>
                <a:gd name="T18" fmla="*/ 38 w 164"/>
                <a:gd name="T19" fmla="*/ 12 h 50"/>
                <a:gd name="T20" fmla="*/ 26 w 164"/>
                <a:gd name="T21" fmla="*/ 22 h 50"/>
                <a:gd name="T22" fmla="*/ 12 w 164"/>
                <a:gd name="T23" fmla="*/ 34 h 50"/>
                <a:gd name="T24" fmla="*/ 0 w 164"/>
                <a:gd name="T25" fmla="*/ 50 h 50"/>
                <a:gd name="T26" fmla="*/ 0 w 164"/>
                <a:gd name="T27" fmla="*/ 50 h 50"/>
                <a:gd name="T28" fmla="*/ 8 w 164"/>
                <a:gd name="T29" fmla="*/ 40 h 50"/>
                <a:gd name="T30" fmla="*/ 20 w 164"/>
                <a:gd name="T31" fmla="*/ 30 h 50"/>
                <a:gd name="T32" fmla="*/ 38 w 164"/>
                <a:gd name="T33" fmla="*/ 22 h 50"/>
                <a:gd name="T34" fmla="*/ 60 w 164"/>
                <a:gd name="T35" fmla="*/ 14 h 50"/>
                <a:gd name="T36" fmla="*/ 74 w 164"/>
                <a:gd name="T37" fmla="*/ 12 h 50"/>
                <a:gd name="T38" fmla="*/ 88 w 164"/>
                <a:gd name="T39" fmla="*/ 10 h 50"/>
                <a:gd name="T40" fmla="*/ 106 w 164"/>
                <a:gd name="T41" fmla="*/ 10 h 50"/>
                <a:gd name="T42" fmla="*/ 124 w 164"/>
                <a:gd name="T43" fmla="*/ 12 h 50"/>
                <a:gd name="T44" fmla="*/ 144 w 164"/>
                <a:gd name="T45" fmla="*/ 14 h 50"/>
                <a:gd name="T46" fmla="*/ 164 w 164"/>
                <a:gd name="T47" fmla="*/ 20 h 50"/>
                <a:gd name="T48" fmla="*/ 164 w 164"/>
                <a:gd name="T4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50">
                  <a:moveTo>
                    <a:pt x="164" y="20"/>
                  </a:moveTo>
                  <a:lnTo>
                    <a:pt x="164" y="20"/>
                  </a:lnTo>
                  <a:lnTo>
                    <a:pt x="148" y="12"/>
                  </a:lnTo>
                  <a:lnTo>
                    <a:pt x="130" y="6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80" y="0"/>
                  </a:lnTo>
                  <a:lnTo>
                    <a:pt x="66" y="2"/>
                  </a:lnTo>
                  <a:lnTo>
                    <a:pt x="52" y="6"/>
                  </a:lnTo>
                  <a:lnTo>
                    <a:pt x="38" y="12"/>
                  </a:lnTo>
                  <a:lnTo>
                    <a:pt x="26" y="22"/>
                  </a:lnTo>
                  <a:lnTo>
                    <a:pt x="12" y="3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" y="40"/>
                  </a:lnTo>
                  <a:lnTo>
                    <a:pt x="20" y="30"/>
                  </a:lnTo>
                  <a:lnTo>
                    <a:pt x="38" y="22"/>
                  </a:lnTo>
                  <a:lnTo>
                    <a:pt x="60" y="14"/>
                  </a:lnTo>
                  <a:lnTo>
                    <a:pt x="74" y="12"/>
                  </a:lnTo>
                  <a:lnTo>
                    <a:pt x="88" y="10"/>
                  </a:lnTo>
                  <a:lnTo>
                    <a:pt x="106" y="10"/>
                  </a:lnTo>
                  <a:lnTo>
                    <a:pt x="124" y="12"/>
                  </a:lnTo>
                  <a:lnTo>
                    <a:pt x="144" y="14"/>
                  </a:lnTo>
                  <a:lnTo>
                    <a:pt x="164" y="20"/>
                  </a:lnTo>
                  <a:lnTo>
                    <a:pt x="164" y="2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6"/>
            <p:cNvSpPr>
              <a:spLocks/>
            </p:cNvSpPr>
            <p:nvPr/>
          </p:nvSpPr>
          <p:spPr bwMode="auto">
            <a:xfrm>
              <a:off x="4406" y="1402"/>
              <a:ext cx="86" cy="56"/>
            </a:xfrm>
            <a:custGeom>
              <a:avLst/>
              <a:gdLst>
                <a:gd name="T0" fmla="*/ 0 w 86"/>
                <a:gd name="T1" fmla="*/ 34 h 56"/>
                <a:gd name="T2" fmla="*/ 0 w 86"/>
                <a:gd name="T3" fmla="*/ 34 h 56"/>
                <a:gd name="T4" fmla="*/ 0 w 86"/>
                <a:gd name="T5" fmla="*/ 40 h 56"/>
                <a:gd name="T6" fmla="*/ 4 w 86"/>
                <a:gd name="T7" fmla="*/ 44 h 56"/>
                <a:gd name="T8" fmla="*/ 8 w 86"/>
                <a:gd name="T9" fmla="*/ 48 h 56"/>
                <a:gd name="T10" fmla="*/ 14 w 86"/>
                <a:gd name="T11" fmla="*/ 52 h 56"/>
                <a:gd name="T12" fmla="*/ 30 w 86"/>
                <a:gd name="T13" fmla="*/ 56 h 56"/>
                <a:gd name="T14" fmla="*/ 46 w 86"/>
                <a:gd name="T15" fmla="*/ 56 h 56"/>
                <a:gd name="T16" fmla="*/ 46 w 86"/>
                <a:gd name="T17" fmla="*/ 56 h 56"/>
                <a:gd name="T18" fmla="*/ 64 w 86"/>
                <a:gd name="T19" fmla="*/ 52 h 56"/>
                <a:gd name="T20" fmla="*/ 76 w 86"/>
                <a:gd name="T21" fmla="*/ 44 h 56"/>
                <a:gd name="T22" fmla="*/ 80 w 86"/>
                <a:gd name="T23" fmla="*/ 38 h 56"/>
                <a:gd name="T24" fmla="*/ 84 w 86"/>
                <a:gd name="T25" fmla="*/ 34 h 56"/>
                <a:gd name="T26" fmla="*/ 86 w 86"/>
                <a:gd name="T27" fmla="*/ 28 h 56"/>
                <a:gd name="T28" fmla="*/ 86 w 86"/>
                <a:gd name="T29" fmla="*/ 22 h 56"/>
                <a:gd name="T30" fmla="*/ 86 w 86"/>
                <a:gd name="T31" fmla="*/ 22 h 56"/>
                <a:gd name="T32" fmla="*/ 84 w 86"/>
                <a:gd name="T33" fmla="*/ 16 h 56"/>
                <a:gd name="T34" fmla="*/ 82 w 86"/>
                <a:gd name="T35" fmla="*/ 12 h 56"/>
                <a:gd name="T36" fmla="*/ 76 w 86"/>
                <a:gd name="T37" fmla="*/ 8 h 56"/>
                <a:gd name="T38" fmla="*/ 70 w 86"/>
                <a:gd name="T39" fmla="*/ 4 h 56"/>
                <a:gd name="T40" fmla="*/ 56 w 86"/>
                <a:gd name="T41" fmla="*/ 0 h 56"/>
                <a:gd name="T42" fmla="*/ 38 w 86"/>
                <a:gd name="T43" fmla="*/ 0 h 56"/>
                <a:gd name="T44" fmla="*/ 38 w 86"/>
                <a:gd name="T45" fmla="*/ 0 h 56"/>
                <a:gd name="T46" fmla="*/ 22 w 86"/>
                <a:gd name="T47" fmla="*/ 4 h 56"/>
                <a:gd name="T48" fmla="*/ 10 w 86"/>
                <a:gd name="T49" fmla="*/ 12 h 56"/>
                <a:gd name="T50" fmla="*/ 4 w 86"/>
                <a:gd name="T51" fmla="*/ 18 h 56"/>
                <a:gd name="T52" fmla="*/ 0 w 86"/>
                <a:gd name="T53" fmla="*/ 22 h 56"/>
                <a:gd name="T54" fmla="*/ 0 w 86"/>
                <a:gd name="T55" fmla="*/ 28 h 56"/>
                <a:gd name="T56" fmla="*/ 0 w 86"/>
                <a:gd name="T57" fmla="*/ 34 h 56"/>
                <a:gd name="T58" fmla="*/ 0 w 86"/>
                <a:gd name="T5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56">
                  <a:moveTo>
                    <a:pt x="0" y="34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8" y="48"/>
                  </a:lnTo>
                  <a:lnTo>
                    <a:pt x="14" y="52"/>
                  </a:lnTo>
                  <a:lnTo>
                    <a:pt x="30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2"/>
                  </a:lnTo>
                  <a:lnTo>
                    <a:pt x="76" y="44"/>
                  </a:lnTo>
                  <a:lnTo>
                    <a:pt x="80" y="38"/>
                  </a:lnTo>
                  <a:lnTo>
                    <a:pt x="84" y="34"/>
                  </a:lnTo>
                  <a:lnTo>
                    <a:pt x="86" y="28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4" y="16"/>
                  </a:lnTo>
                  <a:lnTo>
                    <a:pt x="82" y="12"/>
                  </a:lnTo>
                  <a:lnTo>
                    <a:pt x="76" y="8"/>
                  </a:lnTo>
                  <a:lnTo>
                    <a:pt x="70" y="4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7"/>
            <p:cNvSpPr>
              <a:spLocks/>
            </p:cNvSpPr>
            <p:nvPr/>
          </p:nvSpPr>
          <p:spPr bwMode="auto">
            <a:xfrm>
              <a:off x="4406" y="1404"/>
              <a:ext cx="84" cy="54"/>
            </a:xfrm>
            <a:custGeom>
              <a:avLst/>
              <a:gdLst>
                <a:gd name="T0" fmla="*/ 84 w 84"/>
                <a:gd name="T1" fmla="*/ 20 h 54"/>
                <a:gd name="T2" fmla="*/ 84 w 84"/>
                <a:gd name="T3" fmla="*/ 20 h 54"/>
                <a:gd name="T4" fmla="*/ 82 w 84"/>
                <a:gd name="T5" fmla="*/ 16 h 54"/>
                <a:gd name="T6" fmla="*/ 80 w 84"/>
                <a:gd name="T7" fmla="*/ 10 h 54"/>
                <a:gd name="T8" fmla="*/ 76 w 84"/>
                <a:gd name="T9" fmla="*/ 6 h 54"/>
                <a:gd name="T10" fmla="*/ 70 w 84"/>
                <a:gd name="T11" fmla="*/ 4 h 54"/>
                <a:gd name="T12" fmla="*/ 56 w 84"/>
                <a:gd name="T13" fmla="*/ 0 h 54"/>
                <a:gd name="T14" fmla="*/ 38 w 84"/>
                <a:gd name="T15" fmla="*/ 0 h 54"/>
                <a:gd name="T16" fmla="*/ 38 w 84"/>
                <a:gd name="T17" fmla="*/ 0 h 54"/>
                <a:gd name="T18" fmla="*/ 22 w 84"/>
                <a:gd name="T19" fmla="*/ 4 h 54"/>
                <a:gd name="T20" fmla="*/ 10 w 84"/>
                <a:gd name="T21" fmla="*/ 12 h 54"/>
                <a:gd name="T22" fmla="*/ 6 w 84"/>
                <a:gd name="T23" fmla="*/ 16 h 54"/>
                <a:gd name="T24" fmla="*/ 2 w 84"/>
                <a:gd name="T25" fmla="*/ 20 h 54"/>
                <a:gd name="T26" fmla="*/ 0 w 84"/>
                <a:gd name="T27" fmla="*/ 26 h 54"/>
                <a:gd name="T28" fmla="*/ 0 w 84"/>
                <a:gd name="T29" fmla="*/ 32 h 54"/>
                <a:gd name="T30" fmla="*/ 0 w 84"/>
                <a:gd name="T31" fmla="*/ 32 h 54"/>
                <a:gd name="T32" fmla="*/ 2 w 84"/>
                <a:gd name="T33" fmla="*/ 38 h 54"/>
                <a:gd name="T34" fmla="*/ 6 w 84"/>
                <a:gd name="T35" fmla="*/ 42 h 54"/>
                <a:gd name="T36" fmla="*/ 10 w 84"/>
                <a:gd name="T37" fmla="*/ 46 h 54"/>
                <a:gd name="T38" fmla="*/ 16 w 84"/>
                <a:gd name="T39" fmla="*/ 50 h 54"/>
                <a:gd name="T40" fmla="*/ 30 w 84"/>
                <a:gd name="T41" fmla="*/ 54 h 54"/>
                <a:gd name="T42" fmla="*/ 46 w 84"/>
                <a:gd name="T43" fmla="*/ 52 h 54"/>
                <a:gd name="T44" fmla="*/ 46 w 84"/>
                <a:gd name="T45" fmla="*/ 52 h 54"/>
                <a:gd name="T46" fmla="*/ 62 w 84"/>
                <a:gd name="T47" fmla="*/ 48 h 54"/>
                <a:gd name="T48" fmla="*/ 74 w 84"/>
                <a:gd name="T49" fmla="*/ 42 h 54"/>
                <a:gd name="T50" fmla="*/ 80 w 84"/>
                <a:gd name="T51" fmla="*/ 36 h 54"/>
                <a:gd name="T52" fmla="*/ 82 w 84"/>
                <a:gd name="T53" fmla="*/ 32 h 54"/>
                <a:gd name="T54" fmla="*/ 84 w 84"/>
                <a:gd name="T55" fmla="*/ 26 h 54"/>
                <a:gd name="T56" fmla="*/ 84 w 84"/>
                <a:gd name="T57" fmla="*/ 20 h 54"/>
                <a:gd name="T58" fmla="*/ 84 w 84"/>
                <a:gd name="T5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54">
                  <a:moveTo>
                    <a:pt x="84" y="20"/>
                  </a:moveTo>
                  <a:lnTo>
                    <a:pt x="84" y="20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6" y="50"/>
                  </a:lnTo>
                  <a:lnTo>
                    <a:pt x="30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62" y="48"/>
                  </a:lnTo>
                  <a:lnTo>
                    <a:pt x="74" y="42"/>
                  </a:lnTo>
                  <a:lnTo>
                    <a:pt x="80" y="36"/>
                  </a:lnTo>
                  <a:lnTo>
                    <a:pt x="82" y="32"/>
                  </a:lnTo>
                  <a:lnTo>
                    <a:pt x="84" y="26"/>
                  </a:lnTo>
                  <a:lnTo>
                    <a:pt x="84" y="20"/>
                  </a:lnTo>
                  <a:lnTo>
                    <a:pt x="84" y="2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88"/>
            <p:cNvSpPr>
              <a:spLocks/>
            </p:cNvSpPr>
            <p:nvPr/>
          </p:nvSpPr>
          <p:spPr bwMode="auto">
            <a:xfrm>
              <a:off x="4408" y="1404"/>
              <a:ext cx="80" cy="52"/>
            </a:xfrm>
            <a:custGeom>
              <a:avLst/>
              <a:gdLst>
                <a:gd name="T0" fmla="*/ 80 w 80"/>
                <a:gd name="T1" fmla="*/ 20 h 52"/>
                <a:gd name="T2" fmla="*/ 80 w 80"/>
                <a:gd name="T3" fmla="*/ 20 h 52"/>
                <a:gd name="T4" fmla="*/ 80 w 80"/>
                <a:gd name="T5" fmla="*/ 16 h 52"/>
                <a:gd name="T6" fmla="*/ 76 w 80"/>
                <a:gd name="T7" fmla="*/ 12 h 52"/>
                <a:gd name="T8" fmla="*/ 72 w 80"/>
                <a:gd name="T9" fmla="*/ 8 h 52"/>
                <a:gd name="T10" fmla="*/ 66 w 80"/>
                <a:gd name="T11" fmla="*/ 4 h 52"/>
                <a:gd name="T12" fmla="*/ 54 w 80"/>
                <a:gd name="T13" fmla="*/ 0 h 52"/>
                <a:gd name="T14" fmla="*/ 38 w 80"/>
                <a:gd name="T15" fmla="*/ 0 h 52"/>
                <a:gd name="T16" fmla="*/ 38 w 80"/>
                <a:gd name="T17" fmla="*/ 0 h 52"/>
                <a:gd name="T18" fmla="*/ 22 w 80"/>
                <a:gd name="T19" fmla="*/ 4 h 52"/>
                <a:gd name="T20" fmla="*/ 10 w 80"/>
                <a:gd name="T21" fmla="*/ 12 h 52"/>
                <a:gd name="T22" fmla="*/ 6 w 80"/>
                <a:gd name="T23" fmla="*/ 16 h 52"/>
                <a:gd name="T24" fmla="*/ 2 w 80"/>
                <a:gd name="T25" fmla="*/ 22 h 52"/>
                <a:gd name="T26" fmla="*/ 0 w 80"/>
                <a:gd name="T27" fmla="*/ 26 h 52"/>
                <a:gd name="T28" fmla="*/ 0 w 80"/>
                <a:gd name="T29" fmla="*/ 32 h 52"/>
                <a:gd name="T30" fmla="*/ 0 w 80"/>
                <a:gd name="T31" fmla="*/ 32 h 52"/>
                <a:gd name="T32" fmla="*/ 2 w 80"/>
                <a:gd name="T33" fmla="*/ 36 h 52"/>
                <a:gd name="T34" fmla="*/ 4 w 80"/>
                <a:gd name="T35" fmla="*/ 42 h 52"/>
                <a:gd name="T36" fmla="*/ 10 w 80"/>
                <a:gd name="T37" fmla="*/ 46 h 52"/>
                <a:gd name="T38" fmla="*/ 14 w 80"/>
                <a:gd name="T39" fmla="*/ 48 h 52"/>
                <a:gd name="T40" fmla="*/ 28 w 80"/>
                <a:gd name="T41" fmla="*/ 52 h 52"/>
                <a:gd name="T42" fmla="*/ 44 w 80"/>
                <a:gd name="T43" fmla="*/ 52 h 52"/>
                <a:gd name="T44" fmla="*/ 44 w 80"/>
                <a:gd name="T45" fmla="*/ 52 h 52"/>
                <a:gd name="T46" fmla="*/ 60 w 80"/>
                <a:gd name="T47" fmla="*/ 48 h 52"/>
                <a:gd name="T48" fmla="*/ 72 w 80"/>
                <a:gd name="T49" fmla="*/ 40 h 52"/>
                <a:gd name="T50" fmla="*/ 76 w 80"/>
                <a:gd name="T51" fmla="*/ 36 h 52"/>
                <a:gd name="T52" fmla="*/ 80 w 80"/>
                <a:gd name="T53" fmla="*/ 32 h 52"/>
                <a:gd name="T54" fmla="*/ 80 w 80"/>
                <a:gd name="T55" fmla="*/ 26 h 52"/>
                <a:gd name="T56" fmla="*/ 80 w 80"/>
                <a:gd name="T57" fmla="*/ 20 h 52"/>
                <a:gd name="T58" fmla="*/ 80 w 80"/>
                <a:gd name="T5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52">
                  <a:moveTo>
                    <a:pt x="80" y="20"/>
                  </a:moveTo>
                  <a:lnTo>
                    <a:pt x="80" y="20"/>
                  </a:lnTo>
                  <a:lnTo>
                    <a:pt x="80" y="16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2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60" y="48"/>
                  </a:lnTo>
                  <a:lnTo>
                    <a:pt x="72" y="40"/>
                  </a:lnTo>
                  <a:lnTo>
                    <a:pt x="76" y="36"/>
                  </a:lnTo>
                  <a:lnTo>
                    <a:pt x="80" y="32"/>
                  </a:lnTo>
                  <a:lnTo>
                    <a:pt x="80" y="26"/>
                  </a:lnTo>
                  <a:lnTo>
                    <a:pt x="80" y="20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9"/>
            <p:cNvSpPr>
              <a:spLocks/>
            </p:cNvSpPr>
            <p:nvPr/>
          </p:nvSpPr>
          <p:spPr bwMode="auto">
            <a:xfrm>
              <a:off x="4410" y="1406"/>
              <a:ext cx="78" cy="48"/>
            </a:xfrm>
            <a:custGeom>
              <a:avLst/>
              <a:gdLst>
                <a:gd name="T0" fmla="*/ 78 w 78"/>
                <a:gd name="T1" fmla="*/ 18 h 48"/>
                <a:gd name="T2" fmla="*/ 78 w 78"/>
                <a:gd name="T3" fmla="*/ 18 h 48"/>
                <a:gd name="T4" fmla="*/ 76 w 78"/>
                <a:gd name="T5" fmla="*/ 14 h 48"/>
                <a:gd name="T6" fmla="*/ 72 w 78"/>
                <a:gd name="T7" fmla="*/ 10 h 48"/>
                <a:gd name="T8" fmla="*/ 68 w 78"/>
                <a:gd name="T9" fmla="*/ 6 h 48"/>
                <a:gd name="T10" fmla="*/ 64 w 78"/>
                <a:gd name="T11" fmla="*/ 2 h 48"/>
                <a:gd name="T12" fmla="*/ 50 w 78"/>
                <a:gd name="T13" fmla="*/ 0 h 48"/>
                <a:gd name="T14" fmla="*/ 36 w 78"/>
                <a:gd name="T15" fmla="*/ 0 h 48"/>
                <a:gd name="T16" fmla="*/ 36 w 78"/>
                <a:gd name="T17" fmla="*/ 0 h 48"/>
                <a:gd name="T18" fmla="*/ 20 w 78"/>
                <a:gd name="T19" fmla="*/ 4 h 48"/>
                <a:gd name="T20" fmla="*/ 8 w 78"/>
                <a:gd name="T21" fmla="*/ 10 h 48"/>
                <a:gd name="T22" fmla="*/ 4 w 78"/>
                <a:gd name="T23" fmla="*/ 14 h 48"/>
                <a:gd name="T24" fmla="*/ 2 w 78"/>
                <a:gd name="T25" fmla="*/ 20 h 48"/>
                <a:gd name="T26" fmla="*/ 0 w 78"/>
                <a:gd name="T27" fmla="*/ 24 h 48"/>
                <a:gd name="T28" fmla="*/ 0 w 78"/>
                <a:gd name="T29" fmla="*/ 30 h 48"/>
                <a:gd name="T30" fmla="*/ 0 w 78"/>
                <a:gd name="T31" fmla="*/ 30 h 48"/>
                <a:gd name="T32" fmla="*/ 2 w 78"/>
                <a:gd name="T33" fmla="*/ 34 h 48"/>
                <a:gd name="T34" fmla="*/ 4 w 78"/>
                <a:gd name="T35" fmla="*/ 38 h 48"/>
                <a:gd name="T36" fmla="*/ 8 w 78"/>
                <a:gd name="T37" fmla="*/ 42 h 48"/>
                <a:gd name="T38" fmla="*/ 14 w 78"/>
                <a:gd name="T39" fmla="*/ 46 h 48"/>
                <a:gd name="T40" fmla="*/ 26 w 78"/>
                <a:gd name="T41" fmla="*/ 48 h 48"/>
                <a:gd name="T42" fmla="*/ 42 w 78"/>
                <a:gd name="T43" fmla="*/ 48 h 48"/>
                <a:gd name="T44" fmla="*/ 42 w 78"/>
                <a:gd name="T45" fmla="*/ 48 h 48"/>
                <a:gd name="T46" fmla="*/ 56 w 78"/>
                <a:gd name="T47" fmla="*/ 44 h 48"/>
                <a:gd name="T48" fmla="*/ 68 w 78"/>
                <a:gd name="T49" fmla="*/ 38 h 48"/>
                <a:gd name="T50" fmla="*/ 72 w 78"/>
                <a:gd name="T51" fmla="*/ 34 h 48"/>
                <a:gd name="T52" fmla="*/ 76 w 78"/>
                <a:gd name="T53" fmla="*/ 28 h 48"/>
                <a:gd name="T54" fmla="*/ 78 w 78"/>
                <a:gd name="T55" fmla="*/ 24 h 48"/>
                <a:gd name="T56" fmla="*/ 78 w 78"/>
                <a:gd name="T57" fmla="*/ 18 h 48"/>
                <a:gd name="T58" fmla="*/ 78 w 78"/>
                <a:gd name="T5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48">
                  <a:moveTo>
                    <a:pt x="78" y="18"/>
                  </a:moveTo>
                  <a:lnTo>
                    <a:pt x="78" y="18"/>
                  </a:lnTo>
                  <a:lnTo>
                    <a:pt x="76" y="14"/>
                  </a:lnTo>
                  <a:lnTo>
                    <a:pt x="72" y="10"/>
                  </a:lnTo>
                  <a:lnTo>
                    <a:pt x="68" y="6"/>
                  </a:lnTo>
                  <a:lnTo>
                    <a:pt x="64" y="2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6" y="48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56" y="44"/>
                  </a:lnTo>
                  <a:lnTo>
                    <a:pt x="68" y="38"/>
                  </a:lnTo>
                  <a:lnTo>
                    <a:pt x="72" y="34"/>
                  </a:lnTo>
                  <a:lnTo>
                    <a:pt x="76" y="28"/>
                  </a:lnTo>
                  <a:lnTo>
                    <a:pt x="78" y="24"/>
                  </a:lnTo>
                  <a:lnTo>
                    <a:pt x="78" y="18"/>
                  </a:lnTo>
                  <a:lnTo>
                    <a:pt x="78" y="18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0"/>
            <p:cNvSpPr>
              <a:spLocks/>
            </p:cNvSpPr>
            <p:nvPr/>
          </p:nvSpPr>
          <p:spPr bwMode="auto">
            <a:xfrm>
              <a:off x="4412" y="1406"/>
              <a:ext cx="74" cy="48"/>
            </a:xfrm>
            <a:custGeom>
              <a:avLst/>
              <a:gdLst>
                <a:gd name="T0" fmla="*/ 74 w 74"/>
                <a:gd name="T1" fmla="*/ 20 h 48"/>
                <a:gd name="T2" fmla="*/ 74 w 74"/>
                <a:gd name="T3" fmla="*/ 20 h 48"/>
                <a:gd name="T4" fmla="*/ 72 w 74"/>
                <a:gd name="T5" fmla="*/ 14 h 48"/>
                <a:gd name="T6" fmla="*/ 70 w 74"/>
                <a:gd name="T7" fmla="*/ 10 h 48"/>
                <a:gd name="T8" fmla="*/ 60 w 74"/>
                <a:gd name="T9" fmla="*/ 4 h 48"/>
                <a:gd name="T10" fmla="*/ 48 w 74"/>
                <a:gd name="T11" fmla="*/ 0 h 48"/>
                <a:gd name="T12" fmla="*/ 34 w 74"/>
                <a:gd name="T13" fmla="*/ 0 h 48"/>
                <a:gd name="T14" fmla="*/ 34 w 74"/>
                <a:gd name="T15" fmla="*/ 0 h 48"/>
                <a:gd name="T16" fmla="*/ 20 w 74"/>
                <a:gd name="T17" fmla="*/ 4 h 48"/>
                <a:gd name="T18" fmla="*/ 8 w 74"/>
                <a:gd name="T19" fmla="*/ 10 h 48"/>
                <a:gd name="T20" fmla="*/ 2 w 74"/>
                <a:gd name="T21" fmla="*/ 20 h 48"/>
                <a:gd name="T22" fmla="*/ 0 w 74"/>
                <a:gd name="T23" fmla="*/ 24 h 48"/>
                <a:gd name="T24" fmla="*/ 0 w 74"/>
                <a:gd name="T25" fmla="*/ 30 h 48"/>
                <a:gd name="T26" fmla="*/ 0 w 74"/>
                <a:gd name="T27" fmla="*/ 30 h 48"/>
                <a:gd name="T28" fmla="*/ 0 w 74"/>
                <a:gd name="T29" fmla="*/ 34 h 48"/>
                <a:gd name="T30" fmla="*/ 4 w 74"/>
                <a:gd name="T31" fmla="*/ 38 h 48"/>
                <a:gd name="T32" fmla="*/ 12 w 74"/>
                <a:gd name="T33" fmla="*/ 44 h 48"/>
                <a:gd name="T34" fmla="*/ 26 w 74"/>
                <a:gd name="T35" fmla="*/ 48 h 48"/>
                <a:gd name="T36" fmla="*/ 40 w 74"/>
                <a:gd name="T37" fmla="*/ 48 h 48"/>
                <a:gd name="T38" fmla="*/ 40 w 74"/>
                <a:gd name="T39" fmla="*/ 48 h 48"/>
                <a:gd name="T40" fmla="*/ 54 w 74"/>
                <a:gd name="T41" fmla="*/ 44 h 48"/>
                <a:gd name="T42" fmla="*/ 66 w 74"/>
                <a:gd name="T43" fmla="*/ 38 h 48"/>
                <a:gd name="T44" fmla="*/ 72 w 74"/>
                <a:gd name="T45" fmla="*/ 28 h 48"/>
                <a:gd name="T46" fmla="*/ 74 w 74"/>
                <a:gd name="T47" fmla="*/ 24 h 48"/>
                <a:gd name="T48" fmla="*/ 74 w 74"/>
                <a:gd name="T49" fmla="*/ 20 h 48"/>
                <a:gd name="T50" fmla="*/ 74 w 74"/>
                <a:gd name="T5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8">
                  <a:moveTo>
                    <a:pt x="74" y="20"/>
                  </a:moveTo>
                  <a:lnTo>
                    <a:pt x="74" y="20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60" y="4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4" y="38"/>
                  </a:lnTo>
                  <a:lnTo>
                    <a:pt x="12" y="44"/>
                  </a:lnTo>
                  <a:lnTo>
                    <a:pt x="26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4" y="44"/>
                  </a:lnTo>
                  <a:lnTo>
                    <a:pt x="66" y="38"/>
                  </a:lnTo>
                  <a:lnTo>
                    <a:pt x="72" y="28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91"/>
            <p:cNvSpPr>
              <a:spLocks/>
            </p:cNvSpPr>
            <p:nvPr/>
          </p:nvSpPr>
          <p:spPr bwMode="auto">
            <a:xfrm>
              <a:off x="4414" y="1408"/>
              <a:ext cx="70" cy="44"/>
            </a:xfrm>
            <a:custGeom>
              <a:avLst/>
              <a:gdLst>
                <a:gd name="T0" fmla="*/ 70 w 70"/>
                <a:gd name="T1" fmla="*/ 18 h 44"/>
                <a:gd name="T2" fmla="*/ 70 w 70"/>
                <a:gd name="T3" fmla="*/ 18 h 44"/>
                <a:gd name="T4" fmla="*/ 68 w 70"/>
                <a:gd name="T5" fmla="*/ 12 h 44"/>
                <a:gd name="T6" fmla="*/ 66 w 70"/>
                <a:gd name="T7" fmla="*/ 8 h 44"/>
                <a:gd name="T8" fmla="*/ 58 w 70"/>
                <a:gd name="T9" fmla="*/ 2 h 44"/>
                <a:gd name="T10" fmla="*/ 46 w 70"/>
                <a:gd name="T11" fmla="*/ 0 h 44"/>
                <a:gd name="T12" fmla="*/ 32 w 70"/>
                <a:gd name="T13" fmla="*/ 0 h 44"/>
                <a:gd name="T14" fmla="*/ 32 w 70"/>
                <a:gd name="T15" fmla="*/ 0 h 44"/>
                <a:gd name="T16" fmla="*/ 18 w 70"/>
                <a:gd name="T17" fmla="*/ 4 h 44"/>
                <a:gd name="T18" fmla="*/ 8 w 70"/>
                <a:gd name="T19" fmla="*/ 10 h 44"/>
                <a:gd name="T20" fmla="*/ 0 w 70"/>
                <a:gd name="T21" fmla="*/ 18 h 44"/>
                <a:gd name="T22" fmla="*/ 0 w 70"/>
                <a:gd name="T23" fmla="*/ 22 h 44"/>
                <a:gd name="T24" fmla="*/ 0 w 70"/>
                <a:gd name="T25" fmla="*/ 26 h 44"/>
                <a:gd name="T26" fmla="*/ 0 w 70"/>
                <a:gd name="T27" fmla="*/ 26 h 44"/>
                <a:gd name="T28" fmla="*/ 0 w 70"/>
                <a:gd name="T29" fmla="*/ 32 h 44"/>
                <a:gd name="T30" fmla="*/ 4 w 70"/>
                <a:gd name="T31" fmla="*/ 36 h 44"/>
                <a:gd name="T32" fmla="*/ 12 w 70"/>
                <a:gd name="T33" fmla="*/ 42 h 44"/>
                <a:gd name="T34" fmla="*/ 24 w 70"/>
                <a:gd name="T35" fmla="*/ 44 h 44"/>
                <a:gd name="T36" fmla="*/ 38 w 70"/>
                <a:gd name="T37" fmla="*/ 44 h 44"/>
                <a:gd name="T38" fmla="*/ 38 w 70"/>
                <a:gd name="T39" fmla="*/ 44 h 44"/>
                <a:gd name="T40" fmla="*/ 52 w 70"/>
                <a:gd name="T41" fmla="*/ 42 h 44"/>
                <a:gd name="T42" fmla="*/ 62 w 70"/>
                <a:gd name="T43" fmla="*/ 34 h 44"/>
                <a:gd name="T44" fmla="*/ 68 w 70"/>
                <a:gd name="T45" fmla="*/ 26 h 44"/>
                <a:gd name="T46" fmla="*/ 70 w 70"/>
                <a:gd name="T47" fmla="*/ 22 h 44"/>
                <a:gd name="T48" fmla="*/ 70 w 70"/>
                <a:gd name="T49" fmla="*/ 18 h 44"/>
                <a:gd name="T50" fmla="*/ 70 w 70"/>
                <a:gd name="T5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4">
                  <a:moveTo>
                    <a:pt x="70" y="18"/>
                  </a:moveTo>
                  <a:lnTo>
                    <a:pt x="70" y="18"/>
                  </a:lnTo>
                  <a:lnTo>
                    <a:pt x="68" y="12"/>
                  </a:lnTo>
                  <a:lnTo>
                    <a:pt x="66" y="8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4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52" y="42"/>
                  </a:lnTo>
                  <a:lnTo>
                    <a:pt x="62" y="3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70" y="18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92"/>
            <p:cNvSpPr>
              <a:spLocks/>
            </p:cNvSpPr>
            <p:nvPr/>
          </p:nvSpPr>
          <p:spPr bwMode="auto">
            <a:xfrm>
              <a:off x="4414" y="1408"/>
              <a:ext cx="68" cy="44"/>
            </a:xfrm>
            <a:custGeom>
              <a:avLst/>
              <a:gdLst>
                <a:gd name="T0" fmla="*/ 68 w 68"/>
                <a:gd name="T1" fmla="*/ 18 h 44"/>
                <a:gd name="T2" fmla="*/ 68 w 68"/>
                <a:gd name="T3" fmla="*/ 18 h 44"/>
                <a:gd name="T4" fmla="*/ 68 w 68"/>
                <a:gd name="T5" fmla="*/ 14 h 44"/>
                <a:gd name="T6" fmla="*/ 64 w 68"/>
                <a:gd name="T7" fmla="*/ 10 h 44"/>
                <a:gd name="T8" fmla="*/ 56 w 68"/>
                <a:gd name="T9" fmla="*/ 4 h 44"/>
                <a:gd name="T10" fmla="*/ 46 w 68"/>
                <a:gd name="T11" fmla="*/ 0 h 44"/>
                <a:gd name="T12" fmla="*/ 32 w 68"/>
                <a:gd name="T13" fmla="*/ 0 h 44"/>
                <a:gd name="T14" fmla="*/ 32 w 68"/>
                <a:gd name="T15" fmla="*/ 0 h 44"/>
                <a:gd name="T16" fmla="*/ 18 w 68"/>
                <a:gd name="T17" fmla="*/ 4 h 44"/>
                <a:gd name="T18" fmla="*/ 8 w 68"/>
                <a:gd name="T19" fmla="*/ 10 h 44"/>
                <a:gd name="T20" fmla="*/ 2 w 68"/>
                <a:gd name="T21" fmla="*/ 18 h 44"/>
                <a:gd name="T22" fmla="*/ 0 w 68"/>
                <a:gd name="T23" fmla="*/ 22 h 44"/>
                <a:gd name="T24" fmla="*/ 0 w 68"/>
                <a:gd name="T25" fmla="*/ 26 h 44"/>
                <a:gd name="T26" fmla="*/ 0 w 68"/>
                <a:gd name="T27" fmla="*/ 26 h 44"/>
                <a:gd name="T28" fmla="*/ 2 w 68"/>
                <a:gd name="T29" fmla="*/ 32 h 44"/>
                <a:gd name="T30" fmla="*/ 4 w 68"/>
                <a:gd name="T31" fmla="*/ 34 h 44"/>
                <a:gd name="T32" fmla="*/ 12 w 68"/>
                <a:gd name="T33" fmla="*/ 40 h 44"/>
                <a:gd name="T34" fmla="*/ 24 w 68"/>
                <a:gd name="T35" fmla="*/ 44 h 44"/>
                <a:gd name="T36" fmla="*/ 38 w 68"/>
                <a:gd name="T37" fmla="*/ 44 h 44"/>
                <a:gd name="T38" fmla="*/ 38 w 68"/>
                <a:gd name="T39" fmla="*/ 44 h 44"/>
                <a:gd name="T40" fmla="*/ 50 w 68"/>
                <a:gd name="T41" fmla="*/ 40 h 44"/>
                <a:gd name="T42" fmla="*/ 60 w 68"/>
                <a:gd name="T43" fmla="*/ 34 h 44"/>
                <a:gd name="T44" fmla="*/ 66 w 68"/>
                <a:gd name="T45" fmla="*/ 26 h 44"/>
                <a:gd name="T46" fmla="*/ 68 w 68"/>
                <a:gd name="T47" fmla="*/ 22 h 44"/>
                <a:gd name="T48" fmla="*/ 68 w 68"/>
                <a:gd name="T49" fmla="*/ 18 h 44"/>
                <a:gd name="T50" fmla="*/ 68 w 68"/>
                <a:gd name="T5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4">
                  <a:moveTo>
                    <a:pt x="68" y="18"/>
                  </a:moveTo>
                  <a:lnTo>
                    <a:pt x="68" y="18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12" y="40"/>
                  </a:lnTo>
                  <a:lnTo>
                    <a:pt x="24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50" y="40"/>
                  </a:lnTo>
                  <a:lnTo>
                    <a:pt x="60" y="34"/>
                  </a:lnTo>
                  <a:lnTo>
                    <a:pt x="66" y="26"/>
                  </a:lnTo>
                  <a:lnTo>
                    <a:pt x="68" y="22"/>
                  </a:lnTo>
                  <a:lnTo>
                    <a:pt x="68" y="18"/>
                  </a:lnTo>
                  <a:lnTo>
                    <a:pt x="68" y="18"/>
                  </a:lnTo>
                  <a:close/>
                </a:path>
              </a:pathLst>
            </a:custGeom>
            <a:solidFill>
              <a:srgbClr val="FFE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93"/>
            <p:cNvSpPr>
              <a:spLocks/>
            </p:cNvSpPr>
            <p:nvPr/>
          </p:nvSpPr>
          <p:spPr bwMode="auto">
            <a:xfrm>
              <a:off x="4416" y="1410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64 w 64"/>
                <a:gd name="T3" fmla="*/ 16 h 40"/>
                <a:gd name="T4" fmla="*/ 64 w 64"/>
                <a:gd name="T5" fmla="*/ 12 h 40"/>
                <a:gd name="T6" fmla="*/ 62 w 64"/>
                <a:gd name="T7" fmla="*/ 8 h 40"/>
                <a:gd name="T8" fmla="*/ 54 w 64"/>
                <a:gd name="T9" fmla="*/ 2 h 40"/>
                <a:gd name="T10" fmla="*/ 42 w 64"/>
                <a:gd name="T11" fmla="*/ 0 h 40"/>
                <a:gd name="T12" fmla="*/ 30 w 64"/>
                <a:gd name="T13" fmla="*/ 0 h 40"/>
                <a:gd name="T14" fmla="*/ 30 w 64"/>
                <a:gd name="T15" fmla="*/ 0 h 40"/>
                <a:gd name="T16" fmla="*/ 18 w 64"/>
                <a:gd name="T17" fmla="*/ 2 h 40"/>
                <a:gd name="T18" fmla="*/ 8 w 64"/>
                <a:gd name="T19" fmla="*/ 8 h 40"/>
                <a:gd name="T20" fmla="*/ 2 w 64"/>
                <a:gd name="T21" fmla="*/ 16 h 40"/>
                <a:gd name="T22" fmla="*/ 0 w 64"/>
                <a:gd name="T23" fmla="*/ 20 h 40"/>
                <a:gd name="T24" fmla="*/ 0 w 64"/>
                <a:gd name="T25" fmla="*/ 24 h 40"/>
                <a:gd name="T26" fmla="*/ 0 w 64"/>
                <a:gd name="T27" fmla="*/ 24 h 40"/>
                <a:gd name="T28" fmla="*/ 2 w 64"/>
                <a:gd name="T29" fmla="*/ 28 h 40"/>
                <a:gd name="T30" fmla="*/ 4 w 64"/>
                <a:gd name="T31" fmla="*/ 32 h 40"/>
                <a:gd name="T32" fmla="*/ 12 w 64"/>
                <a:gd name="T33" fmla="*/ 38 h 40"/>
                <a:gd name="T34" fmla="*/ 22 w 64"/>
                <a:gd name="T35" fmla="*/ 40 h 40"/>
                <a:gd name="T36" fmla="*/ 36 w 64"/>
                <a:gd name="T37" fmla="*/ 40 h 40"/>
                <a:gd name="T38" fmla="*/ 36 w 64"/>
                <a:gd name="T39" fmla="*/ 40 h 40"/>
                <a:gd name="T40" fmla="*/ 48 w 64"/>
                <a:gd name="T41" fmla="*/ 38 h 40"/>
                <a:gd name="T42" fmla="*/ 58 w 64"/>
                <a:gd name="T43" fmla="*/ 32 h 40"/>
                <a:gd name="T44" fmla="*/ 64 w 64"/>
                <a:gd name="T45" fmla="*/ 24 h 40"/>
                <a:gd name="T46" fmla="*/ 64 w 64"/>
                <a:gd name="T47" fmla="*/ 20 h 40"/>
                <a:gd name="T48" fmla="*/ 64 w 64"/>
                <a:gd name="T49" fmla="*/ 16 h 40"/>
                <a:gd name="T50" fmla="*/ 64 w 64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64" y="16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12" y="38"/>
                  </a:lnTo>
                  <a:lnTo>
                    <a:pt x="22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8" y="38"/>
                  </a:lnTo>
                  <a:lnTo>
                    <a:pt x="58" y="32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94"/>
            <p:cNvSpPr>
              <a:spLocks/>
            </p:cNvSpPr>
            <p:nvPr/>
          </p:nvSpPr>
          <p:spPr bwMode="auto">
            <a:xfrm>
              <a:off x="4418" y="1410"/>
              <a:ext cx="62" cy="40"/>
            </a:xfrm>
            <a:custGeom>
              <a:avLst/>
              <a:gdLst>
                <a:gd name="T0" fmla="*/ 62 w 62"/>
                <a:gd name="T1" fmla="*/ 16 h 40"/>
                <a:gd name="T2" fmla="*/ 62 w 62"/>
                <a:gd name="T3" fmla="*/ 16 h 40"/>
                <a:gd name="T4" fmla="*/ 60 w 62"/>
                <a:gd name="T5" fmla="*/ 12 h 40"/>
                <a:gd name="T6" fmla="*/ 58 w 62"/>
                <a:gd name="T7" fmla="*/ 8 h 40"/>
                <a:gd name="T8" fmla="*/ 50 w 62"/>
                <a:gd name="T9" fmla="*/ 4 h 40"/>
                <a:gd name="T10" fmla="*/ 40 w 62"/>
                <a:gd name="T11" fmla="*/ 0 h 40"/>
                <a:gd name="T12" fmla="*/ 28 w 62"/>
                <a:gd name="T13" fmla="*/ 0 h 40"/>
                <a:gd name="T14" fmla="*/ 28 w 62"/>
                <a:gd name="T15" fmla="*/ 0 h 40"/>
                <a:gd name="T16" fmla="*/ 16 w 62"/>
                <a:gd name="T17" fmla="*/ 4 h 40"/>
                <a:gd name="T18" fmla="*/ 8 w 62"/>
                <a:gd name="T19" fmla="*/ 10 h 40"/>
                <a:gd name="T20" fmla="*/ 2 w 62"/>
                <a:gd name="T21" fmla="*/ 16 h 40"/>
                <a:gd name="T22" fmla="*/ 0 w 62"/>
                <a:gd name="T23" fmla="*/ 20 h 40"/>
                <a:gd name="T24" fmla="*/ 0 w 62"/>
                <a:gd name="T25" fmla="*/ 24 h 40"/>
                <a:gd name="T26" fmla="*/ 0 w 62"/>
                <a:gd name="T27" fmla="*/ 24 h 40"/>
                <a:gd name="T28" fmla="*/ 2 w 62"/>
                <a:gd name="T29" fmla="*/ 28 h 40"/>
                <a:gd name="T30" fmla="*/ 4 w 62"/>
                <a:gd name="T31" fmla="*/ 32 h 40"/>
                <a:gd name="T32" fmla="*/ 10 w 62"/>
                <a:gd name="T33" fmla="*/ 36 h 40"/>
                <a:gd name="T34" fmla="*/ 22 w 62"/>
                <a:gd name="T35" fmla="*/ 40 h 40"/>
                <a:gd name="T36" fmla="*/ 34 w 62"/>
                <a:gd name="T37" fmla="*/ 40 h 40"/>
                <a:gd name="T38" fmla="*/ 34 w 62"/>
                <a:gd name="T39" fmla="*/ 40 h 40"/>
                <a:gd name="T40" fmla="*/ 44 w 62"/>
                <a:gd name="T41" fmla="*/ 36 h 40"/>
                <a:gd name="T42" fmla="*/ 54 w 62"/>
                <a:gd name="T43" fmla="*/ 32 h 40"/>
                <a:gd name="T44" fmla="*/ 60 w 62"/>
                <a:gd name="T45" fmla="*/ 24 h 40"/>
                <a:gd name="T46" fmla="*/ 62 w 62"/>
                <a:gd name="T47" fmla="*/ 20 h 40"/>
                <a:gd name="T48" fmla="*/ 62 w 62"/>
                <a:gd name="T49" fmla="*/ 16 h 40"/>
                <a:gd name="T50" fmla="*/ 62 w 62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62" y="16"/>
                  </a:moveTo>
                  <a:lnTo>
                    <a:pt x="62" y="16"/>
                  </a:lnTo>
                  <a:lnTo>
                    <a:pt x="60" y="12"/>
                  </a:lnTo>
                  <a:lnTo>
                    <a:pt x="58" y="8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4"/>
                  </a:lnTo>
                  <a:lnTo>
                    <a:pt x="8" y="10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44" y="36"/>
                  </a:lnTo>
                  <a:lnTo>
                    <a:pt x="54" y="32"/>
                  </a:lnTo>
                  <a:lnTo>
                    <a:pt x="60" y="24"/>
                  </a:lnTo>
                  <a:lnTo>
                    <a:pt x="62" y="20"/>
                  </a:lnTo>
                  <a:lnTo>
                    <a:pt x="62" y="16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95"/>
            <p:cNvSpPr>
              <a:spLocks/>
            </p:cNvSpPr>
            <p:nvPr/>
          </p:nvSpPr>
          <p:spPr bwMode="auto">
            <a:xfrm>
              <a:off x="4420" y="1412"/>
              <a:ext cx="58" cy="36"/>
            </a:xfrm>
            <a:custGeom>
              <a:avLst/>
              <a:gdLst>
                <a:gd name="T0" fmla="*/ 58 w 58"/>
                <a:gd name="T1" fmla="*/ 14 h 36"/>
                <a:gd name="T2" fmla="*/ 58 w 58"/>
                <a:gd name="T3" fmla="*/ 14 h 36"/>
                <a:gd name="T4" fmla="*/ 54 w 58"/>
                <a:gd name="T5" fmla="*/ 8 h 36"/>
                <a:gd name="T6" fmla="*/ 48 w 58"/>
                <a:gd name="T7" fmla="*/ 2 h 36"/>
                <a:gd name="T8" fmla="*/ 38 w 58"/>
                <a:gd name="T9" fmla="*/ 0 h 36"/>
                <a:gd name="T10" fmla="*/ 26 w 58"/>
                <a:gd name="T11" fmla="*/ 0 h 36"/>
                <a:gd name="T12" fmla="*/ 26 w 58"/>
                <a:gd name="T13" fmla="*/ 0 h 36"/>
                <a:gd name="T14" fmla="*/ 16 w 58"/>
                <a:gd name="T15" fmla="*/ 2 h 36"/>
                <a:gd name="T16" fmla="*/ 6 w 58"/>
                <a:gd name="T17" fmla="*/ 8 h 36"/>
                <a:gd name="T18" fmla="*/ 0 w 58"/>
                <a:gd name="T19" fmla="*/ 14 h 36"/>
                <a:gd name="T20" fmla="*/ 0 w 58"/>
                <a:gd name="T21" fmla="*/ 22 h 36"/>
                <a:gd name="T22" fmla="*/ 0 w 58"/>
                <a:gd name="T23" fmla="*/ 22 h 36"/>
                <a:gd name="T24" fmla="*/ 2 w 58"/>
                <a:gd name="T25" fmla="*/ 28 h 36"/>
                <a:gd name="T26" fmla="*/ 10 w 58"/>
                <a:gd name="T27" fmla="*/ 34 h 36"/>
                <a:gd name="T28" fmla="*/ 20 w 58"/>
                <a:gd name="T29" fmla="*/ 36 h 36"/>
                <a:gd name="T30" fmla="*/ 32 w 58"/>
                <a:gd name="T31" fmla="*/ 36 h 36"/>
                <a:gd name="T32" fmla="*/ 32 w 58"/>
                <a:gd name="T33" fmla="*/ 36 h 36"/>
                <a:gd name="T34" fmla="*/ 42 w 58"/>
                <a:gd name="T35" fmla="*/ 34 h 36"/>
                <a:gd name="T36" fmla="*/ 50 w 58"/>
                <a:gd name="T37" fmla="*/ 28 h 36"/>
                <a:gd name="T38" fmla="*/ 56 w 58"/>
                <a:gd name="T39" fmla="*/ 22 h 36"/>
                <a:gd name="T40" fmla="*/ 58 w 58"/>
                <a:gd name="T41" fmla="*/ 14 h 36"/>
                <a:gd name="T42" fmla="*/ 58 w 58"/>
                <a:gd name="T4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6">
                  <a:moveTo>
                    <a:pt x="58" y="14"/>
                  </a:moveTo>
                  <a:lnTo>
                    <a:pt x="58" y="14"/>
                  </a:lnTo>
                  <a:lnTo>
                    <a:pt x="54" y="8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8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0" y="34"/>
                  </a:lnTo>
                  <a:lnTo>
                    <a:pt x="2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42" y="34"/>
                  </a:lnTo>
                  <a:lnTo>
                    <a:pt x="50" y="28"/>
                  </a:lnTo>
                  <a:lnTo>
                    <a:pt x="56" y="22"/>
                  </a:lnTo>
                  <a:lnTo>
                    <a:pt x="58" y="14"/>
                  </a:lnTo>
                  <a:lnTo>
                    <a:pt x="58" y="14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96"/>
            <p:cNvSpPr>
              <a:spLocks/>
            </p:cNvSpPr>
            <p:nvPr/>
          </p:nvSpPr>
          <p:spPr bwMode="auto">
            <a:xfrm>
              <a:off x="4422" y="1412"/>
              <a:ext cx="54" cy="36"/>
            </a:xfrm>
            <a:custGeom>
              <a:avLst/>
              <a:gdLst>
                <a:gd name="T0" fmla="*/ 54 w 54"/>
                <a:gd name="T1" fmla="*/ 14 h 36"/>
                <a:gd name="T2" fmla="*/ 54 w 54"/>
                <a:gd name="T3" fmla="*/ 14 h 36"/>
                <a:gd name="T4" fmla="*/ 50 w 54"/>
                <a:gd name="T5" fmla="*/ 8 h 36"/>
                <a:gd name="T6" fmla="*/ 44 w 54"/>
                <a:gd name="T7" fmla="*/ 4 h 36"/>
                <a:gd name="T8" fmla="*/ 36 w 54"/>
                <a:gd name="T9" fmla="*/ 0 h 36"/>
                <a:gd name="T10" fmla="*/ 24 w 54"/>
                <a:gd name="T11" fmla="*/ 0 h 36"/>
                <a:gd name="T12" fmla="*/ 24 w 54"/>
                <a:gd name="T13" fmla="*/ 0 h 36"/>
                <a:gd name="T14" fmla="*/ 14 w 54"/>
                <a:gd name="T15" fmla="*/ 4 h 36"/>
                <a:gd name="T16" fmla="*/ 6 w 54"/>
                <a:gd name="T17" fmla="*/ 8 h 36"/>
                <a:gd name="T18" fmla="*/ 0 w 54"/>
                <a:gd name="T19" fmla="*/ 14 h 36"/>
                <a:gd name="T20" fmla="*/ 0 w 54"/>
                <a:gd name="T21" fmla="*/ 22 h 36"/>
                <a:gd name="T22" fmla="*/ 0 w 54"/>
                <a:gd name="T23" fmla="*/ 22 h 36"/>
                <a:gd name="T24" fmla="*/ 2 w 54"/>
                <a:gd name="T25" fmla="*/ 28 h 36"/>
                <a:gd name="T26" fmla="*/ 8 w 54"/>
                <a:gd name="T27" fmla="*/ 34 h 36"/>
                <a:gd name="T28" fmla="*/ 18 w 54"/>
                <a:gd name="T29" fmla="*/ 36 h 36"/>
                <a:gd name="T30" fmla="*/ 28 w 54"/>
                <a:gd name="T31" fmla="*/ 36 h 36"/>
                <a:gd name="T32" fmla="*/ 28 w 54"/>
                <a:gd name="T33" fmla="*/ 36 h 36"/>
                <a:gd name="T34" fmla="*/ 40 w 54"/>
                <a:gd name="T35" fmla="*/ 32 h 36"/>
                <a:gd name="T36" fmla="*/ 48 w 54"/>
                <a:gd name="T37" fmla="*/ 28 h 36"/>
                <a:gd name="T38" fmla="*/ 52 w 54"/>
                <a:gd name="T39" fmla="*/ 22 h 36"/>
                <a:gd name="T40" fmla="*/ 54 w 54"/>
                <a:gd name="T41" fmla="*/ 14 h 36"/>
                <a:gd name="T42" fmla="*/ 54 w 54"/>
                <a:gd name="T4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6">
                  <a:moveTo>
                    <a:pt x="54" y="14"/>
                  </a:moveTo>
                  <a:lnTo>
                    <a:pt x="54" y="14"/>
                  </a:lnTo>
                  <a:lnTo>
                    <a:pt x="50" y="8"/>
                  </a:lnTo>
                  <a:lnTo>
                    <a:pt x="44" y="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1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0" y="32"/>
                  </a:lnTo>
                  <a:lnTo>
                    <a:pt x="48" y="28"/>
                  </a:lnTo>
                  <a:lnTo>
                    <a:pt x="52" y="22"/>
                  </a:lnTo>
                  <a:lnTo>
                    <a:pt x="54" y="14"/>
                  </a:lnTo>
                  <a:lnTo>
                    <a:pt x="54" y="14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97"/>
            <p:cNvSpPr>
              <a:spLocks/>
            </p:cNvSpPr>
            <p:nvPr/>
          </p:nvSpPr>
          <p:spPr bwMode="auto">
            <a:xfrm>
              <a:off x="4422" y="1414"/>
              <a:ext cx="52" cy="32"/>
            </a:xfrm>
            <a:custGeom>
              <a:avLst/>
              <a:gdLst>
                <a:gd name="T0" fmla="*/ 52 w 52"/>
                <a:gd name="T1" fmla="*/ 12 h 32"/>
                <a:gd name="T2" fmla="*/ 52 w 52"/>
                <a:gd name="T3" fmla="*/ 12 h 32"/>
                <a:gd name="T4" fmla="*/ 50 w 52"/>
                <a:gd name="T5" fmla="*/ 6 h 32"/>
                <a:gd name="T6" fmla="*/ 44 w 52"/>
                <a:gd name="T7" fmla="*/ 2 h 32"/>
                <a:gd name="T8" fmla="*/ 34 w 52"/>
                <a:gd name="T9" fmla="*/ 0 h 32"/>
                <a:gd name="T10" fmla="*/ 24 w 52"/>
                <a:gd name="T11" fmla="*/ 0 h 32"/>
                <a:gd name="T12" fmla="*/ 24 w 52"/>
                <a:gd name="T13" fmla="*/ 0 h 32"/>
                <a:gd name="T14" fmla="*/ 14 w 52"/>
                <a:gd name="T15" fmla="*/ 2 h 32"/>
                <a:gd name="T16" fmla="*/ 6 w 52"/>
                <a:gd name="T17" fmla="*/ 6 h 32"/>
                <a:gd name="T18" fmla="*/ 2 w 52"/>
                <a:gd name="T19" fmla="*/ 12 h 32"/>
                <a:gd name="T20" fmla="*/ 0 w 52"/>
                <a:gd name="T21" fmla="*/ 20 h 32"/>
                <a:gd name="T22" fmla="*/ 0 w 52"/>
                <a:gd name="T23" fmla="*/ 20 h 32"/>
                <a:gd name="T24" fmla="*/ 4 w 52"/>
                <a:gd name="T25" fmla="*/ 26 h 32"/>
                <a:gd name="T26" fmla="*/ 10 w 52"/>
                <a:gd name="T27" fmla="*/ 30 h 32"/>
                <a:gd name="T28" fmla="*/ 18 w 52"/>
                <a:gd name="T29" fmla="*/ 32 h 32"/>
                <a:gd name="T30" fmla="*/ 28 w 52"/>
                <a:gd name="T31" fmla="*/ 32 h 32"/>
                <a:gd name="T32" fmla="*/ 28 w 52"/>
                <a:gd name="T33" fmla="*/ 32 h 32"/>
                <a:gd name="T34" fmla="*/ 38 w 52"/>
                <a:gd name="T35" fmla="*/ 30 h 32"/>
                <a:gd name="T36" fmla="*/ 46 w 52"/>
                <a:gd name="T37" fmla="*/ 26 h 32"/>
                <a:gd name="T38" fmla="*/ 52 w 52"/>
                <a:gd name="T39" fmla="*/ 20 h 32"/>
                <a:gd name="T40" fmla="*/ 52 w 52"/>
                <a:gd name="T41" fmla="*/ 12 h 32"/>
                <a:gd name="T42" fmla="*/ 52 w 52"/>
                <a:gd name="T4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2">
                  <a:moveTo>
                    <a:pt x="52" y="12"/>
                  </a:moveTo>
                  <a:lnTo>
                    <a:pt x="52" y="12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8" y="30"/>
                  </a:lnTo>
                  <a:lnTo>
                    <a:pt x="46" y="26"/>
                  </a:lnTo>
                  <a:lnTo>
                    <a:pt x="52" y="20"/>
                  </a:lnTo>
                  <a:lnTo>
                    <a:pt x="52" y="12"/>
                  </a:lnTo>
                  <a:lnTo>
                    <a:pt x="52" y="12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8"/>
            <p:cNvSpPr>
              <a:spLocks/>
            </p:cNvSpPr>
            <p:nvPr/>
          </p:nvSpPr>
          <p:spPr bwMode="auto">
            <a:xfrm>
              <a:off x="4424" y="1414"/>
              <a:ext cx="48" cy="32"/>
            </a:xfrm>
            <a:custGeom>
              <a:avLst/>
              <a:gdLst>
                <a:gd name="T0" fmla="*/ 48 w 48"/>
                <a:gd name="T1" fmla="*/ 12 h 32"/>
                <a:gd name="T2" fmla="*/ 48 w 48"/>
                <a:gd name="T3" fmla="*/ 12 h 32"/>
                <a:gd name="T4" fmla="*/ 46 w 48"/>
                <a:gd name="T5" fmla="*/ 8 h 32"/>
                <a:gd name="T6" fmla="*/ 40 w 48"/>
                <a:gd name="T7" fmla="*/ 2 h 32"/>
                <a:gd name="T8" fmla="*/ 32 w 48"/>
                <a:gd name="T9" fmla="*/ 0 h 32"/>
                <a:gd name="T10" fmla="*/ 22 w 48"/>
                <a:gd name="T11" fmla="*/ 0 h 32"/>
                <a:gd name="T12" fmla="*/ 22 w 48"/>
                <a:gd name="T13" fmla="*/ 0 h 32"/>
                <a:gd name="T14" fmla="*/ 14 w 48"/>
                <a:gd name="T15" fmla="*/ 4 h 32"/>
                <a:gd name="T16" fmla="*/ 6 w 48"/>
                <a:gd name="T17" fmla="*/ 8 h 32"/>
                <a:gd name="T18" fmla="*/ 2 w 48"/>
                <a:gd name="T19" fmla="*/ 14 h 32"/>
                <a:gd name="T20" fmla="*/ 0 w 48"/>
                <a:gd name="T21" fmla="*/ 20 h 32"/>
                <a:gd name="T22" fmla="*/ 0 w 48"/>
                <a:gd name="T23" fmla="*/ 20 h 32"/>
                <a:gd name="T24" fmla="*/ 4 w 48"/>
                <a:gd name="T25" fmla="*/ 26 h 32"/>
                <a:gd name="T26" fmla="*/ 10 w 48"/>
                <a:gd name="T27" fmla="*/ 30 h 32"/>
                <a:gd name="T28" fmla="*/ 18 w 48"/>
                <a:gd name="T29" fmla="*/ 32 h 32"/>
                <a:gd name="T30" fmla="*/ 26 w 48"/>
                <a:gd name="T31" fmla="*/ 32 h 32"/>
                <a:gd name="T32" fmla="*/ 26 w 48"/>
                <a:gd name="T33" fmla="*/ 32 h 32"/>
                <a:gd name="T34" fmla="*/ 36 w 48"/>
                <a:gd name="T35" fmla="*/ 30 h 32"/>
                <a:gd name="T36" fmla="*/ 44 w 48"/>
                <a:gd name="T37" fmla="*/ 24 h 32"/>
                <a:gd name="T38" fmla="*/ 48 w 48"/>
                <a:gd name="T39" fmla="*/ 20 h 32"/>
                <a:gd name="T40" fmla="*/ 48 w 48"/>
                <a:gd name="T41" fmla="*/ 12 h 32"/>
                <a:gd name="T42" fmla="*/ 48 w 48"/>
                <a:gd name="T4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2">
                  <a:moveTo>
                    <a:pt x="48" y="12"/>
                  </a:moveTo>
                  <a:lnTo>
                    <a:pt x="48" y="12"/>
                  </a:lnTo>
                  <a:lnTo>
                    <a:pt x="46" y="8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8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36" y="30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99"/>
            <p:cNvSpPr>
              <a:spLocks/>
            </p:cNvSpPr>
            <p:nvPr/>
          </p:nvSpPr>
          <p:spPr bwMode="auto">
            <a:xfrm>
              <a:off x="4426" y="1416"/>
              <a:ext cx="46" cy="28"/>
            </a:xfrm>
            <a:custGeom>
              <a:avLst/>
              <a:gdLst>
                <a:gd name="T0" fmla="*/ 0 w 46"/>
                <a:gd name="T1" fmla="*/ 18 h 28"/>
                <a:gd name="T2" fmla="*/ 0 w 46"/>
                <a:gd name="T3" fmla="*/ 18 h 28"/>
                <a:gd name="T4" fmla="*/ 2 w 46"/>
                <a:gd name="T5" fmla="*/ 22 h 28"/>
                <a:gd name="T6" fmla="*/ 8 w 46"/>
                <a:gd name="T7" fmla="*/ 26 h 28"/>
                <a:gd name="T8" fmla="*/ 16 w 46"/>
                <a:gd name="T9" fmla="*/ 28 h 28"/>
                <a:gd name="T10" fmla="*/ 24 w 46"/>
                <a:gd name="T11" fmla="*/ 28 h 28"/>
                <a:gd name="T12" fmla="*/ 24 w 46"/>
                <a:gd name="T13" fmla="*/ 28 h 28"/>
                <a:gd name="T14" fmla="*/ 34 w 46"/>
                <a:gd name="T15" fmla="*/ 26 h 28"/>
                <a:gd name="T16" fmla="*/ 40 w 46"/>
                <a:gd name="T17" fmla="*/ 22 h 28"/>
                <a:gd name="T18" fmla="*/ 44 w 46"/>
                <a:gd name="T19" fmla="*/ 16 h 28"/>
                <a:gd name="T20" fmla="*/ 46 w 46"/>
                <a:gd name="T21" fmla="*/ 12 h 28"/>
                <a:gd name="T22" fmla="*/ 46 w 46"/>
                <a:gd name="T23" fmla="*/ 12 h 28"/>
                <a:gd name="T24" fmla="*/ 42 w 46"/>
                <a:gd name="T25" fmla="*/ 6 h 28"/>
                <a:gd name="T26" fmla="*/ 38 w 46"/>
                <a:gd name="T27" fmla="*/ 2 h 28"/>
                <a:gd name="T28" fmla="*/ 30 w 46"/>
                <a:gd name="T29" fmla="*/ 0 h 28"/>
                <a:gd name="T30" fmla="*/ 20 w 46"/>
                <a:gd name="T31" fmla="*/ 0 h 28"/>
                <a:gd name="T32" fmla="*/ 20 w 46"/>
                <a:gd name="T33" fmla="*/ 0 h 28"/>
                <a:gd name="T34" fmla="*/ 12 w 46"/>
                <a:gd name="T35" fmla="*/ 2 h 28"/>
                <a:gd name="T36" fmla="*/ 6 w 46"/>
                <a:gd name="T37" fmla="*/ 6 h 28"/>
                <a:gd name="T38" fmla="*/ 2 w 46"/>
                <a:gd name="T39" fmla="*/ 12 h 28"/>
                <a:gd name="T40" fmla="*/ 0 w 46"/>
                <a:gd name="T41" fmla="*/ 18 h 28"/>
                <a:gd name="T42" fmla="*/ 0 w 46"/>
                <a:gd name="T43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28">
                  <a:moveTo>
                    <a:pt x="0" y="18"/>
                  </a:moveTo>
                  <a:lnTo>
                    <a:pt x="0" y="18"/>
                  </a:lnTo>
                  <a:lnTo>
                    <a:pt x="2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40" y="22"/>
                  </a:lnTo>
                  <a:lnTo>
                    <a:pt x="44" y="16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400"/>
            <p:cNvGrpSpPr>
              <a:grpSpLocks/>
            </p:cNvGrpSpPr>
            <p:nvPr/>
          </p:nvGrpSpPr>
          <p:grpSpPr bwMode="auto">
            <a:xfrm>
              <a:off x="4272" y="1440"/>
              <a:ext cx="556" cy="334"/>
              <a:chOff x="3944" y="690"/>
              <a:chExt cx="556" cy="334"/>
            </a:xfrm>
          </p:grpSpPr>
          <p:sp>
            <p:nvSpPr>
              <p:cNvPr id="201" name="Freeform 401"/>
              <p:cNvSpPr>
                <a:spLocks/>
              </p:cNvSpPr>
              <p:nvPr/>
            </p:nvSpPr>
            <p:spPr bwMode="auto">
              <a:xfrm>
                <a:off x="4256" y="922"/>
                <a:ext cx="112" cy="34"/>
              </a:xfrm>
              <a:custGeom>
                <a:avLst/>
                <a:gdLst>
                  <a:gd name="T0" fmla="*/ 0 w 112"/>
                  <a:gd name="T1" fmla="*/ 6 h 34"/>
                  <a:gd name="T2" fmla="*/ 0 w 112"/>
                  <a:gd name="T3" fmla="*/ 6 h 34"/>
                  <a:gd name="T4" fmla="*/ 10 w 112"/>
                  <a:gd name="T5" fmla="*/ 16 h 34"/>
                  <a:gd name="T6" fmla="*/ 20 w 112"/>
                  <a:gd name="T7" fmla="*/ 24 h 34"/>
                  <a:gd name="T8" fmla="*/ 36 w 112"/>
                  <a:gd name="T9" fmla="*/ 30 h 34"/>
                  <a:gd name="T10" fmla="*/ 44 w 112"/>
                  <a:gd name="T11" fmla="*/ 32 h 34"/>
                  <a:gd name="T12" fmla="*/ 52 w 112"/>
                  <a:gd name="T13" fmla="*/ 34 h 34"/>
                  <a:gd name="T14" fmla="*/ 62 w 112"/>
                  <a:gd name="T15" fmla="*/ 34 h 34"/>
                  <a:gd name="T16" fmla="*/ 72 w 112"/>
                  <a:gd name="T17" fmla="*/ 32 h 34"/>
                  <a:gd name="T18" fmla="*/ 80 w 112"/>
                  <a:gd name="T19" fmla="*/ 28 h 34"/>
                  <a:gd name="T20" fmla="*/ 92 w 112"/>
                  <a:gd name="T21" fmla="*/ 22 h 34"/>
                  <a:gd name="T22" fmla="*/ 102 w 112"/>
                  <a:gd name="T23" fmla="*/ 12 h 34"/>
                  <a:gd name="T24" fmla="*/ 112 w 112"/>
                  <a:gd name="T25" fmla="*/ 0 h 34"/>
                  <a:gd name="T26" fmla="*/ 112 w 112"/>
                  <a:gd name="T27" fmla="*/ 0 h 34"/>
                  <a:gd name="T28" fmla="*/ 104 w 112"/>
                  <a:gd name="T29" fmla="*/ 4 h 34"/>
                  <a:gd name="T30" fmla="*/ 96 w 112"/>
                  <a:gd name="T31" fmla="*/ 10 h 34"/>
                  <a:gd name="T32" fmla="*/ 84 w 112"/>
                  <a:gd name="T33" fmla="*/ 14 h 34"/>
                  <a:gd name="T34" fmla="*/ 68 w 112"/>
                  <a:gd name="T35" fmla="*/ 16 h 34"/>
                  <a:gd name="T36" fmla="*/ 48 w 112"/>
                  <a:gd name="T37" fmla="*/ 16 h 34"/>
                  <a:gd name="T38" fmla="*/ 26 w 112"/>
                  <a:gd name="T39" fmla="*/ 14 h 34"/>
                  <a:gd name="T40" fmla="*/ 0 w 112"/>
                  <a:gd name="T41" fmla="*/ 6 h 34"/>
                  <a:gd name="T42" fmla="*/ 0 w 112"/>
                  <a:gd name="T43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" h="34">
                    <a:moveTo>
                      <a:pt x="0" y="6"/>
                    </a:moveTo>
                    <a:lnTo>
                      <a:pt x="0" y="6"/>
                    </a:lnTo>
                    <a:lnTo>
                      <a:pt x="10" y="16"/>
                    </a:lnTo>
                    <a:lnTo>
                      <a:pt x="20" y="24"/>
                    </a:lnTo>
                    <a:lnTo>
                      <a:pt x="36" y="30"/>
                    </a:lnTo>
                    <a:lnTo>
                      <a:pt x="44" y="32"/>
                    </a:lnTo>
                    <a:lnTo>
                      <a:pt x="52" y="34"/>
                    </a:lnTo>
                    <a:lnTo>
                      <a:pt x="62" y="34"/>
                    </a:lnTo>
                    <a:lnTo>
                      <a:pt x="72" y="32"/>
                    </a:lnTo>
                    <a:lnTo>
                      <a:pt x="80" y="28"/>
                    </a:lnTo>
                    <a:lnTo>
                      <a:pt x="92" y="22"/>
                    </a:lnTo>
                    <a:lnTo>
                      <a:pt x="102" y="1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4"/>
                    </a:lnTo>
                    <a:lnTo>
                      <a:pt x="96" y="10"/>
                    </a:lnTo>
                    <a:lnTo>
                      <a:pt x="84" y="14"/>
                    </a:lnTo>
                    <a:lnTo>
                      <a:pt x="68" y="16"/>
                    </a:lnTo>
                    <a:lnTo>
                      <a:pt x="48" y="16"/>
                    </a:lnTo>
                    <a:lnTo>
                      <a:pt x="26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402"/>
              <p:cNvSpPr>
                <a:spLocks/>
              </p:cNvSpPr>
              <p:nvPr/>
            </p:nvSpPr>
            <p:spPr bwMode="auto">
              <a:xfrm>
                <a:off x="4136" y="690"/>
                <a:ext cx="58" cy="38"/>
              </a:xfrm>
              <a:custGeom>
                <a:avLst/>
                <a:gdLst>
                  <a:gd name="T0" fmla="*/ 58 w 58"/>
                  <a:gd name="T1" fmla="*/ 14 h 38"/>
                  <a:gd name="T2" fmla="*/ 58 w 58"/>
                  <a:gd name="T3" fmla="*/ 14 h 38"/>
                  <a:gd name="T4" fmla="*/ 56 w 58"/>
                  <a:gd name="T5" fmla="*/ 6 h 38"/>
                  <a:gd name="T6" fmla="*/ 48 w 58"/>
                  <a:gd name="T7" fmla="*/ 2 h 38"/>
                  <a:gd name="T8" fmla="*/ 38 w 58"/>
                  <a:gd name="T9" fmla="*/ 0 h 38"/>
                  <a:gd name="T10" fmla="*/ 26 w 58"/>
                  <a:gd name="T11" fmla="*/ 0 h 38"/>
                  <a:gd name="T12" fmla="*/ 26 w 58"/>
                  <a:gd name="T13" fmla="*/ 0 h 38"/>
                  <a:gd name="T14" fmla="*/ 16 w 58"/>
                  <a:gd name="T15" fmla="*/ 2 h 38"/>
                  <a:gd name="T16" fmla="*/ 6 w 58"/>
                  <a:gd name="T17" fmla="*/ 8 h 38"/>
                  <a:gd name="T18" fmla="*/ 2 w 58"/>
                  <a:gd name="T19" fmla="*/ 14 h 38"/>
                  <a:gd name="T20" fmla="*/ 0 w 58"/>
                  <a:gd name="T21" fmla="*/ 22 h 38"/>
                  <a:gd name="T22" fmla="*/ 0 w 58"/>
                  <a:gd name="T23" fmla="*/ 22 h 38"/>
                  <a:gd name="T24" fmla="*/ 4 w 58"/>
                  <a:gd name="T25" fmla="*/ 30 h 38"/>
                  <a:gd name="T26" fmla="*/ 10 w 58"/>
                  <a:gd name="T27" fmla="*/ 34 h 38"/>
                  <a:gd name="T28" fmla="*/ 20 w 58"/>
                  <a:gd name="T29" fmla="*/ 38 h 38"/>
                  <a:gd name="T30" fmla="*/ 32 w 58"/>
                  <a:gd name="T31" fmla="*/ 36 h 38"/>
                  <a:gd name="T32" fmla="*/ 32 w 58"/>
                  <a:gd name="T33" fmla="*/ 36 h 38"/>
                  <a:gd name="T34" fmla="*/ 44 w 58"/>
                  <a:gd name="T35" fmla="*/ 34 h 38"/>
                  <a:gd name="T36" fmla="*/ 52 w 58"/>
                  <a:gd name="T37" fmla="*/ 28 h 38"/>
                  <a:gd name="T38" fmla="*/ 58 w 58"/>
                  <a:gd name="T39" fmla="*/ 22 h 38"/>
                  <a:gd name="T40" fmla="*/ 58 w 58"/>
                  <a:gd name="T41" fmla="*/ 14 h 38"/>
                  <a:gd name="T42" fmla="*/ 58 w 58"/>
                  <a:gd name="T43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8">
                    <a:moveTo>
                      <a:pt x="58" y="14"/>
                    </a:moveTo>
                    <a:lnTo>
                      <a:pt x="58" y="14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20" y="38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44" y="34"/>
                    </a:lnTo>
                    <a:lnTo>
                      <a:pt x="52" y="28"/>
                    </a:lnTo>
                    <a:lnTo>
                      <a:pt x="58" y="22"/>
                    </a:lnTo>
                    <a:lnTo>
                      <a:pt x="58" y="14"/>
                    </a:lnTo>
                    <a:lnTo>
                      <a:pt x="58" y="14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403"/>
              <p:cNvSpPr>
                <a:spLocks/>
              </p:cNvSpPr>
              <p:nvPr/>
            </p:nvSpPr>
            <p:spPr bwMode="auto">
              <a:xfrm>
                <a:off x="4138" y="690"/>
                <a:ext cx="56" cy="36"/>
              </a:xfrm>
              <a:custGeom>
                <a:avLst/>
                <a:gdLst>
                  <a:gd name="T0" fmla="*/ 56 w 56"/>
                  <a:gd name="T1" fmla="*/ 14 h 36"/>
                  <a:gd name="T2" fmla="*/ 56 w 56"/>
                  <a:gd name="T3" fmla="*/ 14 h 36"/>
                  <a:gd name="T4" fmla="*/ 52 w 56"/>
                  <a:gd name="T5" fmla="*/ 8 h 36"/>
                  <a:gd name="T6" fmla="*/ 44 w 56"/>
                  <a:gd name="T7" fmla="*/ 2 h 36"/>
                  <a:gd name="T8" fmla="*/ 36 w 56"/>
                  <a:gd name="T9" fmla="*/ 0 h 36"/>
                  <a:gd name="T10" fmla="*/ 24 w 56"/>
                  <a:gd name="T11" fmla="*/ 0 h 36"/>
                  <a:gd name="T12" fmla="*/ 24 w 56"/>
                  <a:gd name="T13" fmla="*/ 0 h 36"/>
                  <a:gd name="T14" fmla="*/ 14 w 56"/>
                  <a:gd name="T15" fmla="*/ 4 h 36"/>
                  <a:gd name="T16" fmla="*/ 6 w 56"/>
                  <a:gd name="T17" fmla="*/ 8 h 36"/>
                  <a:gd name="T18" fmla="*/ 0 w 56"/>
                  <a:gd name="T19" fmla="*/ 16 h 36"/>
                  <a:gd name="T20" fmla="*/ 0 w 56"/>
                  <a:gd name="T21" fmla="*/ 22 h 36"/>
                  <a:gd name="T22" fmla="*/ 0 w 56"/>
                  <a:gd name="T23" fmla="*/ 22 h 36"/>
                  <a:gd name="T24" fmla="*/ 2 w 56"/>
                  <a:gd name="T25" fmla="*/ 28 h 36"/>
                  <a:gd name="T26" fmla="*/ 10 w 56"/>
                  <a:gd name="T27" fmla="*/ 34 h 36"/>
                  <a:gd name="T28" fmla="*/ 20 w 56"/>
                  <a:gd name="T29" fmla="*/ 36 h 36"/>
                  <a:gd name="T30" fmla="*/ 30 w 56"/>
                  <a:gd name="T31" fmla="*/ 36 h 36"/>
                  <a:gd name="T32" fmla="*/ 30 w 56"/>
                  <a:gd name="T33" fmla="*/ 36 h 36"/>
                  <a:gd name="T34" fmla="*/ 40 w 56"/>
                  <a:gd name="T35" fmla="*/ 32 h 36"/>
                  <a:gd name="T36" fmla="*/ 48 w 56"/>
                  <a:gd name="T37" fmla="*/ 28 h 36"/>
                  <a:gd name="T38" fmla="*/ 54 w 56"/>
                  <a:gd name="T39" fmla="*/ 22 h 36"/>
                  <a:gd name="T40" fmla="*/ 56 w 56"/>
                  <a:gd name="T41" fmla="*/ 14 h 36"/>
                  <a:gd name="T42" fmla="*/ 56 w 56"/>
                  <a:gd name="T43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36">
                    <a:moveTo>
                      <a:pt x="56" y="14"/>
                    </a:moveTo>
                    <a:lnTo>
                      <a:pt x="56" y="14"/>
                    </a:lnTo>
                    <a:lnTo>
                      <a:pt x="52" y="8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4" y="4"/>
                    </a:lnTo>
                    <a:lnTo>
                      <a:pt x="6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10" y="34"/>
                    </a:lnTo>
                    <a:lnTo>
                      <a:pt x="2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40" y="32"/>
                    </a:lnTo>
                    <a:lnTo>
                      <a:pt x="48" y="28"/>
                    </a:lnTo>
                    <a:lnTo>
                      <a:pt x="54" y="22"/>
                    </a:lnTo>
                    <a:lnTo>
                      <a:pt x="56" y="14"/>
                    </a:lnTo>
                    <a:lnTo>
                      <a:pt x="56" y="14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404"/>
              <p:cNvSpPr>
                <a:spLocks/>
              </p:cNvSpPr>
              <p:nvPr/>
            </p:nvSpPr>
            <p:spPr bwMode="auto">
              <a:xfrm>
                <a:off x="4140" y="692"/>
                <a:ext cx="52" cy="32"/>
              </a:xfrm>
              <a:custGeom>
                <a:avLst/>
                <a:gdLst>
                  <a:gd name="T0" fmla="*/ 52 w 52"/>
                  <a:gd name="T1" fmla="*/ 12 h 32"/>
                  <a:gd name="T2" fmla="*/ 52 w 52"/>
                  <a:gd name="T3" fmla="*/ 12 h 32"/>
                  <a:gd name="T4" fmla="*/ 48 w 52"/>
                  <a:gd name="T5" fmla="*/ 6 h 32"/>
                  <a:gd name="T6" fmla="*/ 42 w 52"/>
                  <a:gd name="T7" fmla="*/ 2 h 32"/>
                  <a:gd name="T8" fmla="*/ 34 w 52"/>
                  <a:gd name="T9" fmla="*/ 0 h 32"/>
                  <a:gd name="T10" fmla="*/ 22 w 52"/>
                  <a:gd name="T11" fmla="*/ 0 h 32"/>
                  <a:gd name="T12" fmla="*/ 22 w 52"/>
                  <a:gd name="T13" fmla="*/ 0 h 32"/>
                  <a:gd name="T14" fmla="*/ 12 w 52"/>
                  <a:gd name="T15" fmla="*/ 2 h 32"/>
                  <a:gd name="T16" fmla="*/ 6 w 52"/>
                  <a:gd name="T17" fmla="*/ 8 h 32"/>
                  <a:gd name="T18" fmla="*/ 0 w 52"/>
                  <a:gd name="T19" fmla="*/ 14 h 32"/>
                  <a:gd name="T20" fmla="*/ 0 w 52"/>
                  <a:gd name="T21" fmla="*/ 20 h 32"/>
                  <a:gd name="T22" fmla="*/ 0 w 52"/>
                  <a:gd name="T23" fmla="*/ 20 h 32"/>
                  <a:gd name="T24" fmla="*/ 2 w 52"/>
                  <a:gd name="T25" fmla="*/ 26 h 32"/>
                  <a:gd name="T26" fmla="*/ 8 w 52"/>
                  <a:gd name="T27" fmla="*/ 30 h 32"/>
                  <a:gd name="T28" fmla="*/ 18 w 52"/>
                  <a:gd name="T29" fmla="*/ 32 h 32"/>
                  <a:gd name="T30" fmla="*/ 28 w 52"/>
                  <a:gd name="T31" fmla="*/ 32 h 32"/>
                  <a:gd name="T32" fmla="*/ 28 w 52"/>
                  <a:gd name="T33" fmla="*/ 32 h 32"/>
                  <a:gd name="T34" fmla="*/ 38 w 52"/>
                  <a:gd name="T35" fmla="*/ 30 h 32"/>
                  <a:gd name="T36" fmla="*/ 46 w 52"/>
                  <a:gd name="T37" fmla="*/ 24 h 32"/>
                  <a:gd name="T38" fmla="*/ 50 w 52"/>
                  <a:gd name="T39" fmla="*/ 18 h 32"/>
                  <a:gd name="T40" fmla="*/ 52 w 52"/>
                  <a:gd name="T41" fmla="*/ 12 h 32"/>
                  <a:gd name="T42" fmla="*/ 52 w 52"/>
                  <a:gd name="T4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2">
                    <a:moveTo>
                      <a:pt x="52" y="12"/>
                    </a:moveTo>
                    <a:lnTo>
                      <a:pt x="52" y="12"/>
                    </a:lnTo>
                    <a:lnTo>
                      <a:pt x="48" y="6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8" y="32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38" y="30"/>
                    </a:lnTo>
                    <a:lnTo>
                      <a:pt x="46" y="24"/>
                    </a:lnTo>
                    <a:lnTo>
                      <a:pt x="50" y="18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405"/>
              <p:cNvSpPr>
                <a:spLocks/>
              </p:cNvSpPr>
              <p:nvPr/>
            </p:nvSpPr>
            <p:spPr bwMode="auto">
              <a:xfrm>
                <a:off x="4142" y="692"/>
                <a:ext cx="48" cy="32"/>
              </a:xfrm>
              <a:custGeom>
                <a:avLst/>
                <a:gdLst>
                  <a:gd name="T0" fmla="*/ 0 w 48"/>
                  <a:gd name="T1" fmla="*/ 20 h 32"/>
                  <a:gd name="T2" fmla="*/ 0 w 48"/>
                  <a:gd name="T3" fmla="*/ 20 h 32"/>
                  <a:gd name="T4" fmla="*/ 2 w 48"/>
                  <a:gd name="T5" fmla="*/ 26 h 32"/>
                  <a:gd name="T6" fmla="*/ 8 w 48"/>
                  <a:gd name="T7" fmla="*/ 30 h 32"/>
                  <a:gd name="T8" fmla="*/ 16 w 48"/>
                  <a:gd name="T9" fmla="*/ 32 h 32"/>
                  <a:gd name="T10" fmla="*/ 26 w 48"/>
                  <a:gd name="T11" fmla="*/ 32 h 32"/>
                  <a:gd name="T12" fmla="*/ 26 w 48"/>
                  <a:gd name="T13" fmla="*/ 32 h 32"/>
                  <a:gd name="T14" fmla="*/ 34 w 48"/>
                  <a:gd name="T15" fmla="*/ 28 h 32"/>
                  <a:gd name="T16" fmla="*/ 42 w 48"/>
                  <a:gd name="T17" fmla="*/ 24 h 32"/>
                  <a:gd name="T18" fmla="*/ 46 w 48"/>
                  <a:gd name="T19" fmla="*/ 18 h 32"/>
                  <a:gd name="T20" fmla="*/ 48 w 48"/>
                  <a:gd name="T21" fmla="*/ 12 h 32"/>
                  <a:gd name="T22" fmla="*/ 48 w 48"/>
                  <a:gd name="T23" fmla="*/ 12 h 32"/>
                  <a:gd name="T24" fmla="*/ 44 w 48"/>
                  <a:gd name="T25" fmla="*/ 6 h 32"/>
                  <a:gd name="T26" fmla="*/ 38 w 48"/>
                  <a:gd name="T27" fmla="*/ 2 h 32"/>
                  <a:gd name="T28" fmla="*/ 30 w 48"/>
                  <a:gd name="T29" fmla="*/ 0 h 32"/>
                  <a:gd name="T30" fmla="*/ 20 w 48"/>
                  <a:gd name="T31" fmla="*/ 0 h 32"/>
                  <a:gd name="T32" fmla="*/ 20 w 48"/>
                  <a:gd name="T33" fmla="*/ 0 h 32"/>
                  <a:gd name="T34" fmla="*/ 12 w 48"/>
                  <a:gd name="T35" fmla="*/ 4 h 32"/>
                  <a:gd name="T36" fmla="*/ 4 w 48"/>
                  <a:gd name="T37" fmla="*/ 8 h 32"/>
                  <a:gd name="T38" fmla="*/ 0 w 48"/>
                  <a:gd name="T39" fmla="*/ 14 h 32"/>
                  <a:gd name="T40" fmla="*/ 0 w 48"/>
                  <a:gd name="T41" fmla="*/ 20 h 32"/>
                  <a:gd name="T42" fmla="*/ 0 w 48"/>
                  <a:gd name="T43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34" y="28"/>
                    </a:lnTo>
                    <a:lnTo>
                      <a:pt x="42" y="24"/>
                    </a:lnTo>
                    <a:lnTo>
                      <a:pt x="46" y="18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4" y="6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406"/>
              <p:cNvSpPr>
                <a:spLocks/>
              </p:cNvSpPr>
              <p:nvPr/>
            </p:nvSpPr>
            <p:spPr bwMode="auto">
              <a:xfrm>
                <a:off x="4396" y="690"/>
                <a:ext cx="66" cy="42"/>
              </a:xfrm>
              <a:custGeom>
                <a:avLst/>
                <a:gdLst>
                  <a:gd name="T0" fmla="*/ 0 w 66"/>
                  <a:gd name="T1" fmla="*/ 16 h 42"/>
                  <a:gd name="T2" fmla="*/ 0 w 66"/>
                  <a:gd name="T3" fmla="*/ 16 h 42"/>
                  <a:gd name="T4" fmla="*/ 2 w 66"/>
                  <a:gd name="T5" fmla="*/ 12 h 42"/>
                  <a:gd name="T6" fmla="*/ 4 w 66"/>
                  <a:gd name="T7" fmla="*/ 8 h 42"/>
                  <a:gd name="T8" fmla="*/ 12 w 66"/>
                  <a:gd name="T9" fmla="*/ 2 h 42"/>
                  <a:gd name="T10" fmla="*/ 24 w 66"/>
                  <a:gd name="T11" fmla="*/ 0 h 42"/>
                  <a:gd name="T12" fmla="*/ 36 w 66"/>
                  <a:gd name="T13" fmla="*/ 0 h 42"/>
                  <a:gd name="T14" fmla="*/ 36 w 66"/>
                  <a:gd name="T15" fmla="*/ 0 h 42"/>
                  <a:gd name="T16" fmla="*/ 50 w 66"/>
                  <a:gd name="T17" fmla="*/ 4 h 42"/>
                  <a:gd name="T18" fmla="*/ 58 w 66"/>
                  <a:gd name="T19" fmla="*/ 10 h 42"/>
                  <a:gd name="T20" fmla="*/ 64 w 66"/>
                  <a:gd name="T21" fmla="*/ 18 h 42"/>
                  <a:gd name="T22" fmla="*/ 66 w 66"/>
                  <a:gd name="T23" fmla="*/ 22 h 42"/>
                  <a:gd name="T24" fmla="*/ 66 w 66"/>
                  <a:gd name="T25" fmla="*/ 26 h 42"/>
                  <a:gd name="T26" fmla="*/ 66 w 66"/>
                  <a:gd name="T27" fmla="*/ 26 h 42"/>
                  <a:gd name="T28" fmla="*/ 64 w 66"/>
                  <a:gd name="T29" fmla="*/ 30 h 42"/>
                  <a:gd name="T30" fmla="*/ 62 w 66"/>
                  <a:gd name="T31" fmla="*/ 34 h 42"/>
                  <a:gd name="T32" fmla="*/ 54 w 66"/>
                  <a:gd name="T33" fmla="*/ 40 h 42"/>
                  <a:gd name="T34" fmla="*/ 44 w 66"/>
                  <a:gd name="T35" fmla="*/ 42 h 42"/>
                  <a:gd name="T36" fmla="*/ 30 w 66"/>
                  <a:gd name="T37" fmla="*/ 42 h 42"/>
                  <a:gd name="T38" fmla="*/ 30 w 66"/>
                  <a:gd name="T39" fmla="*/ 42 h 42"/>
                  <a:gd name="T40" fmla="*/ 18 w 66"/>
                  <a:gd name="T41" fmla="*/ 38 h 42"/>
                  <a:gd name="T42" fmla="*/ 8 w 66"/>
                  <a:gd name="T43" fmla="*/ 32 h 42"/>
                  <a:gd name="T44" fmla="*/ 2 w 66"/>
                  <a:gd name="T45" fmla="*/ 24 h 42"/>
                  <a:gd name="T46" fmla="*/ 0 w 66"/>
                  <a:gd name="T47" fmla="*/ 20 h 42"/>
                  <a:gd name="T48" fmla="*/ 0 w 66"/>
                  <a:gd name="T49" fmla="*/ 16 h 42"/>
                  <a:gd name="T50" fmla="*/ 0 w 66"/>
                  <a:gd name="T5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42">
                    <a:moveTo>
                      <a:pt x="0" y="16"/>
                    </a:moveTo>
                    <a:lnTo>
                      <a:pt x="0" y="16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12" y="2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50" y="4"/>
                    </a:lnTo>
                    <a:lnTo>
                      <a:pt x="58" y="10"/>
                    </a:lnTo>
                    <a:lnTo>
                      <a:pt x="64" y="18"/>
                    </a:lnTo>
                    <a:lnTo>
                      <a:pt x="66" y="22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30"/>
                    </a:lnTo>
                    <a:lnTo>
                      <a:pt x="62" y="34"/>
                    </a:lnTo>
                    <a:lnTo>
                      <a:pt x="54" y="40"/>
                    </a:lnTo>
                    <a:lnTo>
                      <a:pt x="44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18" y="38"/>
                    </a:lnTo>
                    <a:lnTo>
                      <a:pt x="8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407"/>
              <p:cNvSpPr>
                <a:spLocks/>
              </p:cNvSpPr>
              <p:nvPr/>
            </p:nvSpPr>
            <p:spPr bwMode="auto">
              <a:xfrm>
                <a:off x="4398" y="690"/>
                <a:ext cx="62" cy="42"/>
              </a:xfrm>
              <a:custGeom>
                <a:avLst/>
                <a:gdLst>
                  <a:gd name="T0" fmla="*/ 0 w 62"/>
                  <a:gd name="T1" fmla="*/ 16 h 42"/>
                  <a:gd name="T2" fmla="*/ 0 w 62"/>
                  <a:gd name="T3" fmla="*/ 16 h 42"/>
                  <a:gd name="T4" fmla="*/ 2 w 62"/>
                  <a:gd name="T5" fmla="*/ 12 h 42"/>
                  <a:gd name="T6" fmla="*/ 4 w 62"/>
                  <a:gd name="T7" fmla="*/ 10 h 42"/>
                  <a:gd name="T8" fmla="*/ 12 w 62"/>
                  <a:gd name="T9" fmla="*/ 4 h 42"/>
                  <a:gd name="T10" fmla="*/ 22 w 62"/>
                  <a:gd name="T11" fmla="*/ 0 h 42"/>
                  <a:gd name="T12" fmla="*/ 34 w 62"/>
                  <a:gd name="T13" fmla="*/ 2 h 42"/>
                  <a:gd name="T14" fmla="*/ 34 w 62"/>
                  <a:gd name="T15" fmla="*/ 2 h 42"/>
                  <a:gd name="T16" fmla="*/ 46 w 62"/>
                  <a:gd name="T17" fmla="*/ 4 h 42"/>
                  <a:gd name="T18" fmla="*/ 56 w 62"/>
                  <a:gd name="T19" fmla="*/ 10 h 42"/>
                  <a:gd name="T20" fmla="*/ 62 w 62"/>
                  <a:gd name="T21" fmla="*/ 18 h 42"/>
                  <a:gd name="T22" fmla="*/ 62 w 62"/>
                  <a:gd name="T23" fmla="*/ 22 h 42"/>
                  <a:gd name="T24" fmla="*/ 62 w 62"/>
                  <a:gd name="T25" fmla="*/ 26 h 42"/>
                  <a:gd name="T26" fmla="*/ 62 w 62"/>
                  <a:gd name="T27" fmla="*/ 26 h 42"/>
                  <a:gd name="T28" fmla="*/ 62 w 62"/>
                  <a:gd name="T29" fmla="*/ 30 h 42"/>
                  <a:gd name="T30" fmla="*/ 58 w 62"/>
                  <a:gd name="T31" fmla="*/ 34 h 42"/>
                  <a:gd name="T32" fmla="*/ 52 w 62"/>
                  <a:gd name="T33" fmla="*/ 38 h 42"/>
                  <a:gd name="T34" fmla="*/ 40 w 62"/>
                  <a:gd name="T35" fmla="*/ 42 h 42"/>
                  <a:gd name="T36" fmla="*/ 28 w 62"/>
                  <a:gd name="T37" fmla="*/ 42 h 42"/>
                  <a:gd name="T38" fmla="*/ 28 w 62"/>
                  <a:gd name="T39" fmla="*/ 42 h 42"/>
                  <a:gd name="T40" fmla="*/ 16 w 62"/>
                  <a:gd name="T41" fmla="*/ 38 h 42"/>
                  <a:gd name="T42" fmla="*/ 8 w 62"/>
                  <a:gd name="T43" fmla="*/ 32 h 42"/>
                  <a:gd name="T44" fmla="*/ 2 w 62"/>
                  <a:gd name="T45" fmla="*/ 24 h 42"/>
                  <a:gd name="T46" fmla="*/ 0 w 62"/>
                  <a:gd name="T47" fmla="*/ 20 h 42"/>
                  <a:gd name="T48" fmla="*/ 0 w 62"/>
                  <a:gd name="T49" fmla="*/ 16 h 42"/>
                  <a:gd name="T50" fmla="*/ 0 w 62"/>
                  <a:gd name="T5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42">
                    <a:moveTo>
                      <a:pt x="0" y="16"/>
                    </a:moveTo>
                    <a:lnTo>
                      <a:pt x="0" y="16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12" y="4"/>
                    </a:lnTo>
                    <a:lnTo>
                      <a:pt x="22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6" y="4"/>
                    </a:lnTo>
                    <a:lnTo>
                      <a:pt x="56" y="10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2" y="26"/>
                    </a:lnTo>
                    <a:lnTo>
                      <a:pt x="62" y="30"/>
                    </a:lnTo>
                    <a:lnTo>
                      <a:pt x="58" y="34"/>
                    </a:lnTo>
                    <a:lnTo>
                      <a:pt x="52" y="38"/>
                    </a:lnTo>
                    <a:lnTo>
                      <a:pt x="40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16" y="38"/>
                    </a:lnTo>
                    <a:lnTo>
                      <a:pt x="8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408"/>
              <p:cNvSpPr>
                <a:spLocks/>
              </p:cNvSpPr>
              <p:nvPr/>
            </p:nvSpPr>
            <p:spPr bwMode="auto">
              <a:xfrm>
                <a:off x="4400" y="692"/>
                <a:ext cx="58" cy="38"/>
              </a:xfrm>
              <a:custGeom>
                <a:avLst/>
                <a:gdLst>
                  <a:gd name="T0" fmla="*/ 0 w 58"/>
                  <a:gd name="T1" fmla="*/ 14 h 38"/>
                  <a:gd name="T2" fmla="*/ 0 w 58"/>
                  <a:gd name="T3" fmla="*/ 14 h 38"/>
                  <a:gd name="T4" fmla="*/ 4 w 58"/>
                  <a:gd name="T5" fmla="*/ 8 h 38"/>
                  <a:gd name="T6" fmla="*/ 10 w 58"/>
                  <a:gd name="T7" fmla="*/ 2 h 38"/>
                  <a:gd name="T8" fmla="*/ 20 w 58"/>
                  <a:gd name="T9" fmla="*/ 0 h 38"/>
                  <a:gd name="T10" fmla="*/ 32 w 58"/>
                  <a:gd name="T11" fmla="*/ 0 h 38"/>
                  <a:gd name="T12" fmla="*/ 32 w 58"/>
                  <a:gd name="T13" fmla="*/ 0 h 38"/>
                  <a:gd name="T14" fmla="*/ 44 w 58"/>
                  <a:gd name="T15" fmla="*/ 4 h 38"/>
                  <a:gd name="T16" fmla="*/ 52 w 58"/>
                  <a:gd name="T17" fmla="*/ 10 h 38"/>
                  <a:gd name="T18" fmla="*/ 58 w 58"/>
                  <a:gd name="T19" fmla="*/ 16 h 38"/>
                  <a:gd name="T20" fmla="*/ 58 w 58"/>
                  <a:gd name="T21" fmla="*/ 24 h 38"/>
                  <a:gd name="T22" fmla="*/ 58 w 58"/>
                  <a:gd name="T23" fmla="*/ 24 h 38"/>
                  <a:gd name="T24" fmla="*/ 56 w 58"/>
                  <a:gd name="T25" fmla="*/ 30 h 38"/>
                  <a:gd name="T26" fmla="*/ 48 w 58"/>
                  <a:gd name="T27" fmla="*/ 36 h 38"/>
                  <a:gd name="T28" fmla="*/ 38 w 58"/>
                  <a:gd name="T29" fmla="*/ 38 h 38"/>
                  <a:gd name="T30" fmla="*/ 26 w 58"/>
                  <a:gd name="T31" fmla="*/ 38 h 38"/>
                  <a:gd name="T32" fmla="*/ 26 w 58"/>
                  <a:gd name="T33" fmla="*/ 38 h 38"/>
                  <a:gd name="T34" fmla="*/ 16 w 58"/>
                  <a:gd name="T35" fmla="*/ 34 h 38"/>
                  <a:gd name="T36" fmla="*/ 6 w 58"/>
                  <a:gd name="T37" fmla="*/ 30 h 38"/>
                  <a:gd name="T38" fmla="*/ 2 w 58"/>
                  <a:gd name="T39" fmla="*/ 22 h 38"/>
                  <a:gd name="T40" fmla="*/ 0 w 58"/>
                  <a:gd name="T41" fmla="*/ 14 h 38"/>
                  <a:gd name="T42" fmla="*/ 0 w 58"/>
                  <a:gd name="T43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8">
                    <a:moveTo>
                      <a:pt x="0" y="14"/>
                    </a:moveTo>
                    <a:lnTo>
                      <a:pt x="0" y="14"/>
                    </a:lnTo>
                    <a:lnTo>
                      <a:pt x="4" y="8"/>
                    </a:lnTo>
                    <a:lnTo>
                      <a:pt x="10" y="2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4" y="4"/>
                    </a:lnTo>
                    <a:lnTo>
                      <a:pt x="52" y="10"/>
                    </a:lnTo>
                    <a:lnTo>
                      <a:pt x="58" y="1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30"/>
                    </a:lnTo>
                    <a:lnTo>
                      <a:pt x="48" y="36"/>
                    </a:lnTo>
                    <a:lnTo>
                      <a:pt x="3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16" y="34"/>
                    </a:lnTo>
                    <a:lnTo>
                      <a:pt x="6" y="30"/>
                    </a:lnTo>
                    <a:lnTo>
                      <a:pt x="2" y="22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409"/>
              <p:cNvSpPr>
                <a:spLocks/>
              </p:cNvSpPr>
              <p:nvPr/>
            </p:nvSpPr>
            <p:spPr bwMode="auto">
              <a:xfrm>
                <a:off x="4402" y="694"/>
                <a:ext cx="54" cy="36"/>
              </a:xfrm>
              <a:custGeom>
                <a:avLst/>
                <a:gdLst>
                  <a:gd name="T0" fmla="*/ 0 w 54"/>
                  <a:gd name="T1" fmla="*/ 12 h 36"/>
                  <a:gd name="T2" fmla="*/ 0 w 54"/>
                  <a:gd name="T3" fmla="*/ 12 h 36"/>
                  <a:gd name="T4" fmla="*/ 2 w 54"/>
                  <a:gd name="T5" fmla="*/ 6 h 36"/>
                  <a:gd name="T6" fmla="*/ 10 w 54"/>
                  <a:gd name="T7" fmla="*/ 2 h 36"/>
                  <a:gd name="T8" fmla="*/ 20 w 54"/>
                  <a:gd name="T9" fmla="*/ 0 h 36"/>
                  <a:gd name="T10" fmla="*/ 30 w 54"/>
                  <a:gd name="T11" fmla="*/ 0 h 36"/>
                  <a:gd name="T12" fmla="*/ 30 w 54"/>
                  <a:gd name="T13" fmla="*/ 0 h 36"/>
                  <a:gd name="T14" fmla="*/ 40 w 54"/>
                  <a:gd name="T15" fmla="*/ 2 h 36"/>
                  <a:gd name="T16" fmla="*/ 48 w 54"/>
                  <a:gd name="T17" fmla="*/ 8 h 36"/>
                  <a:gd name="T18" fmla="*/ 54 w 54"/>
                  <a:gd name="T19" fmla="*/ 14 h 36"/>
                  <a:gd name="T20" fmla="*/ 54 w 54"/>
                  <a:gd name="T21" fmla="*/ 22 h 36"/>
                  <a:gd name="T22" fmla="*/ 54 w 54"/>
                  <a:gd name="T23" fmla="*/ 22 h 36"/>
                  <a:gd name="T24" fmla="*/ 52 w 54"/>
                  <a:gd name="T25" fmla="*/ 28 h 36"/>
                  <a:gd name="T26" fmla="*/ 44 w 54"/>
                  <a:gd name="T27" fmla="*/ 32 h 36"/>
                  <a:gd name="T28" fmla="*/ 36 w 54"/>
                  <a:gd name="T29" fmla="*/ 36 h 36"/>
                  <a:gd name="T30" fmla="*/ 24 w 54"/>
                  <a:gd name="T31" fmla="*/ 34 h 36"/>
                  <a:gd name="T32" fmla="*/ 24 w 54"/>
                  <a:gd name="T33" fmla="*/ 34 h 36"/>
                  <a:gd name="T34" fmla="*/ 14 w 54"/>
                  <a:gd name="T35" fmla="*/ 32 h 36"/>
                  <a:gd name="T36" fmla="*/ 6 w 54"/>
                  <a:gd name="T37" fmla="*/ 26 h 36"/>
                  <a:gd name="T38" fmla="*/ 0 w 54"/>
                  <a:gd name="T39" fmla="*/ 20 h 36"/>
                  <a:gd name="T40" fmla="*/ 0 w 54"/>
                  <a:gd name="T41" fmla="*/ 12 h 36"/>
                  <a:gd name="T42" fmla="*/ 0 w 54"/>
                  <a:gd name="T4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36">
                    <a:moveTo>
                      <a:pt x="0" y="12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10" y="2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4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52" y="28"/>
                    </a:lnTo>
                    <a:lnTo>
                      <a:pt x="44" y="32"/>
                    </a:lnTo>
                    <a:lnTo>
                      <a:pt x="36" y="36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14" y="32"/>
                    </a:lnTo>
                    <a:lnTo>
                      <a:pt x="6" y="26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10"/>
              <p:cNvSpPr>
                <a:spLocks/>
              </p:cNvSpPr>
              <p:nvPr/>
            </p:nvSpPr>
            <p:spPr bwMode="auto">
              <a:xfrm>
                <a:off x="4404" y="694"/>
                <a:ext cx="52" cy="34"/>
              </a:xfrm>
              <a:custGeom>
                <a:avLst/>
                <a:gdLst>
                  <a:gd name="T0" fmla="*/ 0 w 52"/>
                  <a:gd name="T1" fmla="*/ 14 h 34"/>
                  <a:gd name="T2" fmla="*/ 0 w 52"/>
                  <a:gd name="T3" fmla="*/ 14 h 34"/>
                  <a:gd name="T4" fmla="*/ 2 w 52"/>
                  <a:gd name="T5" fmla="*/ 8 h 34"/>
                  <a:gd name="T6" fmla="*/ 8 w 52"/>
                  <a:gd name="T7" fmla="*/ 2 h 34"/>
                  <a:gd name="T8" fmla="*/ 18 w 52"/>
                  <a:gd name="T9" fmla="*/ 0 h 34"/>
                  <a:gd name="T10" fmla="*/ 28 w 52"/>
                  <a:gd name="T11" fmla="*/ 0 h 34"/>
                  <a:gd name="T12" fmla="*/ 28 w 52"/>
                  <a:gd name="T13" fmla="*/ 0 h 34"/>
                  <a:gd name="T14" fmla="*/ 38 w 52"/>
                  <a:gd name="T15" fmla="*/ 4 h 34"/>
                  <a:gd name="T16" fmla="*/ 46 w 52"/>
                  <a:gd name="T17" fmla="*/ 8 h 34"/>
                  <a:gd name="T18" fmla="*/ 50 w 52"/>
                  <a:gd name="T19" fmla="*/ 14 h 34"/>
                  <a:gd name="T20" fmla="*/ 52 w 52"/>
                  <a:gd name="T21" fmla="*/ 22 h 34"/>
                  <a:gd name="T22" fmla="*/ 52 w 52"/>
                  <a:gd name="T23" fmla="*/ 22 h 34"/>
                  <a:gd name="T24" fmla="*/ 48 w 52"/>
                  <a:gd name="T25" fmla="*/ 28 h 34"/>
                  <a:gd name="T26" fmla="*/ 42 w 52"/>
                  <a:gd name="T27" fmla="*/ 32 h 34"/>
                  <a:gd name="T28" fmla="*/ 32 w 52"/>
                  <a:gd name="T29" fmla="*/ 34 h 34"/>
                  <a:gd name="T30" fmla="*/ 22 w 52"/>
                  <a:gd name="T31" fmla="*/ 34 h 34"/>
                  <a:gd name="T32" fmla="*/ 22 w 52"/>
                  <a:gd name="T33" fmla="*/ 34 h 34"/>
                  <a:gd name="T34" fmla="*/ 12 w 52"/>
                  <a:gd name="T35" fmla="*/ 30 h 34"/>
                  <a:gd name="T36" fmla="*/ 6 w 52"/>
                  <a:gd name="T37" fmla="*/ 26 h 34"/>
                  <a:gd name="T38" fmla="*/ 0 w 52"/>
                  <a:gd name="T39" fmla="*/ 20 h 34"/>
                  <a:gd name="T40" fmla="*/ 0 w 52"/>
                  <a:gd name="T41" fmla="*/ 14 h 34"/>
                  <a:gd name="T42" fmla="*/ 0 w 52"/>
                  <a:gd name="T4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4">
                    <a:moveTo>
                      <a:pt x="0" y="14"/>
                    </a:moveTo>
                    <a:lnTo>
                      <a:pt x="0" y="14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8" y="4"/>
                    </a:lnTo>
                    <a:lnTo>
                      <a:pt x="46" y="8"/>
                    </a:lnTo>
                    <a:lnTo>
                      <a:pt x="50" y="1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48" y="28"/>
                    </a:lnTo>
                    <a:lnTo>
                      <a:pt x="42" y="32"/>
                    </a:lnTo>
                    <a:lnTo>
                      <a:pt x="32" y="34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12" y="30"/>
                    </a:lnTo>
                    <a:lnTo>
                      <a:pt x="6" y="26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411"/>
              <p:cNvSpPr>
                <a:spLocks/>
              </p:cNvSpPr>
              <p:nvPr/>
            </p:nvSpPr>
            <p:spPr bwMode="auto">
              <a:xfrm>
                <a:off x="4406" y="696"/>
                <a:ext cx="48" cy="30"/>
              </a:xfrm>
              <a:custGeom>
                <a:avLst/>
                <a:gdLst>
                  <a:gd name="T0" fmla="*/ 48 w 48"/>
                  <a:gd name="T1" fmla="*/ 18 h 30"/>
                  <a:gd name="T2" fmla="*/ 48 w 48"/>
                  <a:gd name="T3" fmla="*/ 18 h 30"/>
                  <a:gd name="T4" fmla="*/ 44 w 48"/>
                  <a:gd name="T5" fmla="*/ 24 h 30"/>
                  <a:gd name="T6" fmla="*/ 38 w 48"/>
                  <a:gd name="T7" fmla="*/ 28 h 30"/>
                  <a:gd name="T8" fmla="*/ 30 w 48"/>
                  <a:gd name="T9" fmla="*/ 30 h 30"/>
                  <a:gd name="T10" fmla="*/ 20 w 48"/>
                  <a:gd name="T11" fmla="*/ 30 h 30"/>
                  <a:gd name="T12" fmla="*/ 20 w 48"/>
                  <a:gd name="T13" fmla="*/ 30 h 30"/>
                  <a:gd name="T14" fmla="*/ 12 w 48"/>
                  <a:gd name="T15" fmla="*/ 28 h 30"/>
                  <a:gd name="T16" fmla="*/ 4 w 48"/>
                  <a:gd name="T17" fmla="*/ 24 h 30"/>
                  <a:gd name="T18" fmla="*/ 0 w 48"/>
                  <a:gd name="T19" fmla="*/ 18 h 30"/>
                  <a:gd name="T20" fmla="*/ 0 w 48"/>
                  <a:gd name="T21" fmla="*/ 12 h 30"/>
                  <a:gd name="T22" fmla="*/ 0 w 48"/>
                  <a:gd name="T23" fmla="*/ 12 h 30"/>
                  <a:gd name="T24" fmla="*/ 2 w 48"/>
                  <a:gd name="T25" fmla="*/ 6 h 30"/>
                  <a:gd name="T26" fmla="*/ 8 w 48"/>
                  <a:gd name="T27" fmla="*/ 2 h 30"/>
                  <a:gd name="T28" fmla="*/ 16 w 48"/>
                  <a:gd name="T29" fmla="*/ 0 h 30"/>
                  <a:gd name="T30" fmla="*/ 26 w 48"/>
                  <a:gd name="T31" fmla="*/ 0 h 30"/>
                  <a:gd name="T32" fmla="*/ 26 w 48"/>
                  <a:gd name="T33" fmla="*/ 0 h 30"/>
                  <a:gd name="T34" fmla="*/ 34 w 48"/>
                  <a:gd name="T35" fmla="*/ 2 h 30"/>
                  <a:gd name="T36" fmla="*/ 42 w 48"/>
                  <a:gd name="T37" fmla="*/ 6 h 30"/>
                  <a:gd name="T38" fmla="*/ 46 w 48"/>
                  <a:gd name="T39" fmla="*/ 12 h 30"/>
                  <a:gd name="T40" fmla="*/ 48 w 48"/>
                  <a:gd name="T41" fmla="*/ 18 h 30"/>
                  <a:gd name="T42" fmla="*/ 48 w 48"/>
                  <a:gd name="T43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0">
                    <a:moveTo>
                      <a:pt x="48" y="18"/>
                    </a:moveTo>
                    <a:lnTo>
                      <a:pt x="48" y="18"/>
                    </a:lnTo>
                    <a:lnTo>
                      <a:pt x="44" y="24"/>
                    </a:lnTo>
                    <a:lnTo>
                      <a:pt x="38" y="28"/>
                    </a:lnTo>
                    <a:lnTo>
                      <a:pt x="30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2" y="28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4" y="2"/>
                    </a:lnTo>
                    <a:lnTo>
                      <a:pt x="42" y="6"/>
                    </a:lnTo>
                    <a:lnTo>
                      <a:pt x="46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412"/>
              <p:cNvSpPr>
                <a:spLocks/>
              </p:cNvSpPr>
              <p:nvPr/>
            </p:nvSpPr>
            <p:spPr bwMode="auto">
              <a:xfrm>
                <a:off x="4430" y="732"/>
                <a:ext cx="70" cy="64"/>
              </a:xfrm>
              <a:custGeom>
                <a:avLst/>
                <a:gdLst>
                  <a:gd name="T0" fmla="*/ 0 w 70"/>
                  <a:gd name="T1" fmla="*/ 2 h 64"/>
                  <a:gd name="T2" fmla="*/ 0 w 70"/>
                  <a:gd name="T3" fmla="*/ 2 h 64"/>
                  <a:gd name="T4" fmla="*/ 8 w 70"/>
                  <a:gd name="T5" fmla="*/ 0 h 64"/>
                  <a:gd name="T6" fmla="*/ 16 w 70"/>
                  <a:gd name="T7" fmla="*/ 2 h 64"/>
                  <a:gd name="T8" fmla="*/ 26 w 70"/>
                  <a:gd name="T9" fmla="*/ 4 h 64"/>
                  <a:gd name="T10" fmla="*/ 34 w 70"/>
                  <a:gd name="T11" fmla="*/ 8 h 64"/>
                  <a:gd name="T12" fmla="*/ 44 w 70"/>
                  <a:gd name="T13" fmla="*/ 14 h 64"/>
                  <a:gd name="T14" fmla="*/ 54 w 70"/>
                  <a:gd name="T15" fmla="*/ 22 h 64"/>
                  <a:gd name="T16" fmla="*/ 60 w 70"/>
                  <a:gd name="T17" fmla="*/ 30 h 64"/>
                  <a:gd name="T18" fmla="*/ 66 w 70"/>
                  <a:gd name="T19" fmla="*/ 42 h 64"/>
                  <a:gd name="T20" fmla="*/ 66 w 70"/>
                  <a:gd name="T21" fmla="*/ 42 h 64"/>
                  <a:gd name="T22" fmla="*/ 70 w 70"/>
                  <a:gd name="T23" fmla="*/ 50 h 64"/>
                  <a:gd name="T24" fmla="*/ 70 w 70"/>
                  <a:gd name="T25" fmla="*/ 58 h 64"/>
                  <a:gd name="T26" fmla="*/ 70 w 70"/>
                  <a:gd name="T27" fmla="*/ 64 h 64"/>
                  <a:gd name="T28" fmla="*/ 70 w 70"/>
                  <a:gd name="T29" fmla="*/ 64 h 64"/>
                  <a:gd name="T30" fmla="*/ 68 w 70"/>
                  <a:gd name="T31" fmla="*/ 56 h 64"/>
                  <a:gd name="T32" fmla="*/ 62 w 70"/>
                  <a:gd name="T33" fmla="*/ 46 h 64"/>
                  <a:gd name="T34" fmla="*/ 54 w 70"/>
                  <a:gd name="T35" fmla="*/ 34 h 64"/>
                  <a:gd name="T36" fmla="*/ 44 w 70"/>
                  <a:gd name="T37" fmla="*/ 24 h 64"/>
                  <a:gd name="T38" fmla="*/ 32 w 70"/>
                  <a:gd name="T39" fmla="*/ 16 h 64"/>
                  <a:gd name="T40" fmla="*/ 20 w 70"/>
                  <a:gd name="T41" fmla="*/ 8 h 64"/>
                  <a:gd name="T42" fmla="*/ 10 w 70"/>
                  <a:gd name="T43" fmla="*/ 2 h 64"/>
                  <a:gd name="T44" fmla="*/ 0 w 70"/>
                  <a:gd name="T45" fmla="*/ 2 h 64"/>
                  <a:gd name="T46" fmla="*/ 0 w 70"/>
                  <a:gd name="T47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64">
                    <a:moveTo>
                      <a:pt x="0" y="2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16" y="2"/>
                    </a:lnTo>
                    <a:lnTo>
                      <a:pt x="26" y="4"/>
                    </a:lnTo>
                    <a:lnTo>
                      <a:pt x="34" y="8"/>
                    </a:lnTo>
                    <a:lnTo>
                      <a:pt x="44" y="14"/>
                    </a:lnTo>
                    <a:lnTo>
                      <a:pt x="54" y="22"/>
                    </a:lnTo>
                    <a:lnTo>
                      <a:pt x="60" y="30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70" y="50"/>
                    </a:lnTo>
                    <a:lnTo>
                      <a:pt x="70" y="58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68" y="56"/>
                    </a:lnTo>
                    <a:lnTo>
                      <a:pt x="62" y="46"/>
                    </a:lnTo>
                    <a:lnTo>
                      <a:pt x="54" y="34"/>
                    </a:lnTo>
                    <a:lnTo>
                      <a:pt x="44" y="24"/>
                    </a:lnTo>
                    <a:lnTo>
                      <a:pt x="32" y="16"/>
                    </a:lnTo>
                    <a:lnTo>
                      <a:pt x="20" y="8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413"/>
              <p:cNvSpPr>
                <a:spLocks/>
              </p:cNvSpPr>
              <p:nvPr/>
            </p:nvSpPr>
            <p:spPr bwMode="auto">
              <a:xfrm>
                <a:off x="4118" y="756"/>
                <a:ext cx="348" cy="196"/>
              </a:xfrm>
              <a:custGeom>
                <a:avLst/>
                <a:gdLst>
                  <a:gd name="T0" fmla="*/ 236 w 348"/>
                  <a:gd name="T1" fmla="*/ 58 h 196"/>
                  <a:gd name="T2" fmla="*/ 236 w 348"/>
                  <a:gd name="T3" fmla="*/ 58 h 196"/>
                  <a:gd name="T4" fmla="*/ 214 w 348"/>
                  <a:gd name="T5" fmla="*/ 66 h 196"/>
                  <a:gd name="T6" fmla="*/ 190 w 348"/>
                  <a:gd name="T7" fmla="*/ 70 h 196"/>
                  <a:gd name="T8" fmla="*/ 160 w 348"/>
                  <a:gd name="T9" fmla="*/ 70 h 196"/>
                  <a:gd name="T10" fmla="*/ 128 w 348"/>
                  <a:gd name="T11" fmla="*/ 64 h 196"/>
                  <a:gd name="T12" fmla="*/ 128 w 348"/>
                  <a:gd name="T13" fmla="*/ 64 h 196"/>
                  <a:gd name="T14" fmla="*/ 106 w 348"/>
                  <a:gd name="T15" fmla="*/ 54 h 196"/>
                  <a:gd name="T16" fmla="*/ 86 w 348"/>
                  <a:gd name="T17" fmla="*/ 42 h 196"/>
                  <a:gd name="T18" fmla="*/ 52 w 348"/>
                  <a:gd name="T19" fmla="*/ 20 h 196"/>
                  <a:gd name="T20" fmla="*/ 38 w 348"/>
                  <a:gd name="T21" fmla="*/ 12 h 196"/>
                  <a:gd name="T22" fmla="*/ 26 w 348"/>
                  <a:gd name="T23" fmla="*/ 4 h 196"/>
                  <a:gd name="T24" fmla="*/ 16 w 348"/>
                  <a:gd name="T25" fmla="*/ 2 h 196"/>
                  <a:gd name="T26" fmla="*/ 10 w 348"/>
                  <a:gd name="T27" fmla="*/ 2 h 196"/>
                  <a:gd name="T28" fmla="*/ 8 w 348"/>
                  <a:gd name="T29" fmla="*/ 2 h 196"/>
                  <a:gd name="T30" fmla="*/ 8 w 348"/>
                  <a:gd name="T31" fmla="*/ 2 h 196"/>
                  <a:gd name="T32" fmla="*/ 4 w 348"/>
                  <a:gd name="T33" fmla="*/ 6 h 196"/>
                  <a:gd name="T34" fmla="*/ 2 w 348"/>
                  <a:gd name="T35" fmla="*/ 10 h 196"/>
                  <a:gd name="T36" fmla="*/ 0 w 348"/>
                  <a:gd name="T37" fmla="*/ 22 h 196"/>
                  <a:gd name="T38" fmla="*/ 0 w 348"/>
                  <a:gd name="T39" fmla="*/ 40 h 196"/>
                  <a:gd name="T40" fmla="*/ 4 w 348"/>
                  <a:gd name="T41" fmla="*/ 58 h 196"/>
                  <a:gd name="T42" fmla="*/ 10 w 348"/>
                  <a:gd name="T43" fmla="*/ 80 h 196"/>
                  <a:gd name="T44" fmla="*/ 18 w 348"/>
                  <a:gd name="T45" fmla="*/ 100 h 196"/>
                  <a:gd name="T46" fmla="*/ 26 w 348"/>
                  <a:gd name="T47" fmla="*/ 118 h 196"/>
                  <a:gd name="T48" fmla="*/ 38 w 348"/>
                  <a:gd name="T49" fmla="*/ 132 h 196"/>
                  <a:gd name="T50" fmla="*/ 38 w 348"/>
                  <a:gd name="T51" fmla="*/ 132 h 196"/>
                  <a:gd name="T52" fmla="*/ 60 w 348"/>
                  <a:gd name="T53" fmla="*/ 156 h 196"/>
                  <a:gd name="T54" fmla="*/ 74 w 348"/>
                  <a:gd name="T55" fmla="*/ 166 h 196"/>
                  <a:gd name="T56" fmla="*/ 88 w 348"/>
                  <a:gd name="T57" fmla="*/ 176 h 196"/>
                  <a:gd name="T58" fmla="*/ 106 w 348"/>
                  <a:gd name="T59" fmla="*/ 184 h 196"/>
                  <a:gd name="T60" fmla="*/ 124 w 348"/>
                  <a:gd name="T61" fmla="*/ 190 h 196"/>
                  <a:gd name="T62" fmla="*/ 148 w 348"/>
                  <a:gd name="T63" fmla="*/ 194 h 196"/>
                  <a:gd name="T64" fmla="*/ 176 w 348"/>
                  <a:gd name="T65" fmla="*/ 196 h 196"/>
                  <a:gd name="T66" fmla="*/ 176 w 348"/>
                  <a:gd name="T67" fmla="*/ 196 h 196"/>
                  <a:gd name="T68" fmla="*/ 202 w 348"/>
                  <a:gd name="T69" fmla="*/ 192 h 196"/>
                  <a:gd name="T70" fmla="*/ 224 w 348"/>
                  <a:gd name="T71" fmla="*/ 188 h 196"/>
                  <a:gd name="T72" fmla="*/ 246 w 348"/>
                  <a:gd name="T73" fmla="*/ 182 h 196"/>
                  <a:gd name="T74" fmla="*/ 264 w 348"/>
                  <a:gd name="T75" fmla="*/ 172 h 196"/>
                  <a:gd name="T76" fmla="*/ 280 w 348"/>
                  <a:gd name="T77" fmla="*/ 162 h 196"/>
                  <a:gd name="T78" fmla="*/ 294 w 348"/>
                  <a:gd name="T79" fmla="*/ 152 h 196"/>
                  <a:gd name="T80" fmla="*/ 306 w 348"/>
                  <a:gd name="T81" fmla="*/ 140 h 196"/>
                  <a:gd name="T82" fmla="*/ 318 w 348"/>
                  <a:gd name="T83" fmla="*/ 126 h 196"/>
                  <a:gd name="T84" fmla="*/ 326 w 348"/>
                  <a:gd name="T85" fmla="*/ 112 h 196"/>
                  <a:gd name="T86" fmla="*/ 332 w 348"/>
                  <a:gd name="T87" fmla="*/ 100 h 196"/>
                  <a:gd name="T88" fmla="*/ 338 w 348"/>
                  <a:gd name="T89" fmla="*/ 86 h 196"/>
                  <a:gd name="T90" fmla="*/ 342 w 348"/>
                  <a:gd name="T91" fmla="*/ 72 h 196"/>
                  <a:gd name="T92" fmla="*/ 348 w 348"/>
                  <a:gd name="T93" fmla="*/ 46 h 196"/>
                  <a:gd name="T94" fmla="*/ 348 w 348"/>
                  <a:gd name="T95" fmla="*/ 22 h 196"/>
                  <a:gd name="T96" fmla="*/ 348 w 348"/>
                  <a:gd name="T97" fmla="*/ 22 h 196"/>
                  <a:gd name="T98" fmla="*/ 346 w 348"/>
                  <a:gd name="T99" fmla="*/ 12 h 196"/>
                  <a:gd name="T100" fmla="*/ 344 w 348"/>
                  <a:gd name="T101" fmla="*/ 6 h 196"/>
                  <a:gd name="T102" fmla="*/ 338 w 348"/>
                  <a:gd name="T103" fmla="*/ 2 h 196"/>
                  <a:gd name="T104" fmla="*/ 332 w 348"/>
                  <a:gd name="T105" fmla="*/ 0 h 196"/>
                  <a:gd name="T106" fmla="*/ 326 w 348"/>
                  <a:gd name="T107" fmla="*/ 2 h 196"/>
                  <a:gd name="T108" fmla="*/ 318 w 348"/>
                  <a:gd name="T109" fmla="*/ 4 h 196"/>
                  <a:gd name="T110" fmla="*/ 300 w 348"/>
                  <a:gd name="T111" fmla="*/ 14 h 196"/>
                  <a:gd name="T112" fmla="*/ 282 w 348"/>
                  <a:gd name="T113" fmla="*/ 28 h 196"/>
                  <a:gd name="T114" fmla="*/ 264 w 348"/>
                  <a:gd name="T115" fmla="*/ 42 h 196"/>
                  <a:gd name="T116" fmla="*/ 248 w 348"/>
                  <a:gd name="T117" fmla="*/ 52 h 196"/>
                  <a:gd name="T118" fmla="*/ 236 w 348"/>
                  <a:gd name="T119" fmla="*/ 58 h 196"/>
                  <a:gd name="T120" fmla="*/ 236 w 348"/>
                  <a:gd name="T121" fmla="*/ 5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8" h="196">
                    <a:moveTo>
                      <a:pt x="236" y="58"/>
                    </a:moveTo>
                    <a:lnTo>
                      <a:pt x="236" y="58"/>
                    </a:lnTo>
                    <a:lnTo>
                      <a:pt x="214" y="66"/>
                    </a:lnTo>
                    <a:lnTo>
                      <a:pt x="190" y="70"/>
                    </a:lnTo>
                    <a:lnTo>
                      <a:pt x="160" y="70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06" y="54"/>
                    </a:lnTo>
                    <a:lnTo>
                      <a:pt x="86" y="42"/>
                    </a:lnTo>
                    <a:lnTo>
                      <a:pt x="52" y="20"/>
                    </a:lnTo>
                    <a:lnTo>
                      <a:pt x="38" y="12"/>
                    </a:lnTo>
                    <a:lnTo>
                      <a:pt x="26" y="4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22"/>
                    </a:lnTo>
                    <a:lnTo>
                      <a:pt x="0" y="40"/>
                    </a:lnTo>
                    <a:lnTo>
                      <a:pt x="4" y="58"/>
                    </a:lnTo>
                    <a:lnTo>
                      <a:pt x="10" y="80"/>
                    </a:lnTo>
                    <a:lnTo>
                      <a:pt x="18" y="100"/>
                    </a:lnTo>
                    <a:lnTo>
                      <a:pt x="26" y="118"/>
                    </a:lnTo>
                    <a:lnTo>
                      <a:pt x="38" y="132"/>
                    </a:lnTo>
                    <a:lnTo>
                      <a:pt x="38" y="132"/>
                    </a:lnTo>
                    <a:lnTo>
                      <a:pt x="60" y="156"/>
                    </a:lnTo>
                    <a:lnTo>
                      <a:pt x="74" y="166"/>
                    </a:lnTo>
                    <a:lnTo>
                      <a:pt x="88" y="176"/>
                    </a:lnTo>
                    <a:lnTo>
                      <a:pt x="106" y="184"/>
                    </a:lnTo>
                    <a:lnTo>
                      <a:pt x="124" y="190"/>
                    </a:lnTo>
                    <a:lnTo>
                      <a:pt x="148" y="194"/>
                    </a:lnTo>
                    <a:lnTo>
                      <a:pt x="176" y="196"/>
                    </a:lnTo>
                    <a:lnTo>
                      <a:pt x="176" y="196"/>
                    </a:lnTo>
                    <a:lnTo>
                      <a:pt x="202" y="192"/>
                    </a:lnTo>
                    <a:lnTo>
                      <a:pt x="224" y="188"/>
                    </a:lnTo>
                    <a:lnTo>
                      <a:pt x="246" y="182"/>
                    </a:lnTo>
                    <a:lnTo>
                      <a:pt x="264" y="172"/>
                    </a:lnTo>
                    <a:lnTo>
                      <a:pt x="280" y="162"/>
                    </a:lnTo>
                    <a:lnTo>
                      <a:pt x="294" y="152"/>
                    </a:lnTo>
                    <a:lnTo>
                      <a:pt x="306" y="140"/>
                    </a:lnTo>
                    <a:lnTo>
                      <a:pt x="318" y="126"/>
                    </a:lnTo>
                    <a:lnTo>
                      <a:pt x="326" y="112"/>
                    </a:lnTo>
                    <a:lnTo>
                      <a:pt x="332" y="100"/>
                    </a:lnTo>
                    <a:lnTo>
                      <a:pt x="338" y="86"/>
                    </a:lnTo>
                    <a:lnTo>
                      <a:pt x="342" y="72"/>
                    </a:lnTo>
                    <a:lnTo>
                      <a:pt x="348" y="46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46" y="12"/>
                    </a:lnTo>
                    <a:lnTo>
                      <a:pt x="344" y="6"/>
                    </a:lnTo>
                    <a:lnTo>
                      <a:pt x="338" y="2"/>
                    </a:lnTo>
                    <a:lnTo>
                      <a:pt x="332" y="0"/>
                    </a:lnTo>
                    <a:lnTo>
                      <a:pt x="326" y="2"/>
                    </a:lnTo>
                    <a:lnTo>
                      <a:pt x="318" y="4"/>
                    </a:lnTo>
                    <a:lnTo>
                      <a:pt x="300" y="14"/>
                    </a:lnTo>
                    <a:lnTo>
                      <a:pt x="282" y="28"/>
                    </a:lnTo>
                    <a:lnTo>
                      <a:pt x="264" y="42"/>
                    </a:lnTo>
                    <a:lnTo>
                      <a:pt x="248" y="52"/>
                    </a:lnTo>
                    <a:lnTo>
                      <a:pt x="236" y="58"/>
                    </a:lnTo>
                    <a:lnTo>
                      <a:pt x="236" y="5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414"/>
              <p:cNvSpPr>
                <a:spLocks noEditPoints="1"/>
              </p:cNvSpPr>
              <p:nvPr/>
            </p:nvSpPr>
            <p:spPr bwMode="auto">
              <a:xfrm>
                <a:off x="4106" y="744"/>
                <a:ext cx="372" cy="236"/>
              </a:xfrm>
              <a:custGeom>
                <a:avLst/>
                <a:gdLst>
                  <a:gd name="T0" fmla="*/ 258 w 372"/>
                  <a:gd name="T1" fmla="*/ 52 h 236"/>
                  <a:gd name="T2" fmla="*/ 244 w 372"/>
                  <a:gd name="T3" fmla="*/ 60 h 236"/>
                  <a:gd name="T4" fmla="*/ 198 w 372"/>
                  <a:gd name="T5" fmla="*/ 70 h 236"/>
                  <a:gd name="T6" fmla="*/ 144 w 372"/>
                  <a:gd name="T7" fmla="*/ 64 h 236"/>
                  <a:gd name="T8" fmla="*/ 76 w 372"/>
                  <a:gd name="T9" fmla="*/ 26 h 236"/>
                  <a:gd name="T10" fmla="*/ 40 w 372"/>
                  <a:gd name="T11" fmla="*/ 4 h 236"/>
                  <a:gd name="T12" fmla="*/ 20 w 372"/>
                  <a:gd name="T13" fmla="*/ 0 h 236"/>
                  <a:gd name="T14" fmla="*/ 8 w 372"/>
                  <a:gd name="T15" fmla="*/ 6 h 236"/>
                  <a:gd name="T16" fmla="*/ 0 w 372"/>
                  <a:gd name="T17" fmla="*/ 24 h 236"/>
                  <a:gd name="T18" fmla="*/ 0 w 372"/>
                  <a:gd name="T19" fmla="*/ 56 h 236"/>
                  <a:gd name="T20" fmla="*/ 14 w 372"/>
                  <a:gd name="T21" fmla="*/ 114 h 236"/>
                  <a:gd name="T22" fmla="*/ 40 w 372"/>
                  <a:gd name="T23" fmla="*/ 162 h 236"/>
                  <a:gd name="T24" fmla="*/ 64 w 372"/>
                  <a:gd name="T25" fmla="*/ 188 h 236"/>
                  <a:gd name="T26" fmla="*/ 114 w 372"/>
                  <a:gd name="T27" fmla="*/ 222 h 236"/>
                  <a:gd name="T28" fmla="*/ 190 w 372"/>
                  <a:gd name="T29" fmla="*/ 236 h 236"/>
                  <a:gd name="T30" fmla="*/ 232 w 372"/>
                  <a:gd name="T31" fmla="*/ 228 h 236"/>
                  <a:gd name="T32" fmla="*/ 286 w 372"/>
                  <a:gd name="T33" fmla="*/ 204 h 236"/>
                  <a:gd name="T34" fmla="*/ 328 w 372"/>
                  <a:gd name="T35" fmla="*/ 168 h 236"/>
                  <a:gd name="T36" fmla="*/ 350 w 372"/>
                  <a:gd name="T37" fmla="*/ 134 h 236"/>
                  <a:gd name="T38" fmla="*/ 368 w 372"/>
                  <a:gd name="T39" fmla="*/ 80 h 236"/>
                  <a:gd name="T40" fmla="*/ 372 w 372"/>
                  <a:gd name="T41" fmla="*/ 34 h 236"/>
                  <a:gd name="T42" fmla="*/ 368 w 372"/>
                  <a:gd name="T43" fmla="*/ 14 h 236"/>
                  <a:gd name="T44" fmla="*/ 356 w 372"/>
                  <a:gd name="T45" fmla="*/ 2 h 236"/>
                  <a:gd name="T46" fmla="*/ 328 w 372"/>
                  <a:gd name="T47" fmla="*/ 4 h 236"/>
                  <a:gd name="T48" fmla="*/ 274 w 372"/>
                  <a:gd name="T49" fmla="*/ 38 h 236"/>
                  <a:gd name="T50" fmla="*/ 290 w 372"/>
                  <a:gd name="T51" fmla="*/ 58 h 236"/>
                  <a:gd name="T52" fmla="*/ 340 w 372"/>
                  <a:gd name="T53" fmla="*/ 26 h 236"/>
                  <a:gd name="T54" fmla="*/ 346 w 372"/>
                  <a:gd name="T55" fmla="*/ 26 h 236"/>
                  <a:gd name="T56" fmla="*/ 348 w 372"/>
                  <a:gd name="T57" fmla="*/ 36 h 236"/>
                  <a:gd name="T58" fmla="*/ 346 w 372"/>
                  <a:gd name="T59" fmla="*/ 66 h 236"/>
                  <a:gd name="T60" fmla="*/ 328 w 372"/>
                  <a:gd name="T61" fmla="*/ 118 h 236"/>
                  <a:gd name="T62" fmla="*/ 310 w 372"/>
                  <a:gd name="T63" fmla="*/ 144 h 236"/>
                  <a:gd name="T64" fmla="*/ 272 w 372"/>
                  <a:gd name="T65" fmla="*/ 172 h 236"/>
                  <a:gd name="T66" fmla="*/ 224 w 372"/>
                  <a:gd name="T67" fmla="*/ 190 h 236"/>
                  <a:gd name="T68" fmla="*/ 186 w 372"/>
                  <a:gd name="T69" fmla="*/ 194 h 236"/>
                  <a:gd name="T70" fmla="*/ 124 w 372"/>
                  <a:gd name="T71" fmla="*/ 186 h 236"/>
                  <a:gd name="T72" fmla="*/ 82 w 372"/>
                  <a:gd name="T73" fmla="*/ 160 h 236"/>
                  <a:gd name="T74" fmla="*/ 58 w 372"/>
                  <a:gd name="T75" fmla="*/ 136 h 236"/>
                  <a:gd name="T76" fmla="*/ 38 w 372"/>
                  <a:gd name="T77" fmla="*/ 100 h 236"/>
                  <a:gd name="T78" fmla="*/ 24 w 372"/>
                  <a:gd name="T79" fmla="*/ 36 h 236"/>
                  <a:gd name="T80" fmla="*/ 26 w 372"/>
                  <a:gd name="T81" fmla="*/ 26 h 236"/>
                  <a:gd name="T82" fmla="*/ 62 w 372"/>
                  <a:gd name="T83" fmla="*/ 46 h 236"/>
                  <a:gd name="T84" fmla="*/ 114 w 372"/>
                  <a:gd name="T85" fmla="*/ 78 h 236"/>
                  <a:gd name="T86" fmla="*/ 138 w 372"/>
                  <a:gd name="T87" fmla="*/ 88 h 236"/>
                  <a:gd name="T88" fmla="*/ 198 w 372"/>
                  <a:gd name="T89" fmla="*/ 94 h 236"/>
                  <a:gd name="T90" fmla="*/ 252 w 372"/>
                  <a:gd name="T91" fmla="*/ 82 h 236"/>
                  <a:gd name="T92" fmla="*/ 290 w 372"/>
                  <a:gd name="T93" fmla="*/ 58 h 236"/>
                  <a:gd name="T94" fmla="*/ 252 w 372"/>
                  <a:gd name="T95" fmla="*/ 82 h 236"/>
                  <a:gd name="T96" fmla="*/ 254 w 372"/>
                  <a:gd name="T97" fmla="*/ 8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2" h="236">
                    <a:moveTo>
                      <a:pt x="274" y="38"/>
                    </a:moveTo>
                    <a:lnTo>
                      <a:pt x="274" y="38"/>
                    </a:lnTo>
                    <a:lnTo>
                      <a:pt x="258" y="52"/>
                    </a:lnTo>
                    <a:lnTo>
                      <a:pt x="246" y="58"/>
                    </a:lnTo>
                    <a:lnTo>
                      <a:pt x="244" y="58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22" y="66"/>
                    </a:lnTo>
                    <a:lnTo>
                      <a:pt x="198" y="70"/>
                    </a:lnTo>
                    <a:lnTo>
                      <a:pt x="172" y="68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24" y="54"/>
                    </a:lnTo>
                    <a:lnTo>
                      <a:pt x="108" y="4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58" y="14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0" y="56"/>
                    </a:lnTo>
                    <a:lnTo>
                      <a:pt x="2" y="74"/>
                    </a:lnTo>
                    <a:lnTo>
                      <a:pt x="8" y="94"/>
                    </a:lnTo>
                    <a:lnTo>
                      <a:pt x="14" y="114"/>
                    </a:lnTo>
                    <a:lnTo>
                      <a:pt x="22" y="132"/>
                    </a:lnTo>
                    <a:lnTo>
                      <a:pt x="3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64" y="188"/>
                    </a:lnTo>
                    <a:lnTo>
                      <a:pt x="78" y="200"/>
                    </a:lnTo>
                    <a:lnTo>
                      <a:pt x="96" y="212"/>
                    </a:lnTo>
                    <a:lnTo>
                      <a:pt x="114" y="222"/>
                    </a:lnTo>
                    <a:lnTo>
                      <a:pt x="136" y="230"/>
                    </a:lnTo>
                    <a:lnTo>
                      <a:pt x="160" y="234"/>
                    </a:lnTo>
                    <a:lnTo>
                      <a:pt x="190" y="236"/>
                    </a:lnTo>
                    <a:lnTo>
                      <a:pt x="190" y="236"/>
                    </a:lnTo>
                    <a:lnTo>
                      <a:pt x="212" y="234"/>
                    </a:lnTo>
                    <a:lnTo>
                      <a:pt x="232" y="228"/>
                    </a:lnTo>
                    <a:lnTo>
                      <a:pt x="252" y="222"/>
                    </a:lnTo>
                    <a:lnTo>
                      <a:pt x="268" y="214"/>
                    </a:lnTo>
                    <a:lnTo>
                      <a:pt x="286" y="204"/>
                    </a:lnTo>
                    <a:lnTo>
                      <a:pt x="300" y="192"/>
                    </a:lnTo>
                    <a:lnTo>
                      <a:pt x="314" y="180"/>
                    </a:lnTo>
                    <a:lnTo>
                      <a:pt x="328" y="168"/>
                    </a:lnTo>
                    <a:lnTo>
                      <a:pt x="328" y="168"/>
                    </a:lnTo>
                    <a:lnTo>
                      <a:pt x="340" y="152"/>
                    </a:lnTo>
                    <a:lnTo>
                      <a:pt x="350" y="134"/>
                    </a:lnTo>
                    <a:lnTo>
                      <a:pt x="358" y="116"/>
                    </a:lnTo>
                    <a:lnTo>
                      <a:pt x="364" y="98"/>
                    </a:lnTo>
                    <a:lnTo>
                      <a:pt x="368" y="80"/>
                    </a:lnTo>
                    <a:lnTo>
                      <a:pt x="372" y="64"/>
                    </a:lnTo>
                    <a:lnTo>
                      <a:pt x="372" y="48"/>
                    </a:lnTo>
                    <a:lnTo>
                      <a:pt x="372" y="34"/>
                    </a:lnTo>
                    <a:lnTo>
                      <a:pt x="372" y="34"/>
                    </a:lnTo>
                    <a:lnTo>
                      <a:pt x="370" y="22"/>
                    </a:lnTo>
                    <a:lnTo>
                      <a:pt x="368" y="14"/>
                    </a:lnTo>
                    <a:lnTo>
                      <a:pt x="362" y="6"/>
                    </a:lnTo>
                    <a:lnTo>
                      <a:pt x="356" y="2"/>
                    </a:lnTo>
                    <a:lnTo>
                      <a:pt x="356" y="2"/>
                    </a:lnTo>
                    <a:lnTo>
                      <a:pt x="348" y="0"/>
                    </a:lnTo>
                    <a:lnTo>
                      <a:pt x="338" y="0"/>
                    </a:lnTo>
                    <a:lnTo>
                      <a:pt x="328" y="4"/>
                    </a:lnTo>
                    <a:lnTo>
                      <a:pt x="318" y="8"/>
                    </a:lnTo>
                    <a:lnTo>
                      <a:pt x="296" y="22"/>
                    </a:lnTo>
                    <a:lnTo>
                      <a:pt x="274" y="38"/>
                    </a:lnTo>
                    <a:lnTo>
                      <a:pt x="274" y="38"/>
                    </a:lnTo>
                    <a:close/>
                    <a:moveTo>
                      <a:pt x="290" y="58"/>
                    </a:moveTo>
                    <a:lnTo>
                      <a:pt x="290" y="58"/>
                    </a:lnTo>
                    <a:lnTo>
                      <a:pt x="320" y="38"/>
                    </a:lnTo>
                    <a:lnTo>
                      <a:pt x="334" y="28"/>
                    </a:lnTo>
                    <a:lnTo>
                      <a:pt x="340" y="26"/>
                    </a:lnTo>
                    <a:lnTo>
                      <a:pt x="346" y="26"/>
                    </a:lnTo>
                    <a:lnTo>
                      <a:pt x="346" y="26"/>
                    </a:lnTo>
                    <a:lnTo>
                      <a:pt x="346" y="26"/>
                    </a:lnTo>
                    <a:lnTo>
                      <a:pt x="346" y="28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8" y="42"/>
                    </a:lnTo>
                    <a:lnTo>
                      <a:pt x="348" y="42"/>
                    </a:lnTo>
                    <a:lnTo>
                      <a:pt x="346" y="66"/>
                    </a:lnTo>
                    <a:lnTo>
                      <a:pt x="338" y="92"/>
                    </a:lnTo>
                    <a:lnTo>
                      <a:pt x="334" y="106"/>
                    </a:lnTo>
                    <a:lnTo>
                      <a:pt x="328" y="118"/>
                    </a:lnTo>
                    <a:lnTo>
                      <a:pt x="318" y="132"/>
                    </a:lnTo>
                    <a:lnTo>
                      <a:pt x="310" y="144"/>
                    </a:lnTo>
                    <a:lnTo>
                      <a:pt x="310" y="144"/>
                    </a:lnTo>
                    <a:lnTo>
                      <a:pt x="298" y="154"/>
                    </a:lnTo>
                    <a:lnTo>
                      <a:pt x="286" y="164"/>
                    </a:lnTo>
                    <a:lnTo>
                      <a:pt x="272" y="172"/>
                    </a:lnTo>
                    <a:lnTo>
                      <a:pt x="258" y="180"/>
                    </a:lnTo>
                    <a:lnTo>
                      <a:pt x="242" y="186"/>
                    </a:lnTo>
                    <a:lnTo>
                      <a:pt x="224" y="190"/>
                    </a:lnTo>
                    <a:lnTo>
                      <a:pt x="206" y="192"/>
                    </a:lnTo>
                    <a:lnTo>
                      <a:pt x="186" y="194"/>
                    </a:lnTo>
                    <a:lnTo>
                      <a:pt x="186" y="194"/>
                    </a:lnTo>
                    <a:lnTo>
                      <a:pt x="162" y="194"/>
                    </a:lnTo>
                    <a:lnTo>
                      <a:pt x="140" y="190"/>
                    </a:lnTo>
                    <a:lnTo>
                      <a:pt x="124" y="186"/>
                    </a:lnTo>
                    <a:lnTo>
                      <a:pt x="108" y="178"/>
                    </a:lnTo>
                    <a:lnTo>
                      <a:pt x="94" y="170"/>
                    </a:lnTo>
                    <a:lnTo>
                      <a:pt x="82" y="160"/>
                    </a:lnTo>
                    <a:lnTo>
                      <a:pt x="60" y="138"/>
                    </a:lnTo>
                    <a:lnTo>
                      <a:pt x="58" y="136"/>
                    </a:lnTo>
                    <a:lnTo>
                      <a:pt x="58" y="136"/>
                    </a:lnTo>
                    <a:lnTo>
                      <a:pt x="50" y="126"/>
                    </a:lnTo>
                    <a:lnTo>
                      <a:pt x="44" y="114"/>
                    </a:lnTo>
                    <a:lnTo>
                      <a:pt x="38" y="100"/>
                    </a:lnTo>
                    <a:lnTo>
                      <a:pt x="34" y="86"/>
                    </a:lnTo>
                    <a:lnTo>
                      <a:pt x="26" y="5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2" y="28"/>
                    </a:lnTo>
                    <a:lnTo>
                      <a:pt x="42" y="34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96" y="68"/>
                    </a:lnTo>
                    <a:lnTo>
                      <a:pt x="114" y="78"/>
                    </a:lnTo>
                    <a:lnTo>
                      <a:pt x="136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70" y="94"/>
                    </a:lnTo>
                    <a:lnTo>
                      <a:pt x="198" y="94"/>
                    </a:lnTo>
                    <a:lnTo>
                      <a:pt x="226" y="90"/>
                    </a:lnTo>
                    <a:lnTo>
                      <a:pt x="252" y="82"/>
                    </a:lnTo>
                    <a:lnTo>
                      <a:pt x="252" y="82"/>
                    </a:lnTo>
                    <a:lnTo>
                      <a:pt x="260" y="80"/>
                    </a:lnTo>
                    <a:lnTo>
                      <a:pt x="268" y="74"/>
                    </a:lnTo>
                    <a:lnTo>
                      <a:pt x="290" y="58"/>
                    </a:lnTo>
                    <a:lnTo>
                      <a:pt x="290" y="58"/>
                    </a:lnTo>
                    <a:close/>
                    <a:moveTo>
                      <a:pt x="252" y="82"/>
                    </a:moveTo>
                    <a:lnTo>
                      <a:pt x="252" y="82"/>
                    </a:lnTo>
                    <a:lnTo>
                      <a:pt x="252" y="82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2" y="82"/>
                    </a:lnTo>
                    <a:lnTo>
                      <a:pt x="252" y="82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415"/>
              <p:cNvSpPr>
                <a:spLocks/>
              </p:cNvSpPr>
              <p:nvPr/>
            </p:nvSpPr>
            <p:spPr bwMode="auto">
              <a:xfrm>
                <a:off x="4126" y="766"/>
                <a:ext cx="334" cy="180"/>
              </a:xfrm>
              <a:custGeom>
                <a:avLst/>
                <a:gdLst>
                  <a:gd name="T0" fmla="*/ 226 w 334"/>
                  <a:gd name="T1" fmla="*/ 58 h 180"/>
                  <a:gd name="T2" fmla="*/ 226 w 334"/>
                  <a:gd name="T3" fmla="*/ 58 h 180"/>
                  <a:gd name="T4" fmla="*/ 204 w 334"/>
                  <a:gd name="T5" fmla="*/ 64 h 180"/>
                  <a:gd name="T6" fmla="*/ 180 w 334"/>
                  <a:gd name="T7" fmla="*/ 66 h 180"/>
                  <a:gd name="T8" fmla="*/ 150 w 334"/>
                  <a:gd name="T9" fmla="*/ 66 h 180"/>
                  <a:gd name="T10" fmla="*/ 118 w 334"/>
                  <a:gd name="T11" fmla="*/ 62 h 180"/>
                  <a:gd name="T12" fmla="*/ 118 w 334"/>
                  <a:gd name="T13" fmla="*/ 62 h 180"/>
                  <a:gd name="T14" fmla="*/ 98 w 334"/>
                  <a:gd name="T15" fmla="*/ 52 h 180"/>
                  <a:gd name="T16" fmla="*/ 80 w 334"/>
                  <a:gd name="T17" fmla="*/ 42 h 180"/>
                  <a:gd name="T18" fmla="*/ 48 w 334"/>
                  <a:gd name="T19" fmla="*/ 20 h 180"/>
                  <a:gd name="T20" fmla="*/ 34 w 334"/>
                  <a:gd name="T21" fmla="*/ 12 h 180"/>
                  <a:gd name="T22" fmla="*/ 22 w 334"/>
                  <a:gd name="T23" fmla="*/ 4 h 180"/>
                  <a:gd name="T24" fmla="*/ 12 w 334"/>
                  <a:gd name="T25" fmla="*/ 2 h 180"/>
                  <a:gd name="T26" fmla="*/ 8 w 334"/>
                  <a:gd name="T27" fmla="*/ 2 h 180"/>
                  <a:gd name="T28" fmla="*/ 6 w 334"/>
                  <a:gd name="T29" fmla="*/ 2 h 180"/>
                  <a:gd name="T30" fmla="*/ 6 w 334"/>
                  <a:gd name="T31" fmla="*/ 2 h 180"/>
                  <a:gd name="T32" fmla="*/ 2 w 334"/>
                  <a:gd name="T33" fmla="*/ 4 h 180"/>
                  <a:gd name="T34" fmla="*/ 0 w 334"/>
                  <a:gd name="T35" fmla="*/ 8 h 180"/>
                  <a:gd name="T36" fmla="*/ 0 w 334"/>
                  <a:gd name="T37" fmla="*/ 20 h 180"/>
                  <a:gd name="T38" fmla="*/ 2 w 334"/>
                  <a:gd name="T39" fmla="*/ 38 h 180"/>
                  <a:gd name="T40" fmla="*/ 6 w 334"/>
                  <a:gd name="T41" fmla="*/ 56 h 180"/>
                  <a:gd name="T42" fmla="*/ 12 w 334"/>
                  <a:gd name="T43" fmla="*/ 76 h 180"/>
                  <a:gd name="T44" fmla="*/ 20 w 334"/>
                  <a:gd name="T45" fmla="*/ 94 h 180"/>
                  <a:gd name="T46" fmla="*/ 30 w 334"/>
                  <a:gd name="T47" fmla="*/ 112 h 180"/>
                  <a:gd name="T48" fmla="*/ 40 w 334"/>
                  <a:gd name="T49" fmla="*/ 124 h 180"/>
                  <a:gd name="T50" fmla="*/ 40 w 334"/>
                  <a:gd name="T51" fmla="*/ 124 h 180"/>
                  <a:gd name="T52" fmla="*/ 62 w 334"/>
                  <a:gd name="T53" fmla="*/ 146 h 180"/>
                  <a:gd name="T54" fmla="*/ 74 w 334"/>
                  <a:gd name="T55" fmla="*/ 156 h 180"/>
                  <a:gd name="T56" fmla="*/ 88 w 334"/>
                  <a:gd name="T57" fmla="*/ 164 h 180"/>
                  <a:gd name="T58" fmla="*/ 104 w 334"/>
                  <a:gd name="T59" fmla="*/ 170 h 180"/>
                  <a:gd name="T60" fmla="*/ 122 w 334"/>
                  <a:gd name="T61" fmla="*/ 176 h 180"/>
                  <a:gd name="T62" fmla="*/ 144 w 334"/>
                  <a:gd name="T63" fmla="*/ 178 h 180"/>
                  <a:gd name="T64" fmla="*/ 168 w 334"/>
                  <a:gd name="T65" fmla="*/ 180 h 180"/>
                  <a:gd name="T66" fmla="*/ 168 w 334"/>
                  <a:gd name="T67" fmla="*/ 180 h 180"/>
                  <a:gd name="T68" fmla="*/ 194 w 334"/>
                  <a:gd name="T69" fmla="*/ 178 h 180"/>
                  <a:gd name="T70" fmla="*/ 216 w 334"/>
                  <a:gd name="T71" fmla="*/ 172 h 180"/>
                  <a:gd name="T72" fmla="*/ 234 w 334"/>
                  <a:gd name="T73" fmla="*/ 166 h 180"/>
                  <a:gd name="T74" fmla="*/ 252 w 334"/>
                  <a:gd name="T75" fmla="*/ 158 h 180"/>
                  <a:gd name="T76" fmla="*/ 268 w 334"/>
                  <a:gd name="T77" fmla="*/ 150 h 180"/>
                  <a:gd name="T78" fmla="*/ 282 w 334"/>
                  <a:gd name="T79" fmla="*/ 140 h 180"/>
                  <a:gd name="T80" fmla="*/ 294 w 334"/>
                  <a:gd name="T81" fmla="*/ 128 h 180"/>
                  <a:gd name="T82" fmla="*/ 304 w 334"/>
                  <a:gd name="T83" fmla="*/ 116 h 180"/>
                  <a:gd name="T84" fmla="*/ 312 w 334"/>
                  <a:gd name="T85" fmla="*/ 104 h 180"/>
                  <a:gd name="T86" fmla="*/ 320 w 334"/>
                  <a:gd name="T87" fmla="*/ 90 h 180"/>
                  <a:gd name="T88" fmla="*/ 324 w 334"/>
                  <a:gd name="T89" fmla="*/ 78 h 180"/>
                  <a:gd name="T90" fmla="*/ 330 w 334"/>
                  <a:gd name="T91" fmla="*/ 64 h 180"/>
                  <a:gd name="T92" fmla="*/ 334 w 334"/>
                  <a:gd name="T93" fmla="*/ 40 h 180"/>
                  <a:gd name="T94" fmla="*/ 334 w 334"/>
                  <a:gd name="T95" fmla="*/ 20 h 180"/>
                  <a:gd name="T96" fmla="*/ 334 w 334"/>
                  <a:gd name="T97" fmla="*/ 20 h 180"/>
                  <a:gd name="T98" fmla="*/ 334 w 334"/>
                  <a:gd name="T99" fmla="*/ 10 h 180"/>
                  <a:gd name="T100" fmla="*/ 330 w 334"/>
                  <a:gd name="T101" fmla="*/ 4 h 180"/>
                  <a:gd name="T102" fmla="*/ 326 w 334"/>
                  <a:gd name="T103" fmla="*/ 2 h 180"/>
                  <a:gd name="T104" fmla="*/ 320 w 334"/>
                  <a:gd name="T105" fmla="*/ 0 h 180"/>
                  <a:gd name="T106" fmla="*/ 312 w 334"/>
                  <a:gd name="T107" fmla="*/ 2 h 180"/>
                  <a:gd name="T108" fmla="*/ 306 w 334"/>
                  <a:gd name="T109" fmla="*/ 4 h 180"/>
                  <a:gd name="T110" fmla="*/ 288 w 334"/>
                  <a:gd name="T111" fmla="*/ 14 h 180"/>
                  <a:gd name="T112" fmla="*/ 252 w 334"/>
                  <a:gd name="T113" fmla="*/ 40 h 180"/>
                  <a:gd name="T114" fmla="*/ 238 w 334"/>
                  <a:gd name="T115" fmla="*/ 52 h 180"/>
                  <a:gd name="T116" fmla="*/ 226 w 334"/>
                  <a:gd name="T117" fmla="*/ 58 h 180"/>
                  <a:gd name="T118" fmla="*/ 226 w 334"/>
                  <a:gd name="T119" fmla="*/ 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4" h="180">
                    <a:moveTo>
                      <a:pt x="226" y="58"/>
                    </a:moveTo>
                    <a:lnTo>
                      <a:pt x="226" y="58"/>
                    </a:lnTo>
                    <a:lnTo>
                      <a:pt x="204" y="64"/>
                    </a:lnTo>
                    <a:lnTo>
                      <a:pt x="180" y="66"/>
                    </a:lnTo>
                    <a:lnTo>
                      <a:pt x="150" y="66"/>
                    </a:lnTo>
                    <a:lnTo>
                      <a:pt x="118" y="62"/>
                    </a:lnTo>
                    <a:lnTo>
                      <a:pt x="118" y="62"/>
                    </a:lnTo>
                    <a:lnTo>
                      <a:pt x="98" y="52"/>
                    </a:lnTo>
                    <a:lnTo>
                      <a:pt x="80" y="42"/>
                    </a:lnTo>
                    <a:lnTo>
                      <a:pt x="48" y="20"/>
                    </a:lnTo>
                    <a:lnTo>
                      <a:pt x="34" y="12"/>
                    </a:lnTo>
                    <a:lnTo>
                      <a:pt x="22" y="4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0"/>
                    </a:lnTo>
                    <a:lnTo>
                      <a:pt x="2" y="38"/>
                    </a:lnTo>
                    <a:lnTo>
                      <a:pt x="6" y="56"/>
                    </a:lnTo>
                    <a:lnTo>
                      <a:pt x="12" y="76"/>
                    </a:lnTo>
                    <a:lnTo>
                      <a:pt x="20" y="94"/>
                    </a:lnTo>
                    <a:lnTo>
                      <a:pt x="30" y="112"/>
                    </a:lnTo>
                    <a:lnTo>
                      <a:pt x="40" y="124"/>
                    </a:lnTo>
                    <a:lnTo>
                      <a:pt x="40" y="124"/>
                    </a:lnTo>
                    <a:lnTo>
                      <a:pt x="62" y="146"/>
                    </a:lnTo>
                    <a:lnTo>
                      <a:pt x="74" y="156"/>
                    </a:lnTo>
                    <a:lnTo>
                      <a:pt x="88" y="164"/>
                    </a:lnTo>
                    <a:lnTo>
                      <a:pt x="104" y="170"/>
                    </a:lnTo>
                    <a:lnTo>
                      <a:pt x="122" y="176"/>
                    </a:lnTo>
                    <a:lnTo>
                      <a:pt x="144" y="178"/>
                    </a:lnTo>
                    <a:lnTo>
                      <a:pt x="168" y="180"/>
                    </a:lnTo>
                    <a:lnTo>
                      <a:pt x="168" y="180"/>
                    </a:lnTo>
                    <a:lnTo>
                      <a:pt x="194" y="178"/>
                    </a:lnTo>
                    <a:lnTo>
                      <a:pt x="216" y="172"/>
                    </a:lnTo>
                    <a:lnTo>
                      <a:pt x="234" y="166"/>
                    </a:lnTo>
                    <a:lnTo>
                      <a:pt x="252" y="158"/>
                    </a:lnTo>
                    <a:lnTo>
                      <a:pt x="268" y="150"/>
                    </a:lnTo>
                    <a:lnTo>
                      <a:pt x="282" y="140"/>
                    </a:lnTo>
                    <a:lnTo>
                      <a:pt x="294" y="128"/>
                    </a:lnTo>
                    <a:lnTo>
                      <a:pt x="304" y="116"/>
                    </a:lnTo>
                    <a:lnTo>
                      <a:pt x="312" y="104"/>
                    </a:lnTo>
                    <a:lnTo>
                      <a:pt x="320" y="90"/>
                    </a:lnTo>
                    <a:lnTo>
                      <a:pt x="324" y="78"/>
                    </a:lnTo>
                    <a:lnTo>
                      <a:pt x="330" y="64"/>
                    </a:lnTo>
                    <a:lnTo>
                      <a:pt x="334" y="40"/>
                    </a:lnTo>
                    <a:lnTo>
                      <a:pt x="334" y="20"/>
                    </a:lnTo>
                    <a:lnTo>
                      <a:pt x="334" y="20"/>
                    </a:lnTo>
                    <a:lnTo>
                      <a:pt x="334" y="10"/>
                    </a:lnTo>
                    <a:lnTo>
                      <a:pt x="330" y="4"/>
                    </a:lnTo>
                    <a:lnTo>
                      <a:pt x="326" y="2"/>
                    </a:lnTo>
                    <a:lnTo>
                      <a:pt x="320" y="0"/>
                    </a:lnTo>
                    <a:lnTo>
                      <a:pt x="312" y="2"/>
                    </a:lnTo>
                    <a:lnTo>
                      <a:pt x="306" y="4"/>
                    </a:lnTo>
                    <a:lnTo>
                      <a:pt x="288" y="14"/>
                    </a:lnTo>
                    <a:lnTo>
                      <a:pt x="252" y="40"/>
                    </a:lnTo>
                    <a:lnTo>
                      <a:pt x="238" y="52"/>
                    </a:lnTo>
                    <a:lnTo>
                      <a:pt x="226" y="58"/>
                    </a:lnTo>
                    <a:lnTo>
                      <a:pt x="226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416"/>
              <p:cNvSpPr>
                <a:spLocks/>
              </p:cNvSpPr>
              <p:nvPr/>
            </p:nvSpPr>
            <p:spPr bwMode="auto">
              <a:xfrm>
                <a:off x="4258" y="890"/>
                <a:ext cx="38" cy="56"/>
              </a:xfrm>
              <a:custGeom>
                <a:avLst/>
                <a:gdLst>
                  <a:gd name="T0" fmla="*/ 18 w 38"/>
                  <a:gd name="T1" fmla="*/ 0 h 56"/>
                  <a:gd name="T2" fmla="*/ 18 w 38"/>
                  <a:gd name="T3" fmla="*/ 0 h 56"/>
                  <a:gd name="T4" fmla="*/ 18 w 38"/>
                  <a:gd name="T5" fmla="*/ 0 h 56"/>
                  <a:gd name="T6" fmla="*/ 26 w 38"/>
                  <a:gd name="T7" fmla="*/ 0 h 56"/>
                  <a:gd name="T8" fmla="*/ 32 w 38"/>
                  <a:gd name="T9" fmla="*/ 4 h 56"/>
                  <a:gd name="T10" fmla="*/ 36 w 38"/>
                  <a:gd name="T11" fmla="*/ 10 h 56"/>
                  <a:gd name="T12" fmla="*/ 38 w 38"/>
                  <a:gd name="T13" fmla="*/ 16 h 56"/>
                  <a:gd name="T14" fmla="*/ 38 w 38"/>
                  <a:gd name="T15" fmla="*/ 40 h 56"/>
                  <a:gd name="T16" fmla="*/ 38 w 38"/>
                  <a:gd name="T17" fmla="*/ 40 h 56"/>
                  <a:gd name="T18" fmla="*/ 36 w 38"/>
                  <a:gd name="T19" fmla="*/ 46 h 56"/>
                  <a:gd name="T20" fmla="*/ 32 w 38"/>
                  <a:gd name="T21" fmla="*/ 50 h 56"/>
                  <a:gd name="T22" fmla="*/ 26 w 38"/>
                  <a:gd name="T23" fmla="*/ 54 h 56"/>
                  <a:gd name="T24" fmla="*/ 18 w 38"/>
                  <a:gd name="T25" fmla="*/ 56 h 56"/>
                  <a:gd name="T26" fmla="*/ 18 w 38"/>
                  <a:gd name="T27" fmla="*/ 56 h 56"/>
                  <a:gd name="T28" fmla="*/ 18 w 38"/>
                  <a:gd name="T29" fmla="*/ 56 h 56"/>
                  <a:gd name="T30" fmla="*/ 10 w 38"/>
                  <a:gd name="T31" fmla="*/ 54 h 56"/>
                  <a:gd name="T32" fmla="*/ 4 w 38"/>
                  <a:gd name="T33" fmla="*/ 50 h 56"/>
                  <a:gd name="T34" fmla="*/ 0 w 38"/>
                  <a:gd name="T35" fmla="*/ 46 h 56"/>
                  <a:gd name="T36" fmla="*/ 0 w 38"/>
                  <a:gd name="T37" fmla="*/ 40 h 56"/>
                  <a:gd name="T38" fmla="*/ 0 w 38"/>
                  <a:gd name="T39" fmla="*/ 16 h 56"/>
                  <a:gd name="T40" fmla="*/ 0 w 38"/>
                  <a:gd name="T41" fmla="*/ 16 h 56"/>
                  <a:gd name="T42" fmla="*/ 0 w 38"/>
                  <a:gd name="T43" fmla="*/ 10 h 56"/>
                  <a:gd name="T44" fmla="*/ 4 w 38"/>
                  <a:gd name="T45" fmla="*/ 4 h 56"/>
                  <a:gd name="T46" fmla="*/ 10 w 38"/>
                  <a:gd name="T47" fmla="*/ 0 h 56"/>
                  <a:gd name="T48" fmla="*/ 18 w 38"/>
                  <a:gd name="T49" fmla="*/ 0 h 56"/>
                  <a:gd name="T50" fmla="*/ 18 w 38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56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6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6" y="46"/>
                    </a:lnTo>
                    <a:lnTo>
                      <a:pt x="32" y="50"/>
                    </a:lnTo>
                    <a:lnTo>
                      <a:pt x="26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0" y="54"/>
                    </a:lnTo>
                    <a:lnTo>
                      <a:pt x="4" y="50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417"/>
              <p:cNvSpPr>
                <a:spLocks noEditPoints="1"/>
              </p:cNvSpPr>
              <p:nvPr/>
            </p:nvSpPr>
            <p:spPr bwMode="auto">
              <a:xfrm>
                <a:off x="4256" y="888"/>
                <a:ext cx="42" cy="60"/>
              </a:xfrm>
              <a:custGeom>
                <a:avLst/>
                <a:gdLst>
                  <a:gd name="T0" fmla="*/ 0 w 42"/>
                  <a:gd name="T1" fmla="*/ 18 h 60"/>
                  <a:gd name="T2" fmla="*/ 0 w 42"/>
                  <a:gd name="T3" fmla="*/ 42 h 60"/>
                  <a:gd name="T4" fmla="*/ 0 w 42"/>
                  <a:gd name="T5" fmla="*/ 42 h 60"/>
                  <a:gd name="T6" fmla="*/ 0 w 42"/>
                  <a:gd name="T7" fmla="*/ 48 h 60"/>
                  <a:gd name="T8" fmla="*/ 6 w 42"/>
                  <a:gd name="T9" fmla="*/ 54 h 60"/>
                  <a:gd name="T10" fmla="*/ 12 w 42"/>
                  <a:gd name="T11" fmla="*/ 58 h 60"/>
                  <a:gd name="T12" fmla="*/ 20 w 42"/>
                  <a:gd name="T13" fmla="*/ 60 h 60"/>
                  <a:gd name="T14" fmla="*/ 20 w 42"/>
                  <a:gd name="T15" fmla="*/ 60 h 60"/>
                  <a:gd name="T16" fmla="*/ 28 w 42"/>
                  <a:gd name="T17" fmla="*/ 58 h 60"/>
                  <a:gd name="T18" fmla="*/ 36 w 42"/>
                  <a:gd name="T19" fmla="*/ 54 h 60"/>
                  <a:gd name="T20" fmla="*/ 40 w 42"/>
                  <a:gd name="T21" fmla="*/ 48 h 60"/>
                  <a:gd name="T22" fmla="*/ 42 w 42"/>
                  <a:gd name="T23" fmla="*/ 42 h 60"/>
                  <a:gd name="T24" fmla="*/ 42 w 42"/>
                  <a:gd name="T25" fmla="*/ 18 h 60"/>
                  <a:gd name="T26" fmla="*/ 42 w 42"/>
                  <a:gd name="T27" fmla="*/ 18 h 60"/>
                  <a:gd name="T28" fmla="*/ 40 w 42"/>
                  <a:gd name="T29" fmla="*/ 10 h 60"/>
                  <a:gd name="T30" fmla="*/ 36 w 42"/>
                  <a:gd name="T31" fmla="*/ 4 h 60"/>
                  <a:gd name="T32" fmla="*/ 28 w 42"/>
                  <a:gd name="T33" fmla="*/ 2 h 60"/>
                  <a:gd name="T34" fmla="*/ 20 w 42"/>
                  <a:gd name="T35" fmla="*/ 0 h 60"/>
                  <a:gd name="T36" fmla="*/ 20 w 42"/>
                  <a:gd name="T37" fmla="*/ 0 h 60"/>
                  <a:gd name="T38" fmla="*/ 12 w 42"/>
                  <a:gd name="T39" fmla="*/ 2 h 60"/>
                  <a:gd name="T40" fmla="*/ 6 w 42"/>
                  <a:gd name="T41" fmla="*/ 4 h 60"/>
                  <a:gd name="T42" fmla="*/ 0 w 42"/>
                  <a:gd name="T43" fmla="*/ 10 h 60"/>
                  <a:gd name="T44" fmla="*/ 0 w 42"/>
                  <a:gd name="T45" fmla="*/ 18 h 60"/>
                  <a:gd name="T46" fmla="*/ 0 w 42"/>
                  <a:gd name="T47" fmla="*/ 18 h 60"/>
                  <a:gd name="T48" fmla="*/ 4 w 42"/>
                  <a:gd name="T49" fmla="*/ 42 h 60"/>
                  <a:gd name="T50" fmla="*/ 4 w 42"/>
                  <a:gd name="T51" fmla="*/ 18 h 60"/>
                  <a:gd name="T52" fmla="*/ 4 w 42"/>
                  <a:gd name="T53" fmla="*/ 18 h 60"/>
                  <a:gd name="T54" fmla="*/ 4 w 42"/>
                  <a:gd name="T55" fmla="*/ 12 h 60"/>
                  <a:gd name="T56" fmla="*/ 8 w 42"/>
                  <a:gd name="T57" fmla="*/ 8 h 60"/>
                  <a:gd name="T58" fmla="*/ 14 w 42"/>
                  <a:gd name="T59" fmla="*/ 4 h 60"/>
                  <a:gd name="T60" fmla="*/ 20 w 42"/>
                  <a:gd name="T61" fmla="*/ 4 h 60"/>
                  <a:gd name="T62" fmla="*/ 20 w 42"/>
                  <a:gd name="T63" fmla="*/ 4 h 60"/>
                  <a:gd name="T64" fmla="*/ 28 w 42"/>
                  <a:gd name="T65" fmla="*/ 4 h 60"/>
                  <a:gd name="T66" fmla="*/ 32 w 42"/>
                  <a:gd name="T67" fmla="*/ 8 h 60"/>
                  <a:gd name="T68" fmla="*/ 36 w 42"/>
                  <a:gd name="T69" fmla="*/ 12 h 60"/>
                  <a:gd name="T70" fmla="*/ 38 w 42"/>
                  <a:gd name="T71" fmla="*/ 18 h 60"/>
                  <a:gd name="T72" fmla="*/ 38 w 42"/>
                  <a:gd name="T73" fmla="*/ 42 h 60"/>
                  <a:gd name="T74" fmla="*/ 38 w 42"/>
                  <a:gd name="T75" fmla="*/ 42 h 60"/>
                  <a:gd name="T76" fmla="*/ 36 w 42"/>
                  <a:gd name="T77" fmla="*/ 48 h 60"/>
                  <a:gd name="T78" fmla="*/ 32 w 42"/>
                  <a:gd name="T79" fmla="*/ 52 h 60"/>
                  <a:gd name="T80" fmla="*/ 28 w 42"/>
                  <a:gd name="T81" fmla="*/ 54 h 60"/>
                  <a:gd name="T82" fmla="*/ 20 w 42"/>
                  <a:gd name="T83" fmla="*/ 56 h 60"/>
                  <a:gd name="T84" fmla="*/ 20 w 42"/>
                  <a:gd name="T85" fmla="*/ 56 h 60"/>
                  <a:gd name="T86" fmla="*/ 14 w 42"/>
                  <a:gd name="T87" fmla="*/ 54 h 60"/>
                  <a:gd name="T88" fmla="*/ 8 w 42"/>
                  <a:gd name="T89" fmla="*/ 52 h 60"/>
                  <a:gd name="T90" fmla="*/ 4 w 42"/>
                  <a:gd name="T91" fmla="*/ 48 h 60"/>
                  <a:gd name="T92" fmla="*/ 4 w 42"/>
                  <a:gd name="T93" fmla="*/ 42 h 60"/>
                  <a:gd name="T94" fmla="*/ 4 w 42"/>
                  <a:gd name="T9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60">
                    <a:moveTo>
                      <a:pt x="0" y="18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12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8" y="58"/>
                    </a:lnTo>
                    <a:lnTo>
                      <a:pt x="36" y="54"/>
                    </a:lnTo>
                    <a:lnTo>
                      <a:pt x="40" y="48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4" y="42"/>
                    </a:moveTo>
                    <a:lnTo>
                      <a:pt x="4" y="18"/>
                    </a:lnTo>
                    <a:lnTo>
                      <a:pt x="4" y="18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2" y="8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4" y="42"/>
                    </a:lnTo>
                    <a:lnTo>
                      <a:pt x="4" y="4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418"/>
              <p:cNvSpPr>
                <a:spLocks/>
              </p:cNvSpPr>
              <p:nvPr/>
            </p:nvSpPr>
            <p:spPr bwMode="auto">
              <a:xfrm>
                <a:off x="4296" y="890"/>
                <a:ext cx="38" cy="56"/>
              </a:xfrm>
              <a:custGeom>
                <a:avLst/>
                <a:gdLst>
                  <a:gd name="T0" fmla="*/ 18 w 38"/>
                  <a:gd name="T1" fmla="*/ 0 h 56"/>
                  <a:gd name="T2" fmla="*/ 18 w 38"/>
                  <a:gd name="T3" fmla="*/ 0 h 56"/>
                  <a:gd name="T4" fmla="*/ 18 w 38"/>
                  <a:gd name="T5" fmla="*/ 0 h 56"/>
                  <a:gd name="T6" fmla="*/ 26 w 38"/>
                  <a:gd name="T7" fmla="*/ 0 h 56"/>
                  <a:gd name="T8" fmla="*/ 32 w 38"/>
                  <a:gd name="T9" fmla="*/ 4 h 56"/>
                  <a:gd name="T10" fmla="*/ 36 w 38"/>
                  <a:gd name="T11" fmla="*/ 10 h 56"/>
                  <a:gd name="T12" fmla="*/ 38 w 38"/>
                  <a:gd name="T13" fmla="*/ 16 h 56"/>
                  <a:gd name="T14" fmla="*/ 38 w 38"/>
                  <a:gd name="T15" fmla="*/ 40 h 56"/>
                  <a:gd name="T16" fmla="*/ 38 w 38"/>
                  <a:gd name="T17" fmla="*/ 40 h 56"/>
                  <a:gd name="T18" fmla="*/ 36 w 38"/>
                  <a:gd name="T19" fmla="*/ 46 h 56"/>
                  <a:gd name="T20" fmla="*/ 32 w 38"/>
                  <a:gd name="T21" fmla="*/ 50 h 56"/>
                  <a:gd name="T22" fmla="*/ 26 w 38"/>
                  <a:gd name="T23" fmla="*/ 54 h 56"/>
                  <a:gd name="T24" fmla="*/ 18 w 38"/>
                  <a:gd name="T25" fmla="*/ 56 h 56"/>
                  <a:gd name="T26" fmla="*/ 18 w 38"/>
                  <a:gd name="T27" fmla="*/ 56 h 56"/>
                  <a:gd name="T28" fmla="*/ 18 w 38"/>
                  <a:gd name="T29" fmla="*/ 56 h 56"/>
                  <a:gd name="T30" fmla="*/ 10 w 38"/>
                  <a:gd name="T31" fmla="*/ 54 h 56"/>
                  <a:gd name="T32" fmla="*/ 4 w 38"/>
                  <a:gd name="T33" fmla="*/ 50 h 56"/>
                  <a:gd name="T34" fmla="*/ 0 w 38"/>
                  <a:gd name="T35" fmla="*/ 46 h 56"/>
                  <a:gd name="T36" fmla="*/ 0 w 38"/>
                  <a:gd name="T37" fmla="*/ 40 h 56"/>
                  <a:gd name="T38" fmla="*/ 0 w 38"/>
                  <a:gd name="T39" fmla="*/ 16 h 56"/>
                  <a:gd name="T40" fmla="*/ 0 w 38"/>
                  <a:gd name="T41" fmla="*/ 16 h 56"/>
                  <a:gd name="T42" fmla="*/ 0 w 38"/>
                  <a:gd name="T43" fmla="*/ 10 h 56"/>
                  <a:gd name="T44" fmla="*/ 4 w 38"/>
                  <a:gd name="T45" fmla="*/ 4 h 56"/>
                  <a:gd name="T46" fmla="*/ 10 w 38"/>
                  <a:gd name="T47" fmla="*/ 0 h 56"/>
                  <a:gd name="T48" fmla="*/ 18 w 38"/>
                  <a:gd name="T49" fmla="*/ 0 h 56"/>
                  <a:gd name="T50" fmla="*/ 18 w 38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56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6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6" y="46"/>
                    </a:lnTo>
                    <a:lnTo>
                      <a:pt x="32" y="50"/>
                    </a:lnTo>
                    <a:lnTo>
                      <a:pt x="26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0" y="54"/>
                    </a:lnTo>
                    <a:lnTo>
                      <a:pt x="4" y="50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419"/>
              <p:cNvSpPr>
                <a:spLocks noEditPoints="1"/>
              </p:cNvSpPr>
              <p:nvPr/>
            </p:nvSpPr>
            <p:spPr bwMode="auto">
              <a:xfrm>
                <a:off x="4294" y="888"/>
                <a:ext cx="42" cy="60"/>
              </a:xfrm>
              <a:custGeom>
                <a:avLst/>
                <a:gdLst>
                  <a:gd name="T0" fmla="*/ 20 w 42"/>
                  <a:gd name="T1" fmla="*/ 0 h 60"/>
                  <a:gd name="T2" fmla="*/ 20 w 42"/>
                  <a:gd name="T3" fmla="*/ 0 h 60"/>
                  <a:gd name="T4" fmla="*/ 12 w 42"/>
                  <a:gd name="T5" fmla="*/ 0 h 60"/>
                  <a:gd name="T6" fmla="*/ 6 w 42"/>
                  <a:gd name="T7" fmla="*/ 4 h 60"/>
                  <a:gd name="T8" fmla="*/ 0 w 42"/>
                  <a:gd name="T9" fmla="*/ 10 h 60"/>
                  <a:gd name="T10" fmla="*/ 0 w 42"/>
                  <a:gd name="T11" fmla="*/ 18 h 60"/>
                  <a:gd name="T12" fmla="*/ 0 w 42"/>
                  <a:gd name="T13" fmla="*/ 42 h 60"/>
                  <a:gd name="T14" fmla="*/ 0 w 42"/>
                  <a:gd name="T15" fmla="*/ 42 h 60"/>
                  <a:gd name="T16" fmla="*/ 0 w 42"/>
                  <a:gd name="T17" fmla="*/ 48 h 60"/>
                  <a:gd name="T18" fmla="*/ 6 w 42"/>
                  <a:gd name="T19" fmla="*/ 54 h 60"/>
                  <a:gd name="T20" fmla="*/ 12 w 42"/>
                  <a:gd name="T21" fmla="*/ 58 h 60"/>
                  <a:gd name="T22" fmla="*/ 20 w 42"/>
                  <a:gd name="T23" fmla="*/ 60 h 60"/>
                  <a:gd name="T24" fmla="*/ 20 w 42"/>
                  <a:gd name="T25" fmla="*/ 60 h 60"/>
                  <a:gd name="T26" fmla="*/ 28 w 42"/>
                  <a:gd name="T27" fmla="*/ 58 h 60"/>
                  <a:gd name="T28" fmla="*/ 36 w 42"/>
                  <a:gd name="T29" fmla="*/ 54 h 60"/>
                  <a:gd name="T30" fmla="*/ 40 w 42"/>
                  <a:gd name="T31" fmla="*/ 48 h 60"/>
                  <a:gd name="T32" fmla="*/ 42 w 42"/>
                  <a:gd name="T33" fmla="*/ 42 h 60"/>
                  <a:gd name="T34" fmla="*/ 42 w 42"/>
                  <a:gd name="T35" fmla="*/ 18 h 60"/>
                  <a:gd name="T36" fmla="*/ 42 w 42"/>
                  <a:gd name="T37" fmla="*/ 18 h 60"/>
                  <a:gd name="T38" fmla="*/ 40 w 42"/>
                  <a:gd name="T39" fmla="*/ 10 h 60"/>
                  <a:gd name="T40" fmla="*/ 36 w 42"/>
                  <a:gd name="T41" fmla="*/ 4 h 60"/>
                  <a:gd name="T42" fmla="*/ 28 w 42"/>
                  <a:gd name="T43" fmla="*/ 0 h 60"/>
                  <a:gd name="T44" fmla="*/ 20 w 42"/>
                  <a:gd name="T45" fmla="*/ 0 h 60"/>
                  <a:gd name="T46" fmla="*/ 20 w 42"/>
                  <a:gd name="T47" fmla="*/ 0 h 60"/>
                  <a:gd name="T48" fmla="*/ 4 w 42"/>
                  <a:gd name="T49" fmla="*/ 42 h 60"/>
                  <a:gd name="T50" fmla="*/ 4 w 42"/>
                  <a:gd name="T51" fmla="*/ 18 h 60"/>
                  <a:gd name="T52" fmla="*/ 4 w 42"/>
                  <a:gd name="T53" fmla="*/ 18 h 60"/>
                  <a:gd name="T54" fmla="*/ 4 w 42"/>
                  <a:gd name="T55" fmla="*/ 12 h 60"/>
                  <a:gd name="T56" fmla="*/ 8 w 42"/>
                  <a:gd name="T57" fmla="*/ 8 h 60"/>
                  <a:gd name="T58" fmla="*/ 14 w 42"/>
                  <a:gd name="T59" fmla="*/ 4 h 60"/>
                  <a:gd name="T60" fmla="*/ 20 w 42"/>
                  <a:gd name="T61" fmla="*/ 4 h 60"/>
                  <a:gd name="T62" fmla="*/ 20 w 42"/>
                  <a:gd name="T63" fmla="*/ 4 h 60"/>
                  <a:gd name="T64" fmla="*/ 26 w 42"/>
                  <a:gd name="T65" fmla="*/ 4 h 60"/>
                  <a:gd name="T66" fmla="*/ 32 w 42"/>
                  <a:gd name="T67" fmla="*/ 8 h 60"/>
                  <a:gd name="T68" fmla="*/ 36 w 42"/>
                  <a:gd name="T69" fmla="*/ 12 h 60"/>
                  <a:gd name="T70" fmla="*/ 38 w 42"/>
                  <a:gd name="T71" fmla="*/ 18 h 60"/>
                  <a:gd name="T72" fmla="*/ 38 w 42"/>
                  <a:gd name="T73" fmla="*/ 42 h 60"/>
                  <a:gd name="T74" fmla="*/ 38 w 42"/>
                  <a:gd name="T75" fmla="*/ 42 h 60"/>
                  <a:gd name="T76" fmla="*/ 36 w 42"/>
                  <a:gd name="T77" fmla="*/ 48 h 60"/>
                  <a:gd name="T78" fmla="*/ 32 w 42"/>
                  <a:gd name="T79" fmla="*/ 52 h 60"/>
                  <a:gd name="T80" fmla="*/ 26 w 42"/>
                  <a:gd name="T81" fmla="*/ 54 h 60"/>
                  <a:gd name="T82" fmla="*/ 20 w 42"/>
                  <a:gd name="T83" fmla="*/ 56 h 60"/>
                  <a:gd name="T84" fmla="*/ 20 w 42"/>
                  <a:gd name="T85" fmla="*/ 56 h 60"/>
                  <a:gd name="T86" fmla="*/ 14 w 42"/>
                  <a:gd name="T87" fmla="*/ 54 h 60"/>
                  <a:gd name="T88" fmla="*/ 8 w 42"/>
                  <a:gd name="T89" fmla="*/ 52 h 60"/>
                  <a:gd name="T90" fmla="*/ 4 w 42"/>
                  <a:gd name="T91" fmla="*/ 48 h 60"/>
                  <a:gd name="T92" fmla="*/ 4 w 42"/>
                  <a:gd name="T93" fmla="*/ 42 h 60"/>
                  <a:gd name="T94" fmla="*/ 4 w 42"/>
                  <a:gd name="T9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60">
                    <a:moveTo>
                      <a:pt x="20" y="0"/>
                    </a:moveTo>
                    <a:lnTo>
                      <a:pt x="20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12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8" y="58"/>
                    </a:lnTo>
                    <a:lnTo>
                      <a:pt x="36" y="54"/>
                    </a:lnTo>
                    <a:lnTo>
                      <a:pt x="40" y="48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4" y="42"/>
                    </a:moveTo>
                    <a:lnTo>
                      <a:pt x="4" y="18"/>
                    </a:lnTo>
                    <a:lnTo>
                      <a:pt x="4" y="18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6" y="4"/>
                    </a:lnTo>
                    <a:lnTo>
                      <a:pt x="32" y="8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6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4" y="42"/>
                    </a:lnTo>
                    <a:lnTo>
                      <a:pt x="4" y="4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420"/>
              <p:cNvSpPr>
                <a:spLocks/>
              </p:cNvSpPr>
              <p:nvPr/>
            </p:nvSpPr>
            <p:spPr bwMode="auto">
              <a:xfrm>
                <a:off x="4416" y="836"/>
                <a:ext cx="22" cy="42"/>
              </a:xfrm>
              <a:custGeom>
                <a:avLst/>
                <a:gdLst>
                  <a:gd name="T0" fmla="*/ 10 w 22"/>
                  <a:gd name="T1" fmla="*/ 0 h 42"/>
                  <a:gd name="T2" fmla="*/ 12 w 22"/>
                  <a:gd name="T3" fmla="*/ 0 h 42"/>
                  <a:gd name="T4" fmla="*/ 12 w 22"/>
                  <a:gd name="T5" fmla="*/ 0 h 42"/>
                  <a:gd name="T6" fmla="*/ 16 w 22"/>
                  <a:gd name="T7" fmla="*/ 0 h 42"/>
                  <a:gd name="T8" fmla="*/ 20 w 22"/>
                  <a:gd name="T9" fmla="*/ 2 h 42"/>
                  <a:gd name="T10" fmla="*/ 22 w 22"/>
                  <a:gd name="T11" fmla="*/ 4 h 42"/>
                  <a:gd name="T12" fmla="*/ 22 w 22"/>
                  <a:gd name="T13" fmla="*/ 8 h 42"/>
                  <a:gd name="T14" fmla="*/ 22 w 22"/>
                  <a:gd name="T15" fmla="*/ 30 h 42"/>
                  <a:gd name="T16" fmla="*/ 22 w 22"/>
                  <a:gd name="T17" fmla="*/ 30 h 42"/>
                  <a:gd name="T18" fmla="*/ 22 w 22"/>
                  <a:gd name="T19" fmla="*/ 34 h 42"/>
                  <a:gd name="T20" fmla="*/ 20 w 22"/>
                  <a:gd name="T21" fmla="*/ 38 h 42"/>
                  <a:gd name="T22" fmla="*/ 16 w 22"/>
                  <a:gd name="T23" fmla="*/ 40 h 42"/>
                  <a:gd name="T24" fmla="*/ 12 w 22"/>
                  <a:gd name="T25" fmla="*/ 42 h 42"/>
                  <a:gd name="T26" fmla="*/ 10 w 22"/>
                  <a:gd name="T27" fmla="*/ 42 h 42"/>
                  <a:gd name="T28" fmla="*/ 10 w 22"/>
                  <a:gd name="T29" fmla="*/ 42 h 42"/>
                  <a:gd name="T30" fmla="*/ 6 w 22"/>
                  <a:gd name="T31" fmla="*/ 42 h 42"/>
                  <a:gd name="T32" fmla="*/ 2 w 22"/>
                  <a:gd name="T33" fmla="*/ 40 h 42"/>
                  <a:gd name="T34" fmla="*/ 0 w 22"/>
                  <a:gd name="T35" fmla="*/ 38 h 42"/>
                  <a:gd name="T36" fmla="*/ 0 w 22"/>
                  <a:gd name="T37" fmla="*/ 34 h 42"/>
                  <a:gd name="T38" fmla="*/ 0 w 22"/>
                  <a:gd name="T39" fmla="*/ 12 h 42"/>
                  <a:gd name="T40" fmla="*/ 0 w 22"/>
                  <a:gd name="T41" fmla="*/ 12 h 42"/>
                  <a:gd name="T42" fmla="*/ 0 w 22"/>
                  <a:gd name="T43" fmla="*/ 8 h 42"/>
                  <a:gd name="T44" fmla="*/ 2 w 22"/>
                  <a:gd name="T45" fmla="*/ 4 h 42"/>
                  <a:gd name="T46" fmla="*/ 6 w 22"/>
                  <a:gd name="T47" fmla="*/ 2 h 42"/>
                  <a:gd name="T48" fmla="*/ 10 w 22"/>
                  <a:gd name="T49" fmla="*/ 0 h 42"/>
                  <a:gd name="T50" fmla="*/ 10 w 22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42">
                    <a:moveTo>
                      <a:pt x="10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421"/>
              <p:cNvSpPr>
                <a:spLocks noEditPoints="1"/>
              </p:cNvSpPr>
              <p:nvPr/>
            </p:nvSpPr>
            <p:spPr bwMode="auto">
              <a:xfrm>
                <a:off x="4414" y="834"/>
                <a:ext cx="26" cy="46"/>
              </a:xfrm>
              <a:custGeom>
                <a:avLst/>
                <a:gdLst>
                  <a:gd name="T0" fmla="*/ 14 w 26"/>
                  <a:gd name="T1" fmla="*/ 0 h 46"/>
                  <a:gd name="T2" fmla="*/ 12 w 26"/>
                  <a:gd name="T3" fmla="*/ 0 h 46"/>
                  <a:gd name="T4" fmla="*/ 12 w 26"/>
                  <a:gd name="T5" fmla="*/ 0 h 46"/>
                  <a:gd name="T6" fmla="*/ 8 w 26"/>
                  <a:gd name="T7" fmla="*/ 2 h 46"/>
                  <a:gd name="T8" fmla="*/ 4 w 26"/>
                  <a:gd name="T9" fmla="*/ 6 h 46"/>
                  <a:gd name="T10" fmla="*/ 2 w 26"/>
                  <a:gd name="T11" fmla="*/ 10 h 46"/>
                  <a:gd name="T12" fmla="*/ 0 w 26"/>
                  <a:gd name="T13" fmla="*/ 14 h 46"/>
                  <a:gd name="T14" fmla="*/ 0 w 26"/>
                  <a:gd name="T15" fmla="*/ 36 h 46"/>
                  <a:gd name="T16" fmla="*/ 0 w 26"/>
                  <a:gd name="T17" fmla="*/ 36 h 46"/>
                  <a:gd name="T18" fmla="*/ 2 w 26"/>
                  <a:gd name="T19" fmla="*/ 40 h 46"/>
                  <a:gd name="T20" fmla="*/ 4 w 26"/>
                  <a:gd name="T21" fmla="*/ 44 h 46"/>
                  <a:gd name="T22" fmla="*/ 4 w 26"/>
                  <a:gd name="T23" fmla="*/ 44 h 46"/>
                  <a:gd name="T24" fmla="*/ 8 w 26"/>
                  <a:gd name="T25" fmla="*/ 46 h 46"/>
                  <a:gd name="T26" fmla="*/ 12 w 26"/>
                  <a:gd name="T27" fmla="*/ 46 h 46"/>
                  <a:gd name="T28" fmla="*/ 14 w 26"/>
                  <a:gd name="T29" fmla="*/ 44 h 46"/>
                  <a:gd name="T30" fmla="*/ 14 w 26"/>
                  <a:gd name="T31" fmla="*/ 44 h 46"/>
                  <a:gd name="T32" fmla="*/ 18 w 26"/>
                  <a:gd name="T33" fmla="*/ 44 h 46"/>
                  <a:gd name="T34" fmla="*/ 22 w 26"/>
                  <a:gd name="T35" fmla="*/ 40 h 46"/>
                  <a:gd name="T36" fmla="*/ 24 w 26"/>
                  <a:gd name="T37" fmla="*/ 36 h 46"/>
                  <a:gd name="T38" fmla="*/ 26 w 26"/>
                  <a:gd name="T39" fmla="*/ 32 h 46"/>
                  <a:gd name="T40" fmla="*/ 26 w 26"/>
                  <a:gd name="T41" fmla="*/ 10 h 46"/>
                  <a:gd name="T42" fmla="*/ 26 w 26"/>
                  <a:gd name="T43" fmla="*/ 10 h 46"/>
                  <a:gd name="T44" fmla="*/ 24 w 26"/>
                  <a:gd name="T45" fmla="*/ 6 h 46"/>
                  <a:gd name="T46" fmla="*/ 22 w 26"/>
                  <a:gd name="T47" fmla="*/ 2 h 46"/>
                  <a:gd name="T48" fmla="*/ 22 w 26"/>
                  <a:gd name="T49" fmla="*/ 2 h 46"/>
                  <a:gd name="T50" fmla="*/ 18 w 26"/>
                  <a:gd name="T51" fmla="*/ 0 h 46"/>
                  <a:gd name="T52" fmla="*/ 14 w 26"/>
                  <a:gd name="T53" fmla="*/ 0 h 46"/>
                  <a:gd name="T54" fmla="*/ 14 w 26"/>
                  <a:gd name="T55" fmla="*/ 0 h 46"/>
                  <a:gd name="T56" fmla="*/ 6 w 26"/>
                  <a:gd name="T57" fmla="*/ 42 h 46"/>
                  <a:gd name="T58" fmla="*/ 6 w 26"/>
                  <a:gd name="T59" fmla="*/ 42 h 46"/>
                  <a:gd name="T60" fmla="*/ 4 w 26"/>
                  <a:gd name="T61" fmla="*/ 38 h 46"/>
                  <a:gd name="T62" fmla="*/ 4 w 26"/>
                  <a:gd name="T63" fmla="*/ 36 h 46"/>
                  <a:gd name="T64" fmla="*/ 4 w 26"/>
                  <a:gd name="T65" fmla="*/ 14 h 46"/>
                  <a:gd name="T66" fmla="*/ 4 w 26"/>
                  <a:gd name="T67" fmla="*/ 14 h 46"/>
                  <a:gd name="T68" fmla="*/ 4 w 26"/>
                  <a:gd name="T69" fmla="*/ 10 h 46"/>
                  <a:gd name="T70" fmla="*/ 6 w 26"/>
                  <a:gd name="T71" fmla="*/ 6 h 46"/>
                  <a:gd name="T72" fmla="*/ 8 w 26"/>
                  <a:gd name="T73" fmla="*/ 4 h 46"/>
                  <a:gd name="T74" fmla="*/ 12 w 26"/>
                  <a:gd name="T75" fmla="*/ 4 h 46"/>
                  <a:gd name="T76" fmla="*/ 14 w 26"/>
                  <a:gd name="T77" fmla="*/ 2 h 46"/>
                  <a:gd name="T78" fmla="*/ 14 w 26"/>
                  <a:gd name="T79" fmla="*/ 2 h 46"/>
                  <a:gd name="T80" fmla="*/ 18 w 26"/>
                  <a:gd name="T81" fmla="*/ 2 h 46"/>
                  <a:gd name="T82" fmla="*/ 20 w 26"/>
                  <a:gd name="T83" fmla="*/ 4 h 46"/>
                  <a:gd name="T84" fmla="*/ 20 w 26"/>
                  <a:gd name="T85" fmla="*/ 4 h 46"/>
                  <a:gd name="T86" fmla="*/ 22 w 26"/>
                  <a:gd name="T87" fmla="*/ 6 h 46"/>
                  <a:gd name="T88" fmla="*/ 22 w 26"/>
                  <a:gd name="T89" fmla="*/ 10 h 46"/>
                  <a:gd name="T90" fmla="*/ 22 w 26"/>
                  <a:gd name="T91" fmla="*/ 32 h 46"/>
                  <a:gd name="T92" fmla="*/ 22 w 26"/>
                  <a:gd name="T93" fmla="*/ 32 h 46"/>
                  <a:gd name="T94" fmla="*/ 22 w 26"/>
                  <a:gd name="T95" fmla="*/ 36 h 46"/>
                  <a:gd name="T96" fmla="*/ 20 w 26"/>
                  <a:gd name="T97" fmla="*/ 38 h 46"/>
                  <a:gd name="T98" fmla="*/ 18 w 26"/>
                  <a:gd name="T99" fmla="*/ 42 h 46"/>
                  <a:gd name="T100" fmla="*/ 14 w 26"/>
                  <a:gd name="T101" fmla="*/ 42 h 46"/>
                  <a:gd name="T102" fmla="*/ 12 w 26"/>
                  <a:gd name="T103" fmla="*/ 42 h 46"/>
                  <a:gd name="T104" fmla="*/ 12 w 26"/>
                  <a:gd name="T105" fmla="*/ 42 h 46"/>
                  <a:gd name="T106" fmla="*/ 8 w 26"/>
                  <a:gd name="T107" fmla="*/ 42 h 46"/>
                  <a:gd name="T108" fmla="*/ 6 w 26"/>
                  <a:gd name="T109" fmla="*/ 42 h 46"/>
                  <a:gd name="T110" fmla="*/ 6 w 26"/>
                  <a:gd name="T111" fmla="*/ 42 h 46"/>
                  <a:gd name="T112" fmla="*/ 12 w 26"/>
                  <a:gd name="T113" fmla="*/ 0 h 46"/>
                  <a:gd name="T114" fmla="*/ 12 w 26"/>
                  <a:gd name="T115" fmla="*/ 0 h 46"/>
                  <a:gd name="T116" fmla="*/ 12 w 26"/>
                  <a:gd name="T1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46">
                    <a:moveTo>
                      <a:pt x="14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8" y="46"/>
                    </a:lnTo>
                    <a:lnTo>
                      <a:pt x="12" y="46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2" y="36"/>
                    </a:lnTo>
                    <a:lnTo>
                      <a:pt x="20" y="38"/>
                    </a:lnTo>
                    <a:lnTo>
                      <a:pt x="18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422"/>
              <p:cNvSpPr>
                <a:spLocks/>
              </p:cNvSpPr>
              <p:nvPr/>
            </p:nvSpPr>
            <p:spPr bwMode="auto">
              <a:xfrm>
                <a:off x="4392" y="852"/>
                <a:ext cx="26" cy="50"/>
              </a:xfrm>
              <a:custGeom>
                <a:avLst/>
                <a:gdLst>
                  <a:gd name="T0" fmla="*/ 10 w 26"/>
                  <a:gd name="T1" fmla="*/ 0 h 50"/>
                  <a:gd name="T2" fmla="*/ 14 w 26"/>
                  <a:gd name="T3" fmla="*/ 0 h 50"/>
                  <a:gd name="T4" fmla="*/ 14 w 26"/>
                  <a:gd name="T5" fmla="*/ 0 h 50"/>
                  <a:gd name="T6" fmla="*/ 18 w 26"/>
                  <a:gd name="T7" fmla="*/ 0 h 50"/>
                  <a:gd name="T8" fmla="*/ 22 w 26"/>
                  <a:gd name="T9" fmla="*/ 2 h 50"/>
                  <a:gd name="T10" fmla="*/ 24 w 26"/>
                  <a:gd name="T11" fmla="*/ 6 h 50"/>
                  <a:gd name="T12" fmla="*/ 26 w 26"/>
                  <a:gd name="T13" fmla="*/ 10 h 50"/>
                  <a:gd name="T14" fmla="*/ 26 w 26"/>
                  <a:gd name="T15" fmla="*/ 34 h 50"/>
                  <a:gd name="T16" fmla="*/ 26 w 26"/>
                  <a:gd name="T17" fmla="*/ 34 h 50"/>
                  <a:gd name="T18" fmla="*/ 24 w 26"/>
                  <a:gd name="T19" fmla="*/ 40 h 50"/>
                  <a:gd name="T20" fmla="*/ 22 w 26"/>
                  <a:gd name="T21" fmla="*/ 44 h 50"/>
                  <a:gd name="T22" fmla="*/ 18 w 26"/>
                  <a:gd name="T23" fmla="*/ 48 h 50"/>
                  <a:gd name="T24" fmla="*/ 14 w 26"/>
                  <a:gd name="T25" fmla="*/ 50 h 50"/>
                  <a:gd name="T26" fmla="*/ 10 w 26"/>
                  <a:gd name="T27" fmla="*/ 50 h 50"/>
                  <a:gd name="T28" fmla="*/ 10 w 26"/>
                  <a:gd name="T29" fmla="*/ 50 h 50"/>
                  <a:gd name="T30" fmla="*/ 6 w 26"/>
                  <a:gd name="T31" fmla="*/ 50 h 50"/>
                  <a:gd name="T32" fmla="*/ 2 w 26"/>
                  <a:gd name="T33" fmla="*/ 48 h 50"/>
                  <a:gd name="T34" fmla="*/ 0 w 26"/>
                  <a:gd name="T35" fmla="*/ 44 h 50"/>
                  <a:gd name="T36" fmla="*/ 0 w 26"/>
                  <a:gd name="T37" fmla="*/ 40 h 50"/>
                  <a:gd name="T38" fmla="*/ 0 w 26"/>
                  <a:gd name="T39" fmla="*/ 14 h 50"/>
                  <a:gd name="T40" fmla="*/ 0 w 26"/>
                  <a:gd name="T41" fmla="*/ 14 h 50"/>
                  <a:gd name="T42" fmla="*/ 0 w 26"/>
                  <a:gd name="T43" fmla="*/ 10 h 50"/>
                  <a:gd name="T44" fmla="*/ 2 w 26"/>
                  <a:gd name="T45" fmla="*/ 6 h 50"/>
                  <a:gd name="T46" fmla="*/ 6 w 26"/>
                  <a:gd name="T47" fmla="*/ 2 h 50"/>
                  <a:gd name="T48" fmla="*/ 10 w 26"/>
                  <a:gd name="T49" fmla="*/ 0 h 50"/>
                  <a:gd name="T50" fmla="*/ 10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4" y="40"/>
                    </a:lnTo>
                    <a:lnTo>
                      <a:pt x="22" y="44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423"/>
              <p:cNvSpPr>
                <a:spLocks noEditPoints="1"/>
              </p:cNvSpPr>
              <p:nvPr/>
            </p:nvSpPr>
            <p:spPr bwMode="auto">
              <a:xfrm>
                <a:off x="4390" y="850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8 w 28"/>
                  <a:gd name="T7" fmla="*/ 2 h 54"/>
                  <a:gd name="T8" fmla="*/ 4 w 28"/>
                  <a:gd name="T9" fmla="*/ 6 h 54"/>
                  <a:gd name="T10" fmla="*/ 0 w 28"/>
                  <a:gd name="T11" fmla="*/ 10 h 54"/>
                  <a:gd name="T12" fmla="*/ 0 w 28"/>
                  <a:gd name="T13" fmla="*/ 16 h 54"/>
                  <a:gd name="T14" fmla="*/ 0 w 28"/>
                  <a:gd name="T15" fmla="*/ 42 h 54"/>
                  <a:gd name="T16" fmla="*/ 0 w 28"/>
                  <a:gd name="T17" fmla="*/ 42 h 54"/>
                  <a:gd name="T18" fmla="*/ 0 w 28"/>
                  <a:gd name="T19" fmla="*/ 46 h 54"/>
                  <a:gd name="T20" fmla="*/ 4 w 28"/>
                  <a:gd name="T21" fmla="*/ 50 h 54"/>
                  <a:gd name="T22" fmla="*/ 4 w 28"/>
                  <a:gd name="T23" fmla="*/ 50 h 54"/>
                  <a:gd name="T24" fmla="*/ 8 w 28"/>
                  <a:gd name="T25" fmla="*/ 54 h 54"/>
                  <a:gd name="T26" fmla="*/ 12 w 28"/>
                  <a:gd name="T27" fmla="*/ 54 h 54"/>
                  <a:gd name="T28" fmla="*/ 12 w 28"/>
                  <a:gd name="T29" fmla="*/ 54 h 54"/>
                  <a:gd name="T30" fmla="*/ 16 w 28"/>
                  <a:gd name="T31" fmla="*/ 52 h 54"/>
                  <a:gd name="T32" fmla="*/ 16 w 28"/>
                  <a:gd name="T33" fmla="*/ 52 h 54"/>
                  <a:gd name="T34" fmla="*/ 20 w 28"/>
                  <a:gd name="T35" fmla="*/ 52 h 54"/>
                  <a:gd name="T36" fmla="*/ 26 w 28"/>
                  <a:gd name="T37" fmla="*/ 48 h 54"/>
                  <a:gd name="T38" fmla="*/ 28 w 28"/>
                  <a:gd name="T39" fmla="*/ 42 h 54"/>
                  <a:gd name="T40" fmla="*/ 28 w 28"/>
                  <a:gd name="T41" fmla="*/ 36 h 54"/>
                  <a:gd name="T42" fmla="*/ 28 w 28"/>
                  <a:gd name="T43" fmla="*/ 12 h 54"/>
                  <a:gd name="T44" fmla="*/ 28 w 28"/>
                  <a:gd name="T45" fmla="*/ 12 h 54"/>
                  <a:gd name="T46" fmla="*/ 28 w 28"/>
                  <a:gd name="T47" fmla="*/ 6 h 54"/>
                  <a:gd name="T48" fmla="*/ 24 w 28"/>
                  <a:gd name="T49" fmla="*/ 2 h 54"/>
                  <a:gd name="T50" fmla="*/ 24 w 28"/>
                  <a:gd name="T51" fmla="*/ 2 h 54"/>
                  <a:gd name="T52" fmla="*/ 20 w 28"/>
                  <a:gd name="T53" fmla="*/ 0 h 54"/>
                  <a:gd name="T54" fmla="*/ 16 w 28"/>
                  <a:gd name="T55" fmla="*/ 0 h 54"/>
                  <a:gd name="T56" fmla="*/ 16 w 28"/>
                  <a:gd name="T57" fmla="*/ 0 h 54"/>
                  <a:gd name="T58" fmla="*/ 16 w 28"/>
                  <a:gd name="T59" fmla="*/ 4 h 54"/>
                  <a:gd name="T60" fmla="*/ 16 w 28"/>
                  <a:gd name="T61" fmla="*/ 4 h 54"/>
                  <a:gd name="T62" fmla="*/ 20 w 28"/>
                  <a:gd name="T63" fmla="*/ 4 h 54"/>
                  <a:gd name="T64" fmla="*/ 22 w 28"/>
                  <a:gd name="T65" fmla="*/ 6 h 54"/>
                  <a:gd name="T66" fmla="*/ 22 w 28"/>
                  <a:gd name="T67" fmla="*/ 6 h 54"/>
                  <a:gd name="T68" fmla="*/ 24 w 28"/>
                  <a:gd name="T69" fmla="*/ 8 h 54"/>
                  <a:gd name="T70" fmla="*/ 26 w 28"/>
                  <a:gd name="T71" fmla="*/ 12 h 54"/>
                  <a:gd name="T72" fmla="*/ 26 w 28"/>
                  <a:gd name="T73" fmla="*/ 36 h 54"/>
                  <a:gd name="T74" fmla="*/ 26 w 28"/>
                  <a:gd name="T75" fmla="*/ 36 h 54"/>
                  <a:gd name="T76" fmla="*/ 24 w 28"/>
                  <a:gd name="T77" fmla="*/ 42 h 54"/>
                  <a:gd name="T78" fmla="*/ 22 w 28"/>
                  <a:gd name="T79" fmla="*/ 46 h 54"/>
                  <a:gd name="T80" fmla="*/ 20 w 28"/>
                  <a:gd name="T81" fmla="*/ 48 h 54"/>
                  <a:gd name="T82" fmla="*/ 16 w 28"/>
                  <a:gd name="T83" fmla="*/ 50 h 54"/>
                  <a:gd name="T84" fmla="*/ 12 w 28"/>
                  <a:gd name="T85" fmla="*/ 50 h 54"/>
                  <a:gd name="T86" fmla="*/ 12 w 28"/>
                  <a:gd name="T87" fmla="*/ 50 h 54"/>
                  <a:gd name="T88" fmla="*/ 8 w 28"/>
                  <a:gd name="T89" fmla="*/ 50 h 54"/>
                  <a:gd name="T90" fmla="*/ 6 w 28"/>
                  <a:gd name="T91" fmla="*/ 48 h 54"/>
                  <a:gd name="T92" fmla="*/ 6 w 28"/>
                  <a:gd name="T93" fmla="*/ 48 h 54"/>
                  <a:gd name="T94" fmla="*/ 4 w 28"/>
                  <a:gd name="T95" fmla="*/ 46 h 54"/>
                  <a:gd name="T96" fmla="*/ 4 w 28"/>
                  <a:gd name="T97" fmla="*/ 42 h 54"/>
                  <a:gd name="T98" fmla="*/ 4 w 28"/>
                  <a:gd name="T99" fmla="*/ 16 h 54"/>
                  <a:gd name="T100" fmla="*/ 4 w 28"/>
                  <a:gd name="T101" fmla="*/ 16 h 54"/>
                  <a:gd name="T102" fmla="*/ 4 w 28"/>
                  <a:gd name="T103" fmla="*/ 12 h 54"/>
                  <a:gd name="T104" fmla="*/ 6 w 28"/>
                  <a:gd name="T105" fmla="*/ 8 h 54"/>
                  <a:gd name="T106" fmla="*/ 10 w 28"/>
                  <a:gd name="T107" fmla="*/ 6 h 54"/>
                  <a:gd name="T108" fmla="*/ 12 w 28"/>
                  <a:gd name="T109" fmla="*/ 4 h 54"/>
                  <a:gd name="T110" fmla="*/ 12 w 28"/>
                  <a:gd name="T111" fmla="*/ 4 h 54"/>
                  <a:gd name="T112" fmla="*/ 16 w 28"/>
                  <a:gd name="T11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20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3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4"/>
                    </a:moveTo>
                    <a:lnTo>
                      <a:pt x="16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0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6"/>
                    </a:lnTo>
                    <a:lnTo>
                      <a:pt x="4" y="4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424"/>
              <p:cNvSpPr>
                <a:spLocks/>
              </p:cNvSpPr>
              <p:nvPr/>
            </p:nvSpPr>
            <p:spPr bwMode="auto">
              <a:xfrm>
                <a:off x="4366" y="870"/>
                <a:ext cx="26" cy="50"/>
              </a:xfrm>
              <a:custGeom>
                <a:avLst/>
                <a:gdLst>
                  <a:gd name="T0" fmla="*/ 10 w 26"/>
                  <a:gd name="T1" fmla="*/ 0 h 50"/>
                  <a:gd name="T2" fmla="*/ 14 w 26"/>
                  <a:gd name="T3" fmla="*/ 0 h 50"/>
                  <a:gd name="T4" fmla="*/ 14 w 26"/>
                  <a:gd name="T5" fmla="*/ 0 h 50"/>
                  <a:gd name="T6" fmla="*/ 18 w 26"/>
                  <a:gd name="T7" fmla="*/ 0 h 50"/>
                  <a:gd name="T8" fmla="*/ 22 w 26"/>
                  <a:gd name="T9" fmla="*/ 2 h 50"/>
                  <a:gd name="T10" fmla="*/ 24 w 26"/>
                  <a:gd name="T11" fmla="*/ 6 h 50"/>
                  <a:gd name="T12" fmla="*/ 26 w 26"/>
                  <a:gd name="T13" fmla="*/ 10 h 50"/>
                  <a:gd name="T14" fmla="*/ 26 w 26"/>
                  <a:gd name="T15" fmla="*/ 36 h 50"/>
                  <a:gd name="T16" fmla="*/ 26 w 26"/>
                  <a:gd name="T17" fmla="*/ 36 h 50"/>
                  <a:gd name="T18" fmla="*/ 24 w 26"/>
                  <a:gd name="T19" fmla="*/ 40 h 50"/>
                  <a:gd name="T20" fmla="*/ 22 w 26"/>
                  <a:gd name="T21" fmla="*/ 44 h 50"/>
                  <a:gd name="T22" fmla="*/ 18 w 26"/>
                  <a:gd name="T23" fmla="*/ 48 h 50"/>
                  <a:gd name="T24" fmla="*/ 14 w 26"/>
                  <a:gd name="T25" fmla="*/ 50 h 50"/>
                  <a:gd name="T26" fmla="*/ 10 w 26"/>
                  <a:gd name="T27" fmla="*/ 50 h 50"/>
                  <a:gd name="T28" fmla="*/ 10 w 26"/>
                  <a:gd name="T29" fmla="*/ 50 h 50"/>
                  <a:gd name="T30" fmla="*/ 6 w 26"/>
                  <a:gd name="T31" fmla="*/ 50 h 50"/>
                  <a:gd name="T32" fmla="*/ 2 w 26"/>
                  <a:gd name="T33" fmla="*/ 48 h 50"/>
                  <a:gd name="T34" fmla="*/ 0 w 26"/>
                  <a:gd name="T35" fmla="*/ 44 h 50"/>
                  <a:gd name="T36" fmla="*/ 0 w 26"/>
                  <a:gd name="T37" fmla="*/ 40 h 50"/>
                  <a:gd name="T38" fmla="*/ 0 w 26"/>
                  <a:gd name="T39" fmla="*/ 14 h 50"/>
                  <a:gd name="T40" fmla="*/ 0 w 26"/>
                  <a:gd name="T41" fmla="*/ 14 h 50"/>
                  <a:gd name="T42" fmla="*/ 0 w 26"/>
                  <a:gd name="T43" fmla="*/ 10 h 50"/>
                  <a:gd name="T44" fmla="*/ 2 w 26"/>
                  <a:gd name="T45" fmla="*/ 6 h 50"/>
                  <a:gd name="T46" fmla="*/ 6 w 26"/>
                  <a:gd name="T47" fmla="*/ 2 h 50"/>
                  <a:gd name="T48" fmla="*/ 10 w 26"/>
                  <a:gd name="T49" fmla="*/ 0 h 50"/>
                  <a:gd name="T50" fmla="*/ 10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2" y="44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425"/>
              <p:cNvSpPr>
                <a:spLocks noEditPoints="1"/>
              </p:cNvSpPr>
              <p:nvPr/>
            </p:nvSpPr>
            <p:spPr bwMode="auto">
              <a:xfrm>
                <a:off x="4364" y="868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8 w 28"/>
                  <a:gd name="T7" fmla="*/ 2 h 54"/>
                  <a:gd name="T8" fmla="*/ 4 w 28"/>
                  <a:gd name="T9" fmla="*/ 6 h 54"/>
                  <a:gd name="T10" fmla="*/ 0 w 28"/>
                  <a:gd name="T11" fmla="*/ 12 h 54"/>
                  <a:gd name="T12" fmla="*/ 0 w 28"/>
                  <a:gd name="T13" fmla="*/ 16 h 54"/>
                  <a:gd name="T14" fmla="*/ 0 w 28"/>
                  <a:gd name="T15" fmla="*/ 42 h 54"/>
                  <a:gd name="T16" fmla="*/ 0 w 28"/>
                  <a:gd name="T17" fmla="*/ 42 h 54"/>
                  <a:gd name="T18" fmla="*/ 0 w 28"/>
                  <a:gd name="T19" fmla="*/ 46 h 54"/>
                  <a:gd name="T20" fmla="*/ 4 w 28"/>
                  <a:gd name="T21" fmla="*/ 52 h 54"/>
                  <a:gd name="T22" fmla="*/ 4 w 28"/>
                  <a:gd name="T23" fmla="*/ 52 h 54"/>
                  <a:gd name="T24" fmla="*/ 8 w 28"/>
                  <a:gd name="T25" fmla="*/ 54 h 54"/>
                  <a:gd name="T26" fmla="*/ 12 w 28"/>
                  <a:gd name="T27" fmla="*/ 54 h 54"/>
                  <a:gd name="T28" fmla="*/ 16 w 28"/>
                  <a:gd name="T29" fmla="*/ 54 h 54"/>
                  <a:gd name="T30" fmla="*/ 16 w 28"/>
                  <a:gd name="T31" fmla="*/ 54 h 54"/>
                  <a:gd name="T32" fmla="*/ 22 w 28"/>
                  <a:gd name="T33" fmla="*/ 52 h 54"/>
                  <a:gd name="T34" fmla="*/ 26 w 28"/>
                  <a:gd name="T35" fmla="*/ 48 h 54"/>
                  <a:gd name="T36" fmla="*/ 28 w 28"/>
                  <a:gd name="T37" fmla="*/ 42 h 54"/>
                  <a:gd name="T38" fmla="*/ 28 w 28"/>
                  <a:gd name="T39" fmla="*/ 38 h 54"/>
                  <a:gd name="T40" fmla="*/ 28 w 28"/>
                  <a:gd name="T41" fmla="*/ 12 h 54"/>
                  <a:gd name="T42" fmla="*/ 28 w 28"/>
                  <a:gd name="T43" fmla="*/ 12 h 54"/>
                  <a:gd name="T44" fmla="*/ 28 w 28"/>
                  <a:gd name="T45" fmla="*/ 6 h 54"/>
                  <a:gd name="T46" fmla="*/ 24 w 28"/>
                  <a:gd name="T47" fmla="*/ 2 h 54"/>
                  <a:gd name="T48" fmla="*/ 24 w 28"/>
                  <a:gd name="T49" fmla="*/ 2 h 54"/>
                  <a:gd name="T50" fmla="*/ 20 w 28"/>
                  <a:gd name="T51" fmla="*/ 0 h 54"/>
                  <a:gd name="T52" fmla="*/ 16 w 28"/>
                  <a:gd name="T53" fmla="*/ 0 h 54"/>
                  <a:gd name="T54" fmla="*/ 16 w 28"/>
                  <a:gd name="T55" fmla="*/ 0 h 54"/>
                  <a:gd name="T56" fmla="*/ 16 w 28"/>
                  <a:gd name="T57" fmla="*/ 4 h 54"/>
                  <a:gd name="T58" fmla="*/ 16 w 28"/>
                  <a:gd name="T59" fmla="*/ 4 h 54"/>
                  <a:gd name="T60" fmla="*/ 20 w 28"/>
                  <a:gd name="T61" fmla="*/ 4 h 54"/>
                  <a:gd name="T62" fmla="*/ 22 w 28"/>
                  <a:gd name="T63" fmla="*/ 6 h 54"/>
                  <a:gd name="T64" fmla="*/ 22 w 28"/>
                  <a:gd name="T65" fmla="*/ 6 h 54"/>
                  <a:gd name="T66" fmla="*/ 24 w 28"/>
                  <a:gd name="T67" fmla="*/ 8 h 54"/>
                  <a:gd name="T68" fmla="*/ 26 w 28"/>
                  <a:gd name="T69" fmla="*/ 12 h 54"/>
                  <a:gd name="T70" fmla="*/ 26 w 28"/>
                  <a:gd name="T71" fmla="*/ 38 h 54"/>
                  <a:gd name="T72" fmla="*/ 26 w 28"/>
                  <a:gd name="T73" fmla="*/ 38 h 54"/>
                  <a:gd name="T74" fmla="*/ 24 w 28"/>
                  <a:gd name="T75" fmla="*/ 42 h 54"/>
                  <a:gd name="T76" fmla="*/ 22 w 28"/>
                  <a:gd name="T77" fmla="*/ 46 h 54"/>
                  <a:gd name="T78" fmla="*/ 20 w 28"/>
                  <a:gd name="T79" fmla="*/ 48 h 54"/>
                  <a:gd name="T80" fmla="*/ 16 w 28"/>
                  <a:gd name="T81" fmla="*/ 50 h 54"/>
                  <a:gd name="T82" fmla="*/ 12 w 28"/>
                  <a:gd name="T83" fmla="*/ 50 h 54"/>
                  <a:gd name="T84" fmla="*/ 12 w 28"/>
                  <a:gd name="T85" fmla="*/ 50 h 54"/>
                  <a:gd name="T86" fmla="*/ 10 w 28"/>
                  <a:gd name="T87" fmla="*/ 50 h 54"/>
                  <a:gd name="T88" fmla="*/ 6 w 28"/>
                  <a:gd name="T89" fmla="*/ 48 h 54"/>
                  <a:gd name="T90" fmla="*/ 6 w 28"/>
                  <a:gd name="T91" fmla="*/ 48 h 54"/>
                  <a:gd name="T92" fmla="*/ 4 w 28"/>
                  <a:gd name="T93" fmla="*/ 46 h 54"/>
                  <a:gd name="T94" fmla="*/ 4 w 28"/>
                  <a:gd name="T95" fmla="*/ 42 h 54"/>
                  <a:gd name="T96" fmla="*/ 4 w 28"/>
                  <a:gd name="T97" fmla="*/ 16 h 54"/>
                  <a:gd name="T98" fmla="*/ 4 w 28"/>
                  <a:gd name="T99" fmla="*/ 16 h 54"/>
                  <a:gd name="T100" fmla="*/ 4 w 28"/>
                  <a:gd name="T101" fmla="*/ 12 h 54"/>
                  <a:gd name="T102" fmla="*/ 6 w 28"/>
                  <a:gd name="T103" fmla="*/ 8 h 54"/>
                  <a:gd name="T104" fmla="*/ 10 w 28"/>
                  <a:gd name="T105" fmla="*/ 6 h 54"/>
                  <a:gd name="T106" fmla="*/ 12 w 28"/>
                  <a:gd name="T107" fmla="*/ 4 h 54"/>
                  <a:gd name="T108" fmla="*/ 12 w 28"/>
                  <a:gd name="T109" fmla="*/ 4 h 54"/>
                  <a:gd name="T110" fmla="*/ 16 w 28"/>
                  <a:gd name="T11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8" y="54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3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4"/>
                    </a:moveTo>
                    <a:lnTo>
                      <a:pt x="16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0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0" y="5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6"/>
                    </a:lnTo>
                    <a:lnTo>
                      <a:pt x="4" y="4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426"/>
              <p:cNvSpPr>
                <a:spLocks/>
              </p:cNvSpPr>
              <p:nvPr/>
            </p:nvSpPr>
            <p:spPr bwMode="auto">
              <a:xfrm>
                <a:off x="4332" y="882"/>
                <a:ext cx="32" cy="56"/>
              </a:xfrm>
              <a:custGeom>
                <a:avLst/>
                <a:gdLst>
                  <a:gd name="T0" fmla="*/ 14 w 32"/>
                  <a:gd name="T1" fmla="*/ 0 h 56"/>
                  <a:gd name="T2" fmla="*/ 18 w 32"/>
                  <a:gd name="T3" fmla="*/ 0 h 56"/>
                  <a:gd name="T4" fmla="*/ 18 w 32"/>
                  <a:gd name="T5" fmla="*/ 0 h 56"/>
                  <a:gd name="T6" fmla="*/ 24 w 32"/>
                  <a:gd name="T7" fmla="*/ 0 h 56"/>
                  <a:gd name="T8" fmla="*/ 28 w 32"/>
                  <a:gd name="T9" fmla="*/ 2 h 56"/>
                  <a:gd name="T10" fmla="*/ 30 w 32"/>
                  <a:gd name="T11" fmla="*/ 6 h 56"/>
                  <a:gd name="T12" fmla="*/ 32 w 32"/>
                  <a:gd name="T13" fmla="*/ 12 h 56"/>
                  <a:gd name="T14" fmla="*/ 32 w 32"/>
                  <a:gd name="T15" fmla="*/ 40 h 56"/>
                  <a:gd name="T16" fmla="*/ 32 w 32"/>
                  <a:gd name="T17" fmla="*/ 40 h 56"/>
                  <a:gd name="T18" fmla="*/ 30 w 32"/>
                  <a:gd name="T19" fmla="*/ 46 h 56"/>
                  <a:gd name="T20" fmla="*/ 28 w 32"/>
                  <a:gd name="T21" fmla="*/ 50 h 56"/>
                  <a:gd name="T22" fmla="*/ 24 w 32"/>
                  <a:gd name="T23" fmla="*/ 54 h 56"/>
                  <a:gd name="T24" fmla="*/ 18 w 32"/>
                  <a:gd name="T25" fmla="*/ 56 h 56"/>
                  <a:gd name="T26" fmla="*/ 14 w 32"/>
                  <a:gd name="T27" fmla="*/ 56 h 56"/>
                  <a:gd name="T28" fmla="*/ 14 w 32"/>
                  <a:gd name="T29" fmla="*/ 56 h 56"/>
                  <a:gd name="T30" fmla="*/ 10 w 32"/>
                  <a:gd name="T31" fmla="*/ 56 h 56"/>
                  <a:gd name="T32" fmla="*/ 4 w 32"/>
                  <a:gd name="T33" fmla="*/ 54 h 56"/>
                  <a:gd name="T34" fmla="*/ 2 w 32"/>
                  <a:gd name="T35" fmla="*/ 50 h 56"/>
                  <a:gd name="T36" fmla="*/ 0 w 32"/>
                  <a:gd name="T37" fmla="*/ 44 h 56"/>
                  <a:gd name="T38" fmla="*/ 0 w 32"/>
                  <a:gd name="T39" fmla="*/ 16 h 56"/>
                  <a:gd name="T40" fmla="*/ 0 w 32"/>
                  <a:gd name="T41" fmla="*/ 16 h 56"/>
                  <a:gd name="T42" fmla="*/ 2 w 32"/>
                  <a:gd name="T43" fmla="*/ 12 h 56"/>
                  <a:gd name="T44" fmla="*/ 4 w 32"/>
                  <a:gd name="T45" fmla="*/ 6 h 56"/>
                  <a:gd name="T46" fmla="*/ 10 w 32"/>
                  <a:gd name="T47" fmla="*/ 2 h 56"/>
                  <a:gd name="T48" fmla="*/ 14 w 32"/>
                  <a:gd name="T49" fmla="*/ 0 h 56"/>
                  <a:gd name="T50" fmla="*/ 14 w 32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6">
                    <a:moveTo>
                      <a:pt x="14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0" y="6"/>
                    </a:lnTo>
                    <a:lnTo>
                      <a:pt x="32" y="12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0" y="46"/>
                    </a:lnTo>
                    <a:lnTo>
                      <a:pt x="28" y="50"/>
                    </a:lnTo>
                    <a:lnTo>
                      <a:pt x="24" y="54"/>
                    </a:lnTo>
                    <a:lnTo>
                      <a:pt x="18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0" y="56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427"/>
              <p:cNvSpPr>
                <a:spLocks noEditPoints="1"/>
              </p:cNvSpPr>
              <p:nvPr/>
            </p:nvSpPr>
            <p:spPr bwMode="auto">
              <a:xfrm>
                <a:off x="4330" y="880"/>
                <a:ext cx="36" cy="60"/>
              </a:xfrm>
              <a:custGeom>
                <a:avLst/>
                <a:gdLst>
                  <a:gd name="T0" fmla="*/ 20 w 36"/>
                  <a:gd name="T1" fmla="*/ 0 h 60"/>
                  <a:gd name="T2" fmla="*/ 20 w 36"/>
                  <a:gd name="T3" fmla="*/ 0 h 60"/>
                  <a:gd name="T4" fmla="*/ 16 w 36"/>
                  <a:gd name="T5" fmla="*/ 0 h 60"/>
                  <a:gd name="T6" fmla="*/ 16 w 36"/>
                  <a:gd name="T7" fmla="*/ 0 h 60"/>
                  <a:gd name="T8" fmla="*/ 10 w 36"/>
                  <a:gd name="T9" fmla="*/ 2 h 60"/>
                  <a:gd name="T10" fmla="*/ 6 w 36"/>
                  <a:gd name="T11" fmla="*/ 8 h 60"/>
                  <a:gd name="T12" fmla="*/ 2 w 36"/>
                  <a:gd name="T13" fmla="*/ 12 h 60"/>
                  <a:gd name="T14" fmla="*/ 0 w 36"/>
                  <a:gd name="T15" fmla="*/ 18 h 60"/>
                  <a:gd name="T16" fmla="*/ 0 w 36"/>
                  <a:gd name="T17" fmla="*/ 46 h 60"/>
                  <a:gd name="T18" fmla="*/ 0 w 36"/>
                  <a:gd name="T19" fmla="*/ 46 h 60"/>
                  <a:gd name="T20" fmla="*/ 2 w 36"/>
                  <a:gd name="T21" fmla="*/ 52 h 60"/>
                  <a:gd name="T22" fmla="*/ 6 w 36"/>
                  <a:gd name="T23" fmla="*/ 58 h 60"/>
                  <a:gd name="T24" fmla="*/ 6 w 36"/>
                  <a:gd name="T25" fmla="*/ 58 h 60"/>
                  <a:gd name="T26" fmla="*/ 10 w 36"/>
                  <a:gd name="T27" fmla="*/ 60 h 60"/>
                  <a:gd name="T28" fmla="*/ 16 w 36"/>
                  <a:gd name="T29" fmla="*/ 60 h 60"/>
                  <a:gd name="T30" fmla="*/ 20 w 36"/>
                  <a:gd name="T31" fmla="*/ 60 h 60"/>
                  <a:gd name="T32" fmla="*/ 20 w 36"/>
                  <a:gd name="T33" fmla="*/ 60 h 60"/>
                  <a:gd name="T34" fmla="*/ 26 w 36"/>
                  <a:gd name="T35" fmla="*/ 58 h 60"/>
                  <a:gd name="T36" fmla="*/ 30 w 36"/>
                  <a:gd name="T37" fmla="*/ 54 h 60"/>
                  <a:gd name="T38" fmla="*/ 34 w 36"/>
                  <a:gd name="T39" fmla="*/ 48 h 60"/>
                  <a:gd name="T40" fmla="*/ 36 w 36"/>
                  <a:gd name="T41" fmla="*/ 42 h 60"/>
                  <a:gd name="T42" fmla="*/ 36 w 36"/>
                  <a:gd name="T43" fmla="*/ 14 h 60"/>
                  <a:gd name="T44" fmla="*/ 36 w 36"/>
                  <a:gd name="T45" fmla="*/ 14 h 60"/>
                  <a:gd name="T46" fmla="*/ 34 w 36"/>
                  <a:gd name="T47" fmla="*/ 8 h 60"/>
                  <a:gd name="T48" fmla="*/ 30 w 36"/>
                  <a:gd name="T49" fmla="*/ 4 h 60"/>
                  <a:gd name="T50" fmla="*/ 30 w 36"/>
                  <a:gd name="T51" fmla="*/ 4 h 60"/>
                  <a:gd name="T52" fmla="*/ 26 w 36"/>
                  <a:gd name="T53" fmla="*/ 0 h 60"/>
                  <a:gd name="T54" fmla="*/ 20 w 36"/>
                  <a:gd name="T55" fmla="*/ 0 h 60"/>
                  <a:gd name="T56" fmla="*/ 20 w 36"/>
                  <a:gd name="T57" fmla="*/ 0 h 60"/>
                  <a:gd name="T58" fmla="*/ 20 w 36"/>
                  <a:gd name="T59" fmla="*/ 4 h 60"/>
                  <a:gd name="T60" fmla="*/ 20 w 36"/>
                  <a:gd name="T61" fmla="*/ 4 h 60"/>
                  <a:gd name="T62" fmla="*/ 24 w 36"/>
                  <a:gd name="T63" fmla="*/ 4 h 60"/>
                  <a:gd name="T64" fmla="*/ 28 w 36"/>
                  <a:gd name="T65" fmla="*/ 6 h 60"/>
                  <a:gd name="T66" fmla="*/ 28 w 36"/>
                  <a:gd name="T67" fmla="*/ 6 h 60"/>
                  <a:gd name="T68" fmla="*/ 30 w 36"/>
                  <a:gd name="T69" fmla="*/ 10 h 60"/>
                  <a:gd name="T70" fmla="*/ 32 w 36"/>
                  <a:gd name="T71" fmla="*/ 14 h 60"/>
                  <a:gd name="T72" fmla="*/ 32 w 36"/>
                  <a:gd name="T73" fmla="*/ 42 h 60"/>
                  <a:gd name="T74" fmla="*/ 32 w 36"/>
                  <a:gd name="T75" fmla="*/ 42 h 60"/>
                  <a:gd name="T76" fmla="*/ 30 w 36"/>
                  <a:gd name="T77" fmla="*/ 46 h 60"/>
                  <a:gd name="T78" fmla="*/ 28 w 36"/>
                  <a:gd name="T79" fmla="*/ 52 h 60"/>
                  <a:gd name="T80" fmla="*/ 24 w 36"/>
                  <a:gd name="T81" fmla="*/ 54 h 60"/>
                  <a:gd name="T82" fmla="*/ 20 w 36"/>
                  <a:gd name="T83" fmla="*/ 56 h 60"/>
                  <a:gd name="T84" fmla="*/ 16 w 36"/>
                  <a:gd name="T85" fmla="*/ 56 h 60"/>
                  <a:gd name="T86" fmla="*/ 16 w 36"/>
                  <a:gd name="T87" fmla="*/ 56 h 60"/>
                  <a:gd name="T88" fmla="*/ 12 w 36"/>
                  <a:gd name="T89" fmla="*/ 56 h 60"/>
                  <a:gd name="T90" fmla="*/ 8 w 36"/>
                  <a:gd name="T91" fmla="*/ 54 h 60"/>
                  <a:gd name="T92" fmla="*/ 8 w 36"/>
                  <a:gd name="T93" fmla="*/ 54 h 60"/>
                  <a:gd name="T94" fmla="*/ 6 w 36"/>
                  <a:gd name="T95" fmla="*/ 52 h 60"/>
                  <a:gd name="T96" fmla="*/ 4 w 36"/>
                  <a:gd name="T97" fmla="*/ 46 h 60"/>
                  <a:gd name="T98" fmla="*/ 4 w 36"/>
                  <a:gd name="T99" fmla="*/ 18 h 60"/>
                  <a:gd name="T100" fmla="*/ 4 w 36"/>
                  <a:gd name="T101" fmla="*/ 18 h 60"/>
                  <a:gd name="T102" fmla="*/ 6 w 36"/>
                  <a:gd name="T103" fmla="*/ 14 h 60"/>
                  <a:gd name="T104" fmla="*/ 8 w 36"/>
                  <a:gd name="T105" fmla="*/ 10 h 60"/>
                  <a:gd name="T106" fmla="*/ 12 w 36"/>
                  <a:gd name="T107" fmla="*/ 6 h 60"/>
                  <a:gd name="T108" fmla="*/ 16 w 36"/>
                  <a:gd name="T109" fmla="*/ 4 h 60"/>
                  <a:gd name="T110" fmla="*/ 16 w 36"/>
                  <a:gd name="T111" fmla="*/ 4 h 60"/>
                  <a:gd name="T112" fmla="*/ 20 w 36"/>
                  <a:gd name="T113" fmla="*/ 4 h 60"/>
                  <a:gd name="T114" fmla="*/ 20 w 36"/>
                  <a:gd name="T115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" h="60">
                    <a:moveTo>
                      <a:pt x="20" y="0"/>
                    </a:move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6" y="58"/>
                    </a:lnTo>
                    <a:lnTo>
                      <a:pt x="30" y="54"/>
                    </a:lnTo>
                    <a:lnTo>
                      <a:pt x="34" y="48"/>
                    </a:lnTo>
                    <a:lnTo>
                      <a:pt x="36" y="4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20" y="4"/>
                    </a:moveTo>
                    <a:lnTo>
                      <a:pt x="20" y="4"/>
                    </a:lnTo>
                    <a:lnTo>
                      <a:pt x="24" y="4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30" y="10"/>
                    </a:lnTo>
                    <a:lnTo>
                      <a:pt x="32" y="14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0" y="46"/>
                    </a:lnTo>
                    <a:lnTo>
                      <a:pt x="28" y="52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6" y="52"/>
                    </a:lnTo>
                    <a:lnTo>
                      <a:pt x="4" y="4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428"/>
              <p:cNvSpPr>
                <a:spLocks/>
              </p:cNvSpPr>
              <p:nvPr/>
            </p:nvSpPr>
            <p:spPr bwMode="auto">
              <a:xfrm>
                <a:off x="4220" y="824"/>
                <a:ext cx="32" cy="58"/>
              </a:xfrm>
              <a:custGeom>
                <a:avLst/>
                <a:gdLst>
                  <a:gd name="T0" fmla="*/ 18 w 32"/>
                  <a:gd name="T1" fmla="*/ 0 h 58"/>
                  <a:gd name="T2" fmla="*/ 16 w 32"/>
                  <a:gd name="T3" fmla="*/ 0 h 58"/>
                  <a:gd name="T4" fmla="*/ 16 w 32"/>
                  <a:gd name="T5" fmla="*/ 0 h 58"/>
                  <a:gd name="T6" fmla="*/ 10 w 32"/>
                  <a:gd name="T7" fmla="*/ 0 h 58"/>
                  <a:gd name="T8" fmla="*/ 6 w 32"/>
                  <a:gd name="T9" fmla="*/ 2 h 58"/>
                  <a:gd name="T10" fmla="*/ 2 w 32"/>
                  <a:gd name="T11" fmla="*/ 6 h 58"/>
                  <a:gd name="T12" fmla="*/ 0 w 32"/>
                  <a:gd name="T13" fmla="*/ 12 h 58"/>
                  <a:gd name="T14" fmla="*/ 0 w 32"/>
                  <a:gd name="T15" fmla="*/ 40 h 58"/>
                  <a:gd name="T16" fmla="*/ 0 w 32"/>
                  <a:gd name="T17" fmla="*/ 40 h 58"/>
                  <a:gd name="T18" fmla="*/ 2 w 32"/>
                  <a:gd name="T19" fmla="*/ 46 h 58"/>
                  <a:gd name="T20" fmla="*/ 6 w 32"/>
                  <a:gd name="T21" fmla="*/ 52 h 58"/>
                  <a:gd name="T22" fmla="*/ 10 w 32"/>
                  <a:gd name="T23" fmla="*/ 56 h 58"/>
                  <a:gd name="T24" fmla="*/ 16 w 32"/>
                  <a:gd name="T25" fmla="*/ 58 h 58"/>
                  <a:gd name="T26" fmla="*/ 18 w 32"/>
                  <a:gd name="T27" fmla="*/ 58 h 58"/>
                  <a:gd name="T28" fmla="*/ 18 w 32"/>
                  <a:gd name="T29" fmla="*/ 58 h 58"/>
                  <a:gd name="T30" fmla="*/ 24 w 32"/>
                  <a:gd name="T31" fmla="*/ 58 h 58"/>
                  <a:gd name="T32" fmla="*/ 28 w 32"/>
                  <a:gd name="T33" fmla="*/ 56 h 58"/>
                  <a:gd name="T34" fmla="*/ 32 w 32"/>
                  <a:gd name="T35" fmla="*/ 52 h 58"/>
                  <a:gd name="T36" fmla="*/ 32 w 32"/>
                  <a:gd name="T37" fmla="*/ 46 h 58"/>
                  <a:gd name="T38" fmla="*/ 32 w 32"/>
                  <a:gd name="T39" fmla="*/ 16 h 58"/>
                  <a:gd name="T40" fmla="*/ 32 w 32"/>
                  <a:gd name="T41" fmla="*/ 16 h 58"/>
                  <a:gd name="T42" fmla="*/ 32 w 32"/>
                  <a:gd name="T43" fmla="*/ 10 h 58"/>
                  <a:gd name="T44" fmla="*/ 28 w 32"/>
                  <a:gd name="T45" fmla="*/ 6 h 58"/>
                  <a:gd name="T46" fmla="*/ 24 w 32"/>
                  <a:gd name="T47" fmla="*/ 2 h 58"/>
                  <a:gd name="T48" fmla="*/ 18 w 32"/>
                  <a:gd name="T49" fmla="*/ 0 h 58"/>
                  <a:gd name="T50" fmla="*/ 18 w 32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8">
                    <a:moveTo>
                      <a:pt x="1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4" y="58"/>
                    </a:lnTo>
                    <a:lnTo>
                      <a:pt x="28" y="56"/>
                    </a:lnTo>
                    <a:lnTo>
                      <a:pt x="32" y="52"/>
                    </a:lnTo>
                    <a:lnTo>
                      <a:pt x="32" y="4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429"/>
              <p:cNvSpPr>
                <a:spLocks noEditPoints="1"/>
              </p:cNvSpPr>
              <p:nvPr/>
            </p:nvSpPr>
            <p:spPr bwMode="auto">
              <a:xfrm>
                <a:off x="4218" y="822"/>
                <a:ext cx="38" cy="62"/>
              </a:xfrm>
              <a:custGeom>
                <a:avLst/>
                <a:gdLst>
                  <a:gd name="T0" fmla="*/ 6 w 38"/>
                  <a:gd name="T1" fmla="*/ 2 h 62"/>
                  <a:gd name="T2" fmla="*/ 6 w 38"/>
                  <a:gd name="T3" fmla="*/ 2 h 62"/>
                  <a:gd name="T4" fmla="*/ 2 w 38"/>
                  <a:gd name="T5" fmla="*/ 8 h 62"/>
                  <a:gd name="T6" fmla="*/ 0 w 38"/>
                  <a:gd name="T7" fmla="*/ 14 h 62"/>
                  <a:gd name="T8" fmla="*/ 0 w 38"/>
                  <a:gd name="T9" fmla="*/ 42 h 62"/>
                  <a:gd name="T10" fmla="*/ 0 w 38"/>
                  <a:gd name="T11" fmla="*/ 42 h 62"/>
                  <a:gd name="T12" fmla="*/ 2 w 38"/>
                  <a:gd name="T13" fmla="*/ 50 h 62"/>
                  <a:gd name="T14" fmla="*/ 6 w 38"/>
                  <a:gd name="T15" fmla="*/ 56 h 62"/>
                  <a:gd name="T16" fmla="*/ 10 w 38"/>
                  <a:gd name="T17" fmla="*/ 60 h 62"/>
                  <a:gd name="T18" fmla="*/ 16 w 38"/>
                  <a:gd name="T19" fmla="*/ 62 h 62"/>
                  <a:gd name="T20" fmla="*/ 20 w 38"/>
                  <a:gd name="T21" fmla="*/ 62 h 62"/>
                  <a:gd name="T22" fmla="*/ 20 w 38"/>
                  <a:gd name="T23" fmla="*/ 62 h 62"/>
                  <a:gd name="T24" fmla="*/ 26 w 38"/>
                  <a:gd name="T25" fmla="*/ 62 h 62"/>
                  <a:gd name="T26" fmla="*/ 32 w 38"/>
                  <a:gd name="T27" fmla="*/ 60 h 62"/>
                  <a:gd name="T28" fmla="*/ 32 w 38"/>
                  <a:gd name="T29" fmla="*/ 60 h 62"/>
                  <a:gd name="T30" fmla="*/ 36 w 38"/>
                  <a:gd name="T31" fmla="*/ 54 h 62"/>
                  <a:gd name="T32" fmla="*/ 38 w 38"/>
                  <a:gd name="T33" fmla="*/ 48 h 62"/>
                  <a:gd name="T34" fmla="*/ 38 w 38"/>
                  <a:gd name="T35" fmla="*/ 18 h 62"/>
                  <a:gd name="T36" fmla="*/ 38 w 38"/>
                  <a:gd name="T37" fmla="*/ 18 h 62"/>
                  <a:gd name="T38" fmla="*/ 36 w 38"/>
                  <a:gd name="T39" fmla="*/ 12 h 62"/>
                  <a:gd name="T40" fmla="*/ 32 w 38"/>
                  <a:gd name="T41" fmla="*/ 6 h 62"/>
                  <a:gd name="T42" fmla="*/ 28 w 38"/>
                  <a:gd name="T43" fmla="*/ 2 h 62"/>
                  <a:gd name="T44" fmla="*/ 22 w 38"/>
                  <a:gd name="T45" fmla="*/ 0 h 62"/>
                  <a:gd name="T46" fmla="*/ 22 w 38"/>
                  <a:gd name="T47" fmla="*/ 0 h 62"/>
                  <a:gd name="T48" fmla="*/ 18 w 38"/>
                  <a:gd name="T49" fmla="*/ 0 h 62"/>
                  <a:gd name="T50" fmla="*/ 18 w 38"/>
                  <a:gd name="T51" fmla="*/ 0 h 62"/>
                  <a:gd name="T52" fmla="*/ 12 w 38"/>
                  <a:gd name="T53" fmla="*/ 0 h 62"/>
                  <a:gd name="T54" fmla="*/ 6 w 38"/>
                  <a:gd name="T55" fmla="*/ 2 h 62"/>
                  <a:gd name="T56" fmla="*/ 6 w 38"/>
                  <a:gd name="T57" fmla="*/ 2 h 62"/>
                  <a:gd name="T58" fmla="*/ 22 w 38"/>
                  <a:gd name="T59" fmla="*/ 58 h 62"/>
                  <a:gd name="T60" fmla="*/ 18 w 38"/>
                  <a:gd name="T61" fmla="*/ 58 h 62"/>
                  <a:gd name="T62" fmla="*/ 18 w 38"/>
                  <a:gd name="T63" fmla="*/ 58 h 62"/>
                  <a:gd name="T64" fmla="*/ 12 w 38"/>
                  <a:gd name="T65" fmla="*/ 56 h 62"/>
                  <a:gd name="T66" fmla="*/ 8 w 38"/>
                  <a:gd name="T67" fmla="*/ 52 h 62"/>
                  <a:gd name="T68" fmla="*/ 6 w 38"/>
                  <a:gd name="T69" fmla="*/ 48 h 62"/>
                  <a:gd name="T70" fmla="*/ 6 w 38"/>
                  <a:gd name="T71" fmla="*/ 42 h 62"/>
                  <a:gd name="T72" fmla="*/ 6 w 38"/>
                  <a:gd name="T73" fmla="*/ 14 h 62"/>
                  <a:gd name="T74" fmla="*/ 6 w 38"/>
                  <a:gd name="T75" fmla="*/ 14 h 62"/>
                  <a:gd name="T76" fmla="*/ 6 w 38"/>
                  <a:gd name="T77" fmla="*/ 10 h 62"/>
                  <a:gd name="T78" fmla="*/ 8 w 38"/>
                  <a:gd name="T79" fmla="*/ 6 h 62"/>
                  <a:gd name="T80" fmla="*/ 8 w 38"/>
                  <a:gd name="T81" fmla="*/ 6 h 62"/>
                  <a:gd name="T82" fmla="*/ 12 w 38"/>
                  <a:gd name="T83" fmla="*/ 4 h 62"/>
                  <a:gd name="T84" fmla="*/ 16 w 38"/>
                  <a:gd name="T85" fmla="*/ 4 h 62"/>
                  <a:gd name="T86" fmla="*/ 20 w 38"/>
                  <a:gd name="T87" fmla="*/ 4 h 62"/>
                  <a:gd name="T88" fmla="*/ 20 w 38"/>
                  <a:gd name="T89" fmla="*/ 4 h 62"/>
                  <a:gd name="T90" fmla="*/ 26 w 38"/>
                  <a:gd name="T91" fmla="*/ 6 h 62"/>
                  <a:gd name="T92" fmla="*/ 30 w 38"/>
                  <a:gd name="T93" fmla="*/ 10 h 62"/>
                  <a:gd name="T94" fmla="*/ 32 w 38"/>
                  <a:gd name="T95" fmla="*/ 14 h 62"/>
                  <a:gd name="T96" fmla="*/ 32 w 38"/>
                  <a:gd name="T97" fmla="*/ 18 h 62"/>
                  <a:gd name="T98" fmla="*/ 32 w 38"/>
                  <a:gd name="T99" fmla="*/ 48 h 62"/>
                  <a:gd name="T100" fmla="*/ 32 w 38"/>
                  <a:gd name="T101" fmla="*/ 48 h 62"/>
                  <a:gd name="T102" fmla="*/ 32 w 38"/>
                  <a:gd name="T103" fmla="*/ 52 h 62"/>
                  <a:gd name="T104" fmla="*/ 30 w 38"/>
                  <a:gd name="T105" fmla="*/ 56 h 62"/>
                  <a:gd name="T106" fmla="*/ 30 w 38"/>
                  <a:gd name="T107" fmla="*/ 56 h 62"/>
                  <a:gd name="T108" fmla="*/ 26 w 38"/>
                  <a:gd name="T109" fmla="*/ 58 h 62"/>
                  <a:gd name="T110" fmla="*/ 22 w 38"/>
                  <a:gd name="T111" fmla="*/ 58 h 62"/>
                  <a:gd name="T112" fmla="*/ 22 w 38"/>
                  <a:gd name="T113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" h="62">
                    <a:moveTo>
                      <a:pt x="6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0"/>
                    </a:lnTo>
                    <a:lnTo>
                      <a:pt x="16" y="62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6" y="62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36" y="54"/>
                    </a:lnTo>
                    <a:lnTo>
                      <a:pt x="38" y="4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12"/>
                    </a:lnTo>
                    <a:lnTo>
                      <a:pt x="32" y="6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  <a:moveTo>
                      <a:pt x="22" y="58"/>
                    </a:moveTo>
                    <a:lnTo>
                      <a:pt x="18" y="58"/>
                    </a:lnTo>
                    <a:lnTo>
                      <a:pt x="18" y="58"/>
                    </a:lnTo>
                    <a:lnTo>
                      <a:pt x="12" y="56"/>
                    </a:lnTo>
                    <a:lnTo>
                      <a:pt x="8" y="5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2" y="14"/>
                    </a:lnTo>
                    <a:lnTo>
                      <a:pt x="32" y="1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52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26" y="58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430"/>
              <p:cNvSpPr>
                <a:spLocks/>
              </p:cNvSpPr>
              <p:nvPr/>
            </p:nvSpPr>
            <p:spPr bwMode="auto">
              <a:xfrm>
                <a:off x="4164" y="798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4 w 28"/>
                  <a:gd name="T3" fmla="*/ 0 h 54"/>
                  <a:gd name="T4" fmla="*/ 14 w 28"/>
                  <a:gd name="T5" fmla="*/ 0 h 54"/>
                  <a:gd name="T6" fmla="*/ 8 w 28"/>
                  <a:gd name="T7" fmla="*/ 0 h 54"/>
                  <a:gd name="T8" fmla="*/ 4 w 28"/>
                  <a:gd name="T9" fmla="*/ 2 h 54"/>
                  <a:gd name="T10" fmla="*/ 2 w 28"/>
                  <a:gd name="T11" fmla="*/ 6 h 54"/>
                  <a:gd name="T12" fmla="*/ 0 w 28"/>
                  <a:gd name="T13" fmla="*/ 12 h 54"/>
                  <a:gd name="T14" fmla="*/ 0 w 28"/>
                  <a:gd name="T15" fmla="*/ 38 h 54"/>
                  <a:gd name="T16" fmla="*/ 0 w 28"/>
                  <a:gd name="T17" fmla="*/ 38 h 54"/>
                  <a:gd name="T18" fmla="*/ 2 w 28"/>
                  <a:gd name="T19" fmla="*/ 44 h 54"/>
                  <a:gd name="T20" fmla="*/ 4 w 28"/>
                  <a:gd name="T21" fmla="*/ 48 h 54"/>
                  <a:gd name="T22" fmla="*/ 8 w 28"/>
                  <a:gd name="T23" fmla="*/ 52 h 54"/>
                  <a:gd name="T24" fmla="*/ 14 w 28"/>
                  <a:gd name="T25" fmla="*/ 54 h 54"/>
                  <a:gd name="T26" fmla="*/ 16 w 28"/>
                  <a:gd name="T27" fmla="*/ 54 h 54"/>
                  <a:gd name="T28" fmla="*/ 16 w 28"/>
                  <a:gd name="T29" fmla="*/ 54 h 54"/>
                  <a:gd name="T30" fmla="*/ 22 w 28"/>
                  <a:gd name="T31" fmla="*/ 54 h 54"/>
                  <a:gd name="T32" fmla="*/ 26 w 28"/>
                  <a:gd name="T33" fmla="*/ 52 h 54"/>
                  <a:gd name="T34" fmla="*/ 28 w 28"/>
                  <a:gd name="T35" fmla="*/ 48 h 54"/>
                  <a:gd name="T36" fmla="*/ 28 w 28"/>
                  <a:gd name="T37" fmla="*/ 42 h 54"/>
                  <a:gd name="T38" fmla="*/ 28 w 28"/>
                  <a:gd name="T39" fmla="*/ 16 h 54"/>
                  <a:gd name="T40" fmla="*/ 28 w 28"/>
                  <a:gd name="T41" fmla="*/ 16 h 54"/>
                  <a:gd name="T42" fmla="*/ 28 w 28"/>
                  <a:gd name="T43" fmla="*/ 10 h 54"/>
                  <a:gd name="T44" fmla="*/ 26 w 28"/>
                  <a:gd name="T45" fmla="*/ 6 h 54"/>
                  <a:gd name="T46" fmla="*/ 22 w 28"/>
                  <a:gd name="T47" fmla="*/ 2 h 54"/>
                  <a:gd name="T48" fmla="*/ 16 w 28"/>
                  <a:gd name="T49" fmla="*/ 0 h 54"/>
                  <a:gd name="T50" fmla="*/ 16 w 28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8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2" y="54"/>
                    </a:lnTo>
                    <a:lnTo>
                      <a:pt x="26" y="52"/>
                    </a:lnTo>
                    <a:lnTo>
                      <a:pt x="28" y="48"/>
                    </a:lnTo>
                    <a:lnTo>
                      <a:pt x="28" y="42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431"/>
              <p:cNvSpPr>
                <a:spLocks noEditPoints="1"/>
              </p:cNvSpPr>
              <p:nvPr/>
            </p:nvSpPr>
            <p:spPr bwMode="auto">
              <a:xfrm>
                <a:off x="4164" y="796"/>
                <a:ext cx="30" cy="58"/>
              </a:xfrm>
              <a:custGeom>
                <a:avLst/>
                <a:gdLst>
                  <a:gd name="T0" fmla="*/ 4 w 30"/>
                  <a:gd name="T1" fmla="*/ 4 h 58"/>
                  <a:gd name="T2" fmla="*/ 4 w 30"/>
                  <a:gd name="T3" fmla="*/ 4 h 58"/>
                  <a:gd name="T4" fmla="*/ 0 w 30"/>
                  <a:gd name="T5" fmla="*/ 8 h 58"/>
                  <a:gd name="T6" fmla="*/ 0 w 30"/>
                  <a:gd name="T7" fmla="*/ 14 h 58"/>
                  <a:gd name="T8" fmla="*/ 0 w 30"/>
                  <a:gd name="T9" fmla="*/ 40 h 58"/>
                  <a:gd name="T10" fmla="*/ 0 w 30"/>
                  <a:gd name="T11" fmla="*/ 40 h 58"/>
                  <a:gd name="T12" fmla="*/ 0 w 30"/>
                  <a:gd name="T13" fmla="*/ 46 h 58"/>
                  <a:gd name="T14" fmla="*/ 4 w 30"/>
                  <a:gd name="T15" fmla="*/ 50 h 58"/>
                  <a:gd name="T16" fmla="*/ 8 w 30"/>
                  <a:gd name="T17" fmla="*/ 54 h 58"/>
                  <a:gd name="T18" fmla="*/ 14 w 30"/>
                  <a:gd name="T19" fmla="*/ 56 h 58"/>
                  <a:gd name="T20" fmla="*/ 16 w 30"/>
                  <a:gd name="T21" fmla="*/ 58 h 58"/>
                  <a:gd name="T22" fmla="*/ 16 w 30"/>
                  <a:gd name="T23" fmla="*/ 58 h 58"/>
                  <a:gd name="T24" fmla="*/ 22 w 30"/>
                  <a:gd name="T25" fmla="*/ 56 h 58"/>
                  <a:gd name="T26" fmla="*/ 26 w 30"/>
                  <a:gd name="T27" fmla="*/ 54 h 58"/>
                  <a:gd name="T28" fmla="*/ 26 w 30"/>
                  <a:gd name="T29" fmla="*/ 54 h 58"/>
                  <a:gd name="T30" fmla="*/ 28 w 30"/>
                  <a:gd name="T31" fmla="*/ 50 h 58"/>
                  <a:gd name="T32" fmla="*/ 30 w 30"/>
                  <a:gd name="T33" fmla="*/ 44 h 58"/>
                  <a:gd name="T34" fmla="*/ 30 w 30"/>
                  <a:gd name="T35" fmla="*/ 18 h 58"/>
                  <a:gd name="T36" fmla="*/ 30 w 30"/>
                  <a:gd name="T37" fmla="*/ 18 h 58"/>
                  <a:gd name="T38" fmla="*/ 30 w 30"/>
                  <a:gd name="T39" fmla="*/ 12 h 58"/>
                  <a:gd name="T40" fmla="*/ 26 w 30"/>
                  <a:gd name="T41" fmla="*/ 8 h 58"/>
                  <a:gd name="T42" fmla="*/ 22 w 30"/>
                  <a:gd name="T43" fmla="*/ 4 h 58"/>
                  <a:gd name="T44" fmla="*/ 16 w 30"/>
                  <a:gd name="T45" fmla="*/ 2 h 58"/>
                  <a:gd name="T46" fmla="*/ 14 w 30"/>
                  <a:gd name="T47" fmla="*/ 0 h 58"/>
                  <a:gd name="T48" fmla="*/ 14 w 30"/>
                  <a:gd name="T49" fmla="*/ 0 h 58"/>
                  <a:gd name="T50" fmla="*/ 8 w 30"/>
                  <a:gd name="T51" fmla="*/ 0 h 58"/>
                  <a:gd name="T52" fmla="*/ 4 w 30"/>
                  <a:gd name="T53" fmla="*/ 4 h 58"/>
                  <a:gd name="T54" fmla="*/ 4 w 30"/>
                  <a:gd name="T55" fmla="*/ 4 h 58"/>
                  <a:gd name="T56" fmla="*/ 16 w 30"/>
                  <a:gd name="T57" fmla="*/ 54 h 58"/>
                  <a:gd name="T58" fmla="*/ 14 w 30"/>
                  <a:gd name="T59" fmla="*/ 54 h 58"/>
                  <a:gd name="T60" fmla="*/ 14 w 30"/>
                  <a:gd name="T61" fmla="*/ 54 h 58"/>
                  <a:gd name="T62" fmla="*/ 10 w 30"/>
                  <a:gd name="T63" fmla="*/ 52 h 58"/>
                  <a:gd name="T64" fmla="*/ 6 w 30"/>
                  <a:gd name="T65" fmla="*/ 50 h 58"/>
                  <a:gd name="T66" fmla="*/ 2 w 30"/>
                  <a:gd name="T67" fmla="*/ 44 h 58"/>
                  <a:gd name="T68" fmla="*/ 2 w 30"/>
                  <a:gd name="T69" fmla="*/ 40 h 58"/>
                  <a:gd name="T70" fmla="*/ 2 w 30"/>
                  <a:gd name="T71" fmla="*/ 14 h 58"/>
                  <a:gd name="T72" fmla="*/ 2 w 30"/>
                  <a:gd name="T73" fmla="*/ 14 h 58"/>
                  <a:gd name="T74" fmla="*/ 2 w 30"/>
                  <a:gd name="T75" fmla="*/ 8 h 58"/>
                  <a:gd name="T76" fmla="*/ 6 w 30"/>
                  <a:gd name="T77" fmla="*/ 6 h 58"/>
                  <a:gd name="T78" fmla="*/ 6 w 30"/>
                  <a:gd name="T79" fmla="*/ 6 h 58"/>
                  <a:gd name="T80" fmla="*/ 10 w 30"/>
                  <a:gd name="T81" fmla="*/ 4 h 58"/>
                  <a:gd name="T82" fmla="*/ 14 w 30"/>
                  <a:gd name="T83" fmla="*/ 4 h 58"/>
                  <a:gd name="T84" fmla="*/ 16 w 30"/>
                  <a:gd name="T85" fmla="*/ 4 h 58"/>
                  <a:gd name="T86" fmla="*/ 16 w 30"/>
                  <a:gd name="T87" fmla="*/ 4 h 58"/>
                  <a:gd name="T88" fmla="*/ 20 w 30"/>
                  <a:gd name="T89" fmla="*/ 6 h 58"/>
                  <a:gd name="T90" fmla="*/ 24 w 30"/>
                  <a:gd name="T91" fmla="*/ 8 h 58"/>
                  <a:gd name="T92" fmla="*/ 26 w 30"/>
                  <a:gd name="T93" fmla="*/ 12 h 58"/>
                  <a:gd name="T94" fmla="*/ 28 w 30"/>
                  <a:gd name="T95" fmla="*/ 18 h 58"/>
                  <a:gd name="T96" fmla="*/ 28 w 30"/>
                  <a:gd name="T97" fmla="*/ 44 h 58"/>
                  <a:gd name="T98" fmla="*/ 28 w 30"/>
                  <a:gd name="T99" fmla="*/ 44 h 58"/>
                  <a:gd name="T100" fmla="*/ 26 w 30"/>
                  <a:gd name="T101" fmla="*/ 50 h 58"/>
                  <a:gd name="T102" fmla="*/ 24 w 30"/>
                  <a:gd name="T103" fmla="*/ 52 h 58"/>
                  <a:gd name="T104" fmla="*/ 24 w 30"/>
                  <a:gd name="T105" fmla="*/ 52 h 58"/>
                  <a:gd name="T106" fmla="*/ 20 w 30"/>
                  <a:gd name="T107" fmla="*/ 54 h 58"/>
                  <a:gd name="T108" fmla="*/ 16 w 30"/>
                  <a:gd name="T109" fmla="*/ 54 h 58"/>
                  <a:gd name="T110" fmla="*/ 16 w 30"/>
                  <a:gd name="T111" fmla="*/ 54 h 58"/>
                  <a:gd name="T112" fmla="*/ 16 w 30"/>
                  <a:gd name="T113" fmla="*/ 2 h 58"/>
                  <a:gd name="T114" fmla="*/ 16 w 30"/>
                  <a:gd name="T115" fmla="*/ 2 h 58"/>
                  <a:gd name="T116" fmla="*/ 16 w 30"/>
                  <a:gd name="T117" fmla="*/ 2 h 58"/>
                  <a:gd name="T118" fmla="*/ 16 w 30"/>
                  <a:gd name="T1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" h="5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22" y="56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8" y="50"/>
                    </a:lnTo>
                    <a:lnTo>
                      <a:pt x="30" y="4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16" y="54"/>
                    </a:moveTo>
                    <a:lnTo>
                      <a:pt x="14" y="54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2" y="44"/>
                    </a:lnTo>
                    <a:lnTo>
                      <a:pt x="2" y="4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8" y="1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6" y="50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0" y="54"/>
                    </a:lnTo>
                    <a:lnTo>
                      <a:pt x="16" y="54"/>
                    </a:lnTo>
                    <a:lnTo>
                      <a:pt x="16" y="54"/>
                    </a:lnTo>
                    <a:close/>
                    <a:moveTo>
                      <a:pt x="16" y="2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432"/>
              <p:cNvSpPr>
                <a:spLocks/>
              </p:cNvSpPr>
              <p:nvPr/>
            </p:nvSpPr>
            <p:spPr bwMode="auto">
              <a:xfrm>
                <a:off x="4194" y="812"/>
                <a:ext cx="28" cy="54"/>
              </a:xfrm>
              <a:custGeom>
                <a:avLst/>
                <a:gdLst>
                  <a:gd name="T0" fmla="*/ 14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6 w 28"/>
                  <a:gd name="T7" fmla="*/ 0 h 54"/>
                  <a:gd name="T8" fmla="*/ 2 w 28"/>
                  <a:gd name="T9" fmla="*/ 2 h 54"/>
                  <a:gd name="T10" fmla="*/ 0 w 28"/>
                  <a:gd name="T11" fmla="*/ 6 h 54"/>
                  <a:gd name="T12" fmla="*/ 0 w 28"/>
                  <a:gd name="T13" fmla="*/ 12 h 54"/>
                  <a:gd name="T14" fmla="*/ 0 w 28"/>
                  <a:gd name="T15" fmla="*/ 38 h 54"/>
                  <a:gd name="T16" fmla="*/ 0 w 28"/>
                  <a:gd name="T17" fmla="*/ 38 h 54"/>
                  <a:gd name="T18" fmla="*/ 0 w 28"/>
                  <a:gd name="T19" fmla="*/ 44 h 54"/>
                  <a:gd name="T20" fmla="*/ 2 w 28"/>
                  <a:gd name="T21" fmla="*/ 48 h 54"/>
                  <a:gd name="T22" fmla="*/ 6 w 28"/>
                  <a:gd name="T23" fmla="*/ 52 h 54"/>
                  <a:gd name="T24" fmla="*/ 12 w 28"/>
                  <a:gd name="T25" fmla="*/ 54 h 54"/>
                  <a:gd name="T26" fmla="*/ 14 w 28"/>
                  <a:gd name="T27" fmla="*/ 54 h 54"/>
                  <a:gd name="T28" fmla="*/ 14 w 28"/>
                  <a:gd name="T29" fmla="*/ 54 h 54"/>
                  <a:gd name="T30" fmla="*/ 20 w 28"/>
                  <a:gd name="T31" fmla="*/ 54 h 54"/>
                  <a:gd name="T32" fmla="*/ 24 w 28"/>
                  <a:gd name="T33" fmla="*/ 52 h 54"/>
                  <a:gd name="T34" fmla="*/ 26 w 28"/>
                  <a:gd name="T35" fmla="*/ 48 h 54"/>
                  <a:gd name="T36" fmla="*/ 28 w 28"/>
                  <a:gd name="T37" fmla="*/ 42 h 54"/>
                  <a:gd name="T38" fmla="*/ 28 w 28"/>
                  <a:gd name="T39" fmla="*/ 16 h 54"/>
                  <a:gd name="T40" fmla="*/ 28 w 28"/>
                  <a:gd name="T41" fmla="*/ 16 h 54"/>
                  <a:gd name="T42" fmla="*/ 26 w 28"/>
                  <a:gd name="T43" fmla="*/ 10 h 54"/>
                  <a:gd name="T44" fmla="*/ 24 w 28"/>
                  <a:gd name="T45" fmla="*/ 6 h 54"/>
                  <a:gd name="T46" fmla="*/ 20 w 28"/>
                  <a:gd name="T47" fmla="*/ 2 h 54"/>
                  <a:gd name="T48" fmla="*/ 14 w 28"/>
                  <a:gd name="T49" fmla="*/ 0 h 54"/>
                  <a:gd name="T50" fmla="*/ 14 w 28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4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20" y="54"/>
                    </a:lnTo>
                    <a:lnTo>
                      <a:pt x="24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433"/>
              <p:cNvSpPr>
                <a:spLocks noEditPoints="1"/>
              </p:cNvSpPr>
              <p:nvPr/>
            </p:nvSpPr>
            <p:spPr bwMode="auto">
              <a:xfrm>
                <a:off x="4192" y="810"/>
                <a:ext cx="30" cy="56"/>
              </a:xfrm>
              <a:custGeom>
                <a:avLst/>
                <a:gdLst>
                  <a:gd name="T0" fmla="*/ 4 w 30"/>
                  <a:gd name="T1" fmla="*/ 4 h 56"/>
                  <a:gd name="T2" fmla="*/ 4 w 30"/>
                  <a:gd name="T3" fmla="*/ 4 h 56"/>
                  <a:gd name="T4" fmla="*/ 0 w 30"/>
                  <a:gd name="T5" fmla="*/ 8 h 56"/>
                  <a:gd name="T6" fmla="*/ 0 w 30"/>
                  <a:gd name="T7" fmla="*/ 14 h 56"/>
                  <a:gd name="T8" fmla="*/ 0 w 30"/>
                  <a:gd name="T9" fmla="*/ 40 h 56"/>
                  <a:gd name="T10" fmla="*/ 0 w 30"/>
                  <a:gd name="T11" fmla="*/ 40 h 56"/>
                  <a:gd name="T12" fmla="*/ 0 w 30"/>
                  <a:gd name="T13" fmla="*/ 46 h 56"/>
                  <a:gd name="T14" fmla="*/ 4 w 30"/>
                  <a:gd name="T15" fmla="*/ 50 h 56"/>
                  <a:gd name="T16" fmla="*/ 8 w 30"/>
                  <a:gd name="T17" fmla="*/ 54 h 56"/>
                  <a:gd name="T18" fmla="*/ 14 w 30"/>
                  <a:gd name="T19" fmla="*/ 56 h 56"/>
                  <a:gd name="T20" fmla="*/ 16 w 30"/>
                  <a:gd name="T21" fmla="*/ 56 h 56"/>
                  <a:gd name="T22" fmla="*/ 16 w 30"/>
                  <a:gd name="T23" fmla="*/ 56 h 56"/>
                  <a:gd name="T24" fmla="*/ 22 w 30"/>
                  <a:gd name="T25" fmla="*/ 56 h 56"/>
                  <a:gd name="T26" fmla="*/ 26 w 30"/>
                  <a:gd name="T27" fmla="*/ 54 h 56"/>
                  <a:gd name="T28" fmla="*/ 26 w 30"/>
                  <a:gd name="T29" fmla="*/ 54 h 56"/>
                  <a:gd name="T30" fmla="*/ 30 w 30"/>
                  <a:gd name="T31" fmla="*/ 50 h 56"/>
                  <a:gd name="T32" fmla="*/ 30 w 30"/>
                  <a:gd name="T33" fmla="*/ 44 h 56"/>
                  <a:gd name="T34" fmla="*/ 30 w 30"/>
                  <a:gd name="T35" fmla="*/ 18 h 56"/>
                  <a:gd name="T36" fmla="*/ 30 w 30"/>
                  <a:gd name="T37" fmla="*/ 18 h 56"/>
                  <a:gd name="T38" fmla="*/ 30 w 30"/>
                  <a:gd name="T39" fmla="*/ 12 h 56"/>
                  <a:gd name="T40" fmla="*/ 26 w 30"/>
                  <a:gd name="T41" fmla="*/ 6 h 56"/>
                  <a:gd name="T42" fmla="*/ 22 w 30"/>
                  <a:gd name="T43" fmla="*/ 2 h 56"/>
                  <a:gd name="T44" fmla="*/ 16 w 30"/>
                  <a:gd name="T45" fmla="*/ 0 h 56"/>
                  <a:gd name="T46" fmla="*/ 14 w 30"/>
                  <a:gd name="T47" fmla="*/ 0 h 56"/>
                  <a:gd name="T48" fmla="*/ 14 w 30"/>
                  <a:gd name="T49" fmla="*/ 0 h 56"/>
                  <a:gd name="T50" fmla="*/ 8 w 30"/>
                  <a:gd name="T51" fmla="*/ 0 h 56"/>
                  <a:gd name="T52" fmla="*/ 4 w 30"/>
                  <a:gd name="T53" fmla="*/ 4 h 56"/>
                  <a:gd name="T54" fmla="*/ 4 w 30"/>
                  <a:gd name="T55" fmla="*/ 4 h 56"/>
                  <a:gd name="T56" fmla="*/ 16 w 30"/>
                  <a:gd name="T57" fmla="*/ 54 h 56"/>
                  <a:gd name="T58" fmla="*/ 14 w 30"/>
                  <a:gd name="T59" fmla="*/ 54 h 56"/>
                  <a:gd name="T60" fmla="*/ 14 w 30"/>
                  <a:gd name="T61" fmla="*/ 54 h 56"/>
                  <a:gd name="T62" fmla="*/ 10 w 30"/>
                  <a:gd name="T63" fmla="*/ 52 h 56"/>
                  <a:gd name="T64" fmla="*/ 6 w 30"/>
                  <a:gd name="T65" fmla="*/ 50 h 56"/>
                  <a:gd name="T66" fmla="*/ 4 w 30"/>
                  <a:gd name="T67" fmla="*/ 44 h 56"/>
                  <a:gd name="T68" fmla="*/ 2 w 30"/>
                  <a:gd name="T69" fmla="*/ 40 h 56"/>
                  <a:gd name="T70" fmla="*/ 2 w 30"/>
                  <a:gd name="T71" fmla="*/ 14 h 56"/>
                  <a:gd name="T72" fmla="*/ 2 w 30"/>
                  <a:gd name="T73" fmla="*/ 14 h 56"/>
                  <a:gd name="T74" fmla="*/ 4 w 30"/>
                  <a:gd name="T75" fmla="*/ 8 h 56"/>
                  <a:gd name="T76" fmla="*/ 6 w 30"/>
                  <a:gd name="T77" fmla="*/ 4 h 56"/>
                  <a:gd name="T78" fmla="*/ 6 w 30"/>
                  <a:gd name="T79" fmla="*/ 4 h 56"/>
                  <a:gd name="T80" fmla="*/ 10 w 30"/>
                  <a:gd name="T81" fmla="*/ 4 h 56"/>
                  <a:gd name="T82" fmla="*/ 14 w 30"/>
                  <a:gd name="T83" fmla="*/ 2 h 56"/>
                  <a:gd name="T84" fmla="*/ 16 w 30"/>
                  <a:gd name="T85" fmla="*/ 4 h 56"/>
                  <a:gd name="T86" fmla="*/ 16 w 30"/>
                  <a:gd name="T87" fmla="*/ 4 h 56"/>
                  <a:gd name="T88" fmla="*/ 20 w 30"/>
                  <a:gd name="T89" fmla="*/ 6 h 56"/>
                  <a:gd name="T90" fmla="*/ 24 w 30"/>
                  <a:gd name="T91" fmla="*/ 8 h 56"/>
                  <a:gd name="T92" fmla="*/ 28 w 30"/>
                  <a:gd name="T93" fmla="*/ 12 h 56"/>
                  <a:gd name="T94" fmla="*/ 28 w 30"/>
                  <a:gd name="T95" fmla="*/ 18 h 56"/>
                  <a:gd name="T96" fmla="*/ 28 w 30"/>
                  <a:gd name="T97" fmla="*/ 44 h 56"/>
                  <a:gd name="T98" fmla="*/ 28 w 30"/>
                  <a:gd name="T99" fmla="*/ 44 h 56"/>
                  <a:gd name="T100" fmla="*/ 28 w 30"/>
                  <a:gd name="T101" fmla="*/ 48 h 56"/>
                  <a:gd name="T102" fmla="*/ 24 w 30"/>
                  <a:gd name="T103" fmla="*/ 52 h 56"/>
                  <a:gd name="T104" fmla="*/ 24 w 30"/>
                  <a:gd name="T105" fmla="*/ 52 h 56"/>
                  <a:gd name="T106" fmla="*/ 20 w 30"/>
                  <a:gd name="T107" fmla="*/ 54 h 56"/>
                  <a:gd name="T108" fmla="*/ 16 w 30"/>
                  <a:gd name="T109" fmla="*/ 54 h 56"/>
                  <a:gd name="T110" fmla="*/ 16 w 30"/>
                  <a:gd name="T111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56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6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0" y="50"/>
                    </a:lnTo>
                    <a:lnTo>
                      <a:pt x="30" y="4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16" y="54"/>
                    </a:moveTo>
                    <a:lnTo>
                      <a:pt x="14" y="54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4" y="44"/>
                    </a:lnTo>
                    <a:lnTo>
                      <a:pt x="2" y="4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8" y="1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8" y="48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0" y="54"/>
                    </a:lnTo>
                    <a:lnTo>
                      <a:pt x="16" y="54"/>
                    </a:lnTo>
                    <a:lnTo>
                      <a:pt x="16" y="5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34"/>
              <p:cNvSpPr>
                <a:spLocks/>
              </p:cNvSpPr>
              <p:nvPr/>
            </p:nvSpPr>
            <p:spPr bwMode="auto">
              <a:xfrm>
                <a:off x="4192" y="872"/>
                <a:ext cx="30" cy="56"/>
              </a:xfrm>
              <a:custGeom>
                <a:avLst/>
                <a:gdLst>
                  <a:gd name="T0" fmla="*/ 14 w 30"/>
                  <a:gd name="T1" fmla="*/ 0 h 56"/>
                  <a:gd name="T2" fmla="*/ 14 w 30"/>
                  <a:gd name="T3" fmla="*/ 0 h 56"/>
                  <a:gd name="T4" fmla="*/ 14 w 30"/>
                  <a:gd name="T5" fmla="*/ 0 h 56"/>
                  <a:gd name="T6" fmla="*/ 8 w 30"/>
                  <a:gd name="T7" fmla="*/ 0 h 56"/>
                  <a:gd name="T8" fmla="*/ 4 w 30"/>
                  <a:gd name="T9" fmla="*/ 2 h 56"/>
                  <a:gd name="T10" fmla="*/ 0 w 30"/>
                  <a:gd name="T11" fmla="*/ 6 h 56"/>
                  <a:gd name="T12" fmla="*/ 0 w 30"/>
                  <a:gd name="T13" fmla="*/ 10 h 56"/>
                  <a:gd name="T14" fmla="*/ 0 w 30"/>
                  <a:gd name="T15" fmla="*/ 36 h 56"/>
                  <a:gd name="T16" fmla="*/ 0 w 30"/>
                  <a:gd name="T17" fmla="*/ 36 h 56"/>
                  <a:gd name="T18" fmla="*/ 0 w 30"/>
                  <a:gd name="T19" fmla="*/ 42 h 56"/>
                  <a:gd name="T20" fmla="*/ 4 w 30"/>
                  <a:gd name="T21" fmla="*/ 48 h 56"/>
                  <a:gd name="T22" fmla="*/ 8 w 30"/>
                  <a:gd name="T23" fmla="*/ 52 h 56"/>
                  <a:gd name="T24" fmla="*/ 14 w 30"/>
                  <a:gd name="T25" fmla="*/ 56 h 56"/>
                  <a:gd name="T26" fmla="*/ 14 w 30"/>
                  <a:gd name="T27" fmla="*/ 56 h 56"/>
                  <a:gd name="T28" fmla="*/ 14 w 30"/>
                  <a:gd name="T29" fmla="*/ 56 h 56"/>
                  <a:gd name="T30" fmla="*/ 20 w 30"/>
                  <a:gd name="T31" fmla="*/ 56 h 56"/>
                  <a:gd name="T32" fmla="*/ 26 w 30"/>
                  <a:gd name="T33" fmla="*/ 54 h 56"/>
                  <a:gd name="T34" fmla="*/ 28 w 30"/>
                  <a:gd name="T35" fmla="*/ 50 h 56"/>
                  <a:gd name="T36" fmla="*/ 30 w 30"/>
                  <a:gd name="T37" fmla="*/ 44 h 56"/>
                  <a:gd name="T38" fmla="*/ 30 w 30"/>
                  <a:gd name="T39" fmla="*/ 20 h 56"/>
                  <a:gd name="T40" fmla="*/ 30 w 30"/>
                  <a:gd name="T41" fmla="*/ 20 h 56"/>
                  <a:gd name="T42" fmla="*/ 28 w 30"/>
                  <a:gd name="T43" fmla="*/ 14 h 56"/>
                  <a:gd name="T44" fmla="*/ 26 w 30"/>
                  <a:gd name="T45" fmla="*/ 8 h 56"/>
                  <a:gd name="T46" fmla="*/ 20 w 30"/>
                  <a:gd name="T47" fmla="*/ 4 h 56"/>
                  <a:gd name="T48" fmla="*/ 14 w 30"/>
                  <a:gd name="T49" fmla="*/ 0 h 56"/>
                  <a:gd name="T50" fmla="*/ 14 w 3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56">
                    <a:moveTo>
                      <a:pt x="14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4" y="48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20" y="56"/>
                    </a:lnTo>
                    <a:lnTo>
                      <a:pt x="26" y="54"/>
                    </a:lnTo>
                    <a:lnTo>
                      <a:pt x="28" y="50"/>
                    </a:lnTo>
                    <a:lnTo>
                      <a:pt x="30" y="4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0" y="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435"/>
              <p:cNvSpPr>
                <a:spLocks noEditPoints="1"/>
              </p:cNvSpPr>
              <p:nvPr/>
            </p:nvSpPr>
            <p:spPr bwMode="auto">
              <a:xfrm>
                <a:off x="4190" y="870"/>
                <a:ext cx="34" cy="60"/>
              </a:xfrm>
              <a:custGeom>
                <a:avLst/>
                <a:gdLst>
                  <a:gd name="T0" fmla="*/ 4 w 34"/>
                  <a:gd name="T1" fmla="*/ 2 h 60"/>
                  <a:gd name="T2" fmla="*/ 4 w 34"/>
                  <a:gd name="T3" fmla="*/ 2 h 60"/>
                  <a:gd name="T4" fmla="*/ 0 w 34"/>
                  <a:gd name="T5" fmla="*/ 6 h 60"/>
                  <a:gd name="T6" fmla="*/ 0 w 34"/>
                  <a:gd name="T7" fmla="*/ 12 h 60"/>
                  <a:gd name="T8" fmla="*/ 0 w 34"/>
                  <a:gd name="T9" fmla="*/ 38 h 60"/>
                  <a:gd name="T10" fmla="*/ 0 w 34"/>
                  <a:gd name="T11" fmla="*/ 38 h 60"/>
                  <a:gd name="T12" fmla="*/ 0 w 34"/>
                  <a:gd name="T13" fmla="*/ 44 h 60"/>
                  <a:gd name="T14" fmla="*/ 4 w 34"/>
                  <a:gd name="T15" fmla="*/ 50 h 60"/>
                  <a:gd name="T16" fmla="*/ 10 w 34"/>
                  <a:gd name="T17" fmla="*/ 56 h 60"/>
                  <a:gd name="T18" fmla="*/ 16 w 34"/>
                  <a:gd name="T19" fmla="*/ 60 h 60"/>
                  <a:gd name="T20" fmla="*/ 16 w 34"/>
                  <a:gd name="T21" fmla="*/ 60 h 60"/>
                  <a:gd name="T22" fmla="*/ 22 w 34"/>
                  <a:gd name="T23" fmla="*/ 60 h 60"/>
                  <a:gd name="T24" fmla="*/ 28 w 34"/>
                  <a:gd name="T25" fmla="*/ 58 h 60"/>
                  <a:gd name="T26" fmla="*/ 28 w 34"/>
                  <a:gd name="T27" fmla="*/ 58 h 60"/>
                  <a:gd name="T28" fmla="*/ 32 w 34"/>
                  <a:gd name="T29" fmla="*/ 54 h 60"/>
                  <a:gd name="T30" fmla="*/ 34 w 34"/>
                  <a:gd name="T31" fmla="*/ 46 h 60"/>
                  <a:gd name="T32" fmla="*/ 34 w 34"/>
                  <a:gd name="T33" fmla="*/ 22 h 60"/>
                  <a:gd name="T34" fmla="*/ 34 w 34"/>
                  <a:gd name="T35" fmla="*/ 22 h 60"/>
                  <a:gd name="T36" fmla="*/ 32 w 34"/>
                  <a:gd name="T37" fmla="*/ 16 h 60"/>
                  <a:gd name="T38" fmla="*/ 28 w 34"/>
                  <a:gd name="T39" fmla="*/ 8 h 60"/>
                  <a:gd name="T40" fmla="*/ 24 w 34"/>
                  <a:gd name="T41" fmla="*/ 4 h 60"/>
                  <a:gd name="T42" fmla="*/ 18 w 34"/>
                  <a:gd name="T43" fmla="*/ 0 h 60"/>
                  <a:gd name="T44" fmla="*/ 16 w 34"/>
                  <a:gd name="T45" fmla="*/ 0 h 60"/>
                  <a:gd name="T46" fmla="*/ 16 w 34"/>
                  <a:gd name="T47" fmla="*/ 0 h 60"/>
                  <a:gd name="T48" fmla="*/ 10 w 34"/>
                  <a:gd name="T49" fmla="*/ 0 h 60"/>
                  <a:gd name="T50" fmla="*/ 4 w 34"/>
                  <a:gd name="T51" fmla="*/ 2 h 60"/>
                  <a:gd name="T52" fmla="*/ 4 w 34"/>
                  <a:gd name="T53" fmla="*/ 2 h 60"/>
                  <a:gd name="T54" fmla="*/ 18 w 34"/>
                  <a:gd name="T55" fmla="*/ 56 h 60"/>
                  <a:gd name="T56" fmla="*/ 18 w 34"/>
                  <a:gd name="T57" fmla="*/ 56 h 60"/>
                  <a:gd name="T58" fmla="*/ 12 w 34"/>
                  <a:gd name="T59" fmla="*/ 54 h 60"/>
                  <a:gd name="T60" fmla="*/ 6 w 34"/>
                  <a:gd name="T61" fmla="*/ 48 h 60"/>
                  <a:gd name="T62" fmla="*/ 4 w 34"/>
                  <a:gd name="T63" fmla="*/ 44 h 60"/>
                  <a:gd name="T64" fmla="*/ 2 w 34"/>
                  <a:gd name="T65" fmla="*/ 38 h 60"/>
                  <a:gd name="T66" fmla="*/ 2 w 34"/>
                  <a:gd name="T67" fmla="*/ 12 h 60"/>
                  <a:gd name="T68" fmla="*/ 2 w 34"/>
                  <a:gd name="T69" fmla="*/ 12 h 60"/>
                  <a:gd name="T70" fmla="*/ 4 w 34"/>
                  <a:gd name="T71" fmla="*/ 8 h 60"/>
                  <a:gd name="T72" fmla="*/ 6 w 34"/>
                  <a:gd name="T73" fmla="*/ 4 h 60"/>
                  <a:gd name="T74" fmla="*/ 6 w 34"/>
                  <a:gd name="T75" fmla="*/ 4 h 60"/>
                  <a:gd name="T76" fmla="*/ 10 w 34"/>
                  <a:gd name="T77" fmla="*/ 4 h 60"/>
                  <a:gd name="T78" fmla="*/ 16 w 34"/>
                  <a:gd name="T79" fmla="*/ 4 h 60"/>
                  <a:gd name="T80" fmla="*/ 16 w 34"/>
                  <a:gd name="T81" fmla="*/ 4 h 60"/>
                  <a:gd name="T82" fmla="*/ 16 w 34"/>
                  <a:gd name="T83" fmla="*/ 4 h 60"/>
                  <a:gd name="T84" fmla="*/ 22 w 34"/>
                  <a:gd name="T85" fmla="*/ 6 h 60"/>
                  <a:gd name="T86" fmla="*/ 26 w 34"/>
                  <a:gd name="T87" fmla="*/ 10 h 60"/>
                  <a:gd name="T88" fmla="*/ 28 w 34"/>
                  <a:gd name="T89" fmla="*/ 16 h 60"/>
                  <a:gd name="T90" fmla="*/ 30 w 34"/>
                  <a:gd name="T91" fmla="*/ 22 h 60"/>
                  <a:gd name="T92" fmla="*/ 30 w 34"/>
                  <a:gd name="T93" fmla="*/ 46 h 60"/>
                  <a:gd name="T94" fmla="*/ 30 w 34"/>
                  <a:gd name="T95" fmla="*/ 46 h 60"/>
                  <a:gd name="T96" fmla="*/ 28 w 34"/>
                  <a:gd name="T97" fmla="*/ 52 h 60"/>
                  <a:gd name="T98" fmla="*/ 26 w 34"/>
                  <a:gd name="T99" fmla="*/ 54 h 60"/>
                  <a:gd name="T100" fmla="*/ 26 w 34"/>
                  <a:gd name="T101" fmla="*/ 54 h 60"/>
                  <a:gd name="T102" fmla="*/ 22 w 34"/>
                  <a:gd name="T103" fmla="*/ 56 h 60"/>
                  <a:gd name="T104" fmla="*/ 18 w 34"/>
                  <a:gd name="T105" fmla="*/ 56 h 60"/>
                  <a:gd name="T106" fmla="*/ 18 w 34"/>
                  <a:gd name="T10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" h="60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0"/>
                    </a:lnTo>
                    <a:lnTo>
                      <a:pt x="10" y="56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22" y="6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2" y="54"/>
                    </a:lnTo>
                    <a:lnTo>
                      <a:pt x="34" y="4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16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8" y="56"/>
                    </a:moveTo>
                    <a:lnTo>
                      <a:pt x="18" y="56"/>
                    </a:lnTo>
                    <a:lnTo>
                      <a:pt x="12" y="54"/>
                    </a:lnTo>
                    <a:lnTo>
                      <a:pt x="6" y="48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26" y="10"/>
                    </a:lnTo>
                    <a:lnTo>
                      <a:pt x="28" y="16"/>
                    </a:lnTo>
                    <a:lnTo>
                      <a:pt x="30" y="22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2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436"/>
              <p:cNvSpPr>
                <a:spLocks/>
              </p:cNvSpPr>
              <p:nvPr/>
            </p:nvSpPr>
            <p:spPr bwMode="auto">
              <a:xfrm>
                <a:off x="4166" y="858"/>
                <a:ext cx="26" cy="50"/>
              </a:xfrm>
              <a:custGeom>
                <a:avLst/>
                <a:gdLst>
                  <a:gd name="T0" fmla="*/ 12 w 26"/>
                  <a:gd name="T1" fmla="*/ 0 h 50"/>
                  <a:gd name="T2" fmla="*/ 12 w 26"/>
                  <a:gd name="T3" fmla="*/ 0 h 50"/>
                  <a:gd name="T4" fmla="*/ 12 w 26"/>
                  <a:gd name="T5" fmla="*/ 0 h 50"/>
                  <a:gd name="T6" fmla="*/ 8 w 26"/>
                  <a:gd name="T7" fmla="*/ 0 h 50"/>
                  <a:gd name="T8" fmla="*/ 2 w 26"/>
                  <a:gd name="T9" fmla="*/ 0 h 50"/>
                  <a:gd name="T10" fmla="*/ 0 w 26"/>
                  <a:gd name="T11" fmla="*/ 4 h 50"/>
                  <a:gd name="T12" fmla="*/ 0 w 26"/>
                  <a:gd name="T13" fmla="*/ 10 h 50"/>
                  <a:gd name="T14" fmla="*/ 0 w 26"/>
                  <a:gd name="T15" fmla="*/ 32 h 50"/>
                  <a:gd name="T16" fmla="*/ 0 w 26"/>
                  <a:gd name="T17" fmla="*/ 32 h 50"/>
                  <a:gd name="T18" fmla="*/ 0 w 26"/>
                  <a:gd name="T19" fmla="*/ 36 h 50"/>
                  <a:gd name="T20" fmla="*/ 2 w 26"/>
                  <a:gd name="T21" fmla="*/ 42 h 50"/>
                  <a:gd name="T22" fmla="*/ 8 w 26"/>
                  <a:gd name="T23" fmla="*/ 46 h 50"/>
                  <a:gd name="T24" fmla="*/ 12 w 26"/>
                  <a:gd name="T25" fmla="*/ 48 h 50"/>
                  <a:gd name="T26" fmla="*/ 12 w 26"/>
                  <a:gd name="T27" fmla="*/ 48 h 50"/>
                  <a:gd name="T28" fmla="*/ 12 w 26"/>
                  <a:gd name="T29" fmla="*/ 48 h 50"/>
                  <a:gd name="T30" fmla="*/ 18 w 26"/>
                  <a:gd name="T31" fmla="*/ 50 h 50"/>
                  <a:gd name="T32" fmla="*/ 22 w 26"/>
                  <a:gd name="T33" fmla="*/ 48 h 50"/>
                  <a:gd name="T34" fmla="*/ 24 w 26"/>
                  <a:gd name="T35" fmla="*/ 44 h 50"/>
                  <a:gd name="T36" fmla="*/ 26 w 26"/>
                  <a:gd name="T37" fmla="*/ 40 h 50"/>
                  <a:gd name="T38" fmla="*/ 26 w 26"/>
                  <a:gd name="T39" fmla="*/ 18 h 50"/>
                  <a:gd name="T40" fmla="*/ 26 w 26"/>
                  <a:gd name="T41" fmla="*/ 18 h 50"/>
                  <a:gd name="T42" fmla="*/ 24 w 26"/>
                  <a:gd name="T43" fmla="*/ 12 h 50"/>
                  <a:gd name="T44" fmla="*/ 22 w 26"/>
                  <a:gd name="T45" fmla="*/ 6 h 50"/>
                  <a:gd name="T46" fmla="*/ 18 w 26"/>
                  <a:gd name="T47" fmla="*/ 2 h 50"/>
                  <a:gd name="T48" fmla="*/ 12 w 26"/>
                  <a:gd name="T49" fmla="*/ 0 h 50"/>
                  <a:gd name="T50" fmla="*/ 12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2" y="42"/>
                    </a:lnTo>
                    <a:lnTo>
                      <a:pt x="8" y="4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50"/>
                    </a:lnTo>
                    <a:lnTo>
                      <a:pt x="22" y="48"/>
                    </a:lnTo>
                    <a:lnTo>
                      <a:pt x="24" y="44"/>
                    </a:lnTo>
                    <a:lnTo>
                      <a:pt x="26" y="40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437"/>
              <p:cNvSpPr>
                <a:spLocks noEditPoints="1"/>
              </p:cNvSpPr>
              <p:nvPr/>
            </p:nvSpPr>
            <p:spPr bwMode="auto">
              <a:xfrm>
                <a:off x="4164" y="856"/>
                <a:ext cx="30" cy="54"/>
              </a:xfrm>
              <a:custGeom>
                <a:avLst/>
                <a:gdLst>
                  <a:gd name="T0" fmla="*/ 4 w 30"/>
                  <a:gd name="T1" fmla="*/ 2 h 54"/>
                  <a:gd name="T2" fmla="*/ 4 w 30"/>
                  <a:gd name="T3" fmla="*/ 2 h 54"/>
                  <a:gd name="T4" fmla="*/ 0 w 30"/>
                  <a:gd name="T5" fmla="*/ 6 h 54"/>
                  <a:gd name="T6" fmla="*/ 0 w 30"/>
                  <a:gd name="T7" fmla="*/ 12 h 54"/>
                  <a:gd name="T8" fmla="*/ 0 w 30"/>
                  <a:gd name="T9" fmla="*/ 34 h 54"/>
                  <a:gd name="T10" fmla="*/ 0 w 30"/>
                  <a:gd name="T11" fmla="*/ 34 h 54"/>
                  <a:gd name="T12" fmla="*/ 0 w 30"/>
                  <a:gd name="T13" fmla="*/ 40 h 54"/>
                  <a:gd name="T14" fmla="*/ 4 w 30"/>
                  <a:gd name="T15" fmla="*/ 46 h 54"/>
                  <a:gd name="T16" fmla="*/ 8 w 30"/>
                  <a:gd name="T17" fmla="*/ 50 h 54"/>
                  <a:gd name="T18" fmla="*/ 14 w 30"/>
                  <a:gd name="T19" fmla="*/ 52 h 54"/>
                  <a:gd name="T20" fmla="*/ 14 w 30"/>
                  <a:gd name="T21" fmla="*/ 52 h 54"/>
                  <a:gd name="T22" fmla="*/ 20 w 30"/>
                  <a:gd name="T23" fmla="*/ 54 h 54"/>
                  <a:gd name="T24" fmla="*/ 26 w 30"/>
                  <a:gd name="T25" fmla="*/ 52 h 54"/>
                  <a:gd name="T26" fmla="*/ 26 w 30"/>
                  <a:gd name="T27" fmla="*/ 52 h 54"/>
                  <a:gd name="T28" fmla="*/ 28 w 30"/>
                  <a:gd name="T29" fmla="*/ 46 h 54"/>
                  <a:gd name="T30" fmla="*/ 30 w 30"/>
                  <a:gd name="T31" fmla="*/ 42 h 54"/>
                  <a:gd name="T32" fmla="*/ 30 w 30"/>
                  <a:gd name="T33" fmla="*/ 20 h 54"/>
                  <a:gd name="T34" fmla="*/ 30 w 30"/>
                  <a:gd name="T35" fmla="*/ 20 h 54"/>
                  <a:gd name="T36" fmla="*/ 28 w 30"/>
                  <a:gd name="T37" fmla="*/ 14 h 54"/>
                  <a:gd name="T38" fmla="*/ 26 w 30"/>
                  <a:gd name="T39" fmla="*/ 8 h 54"/>
                  <a:gd name="T40" fmla="*/ 20 w 30"/>
                  <a:gd name="T41" fmla="*/ 2 h 54"/>
                  <a:gd name="T42" fmla="*/ 16 w 30"/>
                  <a:gd name="T43" fmla="*/ 0 h 54"/>
                  <a:gd name="T44" fmla="*/ 14 w 30"/>
                  <a:gd name="T45" fmla="*/ 0 h 54"/>
                  <a:gd name="T46" fmla="*/ 14 w 30"/>
                  <a:gd name="T47" fmla="*/ 0 h 54"/>
                  <a:gd name="T48" fmla="*/ 8 w 30"/>
                  <a:gd name="T49" fmla="*/ 0 h 54"/>
                  <a:gd name="T50" fmla="*/ 4 w 30"/>
                  <a:gd name="T51" fmla="*/ 2 h 54"/>
                  <a:gd name="T52" fmla="*/ 4 w 30"/>
                  <a:gd name="T53" fmla="*/ 2 h 54"/>
                  <a:gd name="T54" fmla="*/ 16 w 30"/>
                  <a:gd name="T55" fmla="*/ 50 h 54"/>
                  <a:gd name="T56" fmla="*/ 16 w 30"/>
                  <a:gd name="T57" fmla="*/ 50 h 54"/>
                  <a:gd name="T58" fmla="*/ 10 w 30"/>
                  <a:gd name="T59" fmla="*/ 46 h 54"/>
                  <a:gd name="T60" fmla="*/ 6 w 30"/>
                  <a:gd name="T61" fmla="*/ 42 h 54"/>
                  <a:gd name="T62" fmla="*/ 4 w 30"/>
                  <a:gd name="T63" fmla="*/ 38 h 54"/>
                  <a:gd name="T64" fmla="*/ 2 w 30"/>
                  <a:gd name="T65" fmla="*/ 34 h 54"/>
                  <a:gd name="T66" fmla="*/ 2 w 30"/>
                  <a:gd name="T67" fmla="*/ 12 h 54"/>
                  <a:gd name="T68" fmla="*/ 2 w 30"/>
                  <a:gd name="T69" fmla="*/ 12 h 54"/>
                  <a:gd name="T70" fmla="*/ 4 w 30"/>
                  <a:gd name="T71" fmla="*/ 8 h 54"/>
                  <a:gd name="T72" fmla="*/ 6 w 30"/>
                  <a:gd name="T73" fmla="*/ 4 h 54"/>
                  <a:gd name="T74" fmla="*/ 6 w 30"/>
                  <a:gd name="T75" fmla="*/ 4 h 54"/>
                  <a:gd name="T76" fmla="*/ 10 w 30"/>
                  <a:gd name="T77" fmla="*/ 2 h 54"/>
                  <a:gd name="T78" fmla="*/ 14 w 30"/>
                  <a:gd name="T79" fmla="*/ 4 h 54"/>
                  <a:gd name="T80" fmla="*/ 14 w 30"/>
                  <a:gd name="T81" fmla="*/ 4 h 54"/>
                  <a:gd name="T82" fmla="*/ 14 w 30"/>
                  <a:gd name="T83" fmla="*/ 4 h 54"/>
                  <a:gd name="T84" fmla="*/ 18 w 30"/>
                  <a:gd name="T85" fmla="*/ 6 h 54"/>
                  <a:gd name="T86" fmla="*/ 22 w 30"/>
                  <a:gd name="T87" fmla="*/ 10 h 54"/>
                  <a:gd name="T88" fmla="*/ 26 w 30"/>
                  <a:gd name="T89" fmla="*/ 14 h 54"/>
                  <a:gd name="T90" fmla="*/ 26 w 30"/>
                  <a:gd name="T91" fmla="*/ 20 h 54"/>
                  <a:gd name="T92" fmla="*/ 26 w 30"/>
                  <a:gd name="T93" fmla="*/ 42 h 54"/>
                  <a:gd name="T94" fmla="*/ 26 w 30"/>
                  <a:gd name="T95" fmla="*/ 42 h 54"/>
                  <a:gd name="T96" fmla="*/ 26 w 30"/>
                  <a:gd name="T97" fmla="*/ 46 h 54"/>
                  <a:gd name="T98" fmla="*/ 22 w 30"/>
                  <a:gd name="T99" fmla="*/ 48 h 54"/>
                  <a:gd name="T100" fmla="*/ 22 w 30"/>
                  <a:gd name="T101" fmla="*/ 48 h 54"/>
                  <a:gd name="T102" fmla="*/ 20 w 30"/>
                  <a:gd name="T103" fmla="*/ 50 h 54"/>
                  <a:gd name="T104" fmla="*/ 16 w 30"/>
                  <a:gd name="T105" fmla="*/ 50 h 54"/>
                  <a:gd name="T106" fmla="*/ 16 w 30"/>
                  <a:gd name="T107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" h="54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4" y="46"/>
                    </a:lnTo>
                    <a:lnTo>
                      <a:pt x="8" y="50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6" y="50"/>
                    </a:moveTo>
                    <a:lnTo>
                      <a:pt x="16" y="50"/>
                    </a:lnTo>
                    <a:lnTo>
                      <a:pt x="10" y="46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8" y="6"/>
                    </a:lnTo>
                    <a:lnTo>
                      <a:pt x="22" y="10"/>
                    </a:lnTo>
                    <a:lnTo>
                      <a:pt x="26" y="14"/>
                    </a:lnTo>
                    <a:lnTo>
                      <a:pt x="26" y="2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0" y="50"/>
                    </a:lnTo>
                    <a:lnTo>
                      <a:pt x="16" y="50"/>
                    </a:lnTo>
                    <a:lnTo>
                      <a:pt x="16" y="5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438"/>
              <p:cNvSpPr>
                <a:spLocks/>
              </p:cNvSpPr>
              <p:nvPr/>
            </p:nvSpPr>
            <p:spPr bwMode="auto">
              <a:xfrm>
                <a:off x="4132" y="826"/>
                <a:ext cx="14" cy="32"/>
              </a:xfrm>
              <a:custGeom>
                <a:avLst/>
                <a:gdLst>
                  <a:gd name="T0" fmla="*/ 8 w 14"/>
                  <a:gd name="T1" fmla="*/ 0 h 32"/>
                  <a:gd name="T2" fmla="*/ 8 w 14"/>
                  <a:gd name="T3" fmla="*/ 0 h 32"/>
                  <a:gd name="T4" fmla="*/ 8 w 14"/>
                  <a:gd name="T5" fmla="*/ 0 h 32"/>
                  <a:gd name="T6" fmla="*/ 4 w 14"/>
                  <a:gd name="T7" fmla="*/ 0 h 32"/>
                  <a:gd name="T8" fmla="*/ 2 w 14"/>
                  <a:gd name="T9" fmla="*/ 0 h 32"/>
                  <a:gd name="T10" fmla="*/ 0 w 14"/>
                  <a:gd name="T11" fmla="*/ 6 h 32"/>
                  <a:gd name="T12" fmla="*/ 0 w 14"/>
                  <a:gd name="T13" fmla="*/ 20 h 32"/>
                  <a:gd name="T14" fmla="*/ 0 w 14"/>
                  <a:gd name="T15" fmla="*/ 20 h 32"/>
                  <a:gd name="T16" fmla="*/ 2 w 14"/>
                  <a:gd name="T17" fmla="*/ 28 h 32"/>
                  <a:gd name="T18" fmla="*/ 8 w 14"/>
                  <a:gd name="T19" fmla="*/ 32 h 32"/>
                  <a:gd name="T20" fmla="*/ 8 w 14"/>
                  <a:gd name="T21" fmla="*/ 32 h 32"/>
                  <a:gd name="T22" fmla="*/ 8 w 14"/>
                  <a:gd name="T23" fmla="*/ 32 h 32"/>
                  <a:gd name="T24" fmla="*/ 10 w 14"/>
                  <a:gd name="T25" fmla="*/ 32 h 32"/>
                  <a:gd name="T26" fmla="*/ 12 w 14"/>
                  <a:gd name="T27" fmla="*/ 30 h 32"/>
                  <a:gd name="T28" fmla="*/ 14 w 14"/>
                  <a:gd name="T29" fmla="*/ 26 h 32"/>
                  <a:gd name="T30" fmla="*/ 14 w 14"/>
                  <a:gd name="T31" fmla="*/ 12 h 32"/>
                  <a:gd name="T32" fmla="*/ 14 w 14"/>
                  <a:gd name="T33" fmla="*/ 12 h 32"/>
                  <a:gd name="T34" fmla="*/ 12 w 14"/>
                  <a:gd name="T35" fmla="*/ 4 h 32"/>
                  <a:gd name="T36" fmla="*/ 8 w 14"/>
                  <a:gd name="T37" fmla="*/ 0 h 32"/>
                  <a:gd name="T38" fmla="*/ 8 w 14"/>
                  <a:gd name="T3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32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4" y="2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439"/>
              <p:cNvSpPr>
                <a:spLocks noEditPoints="1"/>
              </p:cNvSpPr>
              <p:nvPr/>
            </p:nvSpPr>
            <p:spPr bwMode="auto">
              <a:xfrm>
                <a:off x="4132" y="824"/>
                <a:ext cx="16" cy="34"/>
              </a:xfrm>
              <a:custGeom>
                <a:avLst/>
                <a:gdLst>
                  <a:gd name="T0" fmla="*/ 2 w 16"/>
                  <a:gd name="T1" fmla="*/ 2 h 34"/>
                  <a:gd name="T2" fmla="*/ 2 w 16"/>
                  <a:gd name="T3" fmla="*/ 2 h 34"/>
                  <a:gd name="T4" fmla="*/ 0 w 16"/>
                  <a:gd name="T5" fmla="*/ 4 h 34"/>
                  <a:gd name="T6" fmla="*/ 0 w 16"/>
                  <a:gd name="T7" fmla="*/ 8 h 34"/>
                  <a:gd name="T8" fmla="*/ 0 w 16"/>
                  <a:gd name="T9" fmla="*/ 22 h 34"/>
                  <a:gd name="T10" fmla="*/ 0 w 16"/>
                  <a:gd name="T11" fmla="*/ 22 h 34"/>
                  <a:gd name="T12" fmla="*/ 2 w 16"/>
                  <a:gd name="T13" fmla="*/ 30 h 34"/>
                  <a:gd name="T14" fmla="*/ 6 w 16"/>
                  <a:gd name="T15" fmla="*/ 34 h 34"/>
                  <a:gd name="T16" fmla="*/ 6 w 16"/>
                  <a:gd name="T17" fmla="*/ 34 h 34"/>
                  <a:gd name="T18" fmla="*/ 10 w 16"/>
                  <a:gd name="T19" fmla="*/ 34 h 34"/>
                  <a:gd name="T20" fmla="*/ 12 w 16"/>
                  <a:gd name="T21" fmla="*/ 34 h 34"/>
                  <a:gd name="T22" fmla="*/ 12 w 16"/>
                  <a:gd name="T23" fmla="*/ 34 h 34"/>
                  <a:gd name="T24" fmla="*/ 14 w 16"/>
                  <a:gd name="T25" fmla="*/ 32 h 34"/>
                  <a:gd name="T26" fmla="*/ 16 w 16"/>
                  <a:gd name="T27" fmla="*/ 28 h 34"/>
                  <a:gd name="T28" fmla="*/ 16 w 16"/>
                  <a:gd name="T29" fmla="*/ 14 h 34"/>
                  <a:gd name="T30" fmla="*/ 16 w 16"/>
                  <a:gd name="T31" fmla="*/ 14 h 34"/>
                  <a:gd name="T32" fmla="*/ 14 w 16"/>
                  <a:gd name="T33" fmla="*/ 6 h 34"/>
                  <a:gd name="T34" fmla="*/ 8 w 16"/>
                  <a:gd name="T35" fmla="*/ 0 h 34"/>
                  <a:gd name="T36" fmla="*/ 8 w 16"/>
                  <a:gd name="T37" fmla="*/ 0 h 34"/>
                  <a:gd name="T38" fmla="*/ 8 w 16"/>
                  <a:gd name="T39" fmla="*/ 0 h 34"/>
                  <a:gd name="T40" fmla="*/ 6 w 16"/>
                  <a:gd name="T41" fmla="*/ 0 h 34"/>
                  <a:gd name="T42" fmla="*/ 2 w 16"/>
                  <a:gd name="T43" fmla="*/ 2 h 34"/>
                  <a:gd name="T44" fmla="*/ 2 w 16"/>
                  <a:gd name="T45" fmla="*/ 2 h 34"/>
                  <a:gd name="T46" fmla="*/ 8 w 16"/>
                  <a:gd name="T47" fmla="*/ 32 h 34"/>
                  <a:gd name="T48" fmla="*/ 8 w 16"/>
                  <a:gd name="T49" fmla="*/ 32 h 34"/>
                  <a:gd name="T50" fmla="*/ 4 w 16"/>
                  <a:gd name="T51" fmla="*/ 28 h 34"/>
                  <a:gd name="T52" fmla="*/ 2 w 16"/>
                  <a:gd name="T53" fmla="*/ 22 h 34"/>
                  <a:gd name="T54" fmla="*/ 2 w 16"/>
                  <a:gd name="T55" fmla="*/ 8 h 34"/>
                  <a:gd name="T56" fmla="*/ 2 w 16"/>
                  <a:gd name="T57" fmla="*/ 8 h 34"/>
                  <a:gd name="T58" fmla="*/ 2 w 16"/>
                  <a:gd name="T59" fmla="*/ 6 h 34"/>
                  <a:gd name="T60" fmla="*/ 4 w 16"/>
                  <a:gd name="T61" fmla="*/ 4 h 34"/>
                  <a:gd name="T62" fmla="*/ 4 w 16"/>
                  <a:gd name="T63" fmla="*/ 4 h 34"/>
                  <a:gd name="T64" fmla="*/ 6 w 16"/>
                  <a:gd name="T65" fmla="*/ 2 h 34"/>
                  <a:gd name="T66" fmla="*/ 8 w 16"/>
                  <a:gd name="T67" fmla="*/ 4 h 34"/>
                  <a:gd name="T68" fmla="*/ 8 w 16"/>
                  <a:gd name="T69" fmla="*/ 4 h 34"/>
                  <a:gd name="T70" fmla="*/ 12 w 16"/>
                  <a:gd name="T71" fmla="*/ 6 h 34"/>
                  <a:gd name="T72" fmla="*/ 12 w 16"/>
                  <a:gd name="T73" fmla="*/ 14 h 34"/>
                  <a:gd name="T74" fmla="*/ 12 w 16"/>
                  <a:gd name="T75" fmla="*/ 28 h 34"/>
                  <a:gd name="T76" fmla="*/ 12 w 16"/>
                  <a:gd name="T77" fmla="*/ 28 h 34"/>
                  <a:gd name="T78" fmla="*/ 12 w 16"/>
                  <a:gd name="T79" fmla="*/ 30 h 34"/>
                  <a:gd name="T80" fmla="*/ 10 w 16"/>
                  <a:gd name="T81" fmla="*/ 32 h 34"/>
                  <a:gd name="T82" fmla="*/ 10 w 16"/>
                  <a:gd name="T83" fmla="*/ 32 h 34"/>
                  <a:gd name="T84" fmla="*/ 8 w 16"/>
                  <a:gd name="T85" fmla="*/ 32 h 34"/>
                  <a:gd name="T86" fmla="*/ 8 w 16"/>
                  <a:gd name="T8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" h="34">
                    <a:moveTo>
                      <a:pt x="2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6" y="2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8" y="32"/>
                    </a:moveTo>
                    <a:lnTo>
                      <a:pt x="8" y="32"/>
                    </a:lnTo>
                    <a:lnTo>
                      <a:pt x="4" y="28"/>
                    </a:lnTo>
                    <a:lnTo>
                      <a:pt x="2" y="2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2" y="14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440"/>
              <p:cNvSpPr>
                <a:spLocks/>
              </p:cNvSpPr>
              <p:nvPr/>
            </p:nvSpPr>
            <p:spPr bwMode="auto">
              <a:xfrm>
                <a:off x="4144" y="840"/>
                <a:ext cx="22" cy="38"/>
              </a:xfrm>
              <a:custGeom>
                <a:avLst/>
                <a:gdLst>
                  <a:gd name="T0" fmla="*/ 12 w 22"/>
                  <a:gd name="T1" fmla="*/ 0 h 38"/>
                  <a:gd name="T2" fmla="*/ 10 w 22"/>
                  <a:gd name="T3" fmla="*/ 0 h 38"/>
                  <a:gd name="T4" fmla="*/ 10 w 22"/>
                  <a:gd name="T5" fmla="*/ 0 h 38"/>
                  <a:gd name="T6" fmla="*/ 6 w 22"/>
                  <a:gd name="T7" fmla="*/ 0 h 38"/>
                  <a:gd name="T8" fmla="*/ 4 w 22"/>
                  <a:gd name="T9" fmla="*/ 2 h 38"/>
                  <a:gd name="T10" fmla="*/ 2 w 22"/>
                  <a:gd name="T11" fmla="*/ 4 h 38"/>
                  <a:gd name="T12" fmla="*/ 0 w 22"/>
                  <a:gd name="T13" fmla="*/ 8 h 38"/>
                  <a:gd name="T14" fmla="*/ 0 w 22"/>
                  <a:gd name="T15" fmla="*/ 24 h 38"/>
                  <a:gd name="T16" fmla="*/ 0 w 22"/>
                  <a:gd name="T17" fmla="*/ 24 h 38"/>
                  <a:gd name="T18" fmla="*/ 2 w 22"/>
                  <a:gd name="T19" fmla="*/ 28 h 38"/>
                  <a:gd name="T20" fmla="*/ 4 w 22"/>
                  <a:gd name="T21" fmla="*/ 32 h 38"/>
                  <a:gd name="T22" fmla="*/ 6 w 22"/>
                  <a:gd name="T23" fmla="*/ 36 h 38"/>
                  <a:gd name="T24" fmla="*/ 10 w 22"/>
                  <a:gd name="T25" fmla="*/ 38 h 38"/>
                  <a:gd name="T26" fmla="*/ 12 w 22"/>
                  <a:gd name="T27" fmla="*/ 38 h 38"/>
                  <a:gd name="T28" fmla="*/ 12 w 22"/>
                  <a:gd name="T29" fmla="*/ 38 h 38"/>
                  <a:gd name="T30" fmla="*/ 16 w 22"/>
                  <a:gd name="T31" fmla="*/ 38 h 38"/>
                  <a:gd name="T32" fmla="*/ 18 w 22"/>
                  <a:gd name="T33" fmla="*/ 38 h 38"/>
                  <a:gd name="T34" fmla="*/ 20 w 22"/>
                  <a:gd name="T35" fmla="*/ 34 h 38"/>
                  <a:gd name="T36" fmla="*/ 22 w 22"/>
                  <a:gd name="T37" fmla="*/ 30 h 38"/>
                  <a:gd name="T38" fmla="*/ 22 w 22"/>
                  <a:gd name="T39" fmla="*/ 14 h 38"/>
                  <a:gd name="T40" fmla="*/ 22 w 22"/>
                  <a:gd name="T41" fmla="*/ 14 h 38"/>
                  <a:gd name="T42" fmla="*/ 20 w 22"/>
                  <a:gd name="T43" fmla="*/ 10 h 38"/>
                  <a:gd name="T44" fmla="*/ 18 w 22"/>
                  <a:gd name="T45" fmla="*/ 6 h 38"/>
                  <a:gd name="T46" fmla="*/ 16 w 22"/>
                  <a:gd name="T47" fmla="*/ 2 h 38"/>
                  <a:gd name="T48" fmla="*/ 12 w 22"/>
                  <a:gd name="T49" fmla="*/ 0 h 38"/>
                  <a:gd name="T50" fmla="*/ 12 w 2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8">
                    <a:moveTo>
                      <a:pt x="12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0" y="34"/>
                    </a:lnTo>
                    <a:lnTo>
                      <a:pt x="22" y="3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441"/>
              <p:cNvSpPr>
                <a:spLocks noEditPoints="1"/>
              </p:cNvSpPr>
              <p:nvPr/>
            </p:nvSpPr>
            <p:spPr bwMode="auto">
              <a:xfrm>
                <a:off x="4144" y="838"/>
                <a:ext cx="22" cy="42"/>
              </a:xfrm>
              <a:custGeom>
                <a:avLst/>
                <a:gdLst>
                  <a:gd name="T0" fmla="*/ 2 w 22"/>
                  <a:gd name="T1" fmla="*/ 2 h 42"/>
                  <a:gd name="T2" fmla="*/ 2 w 22"/>
                  <a:gd name="T3" fmla="*/ 2 h 42"/>
                  <a:gd name="T4" fmla="*/ 0 w 22"/>
                  <a:gd name="T5" fmla="*/ 6 h 42"/>
                  <a:gd name="T6" fmla="*/ 0 w 22"/>
                  <a:gd name="T7" fmla="*/ 10 h 42"/>
                  <a:gd name="T8" fmla="*/ 0 w 22"/>
                  <a:gd name="T9" fmla="*/ 26 h 42"/>
                  <a:gd name="T10" fmla="*/ 0 w 22"/>
                  <a:gd name="T11" fmla="*/ 26 h 42"/>
                  <a:gd name="T12" fmla="*/ 0 w 22"/>
                  <a:gd name="T13" fmla="*/ 32 h 42"/>
                  <a:gd name="T14" fmla="*/ 2 w 22"/>
                  <a:gd name="T15" fmla="*/ 36 h 42"/>
                  <a:gd name="T16" fmla="*/ 6 w 22"/>
                  <a:gd name="T17" fmla="*/ 38 h 42"/>
                  <a:gd name="T18" fmla="*/ 10 w 22"/>
                  <a:gd name="T19" fmla="*/ 42 h 42"/>
                  <a:gd name="T20" fmla="*/ 10 w 22"/>
                  <a:gd name="T21" fmla="*/ 42 h 42"/>
                  <a:gd name="T22" fmla="*/ 16 w 22"/>
                  <a:gd name="T23" fmla="*/ 42 h 42"/>
                  <a:gd name="T24" fmla="*/ 20 w 22"/>
                  <a:gd name="T25" fmla="*/ 40 h 42"/>
                  <a:gd name="T26" fmla="*/ 20 w 22"/>
                  <a:gd name="T27" fmla="*/ 40 h 42"/>
                  <a:gd name="T28" fmla="*/ 22 w 22"/>
                  <a:gd name="T29" fmla="*/ 36 h 42"/>
                  <a:gd name="T30" fmla="*/ 22 w 22"/>
                  <a:gd name="T31" fmla="*/ 32 h 42"/>
                  <a:gd name="T32" fmla="*/ 22 w 22"/>
                  <a:gd name="T33" fmla="*/ 16 h 42"/>
                  <a:gd name="T34" fmla="*/ 22 w 22"/>
                  <a:gd name="T35" fmla="*/ 16 h 42"/>
                  <a:gd name="T36" fmla="*/ 22 w 22"/>
                  <a:gd name="T37" fmla="*/ 12 h 42"/>
                  <a:gd name="T38" fmla="*/ 20 w 22"/>
                  <a:gd name="T39" fmla="*/ 6 h 42"/>
                  <a:gd name="T40" fmla="*/ 16 w 22"/>
                  <a:gd name="T41" fmla="*/ 4 h 42"/>
                  <a:gd name="T42" fmla="*/ 12 w 22"/>
                  <a:gd name="T43" fmla="*/ 2 h 42"/>
                  <a:gd name="T44" fmla="*/ 12 w 22"/>
                  <a:gd name="T45" fmla="*/ 0 h 42"/>
                  <a:gd name="T46" fmla="*/ 12 w 22"/>
                  <a:gd name="T47" fmla="*/ 0 h 42"/>
                  <a:gd name="T48" fmla="*/ 6 w 22"/>
                  <a:gd name="T49" fmla="*/ 0 h 42"/>
                  <a:gd name="T50" fmla="*/ 2 w 22"/>
                  <a:gd name="T51" fmla="*/ 2 h 42"/>
                  <a:gd name="T52" fmla="*/ 2 w 22"/>
                  <a:gd name="T53" fmla="*/ 2 h 42"/>
                  <a:gd name="T54" fmla="*/ 12 w 22"/>
                  <a:gd name="T55" fmla="*/ 38 h 42"/>
                  <a:gd name="T56" fmla="*/ 12 w 22"/>
                  <a:gd name="T57" fmla="*/ 38 h 42"/>
                  <a:gd name="T58" fmla="*/ 8 w 22"/>
                  <a:gd name="T59" fmla="*/ 36 h 42"/>
                  <a:gd name="T60" fmla="*/ 4 w 22"/>
                  <a:gd name="T61" fmla="*/ 34 h 42"/>
                  <a:gd name="T62" fmla="*/ 2 w 22"/>
                  <a:gd name="T63" fmla="*/ 30 h 42"/>
                  <a:gd name="T64" fmla="*/ 2 w 22"/>
                  <a:gd name="T65" fmla="*/ 26 h 42"/>
                  <a:gd name="T66" fmla="*/ 2 w 22"/>
                  <a:gd name="T67" fmla="*/ 10 h 42"/>
                  <a:gd name="T68" fmla="*/ 2 w 22"/>
                  <a:gd name="T69" fmla="*/ 10 h 42"/>
                  <a:gd name="T70" fmla="*/ 2 w 22"/>
                  <a:gd name="T71" fmla="*/ 6 h 42"/>
                  <a:gd name="T72" fmla="*/ 4 w 22"/>
                  <a:gd name="T73" fmla="*/ 4 h 42"/>
                  <a:gd name="T74" fmla="*/ 4 w 22"/>
                  <a:gd name="T75" fmla="*/ 4 h 42"/>
                  <a:gd name="T76" fmla="*/ 8 w 22"/>
                  <a:gd name="T77" fmla="*/ 2 h 42"/>
                  <a:gd name="T78" fmla="*/ 10 w 22"/>
                  <a:gd name="T79" fmla="*/ 4 h 42"/>
                  <a:gd name="T80" fmla="*/ 10 w 22"/>
                  <a:gd name="T81" fmla="*/ 4 h 42"/>
                  <a:gd name="T82" fmla="*/ 10 w 22"/>
                  <a:gd name="T83" fmla="*/ 4 h 42"/>
                  <a:gd name="T84" fmla="*/ 14 w 22"/>
                  <a:gd name="T85" fmla="*/ 6 h 42"/>
                  <a:gd name="T86" fmla="*/ 18 w 22"/>
                  <a:gd name="T87" fmla="*/ 8 h 42"/>
                  <a:gd name="T88" fmla="*/ 20 w 22"/>
                  <a:gd name="T89" fmla="*/ 12 h 42"/>
                  <a:gd name="T90" fmla="*/ 20 w 22"/>
                  <a:gd name="T91" fmla="*/ 16 h 42"/>
                  <a:gd name="T92" fmla="*/ 20 w 22"/>
                  <a:gd name="T93" fmla="*/ 32 h 42"/>
                  <a:gd name="T94" fmla="*/ 20 w 22"/>
                  <a:gd name="T95" fmla="*/ 32 h 42"/>
                  <a:gd name="T96" fmla="*/ 20 w 22"/>
                  <a:gd name="T97" fmla="*/ 36 h 42"/>
                  <a:gd name="T98" fmla="*/ 18 w 22"/>
                  <a:gd name="T99" fmla="*/ 38 h 42"/>
                  <a:gd name="T100" fmla="*/ 18 w 22"/>
                  <a:gd name="T101" fmla="*/ 38 h 42"/>
                  <a:gd name="T102" fmla="*/ 14 w 22"/>
                  <a:gd name="T103" fmla="*/ 40 h 42"/>
                  <a:gd name="T104" fmla="*/ 12 w 22"/>
                  <a:gd name="T105" fmla="*/ 38 h 42"/>
                  <a:gd name="T106" fmla="*/ 12 w 22"/>
                  <a:gd name="T107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42">
                    <a:moveTo>
                      <a:pt x="2" y="2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6"/>
                    </a:lnTo>
                    <a:lnTo>
                      <a:pt x="6" y="38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6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36"/>
                    </a:lnTo>
                    <a:lnTo>
                      <a:pt x="22" y="3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12" y="38"/>
                    </a:moveTo>
                    <a:lnTo>
                      <a:pt x="12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0" y="12"/>
                    </a:lnTo>
                    <a:lnTo>
                      <a:pt x="20" y="16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12" y="3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442"/>
              <p:cNvSpPr>
                <a:spLocks/>
              </p:cNvSpPr>
              <p:nvPr/>
            </p:nvSpPr>
            <p:spPr bwMode="auto">
              <a:xfrm>
                <a:off x="4222" y="884"/>
                <a:ext cx="32" cy="56"/>
              </a:xfrm>
              <a:custGeom>
                <a:avLst/>
                <a:gdLst>
                  <a:gd name="T0" fmla="*/ 16 w 32"/>
                  <a:gd name="T1" fmla="*/ 0 h 56"/>
                  <a:gd name="T2" fmla="*/ 16 w 32"/>
                  <a:gd name="T3" fmla="*/ 0 h 56"/>
                  <a:gd name="T4" fmla="*/ 16 w 32"/>
                  <a:gd name="T5" fmla="*/ 0 h 56"/>
                  <a:gd name="T6" fmla="*/ 10 w 32"/>
                  <a:gd name="T7" fmla="*/ 0 h 56"/>
                  <a:gd name="T8" fmla="*/ 4 w 32"/>
                  <a:gd name="T9" fmla="*/ 2 h 56"/>
                  <a:gd name="T10" fmla="*/ 0 w 32"/>
                  <a:gd name="T11" fmla="*/ 6 h 56"/>
                  <a:gd name="T12" fmla="*/ 0 w 32"/>
                  <a:gd name="T13" fmla="*/ 12 h 56"/>
                  <a:gd name="T14" fmla="*/ 0 w 32"/>
                  <a:gd name="T15" fmla="*/ 36 h 56"/>
                  <a:gd name="T16" fmla="*/ 0 w 32"/>
                  <a:gd name="T17" fmla="*/ 36 h 56"/>
                  <a:gd name="T18" fmla="*/ 0 w 32"/>
                  <a:gd name="T19" fmla="*/ 42 h 56"/>
                  <a:gd name="T20" fmla="*/ 4 w 32"/>
                  <a:gd name="T21" fmla="*/ 48 h 56"/>
                  <a:gd name="T22" fmla="*/ 10 w 32"/>
                  <a:gd name="T23" fmla="*/ 52 h 56"/>
                  <a:gd name="T24" fmla="*/ 16 w 32"/>
                  <a:gd name="T25" fmla="*/ 56 h 56"/>
                  <a:gd name="T26" fmla="*/ 16 w 32"/>
                  <a:gd name="T27" fmla="*/ 56 h 56"/>
                  <a:gd name="T28" fmla="*/ 16 w 32"/>
                  <a:gd name="T29" fmla="*/ 56 h 56"/>
                  <a:gd name="T30" fmla="*/ 22 w 32"/>
                  <a:gd name="T31" fmla="*/ 56 h 56"/>
                  <a:gd name="T32" fmla="*/ 28 w 32"/>
                  <a:gd name="T33" fmla="*/ 54 h 56"/>
                  <a:gd name="T34" fmla="*/ 32 w 32"/>
                  <a:gd name="T35" fmla="*/ 50 h 56"/>
                  <a:gd name="T36" fmla="*/ 32 w 32"/>
                  <a:gd name="T37" fmla="*/ 46 h 56"/>
                  <a:gd name="T38" fmla="*/ 32 w 32"/>
                  <a:gd name="T39" fmla="*/ 20 h 56"/>
                  <a:gd name="T40" fmla="*/ 32 w 32"/>
                  <a:gd name="T41" fmla="*/ 20 h 56"/>
                  <a:gd name="T42" fmla="*/ 32 w 32"/>
                  <a:gd name="T43" fmla="*/ 14 h 56"/>
                  <a:gd name="T44" fmla="*/ 28 w 32"/>
                  <a:gd name="T45" fmla="*/ 8 h 56"/>
                  <a:gd name="T46" fmla="*/ 22 w 32"/>
                  <a:gd name="T47" fmla="*/ 4 h 56"/>
                  <a:gd name="T48" fmla="*/ 16 w 32"/>
                  <a:gd name="T49" fmla="*/ 0 h 56"/>
                  <a:gd name="T50" fmla="*/ 16 w 32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6">
                    <a:moveTo>
                      <a:pt x="1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4" y="48"/>
                    </a:lnTo>
                    <a:lnTo>
                      <a:pt x="10" y="52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6"/>
                    </a:lnTo>
                    <a:lnTo>
                      <a:pt x="28" y="54"/>
                    </a:lnTo>
                    <a:lnTo>
                      <a:pt x="32" y="50"/>
                    </a:lnTo>
                    <a:lnTo>
                      <a:pt x="32" y="4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28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443"/>
              <p:cNvSpPr>
                <a:spLocks noEditPoints="1"/>
              </p:cNvSpPr>
              <p:nvPr/>
            </p:nvSpPr>
            <p:spPr bwMode="auto">
              <a:xfrm>
                <a:off x="4220" y="882"/>
                <a:ext cx="36" cy="60"/>
              </a:xfrm>
              <a:custGeom>
                <a:avLst/>
                <a:gdLst>
                  <a:gd name="T0" fmla="*/ 4 w 36"/>
                  <a:gd name="T1" fmla="*/ 2 h 60"/>
                  <a:gd name="T2" fmla="*/ 4 w 36"/>
                  <a:gd name="T3" fmla="*/ 2 h 60"/>
                  <a:gd name="T4" fmla="*/ 0 w 36"/>
                  <a:gd name="T5" fmla="*/ 8 h 60"/>
                  <a:gd name="T6" fmla="*/ 0 w 36"/>
                  <a:gd name="T7" fmla="*/ 14 h 60"/>
                  <a:gd name="T8" fmla="*/ 0 w 36"/>
                  <a:gd name="T9" fmla="*/ 38 h 60"/>
                  <a:gd name="T10" fmla="*/ 0 w 36"/>
                  <a:gd name="T11" fmla="*/ 38 h 60"/>
                  <a:gd name="T12" fmla="*/ 0 w 36"/>
                  <a:gd name="T13" fmla="*/ 44 h 60"/>
                  <a:gd name="T14" fmla="*/ 4 w 36"/>
                  <a:gd name="T15" fmla="*/ 52 h 60"/>
                  <a:gd name="T16" fmla="*/ 10 w 36"/>
                  <a:gd name="T17" fmla="*/ 56 h 60"/>
                  <a:gd name="T18" fmla="*/ 18 w 36"/>
                  <a:gd name="T19" fmla="*/ 60 h 60"/>
                  <a:gd name="T20" fmla="*/ 18 w 36"/>
                  <a:gd name="T21" fmla="*/ 60 h 60"/>
                  <a:gd name="T22" fmla="*/ 18 w 36"/>
                  <a:gd name="T23" fmla="*/ 60 h 60"/>
                  <a:gd name="T24" fmla="*/ 18 w 36"/>
                  <a:gd name="T25" fmla="*/ 60 h 60"/>
                  <a:gd name="T26" fmla="*/ 26 w 36"/>
                  <a:gd name="T27" fmla="*/ 60 h 60"/>
                  <a:gd name="T28" fmla="*/ 32 w 36"/>
                  <a:gd name="T29" fmla="*/ 58 h 60"/>
                  <a:gd name="T30" fmla="*/ 32 w 36"/>
                  <a:gd name="T31" fmla="*/ 58 h 60"/>
                  <a:gd name="T32" fmla="*/ 36 w 36"/>
                  <a:gd name="T33" fmla="*/ 54 h 60"/>
                  <a:gd name="T34" fmla="*/ 36 w 36"/>
                  <a:gd name="T35" fmla="*/ 48 h 60"/>
                  <a:gd name="T36" fmla="*/ 36 w 36"/>
                  <a:gd name="T37" fmla="*/ 22 h 60"/>
                  <a:gd name="T38" fmla="*/ 36 w 36"/>
                  <a:gd name="T39" fmla="*/ 22 h 60"/>
                  <a:gd name="T40" fmla="*/ 36 w 36"/>
                  <a:gd name="T41" fmla="*/ 16 h 60"/>
                  <a:gd name="T42" fmla="*/ 32 w 36"/>
                  <a:gd name="T43" fmla="*/ 10 h 60"/>
                  <a:gd name="T44" fmla="*/ 26 w 36"/>
                  <a:gd name="T45" fmla="*/ 4 h 60"/>
                  <a:gd name="T46" fmla="*/ 18 w 36"/>
                  <a:gd name="T47" fmla="*/ 0 h 60"/>
                  <a:gd name="T48" fmla="*/ 18 w 36"/>
                  <a:gd name="T49" fmla="*/ 0 h 60"/>
                  <a:gd name="T50" fmla="*/ 18 w 36"/>
                  <a:gd name="T51" fmla="*/ 0 h 60"/>
                  <a:gd name="T52" fmla="*/ 10 w 36"/>
                  <a:gd name="T53" fmla="*/ 0 h 60"/>
                  <a:gd name="T54" fmla="*/ 4 w 36"/>
                  <a:gd name="T55" fmla="*/ 2 h 60"/>
                  <a:gd name="T56" fmla="*/ 4 w 36"/>
                  <a:gd name="T57" fmla="*/ 2 h 60"/>
                  <a:gd name="T58" fmla="*/ 18 w 36"/>
                  <a:gd name="T59" fmla="*/ 56 h 60"/>
                  <a:gd name="T60" fmla="*/ 18 w 36"/>
                  <a:gd name="T61" fmla="*/ 56 h 60"/>
                  <a:gd name="T62" fmla="*/ 18 w 36"/>
                  <a:gd name="T63" fmla="*/ 56 h 60"/>
                  <a:gd name="T64" fmla="*/ 18 w 36"/>
                  <a:gd name="T65" fmla="*/ 56 h 60"/>
                  <a:gd name="T66" fmla="*/ 12 w 36"/>
                  <a:gd name="T67" fmla="*/ 54 h 60"/>
                  <a:gd name="T68" fmla="*/ 8 w 36"/>
                  <a:gd name="T69" fmla="*/ 50 h 60"/>
                  <a:gd name="T70" fmla="*/ 4 w 36"/>
                  <a:gd name="T71" fmla="*/ 44 h 60"/>
                  <a:gd name="T72" fmla="*/ 4 w 36"/>
                  <a:gd name="T73" fmla="*/ 38 h 60"/>
                  <a:gd name="T74" fmla="*/ 4 w 36"/>
                  <a:gd name="T75" fmla="*/ 14 h 60"/>
                  <a:gd name="T76" fmla="*/ 4 w 36"/>
                  <a:gd name="T77" fmla="*/ 14 h 60"/>
                  <a:gd name="T78" fmla="*/ 4 w 36"/>
                  <a:gd name="T79" fmla="*/ 8 h 60"/>
                  <a:gd name="T80" fmla="*/ 6 w 36"/>
                  <a:gd name="T81" fmla="*/ 6 h 60"/>
                  <a:gd name="T82" fmla="*/ 6 w 36"/>
                  <a:gd name="T83" fmla="*/ 6 h 60"/>
                  <a:gd name="T84" fmla="*/ 12 w 36"/>
                  <a:gd name="T85" fmla="*/ 4 h 60"/>
                  <a:gd name="T86" fmla="*/ 18 w 36"/>
                  <a:gd name="T87" fmla="*/ 4 h 60"/>
                  <a:gd name="T88" fmla="*/ 18 w 36"/>
                  <a:gd name="T89" fmla="*/ 4 h 60"/>
                  <a:gd name="T90" fmla="*/ 18 w 36"/>
                  <a:gd name="T91" fmla="*/ 4 h 60"/>
                  <a:gd name="T92" fmla="*/ 18 w 36"/>
                  <a:gd name="T93" fmla="*/ 4 h 60"/>
                  <a:gd name="T94" fmla="*/ 24 w 36"/>
                  <a:gd name="T95" fmla="*/ 6 h 60"/>
                  <a:gd name="T96" fmla="*/ 28 w 36"/>
                  <a:gd name="T97" fmla="*/ 12 h 60"/>
                  <a:gd name="T98" fmla="*/ 32 w 36"/>
                  <a:gd name="T99" fmla="*/ 16 h 60"/>
                  <a:gd name="T100" fmla="*/ 32 w 36"/>
                  <a:gd name="T101" fmla="*/ 22 h 60"/>
                  <a:gd name="T102" fmla="*/ 32 w 36"/>
                  <a:gd name="T103" fmla="*/ 48 h 60"/>
                  <a:gd name="T104" fmla="*/ 32 w 36"/>
                  <a:gd name="T105" fmla="*/ 48 h 60"/>
                  <a:gd name="T106" fmla="*/ 32 w 36"/>
                  <a:gd name="T107" fmla="*/ 52 h 60"/>
                  <a:gd name="T108" fmla="*/ 30 w 36"/>
                  <a:gd name="T109" fmla="*/ 54 h 60"/>
                  <a:gd name="T110" fmla="*/ 30 w 36"/>
                  <a:gd name="T111" fmla="*/ 54 h 60"/>
                  <a:gd name="T112" fmla="*/ 24 w 36"/>
                  <a:gd name="T113" fmla="*/ 56 h 60"/>
                  <a:gd name="T114" fmla="*/ 18 w 36"/>
                  <a:gd name="T115" fmla="*/ 56 h 60"/>
                  <a:gd name="T116" fmla="*/ 18 w 36"/>
                  <a:gd name="T11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" h="60">
                    <a:moveTo>
                      <a:pt x="4" y="2"/>
                    </a:moveTo>
                    <a:lnTo>
                      <a:pt x="4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2"/>
                    </a:lnTo>
                    <a:lnTo>
                      <a:pt x="10" y="5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26" y="60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16"/>
                    </a:lnTo>
                    <a:lnTo>
                      <a:pt x="32" y="10"/>
                    </a:lnTo>
                    <a:lnTo>
                      <a:pt x="2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8" y="56"/>
                    </a:move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2" y="54"/>
                    </a:lnTo>
                    <a:lnTo>
                      <a:pt x="8" y="50"/>
                    </a:lnTo>
                    <a:lnTo>
                      <a:pt x="4" y="44"/>
                    </a:lnTo>
                    <a:lnTo>
                      <a:pt x="4" y="3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24" y="6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2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24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444"/>
              <p:cNvSpPr>
                <a:spLocks/>
              </p:cNvSpPr>
              <p:nvPr/>
            </p:nvSpPr>
            <p:spPr bwMode="auto">
              <a:xfrm>
                <a:off x="4438" y="810"/>
                <a:ext cx="16" cy="48"/>
              </a:xfrm>
              <a:custGeom>
                <a:avLst/>
                <a:gdLst>
                  <a:gd name="T0" fmla="*/ 4 w 16"/>
                  <a:gd name="T1" fmla="*/ 6 h 48"/>
                  <a:gd name="T2" fmla="*/ 12 w 16"/>
                  <a:gd name="T3" fmla="*/ 0 h 48"/>
                  <a:gd name="T4" fmla="*/ 12 w 16"/>
                  <a:gd name="T5" fmla="*/ 0 h 48"/>
                  <a:gd name="T6" fmla="*/ 16 w 16"/>
                  <a:gd name="T7" fmla="*/ 0 h 48"/>
                  <a:gd name="T8" fmla="*/ 16 w 16"/>
                  <a:gd name="T9" fmla="*/ 4 h 48"/>
                  <a:gd name="T10" fmla="*/ 16 w 16"/>
                  <a:gd name="T11" fmla="*/ 24 h 48"/>
                  <a:gd name="T12" fmla="*/ 16 w 16"/>
                  <a:gd name="T13" fmla="*/ 24 h 48"/>
                  <a:gd name="T14" fmla="*/ 14 w 16"/>
                  <a:gd name="T15" fmla="*/ 30 h 48"/>
                  <a:gd name="T16" fmla="*/ 8 w 16"/>
                  <a:gd name="T17" fmla="*/ 38 h 48"/>
                  <a:gd name="T18" fmla="*/ 0 w 16"/>
                  <a:gd name="T19" fmla="*/ 48 h 48"/>
                  <a:gd name="T20" fmla="*/ 0 w 16"/>
                  <a:gd name="T21" fmla="*/ 14 h 48"/>
                  <a:gd name="T22" fmla="*/ 0 w 16"/>
                  <a:gd name="T23" fmla="*/ 14 h 48"/>
                  <a:gd name="T24" fmla="*/ 2 w 16"/>
                  <a:gd name="T25" fmla="*/ 10 h 48"/>
                  <a:gd name="T26" fmla="*/ 4 w 16"/>
                  <a:gd name="T27" fmla="*/ 6 h 48"/>
                  <a:gd name="T28" fmla="*/ 4 w 16"/>
                  <a:gd name="T29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48">
                    <a:moveTo>
                      <a:pt x="4" y="6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30"/>
                    </a:lnTo>
                    <a:lnTo>
                      <a:pt x="8" y="38"/>
                    </a:lnTo>
                    <a:lnTo>
                      <a:pt x="0" y="4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445"/>
              <p:cNvSpPr>
                <a:spLocks noEditPoints="1"/>
              </p:cNvSpPr>
              <p:nvPr/>
            </p:nvSpPr>
            <p:spPr bwMode="auto">
              <a:xfrm>
                <a:off x="4436" y="808"/>
                <a:ext cx="20" cy="52"/>
              </a:xfrm>
              <a:custGeom>
                <a:avLst/>
                <a:gdLst>
                  <a:gd name="T0" fmla="*/ 14 w 20"/>
                  <a:gd name="T1" fmla="*/ 0 h 52"/>
                  <a:gd name="T2" fmla="*/ 4 w 20"/>
                  <a:gd name="T3" fmla="*/ 6 h 52"/>
                  <a:gd name="T4" fmla="*/ 4 w 20"/>
                  <a:gd name="T5" fmla="*/ 6 h 52"/>
                  <a:gd name="T6" fmla="*/ 2 w 20"/>
                  <a:gd name="T7" fmla="*/ 10 h 52"/>
                  <a:gd name="T8" fmla="*/ 0 w 20"/>
                  <a:gd name="T9" fmla="*/ 16 h 52"/>
                  <a:gd name="T10" fmla="*/ 0 w 20"/>
                  <a:gd name="T11" fmla="*/ 52 h 52"/>
                  <a:gd name="T12" fmla="*/ 2 w 20"/>
                  <a:gd name="T13" fmla="*/ 52 h 52"/>
                  <a:gd name="T14" fmla="*/ 2 w 20"/>
                  <a:gd name="T15" fmla="*/ 52 h 52"/>
                  <a:gd name="T16" fmla="*/ 6 w 20"/>
                  <a:gd name="T17" fmla="*/ 50 h 52"/>
                  <a:gd name="T18" fmla="*/ 12 w 20"/>
                  <a:gd name="T19" fmla="*/ 40 h 52"/>
                  <a:gd name="T20" fmla="*/ 18 w 20"/>
                  <a:gd name="T21" fmla="*/ 32 h 52"/>
                  <a:gd name="T22" fmla="*/ 20 w 20"/>
                  <a:gd name="T23" fmla="*/ 26 h 52"/>
                  <a:gd name="T24" fmla="*/ 20 w 20"/>
                  <a:gd name="T25" fmla="*/ 6 h 52"/>
                  <a:gd name="T26" fmla="*/ 20 w 20"/>
                  <a:gd name="T27" fmla="*/ 6 h 52"/>
                  <a:gd name="T28" fmla="*/ 20 w 20"/>
                  <a:gd name="T29" fmla="*/ 2 h 52"/>
                  <a:gd name="T30" fmla="*/ 18 w 20"/>
                  <a:gd name="T31" fmla="*/ 0 h 52"/>
                  <a:gd name="T32" fmla="*/ 18 w 20"/>
                  <a:gd name="T33" fmla="*/ 0 h 52"/>
                  <a:gd name="T34" fmla="*/ 16 w 20"/>
                  <a:gd name="T35" fmla="*/ 0 h 52"/>
                  <a:gd name="T36" fmla="*/ 14 w 20"/>
                  <a:gd name="T37" fmla="*/ 0 h 52"/>
                  <a:gd name="T38" fmla="*/ 14 w 20"/>
                  <a:gd name="T39" fmla="*/ 0 h 52"/>
                  <a:gd name="T40" fmla="*/ 4 w 20"/>
                  <a:gd name="T41" fmla="*/ 16 h 52"/>
                  <a:gd name="T42" fmla="*/ 4 w 20"/>
                  <a:gd name="T43" fmla="*/ 16 h 52"/>
                  <a:gd name="T44" fmla="*/ 6 w 20"/>
                  <a:gd name="T45" fmla="*/ 12 h 52"/>
                  <a:gd name="T46" fmla="*/ 8 w 20"/>
                  <a:gd name="T47" fmla="*/ 10 h 52"/>
                  <a:gd name="T48" fmla="*/ 16 w 20"/>
                  <a:gd name="T49" fmla="*/ 4 h 52"/>
                  <a:gd name="T50" fmla="*/ 16 w 20"/>
                  <a:gd name="T51" fmla="*/ 4 h 52"/>
                  <a:gd name="T52" fmla="*/ 16 w 20"/>
                  <a:gd name="T53" fmla="*/ 6 h 52"/>
                  <a:gd name="T54" fmla="*/ 16 w 20"/>
                  <a:gd name="T55" fmla="*/ 26 h 52"/>
                  <a:gd name="T56" fmla="*/ 16 w 20"/>
                  <a:gd name="T57" fmla="*/ 26 h 52"/>
                  <a:gd name="T58" fmla="*/ 12 w 20"/>
                  <a:gd name="T59" fmla="*/ 34 h 52"/>
                  <a:gd name="T60" fmla="*/ 4 w 20"/>
                  <a:gd name="T61" fmla="*/ 46 h 52"/>
                  <a:gd name="T62" fmla="*/ 4 w 20"/>
                  <a:gd name="T63" fmla="*/ 46 h 52"/>
                  <a:gd name="T64" fmla="*/ 4 w 20"/>
                  <a:gd name="T65" fmla="*/ 16 h 52"/>
                  <a:gd name="T66" fmla="*/ 4 w 20"/>
                  <a:gd name="T67" fmla="*/ 16 h 52"/>
                  <a:gd name="T68" fmla="*/ 4 w 20"/>
                  <a:gd name="T69" fmla="*/ 6 h 52"/>
                  <a:gd name="T70" fmla="*/ 4 w 20"/>
                  <a:gd name="T71" fmla="*/ 6 h 52"/>
                  <a:gd name="T72" fmla="*/ 4 w 20"/>
                  <a:gd name="T73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" h="52">
                    <a:moveTo>
                      <a:pt x="14" y="0"/>
                    </a:moveTo>
                    <a:lnTo>
                      <a:pt x="4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6" y="50"/>
                    </a:lnTo>
                    <a:lnTo>
                      <a:pt x="12" y="40"/>
                    </a:lnTo>
                    <a:lnTo>
                      <a:pt x="18" y="32"/>
                    </a:lnTo>
                    <a:lnTo>
                      <a:pt x="20" y="2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4" y="16"/>
                    </a:moveTo>
                    <a:lnTo>
                      <a:pt x="4" y="16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2" y="34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  <a:moveTo>
                      <a:pt x="4" y="6"/>
                    </a:move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446"/>
              <p:cNvSpPr>
                <a:spLocks/>
              </p:cNvSpPr>
              <p:nvPr/>
            </p:nvSpPr>
            <p:spPr bwMode="auto">
              <a:xfrm>
                <a:off x="4254" y="828"/>
                <a:ext cx="40" cy="60"/>
              </a:xfrm>
              <a:custGeom>
                <a:avLst/>
                <a:gdLst>
                  <a:gd name="T0" fmla="*/ 16 w 40"/>
                  <a:gd name="T1" fmla="*/ 0 h 60"/>
                  <a:gd name="T2" fmla="*/ 22 w 40"/>
                  <a:gd name="T3" fmla="*/ 0 h 60"/>
                  <a:gd name="T4" fmla="*/ 22 w 40"/>
                  <a:gd name="T5" fmla="*/ 0 h 60"/>
                  <a:gd name="T6" fmla="*/ 30 w 40"/>
                  <a:gd name="T7" fmla="*/ 2 h 60"/>
                  <a:gd name="T8" fmla="*/ 34 w 40"/>
                  <a:gd name="T9" fmla="*/ 4 h 60"/>
                  <a:gd name="T10" fmla="*/ 38 w 40"/>
                  <a:gd name="T11" fmla="*/ 8 h 60"/>
                  <a:gd name="T12" fmla="*/ 40 w 40"/>
                  <a:gd name="T13" fmla="*/ 14 h 60"/>
                  <a:gd name="T14" fmla="*/ 40 w 40"/>
                  <a:gd name="T15" fmla="*/ 46 h 60"/>
                  <a:gd name="T16" fmla="*/ 40 w 40"/>
                  <a:gd name="T17" fmla="*/ 46 h 60"/>
                  <a:gd name="T18" fmla="*/ 38 w 40"/>
                  <a:gd name="T19" fmla="*/ 50 h 60"/>
                  <a:gd name="T20" fmla="*/ 34 w 40"/>
                  <a:gd name="T21" fmla="*/ 56 h 60"/>
                  <a:gd name="T22" fmla="*/ 30 w 40"/>
                  <a:gd name="T23" fmla="*/ 58 h 60"/>
                  <a:gd name="T24" fmla="*/ 22 w 40"/>
                  <a:gd name="T25" fmla="*/ 60 h 60"/>
                  <a:gd name="T26" fmla="*/ 16 w 40"/>
                  <a:gd name="T27" fmla="*/ 60 h 60"/>
                  <a:gd name="T28" fmla="*/ 16 w 40"/>
                  <a:gd name="T29" fmla="*/ 60 h 60"/>
                  <a:gd name="T30" fmla="*/ 10 w 40"/>
                  <a:gd name="T31" fmla="*/ 58 h 60"/>
                  <a:gd name="T32" fmla="*/ 4 w 40"/>
                  <a:gd name="T33" fmla="*/ 56 h 60"/>
                  <a:gd name="T34" fmla="*/ 2 w 40"/>
                  <a:gd name="T35" fmla="*/ 50 h 60"/>
                  <a:gd name="T36" fmla="*/ 0 w 40"/>
                  <a:gd name="T37" fmla="*/ 46 h 60"/>
                  <a:gd name="T38" fmla="*/ 0 w 40"/>
                  <a:gd name="T39" fmla="*/ 14 h 60"/>
                  <a:gd name="T40" fmla="*/ 0 w 40"/>
                  <a:gd name="T41" fmla="*/ 14 h 60"/>
                  <a:gd name="T42" fmla="*/ 2 w 40"/>
                  <a:gd name="T43" fmla="*/ 8 h 60"/>
                  <a:gd name="T44" fmla="*/ 4 w 40"/>
                  <a:gd name="T45" fmla="*/ 4 h 60"/>
                  <a:gd name="T46" fmla="*/ 10 w 40"/>
                  <a:gd name="T47" fmla="*/ 2 h 60"/>
                  <a:gd name="T48" fmla="*/ 16 w 40"/>
                  <a:gd name="T49" fmla="*/ 0 h 60"/>
                  <a:gd name="T50" fmla="*/ 16 w 40"/>
                  <a:gd name="T5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0">
                    <a:moveTo>
                      <a:pt x="16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38" y="8"/>
                    </a:lnTo>
                    <a:lnTo>
                      <a:pt x="40" y="1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8" y="50"/>
                    </a:lnTo>
                    <a:lnTo>
                      <a:pt x="34" y="56"/>
                    </a:lnTo>
                    <a:lnTo>
                      <a:pt x="30" y="58"/>
                    </a:lnTo>
                    <a:lnTo>
                      <a:pt x="22" y="60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0" y="58"/>
                    </a:lnTo>
                    <a:lnTo>
                      <a:pt x="4" y="56"/>
                    </a:lnTo>
                    <a:lnTo>
                      <a:pt x="2" y="50"/>
                    </a:lnTo>
                    <a:lnTo>
                      <a:pt x="0" y="4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447"/>
              <p:cNvSpPr>
                <a:spLocks noEditPoints="1"/>
              </p:cNvSpPr>
              <p:nvPr/>
            </p:nvSpPr>
            <p:spPr bwMode="auto">
              <a:xfrm>
                <a:off x="4252" y="826"/>
                <a:ext cx="44" cy="64"/>
              </a:xfrm>
              <a:custGeom>
                <a:avLst/>
                <a:gdLst>
                  <a:gd name="T0" fmla="*/ 18 w 44"/>
                  <a:gd name="T1" fmla="*/ 0 h 64"/>
                  <a:gd name="T2" fmla="*/ 18 w 44"/>
                  <a:gd name="T3" fmla="*/ 0 h 64"/>
                  <a:gd name="T4" fmla="*/ 12 w 44"/>
                  <a:gd name="T5" fmla="*/ 2 h 64"/>
                  <a:gd name="T6" fmla="*/ 6 w 44"/>
                  <a:gd name="T7" fmla="*/ 4 h 64"/>
                  <a:gd name="T8" fmla="*/ 2 w 44"/>
                  <a:gd name="T9" fmla="*/ 10 h 64"/>
                  <a:gd name="T10" fmla="*/ 0 w 44"/>
                  <a:gd name="T11" fmla="*/ 16 h 64"/>
                  <a:gd name="T12" fmla="*/ 0 w 44"/>
                  <a:gd name="T13" fmla="*/ 48 h 64"/>
                  <a:gd name="T14" fmla="*/ 0 w 44"/>
                  <a:gd name="T15" fmla="*/ 48 h 64"/>
                  <a:gd name="T16" fmla="*/ 2 w 44"/>
                  <a:gd name="T17" fmla="*/ 54 h 64"/>
                  <a:gd name="T18" fmla="*/ 6 w 44"/>
                  <a:gd name="T19" fmla="*/ 58 h 64"/>
                  <a:gd name="T20" fmla="*/ 12 w 44"/>
                  <a:gd name="T21" fmla="*/ 62 h 64"/>
                  <a:gd name="T22" fmla="*/ 18 w 44"/>
                  <a:gd name="T23" fmla="*/ 64 h 64"/>
                  <a:gd name="T24" fmla="*/ 24 w 44"/>
                  <a:gd name="T25" fmla="*/ 64 h 64"/>
                  <a:gd name="T26" fmla="*/ 24 w 44"/>
                  <a:gd name="T27" fmla="*/ 64 h 64"/>
                  <a:gd name="T28" fmla="*/ 32 w 44"/>
                  <a:gd name="T29" fmla="*/ 62 h 64"/>
                  <a:gd name="T30" fmla="*/ 38 w 44"/>
                  <a:gd name="T31" fmla="*/ 58 h 64"/>
                  <a:gd name="T32" fmla="*/ 42 w 44"/>
                  <a:gd name="T33" fmla="*/ 54 h 64"/>
                  <a:gd name="T34" fmla="*/ 44 w 44"/>
                  <a:gd name="T35" fmla="*/ 48 h 64"/>
                  <a:gd name="T36" fmla="*/ 44 w 44"/>
                  <a:gd name="T37" fmla="*/ 16 h 64"/>
                  <a:gd name="T38" fmla="*/ 44 w 44"/>
                  <a:gd name="T39" fmla="*/ 16 h 64"/>
                  <a:gd name="T40" fmla="*/ 42 w 44"/>
                  <a:gd name="T41" fmla="*/ 10 h 64"/>
                  <a:gd name="T42" fmla="*/ 38 w 44"/>
                  <a:gd name="T43" fmla="*/ 4 h 64"/>
                  <a:gd name="T44" fmla="*/ 32 w 44"/>
                  <a:gd name="T45" fmla="*/ 2 h 64"/>
                  <a:gd name="T46" fmla="*/ 24 w 44"/>
                  <a:gd name="T47" fmla="*/ 0 h 64"/>
                  <a:gd name="T48" fmla="*/ 18 w 44"/>
                  <a:gd name="T49" fmla="*/ 0 h 64"/>
                  <a:gd name="T50" fmla="*/ 4 w 44"/>
                  <a:gd name="T51" fmla="*/ 48 h 64"/>
                  <a:gd name="T52" fmla="*/ 4 w 44"/>
                  <a:gd name="T53" fmla="*/ 16 h 64"/>
                  <a:gd name="T54" fmla="*/ 4 w 44"/>
                  <a:gd name="T55" fmla="*/ 16 h 64"/>
                  <a:gd name="T56" fmla="*/ 6 w 44"/>
                  <a:gd name="T57" fmla="*/ 12 h 64"/>
                  <a:gd name="T58" fmla="*/ 8 w 44"/>
                  <a:gd name="T59" fmla="*/ 8 h 64"/>
                  <a:gd name="T60" fmla="*/ 12 w 44"/>
                  <a:gd name="T61" fmla="*/ 6 h 64"/>
                  <a:gd name="T62" fmla="*/ 18 w 44"/>
                  <a:gd name="T63" fmla="*/ 4 h 64"/>
                  <a:gd name="T64" fmla="*/ 24 w 44"/>
                  <a:gd name="T65" fmla="*/ 4 h 64"/>
                  <a:gd name="T66" fmla="*/ 24 w 44"/>
                  <a:gd name="T67" fmla="*/ 4 h 64"/>
                  <a:gd name="T68" fmla="*/ 30 w 44"/>
                  <a:gd name="T69" fmla="*/ 6 h 64"/>
                  <a:gd name="T70" fmla="*/ 36 w 44"/>
                  <a:gd name="T71" fmla="*/ 8 h 64"/>
                  <a:gd name="T72" fmla="*/ 38 w 44"/>
                  <a:gd name="T73" fmla="*/ 12 h 64"/>
                  <a:gd name="T74" fmla="*/ 40 w 44"/>
                  <a:gd name="T75" fmla="*/ 16 h 64"/>
                  <a:gd name="T76" fmla="*/ 40 w 44"/>
                  <a:gd name="T77" fmla="*/ 48 h 64"/>
                  <a:gd name="T78" fmla="*/ 40 w 44"/>
                  <a:gd name="T79" fmla="*/ 48 h 64"/>
                  <a:gd name="T80" fmla="*/ 38 w 44"/>
                  <a:gd name="T81" fmla="*/ 52 h 64"/>
                  <a:gd name="T82" fmla="*/ 36 w 44"/>
                  <a:gd name="T83" fmla="*/ 56 h 64"/>
                  <a:gd name="T84" fmla="*/ 30 w 44"/>
                  <a:gd name="T85" fmla="*/ 58 h 64"/>
                  <a:gd name="T86" fmla="*/ 24 w 44"/>
                  <a:gd name="T87" fmla="*/ 60 h 64"/>
                  <a:gd name="T88" fmla="*/ 18 w 44"/>
                  <a:gd name="T89" fmla="*/ 60 h 64"/>
                  <a:gd name="T90" fmla="*/ 18 w 44"/>
                  <a:gd name="T91" fmla="*/ 60 h 64"/>
                  <a:gd name="T92" fmla="*/ 12 w 44"/>
                  <a:gd name="T93" fmla="*/ 58 h 64"/>
                  <a:gd name="T94" fmla="*/ 8 w 44"/>
                  <a:gd name="T95" fmla="*/ 56 h 64"/>
                  <a:gd name="T96" fmla="*/ 6 w 44"/>
                  <a:gd name="T97" fmla="*/ 52 h 64"/>
                  <a:gd name="T98" fmla="*/ 4 w 44"/>
                  <a:gd name="T99" fmla="*/ 48 h 64"/>
                  <a:gd name="T100" fmla="*/ 4 w 44"/>
                  <a:gd name="T101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" h="6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58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4"/>
                    </a:lnTo>
                    <a:lnTo>
                      <a:pt x="24" y="64"/>
                    </a:lnTo>
                    <a:lnTo>
                      <a:pt x="32" y="62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  <a:moveTo>
                      <a:pt x="4" y="48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30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6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52"/>
                    </a:lnTo>
                    <a:lnTo>
                      <a:pt x="36" y="56"/>
                    </a:lnTo>
                    <a:lnTo>
                      <a:pt x="30" y="58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6" y="52"/>
                    </a:lnTo>
                    <a:lnTo>
                      <a:pt x="4" y="48"/>
                    </a:lnTo>
                    <a:lnTo>
                      <a:pt x="4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448"/>
              <p:cNvSpPr>
                <a:spLocks/>
              </p:cNvSpPr>
              <p:nvPr/>
            </p:nvSpPr>
            <p:spPr bwMode="auto">
              <a:xfrm>
                <a:off x="4332" y="822"/>
                <a:ext cx="34" cy="58"/>
              </a:xfrm>
              <a:custGeom>
                <a:avLst/>
                <a:gdLst>
                  <a:gd name="T0" fmla="*/ 14 w 34"/>
                  <a:gd name="T1" fmla="*/ 2 h 58"/>
                  <a:gd name="T2" fmla="*/ 18 w 34"/>
                  <a:gd name="T3" fmla="*/ 0 h 58"/>
                  <a:gd name="T4" fmla="*/ 18 w 34"/>
                  <a:gd name="T5" fmla="*/ 0 h 58"/>
                  <a:gd name="T6" fmla="*/ 24 w 34"/>
                  <a:gd name="T7" fmla="*/ 0 h 58"/>
                  <a:gd name="T8" fmla="*/ 28 w 34"/>
                  <a:gd name="T9" fmla="*/ 4 h 58"/>
                  <a:gd name="T10" fmla="*/ 32 w 34"/>
                  <a:gd name="T11" fmla="*/ 8 h 58"/>
                  <a:gd name="T12" fmla="*/ 32 w 34"/>
                  <a:gd name="T13" fmla="*/ 12 h 58"/>
                  <a:gd name="T14" fmla="*/ 34 w 34"/>
                  <a:gd name="T15" fmla="*/ 40 h 58"/>
                  <a:gd name="T16" fmla="*/ 34 w 34"/>
                  <a:gd name="T17" fmla="*/ 40 h 58"/>
                  <a:gd name="T18" fmla="*/ 32 w 34"/>
                  <a:gd name="T19" fmla="*/ 46 h 58"/>
                  <a:gd name="T20" fmla="*/ 30 w 34"/>
                  <a:gd name="T21" fmla="*/ 52 h 58"/>
                  <a:gd name="T22" fmla="*/ 24 w 34"/>
                  <a:gd name="T23" fmla="*/ 56 h 58"/>
                  <a:gd name="T24" fmla="*/ 20 w 34"/>
                  <a:gd name="T25" fmla="*/ 58 h 58"/>
                  <a:gd name="T26" fmla="*/ 16 w 34"/>
                  <a:gd name="T27" fmla="*/ 58 h 58"/>
                  <a:gd name="T28" fmla="*/ 16 w 34"/>
                  <a:gd name="T29" fmla="*/ 58 h 58"/>
                  <a:gd name="T30" fmla="*/ 10 w 34"/>
                  <a:gd name="T31" fmla="*/ 58 h 58"/>
                  <a:gd name="T32" fmla="*/ 6 w 34"/>
                  <a:gd name="T33" fmla="*/ 56 h 58"/>
                  <a:gd name="T34" fmla="*/ 2 w 34"/>
                  <a:gd name="T35" fmla="*/ 52 h 58"/>
                  <a:gd name="T36" fmla="*/ 2 w 34"/>
                  <a:gd name="T37" fmla="*/ 46 h 58"/>
                  <a:gd name="T38" fmla="*/ 0 w 34"/>
                  <a:gd name="T39" fmla="*/ 18 h 58"/>
                  <a:gd name="T40" fmla="*/ 0 w 34"/>
                  <a:gd name="T41" fmla="*/ 18 h 58"/>
                  <a:gd name="T42" fmla="*/ 2 w 34"/>
                  <a:gd name="T43" fmla="*/ 12 h 58"/>
                  <a:gd name="T44" fmla="*/ 4 w 34"/>
                  <a:gd name="T45" fmla="*/ 8 h 58"/>
                  <a:gd name="T46" fmla="*/ 10 w 34"/>
                  <a:gd name="T47" fmla="*/ 4 h 58"/>
                  <a:gd name="T48" fmla="*/ 14 w 34"/>
                  <a:gd name="T49" fmla="*/ 2 h 58"/>
                  <a:gd name="T50" fmla="*/ 14 w 34"/>
                  <a:gd name="T51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8">
                    <a:moveTo>
                      <a:pt x="14" y="2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2" y="8"/>
                    </a:lnTo>
                    <a:lnTo>
                      <a:pt x="32" y="12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2" y="46"/>
                    </a:lnTo>
                    <a:lnTo>
                      <a:pt x="30" y="52"/>
                    </a:lnTo>
                    <a:lnTo>
                      <a:pt x="24" y="56"/>
                    </a:lnTo>
                    <a:lnTo>
                      <a:pt x="20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0" y="58"/>
                    </a:lnTo>
                    <a:lnTo>
                      <a:pt x="6" y="56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449"/>
              <p:cNvSpPr>
                <a:spLocks noEditPoints="1"/>
              </p:cNvSpPr>
              <p:nvPr/>
            </p:nvSpPr>
            <p:spPr bwMode="auto">
              <a:xfrm>
                <a:off x="4330" y="820"/>
                <a:ext cx="38" cy="62"/>
              </a:xfrm>
              <a:custGeom>
                <a:avLst/>
                <a:gdLst>
                  <a:gd name="T0" fmla="*/ 20 w 38"/>
                  <a:gd name="T1" fmla="*/ 0 h 62"/>
                  <a:gd name="T2" fmla="*/ 16 w 38"/>
                  <a:gd name="T3" fmla="*/ 2 h 62"/>
                  <a:gd name="T4" fmla="*/ 16 w 38"/>
                  <a:gd name="T5" fmla="*/ 2 h 62"/>
                  <a:gd name="T6" fmla="*/ 10 w 38"/>
                  <a:gd name="T7" fmla="*/ 4 h 62"/>
                  <a:gd name="T8" fmla="*/ 6 w 38"/>
                  <a:gd name="T9" fmla="*/ 8 h 62"/>
                  <a:gd name="T10" fmla="*/ 2 w 38"/>
                  <a:gd name="T11" fmla="*/ 14 h 62"/>
                  <a:gd name="T12" fmla="*/ 0 w 38"/>
                  <a:gd name="T13" fmla="*/ 20 h 62"/>
                  <a:gd name="T14" fmla="*/ 2 w 38"/>
                  <a:gd name="T15" fmla="*/ 48 h 62"/>
                  <a:gd name="T16" fmla="*/ 2 w 38"/>
                  <a:gd name="T17" fmla="*/ 48 h 62"/>
                  <a:gd name="T18" fmla="*/ 2 w 38"/>
                  <a:gd name="T19" fmla="*/ 54 h 62"/>
                  <a:gd name="T20" fmla="*/ 6 w 38"/>
                  <a:gd name="T21" fmla="*/ 60 h 62"/>
                  <a:gd name="T22" fmla="*/ 6 w 38"/>
                  <a:gd name="T23" fmla="*/ 60 h 62"/>
                  <a:gd name="T24" fmla="*/ 12 w 38"/>
                  <a:gd name="T25" fmla="*/ 62 h 62"/>
                  <a:gd name="T26" fmla="*/ 18 w 38"/>
                  <a:gd name="T27" fmla="*/ 62 h 62"/>
                  <a:gd name="T28" fmla="*/ 18 w 38"/>
                  <a:gd name="T29" fmla="*/ 62 h 62"/>
                  <a:gd name="T30" fmla="*/ 22 w 38"/>
                  <a:gd name="T31" fmla="*/ 62 h 62"/>
                  <a:gd name="T32" fmla="*/ 22 w 38"/>
                  <a:gd name="T33" fmla="*/ 62 h 62"/>
                  <a:gd name="T34" fmla="*/ 28 w 38"/>
                  <a:gd name="T35" fmla="*/ 60 h 62"/>
                  <a:gd name="T36" fmla="*/ 32 w 38"/>
                  <a:gd name="T37" fmla="*/ 56 h 62"/>
                  <a:gd name="T38" fmla="*/ 36 w 38"/>
                  <a:gd name="T39" fmla="*/ 50 h 62"/>
                  <a:gd name="T40" fmla="*/ 38 w 38"/>
                  <a:gd name="T41" fmla="*/ 42 h 62"/>
                  <a:gd name="T42" fmla="*/ 36 w 38"/>
                  <a:gd name="T43" fmla="*/ 14 h 62"/>
                  <a:gd name="T44" fmla="*/ 36 w 38"/>
                  <a:gd name="T45" fmla="*/ 14 h 62"/>
                  <a:gd name="T46" fmla="*/ 36 w 38"/>
                  <a:gd name="T47" fmla="*/ 8 h 62"/>
                  <a:gd name="T48" fmla="*/ 32 w 38"/>
                  <a:gd name="T49" fmla="*/ 4 h 62"/>
                  <a:gd name="T50" fmla="*/ 32 w 38"/>
                  <a:gd name="T51" fmla="*/ 4 h 62"/>
                  <a:gd name="T52" fmla="*/ 26 w 38"/>
                  <a:gd name="T53" fmla="*/ 0 h 62"/>
                  <a:gd name="T54" fmla="*/ 20 w 38"/>
                  <a:gd name="T55" fmla="*/ 0 h 62"/>
                  <a:gd name="T56" fmla="*/ 20 w 38"/>
                  <a:gd name="T57" fmla="*/ 0 h 62"/>
                  <a:gd name="T58" fmla="*/ 20 w 38"/>
                  <a:gd name="T59" fmla="*/ 4 h 62"/>
                  <a:gd name="T60" fmla="*/ 20 w 38"/>
                  <a:gd name="T61" fmla="*/ 4 h 62"/>
                  <a:gd name="T62" fmla="*/ 26 w 38"/>
                  <a:gd name="T63" fmla="*/ 4 h 62"/>
                  <a:gd name="T64" fmla="*/ 30 w 38"/>
                  <a:gd name="T65" fmla="*/ 6 h 62"/>
                  <a:gd name="T66" fmla="*/ 30 w 38"/>
                  <a:gd name="T67" fmla="*/ 6 h 62"/>
                  <a:gd name="T68" fmla="*/ 32 w 38"/>
                  <a:gd name="T69" fmla="*/ 10 h 62"/>
                  <a:gd name="T70" fmla="*/ 32 w 38"/>
                  <a:gd name="T71" fmla="*/ 14 h 62"/>
                  <a:gd name="T72" fmla="*/ 34 w 38"/>
                  <a:gd name="T73" fmla="*/ 42 h 62"/>
                  <a:gd name="T74" fmla="*/ 34 w 38"/>
                  <a:gd name="T75" fmla="*/ 42 h 62"/>
                  <a:gd name="T76" fmla="*/ 32 w 38"/>
                  <a:gd name="T77" fmla="*/ 48 h 62"/>
                  <a:gd name="T78" fmla="*/ 30 w 38"/>
                  <a:gd name="T79" fmla="*/ 52 h 62"/>
                  <a:gd name="T80" fmla="*/ 26 w 38"/>
                  <a:gd name="T81" fmla="*/ 56 h 62"/>
                  <a:gd name="T82" fmla="*/ 22 w 38"/>
                  <a:gd name="T83" fmla="*/ 58 h 62"/>
                  <a:gd name="T84" fmla="*/ 22 w 38"/>
                  <a:gd name="T85" fmla="*/ 58 h 62"/>
                  <a:gd name="T86" fmla="*/ 18 w 38"/>
                  <a:gd name="T87" fmla="*/ 58 h 62"/>
                  <a:gd name="T88" fmla="*/ 18 w 38"/>
                  <a:gd name="T89" fmla="*/ 58 h 62"/>
                  <a:gd name="T90" fmla="*/ 12 w 38"/>
                  <a:gd name="T91" fmla="*/ 58 h 62"/>
                  <a:gd name="T92" fmla="*/ 10 w 38"/>
                  <a:gd name="T93" fmla="*/ 56 h 62"/>
                  <a:gd name="T94" fmla="*/ 10 w 38"/>
                  <a:gd name="T95" fmla="*/ 56 h 62"/>
                  <a:gd name="T96" fmla="*/ 6 w 38"/>
                  <a:gd name="T97" fmla="*/ 52 h 62"/>
                  <a:gd name="T98" fmla="*/ 6 w 38"/>
                  <a:gd name="T99" fmla="*/ 48 h 62"/>
                  <a:gd name="T100" fmla="*/ 6 w 38"/>
                  <a:gd name="T101" fmla="*/ 20 h 62"/>
                  <a:gd name="T102" fmla="*/ 6 w 38"/>
                  <a:gd name="T103" fmla="*/ 20 h 62"/>
                  <a:gd name="T104" fmla="*/ 6 w 38"/>
                  <a:gd name="T105" fmla="*/ 14 h 62"/>
                  <a:gd name="T106" fmla="*/ 8 w 38"/>
                  <a:gd name="T107" fmla="*/ 10 h 62"/>
                  <a:gd name="T108" fmla="*/ 12 w 38"/>
                  <a:gd name="T109" fmla="*/ 8 h 62"/>
                  <a:gd name="T110" fmla="*/ 18 w 38"/>
                  <a:gd name="T111" fmla="*/ 6 h 62"/>
                  <a:gd name="T112" fmla="*/ 18 w 38"/>
                  <a:gd name="T113" fmla="*/ 6 h 62"/>
                  <a:gd name="T114" fmla="*/ 20 w 38"/>
                  <a:gd name="T115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62">
                    <a:moveTo>
                      <a:pt x="20" y="0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12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8" y="60"/>
                    </a:lnTo>
                    <a:lnTo>
                      <a:pt x="32" y="56"/>
                    </a:lnTo>
                    <a:lnTo>
                      <a:pt x="36" y="50"/>
                    </a:lnTo>
                    <a:lnTo>
                      <a:pt x="38" y="4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20" y="4"/>
                    </a:moveTo>
                    <a:lnTo>
                      <a:pt x="20" y="4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2" y="10"/>
                    </a:lnTo>
                    <a:lnTo>
                      <a:pt x="32" y="14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2" y="48"/>
                    </a:lnTo>
                    <a:lnTo>
                      <a:pt x="30" y="52"/>
                    </a:lnTo>
                    <a:lnTo>
                      <a:pt x="26" y="56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2" y="58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6" y="52"/>
                    </a:lnTo>
                    <a:lnTo>
                      <a:pt x="6" y="4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450"/>
              <p:cNvSpPr>
                <a:spLocks/>
              </p:cNvSpPr>
              <p:nvPr/>
            </p:nvSpPr>
            <p:spPr bwMode="auto">
              <a:xfrm>
                <a:off x="4392" y="794"/>
                <a:ext cx="28" cy="54"/>
              </a:xfrm>
              <a:custGeom>
                <a:avLst/>
                <a:gdLst>
                  <a:gd name="T0" fmla="*/ 12 w 28"/>
                  <a:gd name="T1" fmla="*/ 2 h 54"/>
                  <a:gd name="T2" fmla="*/ 16 w 28"/>
                  <a:gd name="T3" fmla="*/ 0 h 54"/>
                  <a:gd name="T4" fmla="*/ 16 w 28"/>
                  <a:gd name="T5" fmla="*/ 0 h 54"/>
                  <a:gd name="T6" fmla="*/ 20 w 28"/>
                  <a:gd name="T7" fmla="*/ 2 h 54"/>
                  <a:gd name="T8" fmla="*/ 24 w 28"/>
                  <a:gd name="T9" fmla="*/ 4 h 54"/>
                  <a:gd name="T10" fmla="*/ 28 w 28"/>
                  <a:gd name="T11" fmla="*/ 8 h 54"/>
                  <a:gd name="T12" fmla="*/ 28 w 28"/>
                  <a:gd name="T13" fmla="*/ 12 h 54"/>
                  <a:gd name="T14" fmla="*/ 28 w 28"/>
                  <a:gd name="T15" fmla="*/ 38 h 54"/>
                  <a:gd name="T16" fmla="*/ 28 w 28"/>
                  <a:gd name="T17" fmla="*/ 38 h 54"/>
                  <a:gd name="T18" fmla="*/ 28 w 28"/>
                  <a:gd name="T19" fmla="*/ 44 h 54"/>
                  <a:gd name="T20" fmla="*/ 26 w 28"/>
                  <a:gd name="T21" fmla="*/ 48 h 54"/>
                  <a:gd name="T22" fmla="*/ 22 w 28"/>
                  <a:gd name="T23" fmla="*/ 52 h 54"/>
                  <a:gd name="T24" fmla="*/ 16 w 28"/>
                  <a:gd name="T25" fmla="*/ 54 h 54"/>
                  <a:gd name="T26" fmla="*/ 14 w 28"/>
                  <a:gd name="T27" fmla="*/ 54 h 54"/>
                  <a:gd name="T28" fmla="*/ 14 w 28"/>
                  <a:gd name="T29" fmla="*/ 54 h 54"/>
                  <a:gd name="T30" fmla="*/ 8 w 28"/>
                  <a:gd name="T31" fmla="*/ 54 h 54"/>
                  <a:gd name="T32" fmla="*/ 4 w 28"/>
                  <a:gd name="T33" fmla="*/ 52 h 54"/>
                  <a:gd name="T34" fmla="*/ 2 w 28"/>
                  <a:gd name="T35" fmla="*/ 48 h 54"/>
                  <a:gd name="T36" fmla="*/ 0 w 28"/>
                  <a:gd name="T37" fmla="*/ 44 h 54"/>
                  <a:gd name="T38" fmla="*/ 0 w 28"/>
                  <a:gd name="T39" fmla="*/ 18 h 54"/>
                  <a:gd name="T40" fmla="*/ 0 w 28"/>
                  <a:gd name="T41" fmla="*/ 18 h 54"/>
                  <a:gd name="T42" fmla="*/ 2 w 28"/>
                  <a:gd name="T43" fmla="*/ 12 h 54"/>
                  <a:gd name="T44" fmla="*/ 4 w 28"/>
                  <a:gd name="T45" fmla="*/ 6 h 54"/>
                  <a:gd name="T46" fmla="*/ 8 w 28"/>
                  <a:gd name="T47" fmla="*/ 4 h 54"/>
                  <a:gd name="T48" fmla="*/ 12 w 28"/>
                  <a:gd name="T49" fmla="*/ 2 h 54"/>
                  <a:gd name="T50" fmla="*/ 12 w 28"/>
                  <a:gd name="T51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2" y="2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44"/>
                    </a:lnTo>
                    <a:lnTo>
                      <a:pt x="26" y="48"/>
                    </a:lnTo>
                    <a:lnTo>
                      <a:pt x="22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8" y="54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451"/>
              <p:cNvSpPr>
                <a:spLocks noEditPoints="1"/>
              </p:cNvSpPr>
              <p:nvPr/>
            </p:nvSpPr>
            <p:spPr bwMode="auto">
              <a:xfrm>
                <a:off x="4392" y="794"/>
                <a:ext cx="30" cy="56"/>
              </a:xfrm>
              <a:custGeom>
                <a:avLst/>
                <a:gdLst>
                  <a:gd name="T0" fmla="*/ 16 w 30"/>
                  <a:gd name="T1" fmla="*/ 0 h 56"/>
                  <a:gd name="T2" fmla="*/ 12 w 30"/>
                  <a:gd name="T3" fmla="*/ 0 h 56"/>
                  <a:gd name="T4" fmla="*/ 12 w 30"/>
                  <a:gd name="T5" fmla="*/ 0 h 56"/>
                  <a:gd name="T6" fmla="*/ 8 w 30"/>
                  <a:gd name="T7" fmla="*/ 2 h 56"/>
                  <a:gd name="T8" fmla="*/ 4 w 30"/>
                  <a:gd name="T9" fmla="*/ 6 h 56"/>
                  <a:gd name="T10" fmla="*/ 0 w 30"/>
                  <a:gd name="T11" fmla="*/ 12 h 56"/>
                  <a:gd name="T12" fmla="*/ 0 w 30"/>
                  <a:gd name="T13" fmla="*/ 18 h 56"/>
                  <a:gd name="T14" fmla="*/ 0 w 30"/>
                  <a:gd name="T15" fmla="*/ 44 h 56"/>
                  <a:gd name="T16" fmla="*/ 0 w 30"/>
                  <a:gd name="T17" fmla="*/ 44 h 56"/>
                  <a:gd name="T18" fmla="*/ 2 w 30"/>
                  <a:gd name="T19" fmla="*/ 50 h 56"/>
                  <a:gd name="T20" fmla="*/ 4 w 30"/>
                  <a:gd name="T21" fmla="*/ 54 h 56"/>
                  <a:gd name="T22" fmla="*/ 4 w 30"/>
                  <a:gd name="T23" fmla="*/ 54 h 56"/>
                  <a:gd name="T24" fmla="*/ 8 w 30"/>
                  <a:gd name="T25" fmla="*/ 56 h 56"/>
                  <a:gd name="T26" fmla="*/ 14 w 30"/>
                  <a:gd name="T27" fmla="*/ 56 h 56"/>
                  <a:gd name="T28" fmla="*/ 14 w 30"/>
                  <a:gd name="T29" fmla="*/ 56 h 56"/>
                  <a:gd name="T30" fmla="*/ 16 w 30"/>
                  <a:gd name="T31" fmla="*/ 56 h 56"/>
                  <a:gd name="T32" fmla="*/ 16 w 30"/>
                  <a:gd name="T33" fmla="*/ 56 h 56"/>
                  <a:gd name="T34" fmla="*/ 22 w 30"/>
                  <a:gd name="T35" fmla="*/ 54 h 56"/>
                  <a:gd name="T36" fmla="*/ 26 w 30"/>
                  <a:gd name="T37" fmla="*/ 50 h 56"/>
                  <a:gd name="T38" fmla="*/ 30 w 30"/>
                  <a:gd name="T39" fmla="*/ 44 h 56"/>
                  <a:gd name="T40" fmla="*/ 30 w 30"/>
                  <a:gd name="T41" fmla="*/ 38 h 56"/>
                  <a:gd name="T42" fmla="*/ 30 w 30"/>
                  <a:gd name="T43" fmla="*/ 12 h 56"/>
                  <a:gd name="T44" fmla="*/ 30 w 30"/>
                  <a:gd name="T45" fmla="*/ 12 h 56"/>
                  <a:gd name="T46" fmla="*/ 28 w 30"/>
                  <a:gd name="T47" fmla="*/ 6 h 56"/>
                  <a:gd name="T48" fmla="*/ 26 w 30"/>
                  <a:gd name="T49" fmla="*/ 2 h 56"/>
                  <a:gd name="T50" fmla="*/ 26 w 30"/>
                  <a:gd name="T51" fmla="*/ 2 h 56"/>
                  <a:gd name="T52" fmla="*/ 20 w 30"/>
                  <a:gd name="T53" fmla="*/ 0 h 56"/>
                  <a:gd name="T54" fmla="*/ 16 w 30"/>
                  <a:gd name="T55" fmla="*/ 0 h 56"/>
                  <a:gd name="T56" fmla="*/ 16 w 30"/>
                  <a:gd name="T57" fmla="*/ 0 h 56"/>
                  <a:gd name="T58" fmla="*/ 16 w 30"/>
                  <a:gd name="T59" fmla="*/ 2 h 56"/>
                  <a:gd name="T60" fmla="*/ 16 w 30"/>
                  <a:gd name="T61" fmla="*/ 2 h 56"/>
                  <a:gd name="T62" fmla="*/ 20 w 30"/>
                  <a:gd name="T63" fmla="*/ 2 h 56"/>
                  <a:gd name="T64" fmla="*/ 24 w 30"/>
                  <a:gd name="T65" fmla="*/ 4 h 56"/>
                  <a:gd name="T66" fmla="*/ 24 w 30"/>
                  <a:gd name="T67" fmla="*/ 4 h 56"/>
                  <a:gd name="T68" fmla="*/ 26 w 30"/>
                  <a:gd name="T69" fmla="*/ 8 h 56"/>
                  <a:gd name="T70" fmla="*/ 28 w 30"/>
                  <a:gd name="T71" fmla="*/ 12 h 56"/>
                  <a:gd name="T72" fmla="*/ 28 w 30"/>
                  <a:gd name="T73" fmla="*/ 12 h 56"/>
                  <a:gd name="T74" fmla="*/ 28 w 30"/>
                  <a:gd name="T75" fmla="*/ 38 h 56"/>
                  <a:gd name="T76" fmla="*/ 28 w 30"/>
                  <a:gd name="T77" fmla="*/ 38 h 56"/>
                  <a:gd name="T78" fmla="*/ 26 w 30"/>
                  <a:gd name="T79" fmla="*/ 44 h 56"/>
                  <a:gd name="T80" fmla="*/ 24 w 30"/>
                  <a:gd name="T81" fmla="*/ 48 h 56"/>
                  <a:gd name="T82" fmla="*/ 20 w 30"/>
                  <a:gd name="T83" fmla="*/ 52 h 56"/>
                  <a:gd name="T84" fmla="*/ 16 w 30"/>
                  <a:gd name="T85" fmla="*/ 54 h 56"/>
                  <a:gd name="T86" fmla="*/ 14 w 30"/>
                  <a:gd name="T87" fmla="*/ 54 h 56"/>
                  <a:gd name="T88" fmla="*/ 14 w 30"/>
                  <a:gd name="T89" fmla="*/ 54 h 56"/>
                  <a:gd name="T90" fmla="*/ 10 w 30"/>
                  <a:gd name="T91" fmla="*/ 54 h 56"/>
                  <a:gd name="T92" fmla="*/ 6 w 30"/>
                  <a:gd name="T93" fmla="*/ 52 h 56"/>
                  <a:gd name="T94" fmla="*/ 6 w 30"/>
                  <a:gd name="T95" fmla="*/ 52 h 56"/>
                  <a:gd name="T96" fmla="*/ 4 w 30"/>
                  <a:gd name="T97" fmla="*/ 48 h 56"/>
                  <a:gd name="T98" fmla="*/ 2 w 30"/>
                  <a:gd name="T99" fmla="*/ 44 h 56"/>
                  <a:gd name="T100" fmla="*/ 2 w 30"/>
                  <a:gd name="T101" fmla="*/ 18 h 56"/>
                  <a:gd name="T102" fmla="*/ 2 w 30"/>
                  <a:gd name="T103" fmla="*/ 18 h 56"/>
                  <a:gd name="T104" fmla="*/ 2 w 30"/>
                  <a:gd name="T105" fmla="*/ 12 h 56"/>
                  <a:gd name="T106" fmla="*/ 4 w 30"/>
                  <a:gd name="T107" fmla="*/ 8 h 56"/>
                  <a:gd name="T108" fmla="*/ 8 w 30"/>
                  <a:gd name="T109" fmla="*/ 4 h 56"/>
                  <a:gd name="T110" fmla="*/ 12 w 30"/>
                  <a:gd name="T111" fmla="*/ 2 h 56"/>
                  <a:gd name="T112" fmla="*/ 12 w 30"/>
                  <a:gd name="T113" fmla="*/ 2 h 56"/>
                  <a:gd name="T114" fmla="*/ 16 w 30"/>
                  <a:gd name="T115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56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4"/>
                    </a:lnTo>
                    <a:lnTo>
                      <a:pt x="26" y="50"/>
                    </a:lnTo>
                    <a:lnTo>
                      <a:pt x="30" y="44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2"/>
                    </a:moveTo>
                    <a:lnTo>
                      <a:pt x="16" y="2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44"/>
                    </a:lnTo>
                    <a:lnTo>
                      <a:pt x="24" y="48"/>
                    </a:lnTo>
                    <a:lnTo>
                      <a:pt x="20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4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4" y="48"/>
                    </a:lnTo>
                    <a:lnTo>
                      <a:pt x="2" y="4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452"/>
              <p:cNvSpPr>
                <a:spLocks/>
              </p:cNvSpPr>
              <p:nvPr/>
            </p:nvSpPr>
            <p:spPr bwMode="auto">
              <a:xfrm>
                <a:off x="4364" y="810"/>
                <a:ext cx="30" cy="54"/>
              </a:xfrm>
              <a:custGeom>
                <a:avLst/>
                <a:gdLst>
                  <a:gd name="T0" fmla="*/ 12 w 30"/>
                  <a:gd name="T1" fmla="*/ 0 h 54"/>
                  <a:gd name="T2" fmla="*/ 16 w 30"/>
                  <a:gd name="T3" fmla="*/ 0 h 54"/>
                  <a:gd name="T4" fmla="*/ 16 w 30"/>
                  <a:gd name="T5" fmla="*/ 0 h 54"/>
                  <a:gd name="T6" fmla="*/ 20 w 30"/>
                  <a:gd name="T7" fmla="*/ 0 h 54"/>
                  <a:gd name="T8" fmla="*/ 24 w 30"/>
                  <a:gd name="T9" fmla="*/ 2 h 54"/>
                  <a:gd name="T10" fmla="*/ 28 w 30"/>
                  <a:gd name="T11" fmla="*/ 6 h 54"/>
                  <a:gd name="T12" fmla="*/ 28 w 30"/>
                  <a:gd name="T13" fmla="*/ 10 h 54"/>
                  <a:gd name="T14" fmla="*/ 30 w 30"/>
                  <a:gd name="T15" fmla="*/ 36 h 54"/>
                  <a:gd name="T16" fmla="*/ 30 w 30"/>
                  <a:gd name="T17" fmla="*/ 36 h 54"/>
                  <a:gd name="T18" fmla="*/ 28 w 30"/>
                  <a:gd name="T19" fmla="*/ 42 h 54"/>
                  <a:gd name="T20" fmla="*/ 26 w 30"/>
                  <a:gd name="T21" fmla="*/ 48 h 54"/>
                  <a:gd name="T22" fmla="*/ 22 w 30"/>
                  <a:gd name="T23" fmla="*/ 50 h 54"/>
                  <a:gd name="T24" fmla="*/ 16 w 30"/>
                  <a:gd name="T25" fmla="*/ 52 h 54"/>
                  <a:gd name="T26" fmla="*/ 14 w 30"/>
                  <a:gd name="T27" fmla="*/ 54 h 54"/>
                  <a:gd name="T28" fmla="*/ 14 w 30"/>
                  <a:gd name="T29" fmla="*/ 54 h 54"/>
                  <a:gd name="T30" fmla="*/ 8 w 30"/>
                  <a:gd name="T31" fmla="*/ 52 h 54"/>
                  <a:gd name="T32" fmla="*/ 4 w 30"/>
                  <a:gd name="T33" fmla="*/ 50 h 54"/>
                  <a:gd name="T34" fmla="*/ 2 w 30"/>
                  <a:gd name="T35" fmla="*/ 46 h 54"/>
                  <a:gd name="T36" fmla="*/ 2 w 30"/>
                  <a:gd name="T37" fmla="*/ 42 h 54"/>
                  <a:gd name="T38" fmla="*/ 0 w 30"/>
                  <a:gd name="T39" fmla="*/ 16 h 54"/>
                  <a:gd name="T40" fmla="*/ 0 w 30"/>
                  <a:gd name="T41" fmla="*/ 16 h 54"/>
                  <a:gd name="T42" fmla="*/ 2 w 30"/>
                  <a:gd name="T43" fmla="*/ 10 h 54"/>
                  <a:gd name="T44" fmla="*/ 4 w 30"/>
                  <a:gd name="T45" fmla="*/ 6 h 54"/>
                  <a:gd name="T46" fmla="*/ 8 w 30"/>
                  <a:gd name="T47" fmla="*/ 2 h 54"/>
                  <a:gd name="T48" fmla="*/ 12 w 30"/>
                  <a:gd name="T49" fmla="*/ 0 h 54"/>
                  <a:gd name="T50" fmla="*/ 12 w 30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54">
                    <a:moveTo>
                      <a:pt x="1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28" y="1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42"/>
                    </a:lnTo>
                    <a:lnTo>
                      <a:pt x="26" y="48"/>
                    </a:lnTo>
                    <a:lnTo>
                      <a:pt x="22" y="50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50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453"/>
              <p:cNvSpPr>
                <a:spLocks noEditPoints="1"/>
              </p:cNvSpPr>
              <p:nvPr/>
            </p:nvSpPr>
            <p:spPr bwMode="auto">
              <a:xfrm>
                <a:off x="4364" y="808"/>
                <a:ext cx="30" cy="56"/>
              </a:xfrm>
              <a:custGeom>
                <a:avLst/>
                <a:gdLst>
                  <a:gd name="T0" fmla="*/ 16 w 30"/>
                  <a:gd name="T1" fmla="*/ 0 h 56"/>
                  <a:gd name="T2" fmla="*/ 12 w 30"/>
                  <a:gd name="T3" fmla="*/ 0 h 56"/>
                  <a:gd name="T4" fmla="*/ 12 w 30"/>
                  <a:gd name="T5" fmla="*/ 0 h 56"/>
                  <a:gd name="T6" fmla="*/ 12 w 30"/>
                  <a:gd name="T7" fmla="*/ 0 h 56"/>
                  <a:gd name="T8" fmla="*/ 8 w 30"/>
                  <a:gd name="T9" fmla="*/ 2 h 56"/>
                  <a:gd name="T10" fmla="*/ 4 w 30"/>
                  <a:gd name="T11" fmla="*/ 6 h 56"/>
                  <a:gd name="T12" fmla="*/ 0 w 30"/>
                  <a:gd name="T13" fmla="*/ 12 h 56"/>
                  <a:gd name="T14" fmla="*/ 0 w 30"/>
                  <a:gd name="T15" fmla="*/ 18 h 56"/>
                  <a:gd name="T16" fmla="*/ 0 w 30"/>
                  <a:gd name="T17" fmla="*/ 44 h 56"/>
                  <a:gd name="T18" fmla="*/ 0 w 30"/>
                  <a:gd name="T19" fmla="*/ 44 h 56"/>
                  <a:gd name="T20" fmla="*/ 2 w 30"/>
                  <a:gd name="T21" fmla="*/ 50 h 56"/>
                  <a:gd name="T22" fmla="*/ 4 w 30"/>
                  <a:gd name="T23" fmla="*/ 54 h 56"/>
                  <a:gd name="T24" fmla="*/ 4 w 30"/>
                  <a:gd name="T25" fmla="*/ 54 h 56"/>
                  <a:gd name="T26" fmla="*/ 8 w 30"/>
                  <a:gd name="T27" fmla="*/ 56 h 56"/>
                  <a:gd name="T28" fmla="*/ 14 w 30"/>
                  <a:gd name="T29" fmla="*/ 56 h 56"/>
                  <a:gd name="T30" fmla="*/ 18 w 30"/>
                  <a:gd name="T31" fmla="*/ 56 h 56"/>
                  <a:gd name="T32" fmla="*/ 18 w 30"/>
                  <a:gd name="T33" fmla="*/ 56 h 56"/>
                  <a:gd name="T34" fmla="*/ 22 w 30"/>
                  <a:gd name="T35" fmla="*/ 54 h 56"/>
                  <a:gd name="T36" fmla="*/ 26 w 30"/>
                  <a:gd name="T37" fmla="*/ 50 h 56"/>
                  <a:gd name="T38" fmla="*/ 30 w 30"/>
                  <a:gd name="T39" fmla="*/ 44 h 56"/>
                  <a:gd name="T40" fmla="*/ 30 w 30"/>
                  <a:gd name="T41" fmla="*/ 38 h 56"/>
                  <a:gd name="T42" fmla="*/ 30 w 30"/>
                  <a:gd name="T43" fmla="*/ 12 h 56"/>
                  <a:gd name="T44" fmla="*/ 30 w 30"/>
                  <a:gd name="T45" fmla="*/ 12 h 56"/>
                  <a:gd name="T46" fmla="*/ 28 w 30"/>
                  <a:gd name="T47" fmla="*/ 6 h 56"/>
                  <a:gd name="T48" fmla="*/ 26 w 30"/>
                  <a:gd name="T49" fmla="*/ 2 h 56"/>
                  <a:gd name="T50" fmla="*/ 26 w 30"/>
                  <a:gd name="T51" fmla="*/ 2 h 56"/>
                  <a:gd name="T52" fmla="*/ 20 w 30"/>
                  <a:gd name="T53" fmla="*/ 0 h 56"/>
                  <a:gd name="T54" fmla="*/ 16 w 30"/>
                  <a:gd name="T55" fmla="*/ 0 h 56"/>
                  <a:gd name="T56" fmla="*/ 16 w 30"/>
                  <a:gd name="T57" fmla="*/ 0 h 56"/>
                  <a:gd name="T58" fmla="*/ 6 w 30"/>
                  <a:gd name="T59" fmla="*/ 52 h 56"/>
                  <a:gd name="T60" fmla="*/ 6 w 30"/>
                  <a:gd name="T61" fmla="*/ 52 h 56"/>
                  <a:gd name="T62" fmla="*/ 4 w 30"/>
                  <a:gd name="T63" fmla="*/ 48 h 56"/>
                  <a:gd name="T64" fmla="*/ 2 w 30"/>
                  <a:gd name="T65" fmla="*/ 44 h 56"/>
                  <a:gd name="T66" fmla="*/ 2 w 30"/>
                  <a:gd name="T67" fmla="*/ 44 h 56"/>
                  <a:gd name="T68" fmla="*/ 2 w 30"/>
                  <a:gd name="T69" fmla="*/ 18 h 56"/>
                  <a:gd name="T70" fmla="*/ 2 w 30"/>
                  <a:gd name="T71" fmla="*/ 18 h 56"/>
                  <a:gd name="T72" fmla="*/ 2 w 30"/>
                  <a:gd name="T73" fmla="*/ 12 h 56"/>
                  <a:gd name="T74" fmla="*/ 4 w 30"/>
                  <a:gd name="T75" fmla="*/ 8 h 56"/>
                  <a:gd name="T76" fmla="*/ 8 w 30"/>
                  <a:gd name="T77" fmla="*/ 4 h 56"/>
                  <a:gd name="T78" fmla="*/ 14 w 30"/>
                  <a:gd name="T79" fmla="*/ 2 h 56"/>
                  <a:gd name="T80" fmla="*/ 16 w 30"/>
                  <a:gd name="T81" fmla="*/ 2 h 56"/>
                  <a:gd name="T82" fmla="*/ 16 w 30"/>
                  <a:gd name="T83" fmla="*/ 2 h 56"/>
                  <a:gd name="T84" fmla="*/ 20 w 30"/>
                  <a:gd name="T85" fmla="*/ 2 h 56"/>
                  <a:gd name="T86" fmla="*/ 24 w 30"/>
                  <a:gd name="T87" fmla="*/ 4 h 56"/>
                  <a:gd name="T88" fmla="*/ 24 w 30"/>
                  <a:gd name="T89" fmla="*/ 4 h 56"/>
                  <a:gd name="T90" fmla="*/ 26 w 30"/>
                  <a:gd name="T91" fmla="*/ 8 h 56"/>
                  <a:gd name="T92" fmla="*/ 28 w 30"/>
                  <a:gd name="T93" fmla="*/ 12 h 56"/>
                  <a:gd name="T94" fmla="*/ 28 w 30"/>
                  <a:gd name="T95" fmla="*/ 38 h 56"/>
                  <a:gd name="T96" fmla="*/ 28 w 30"/>
                  <a:gd name="T97" fmla="*/ 38 h 56"/>
                  <a:gd name="T98" fmla="*/ 26 w 30"/>
                  <a:gd name="T99" fmla="*/ 44 h 56"/>
                  <a:gd name="T100" fmla="*/ 24 w 30"/>
                  <a:gd name="T101" fmla="*/ 48 h 56"/>
                  <a:gd name="T102" fmla="*/ 22 w 30"/>
                  <a:gd name="T103" fmla="*/ 52 h 56"/>
                  <a:gd name="T104" fmla="*/ 16 w 30"/>
                  <a:gd name="T105" fmla="*/ 54 h 56"/>
                  <a:gd name="T106" fmla="*/ 14 w 30"/>
                  <a:gd name="T107" fmla="*/ 54 h 56"/>
                  <a:gd name="T108" fmla="*/ 14 w 30"/>
                  <a:gd name="T109" fmla="*/ 54 h 56"/>
                  <a:gd name="T110" fmla="*/ 10 w 30"/>
                  <a:gd name="T111" fmla="*/ 54 h 56"/>
                  <a:gd name="T112" fmla="*/ 6 w 30"/>
                  <a:gd name="T113" fmla="*/ 52 h 56"/>
                  <a:gd name="T114" fmla="*/ 6 w 30"/>
                  <a:gd name="T1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56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4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2" y="54"/>
                    </a:lnTo>
                    <a:lnTo>
                      <a:pt x="26" y="50"/>
                    </a:lnTo>
                    <a:lnTo>
                      <a:pt x="30" y="44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6" y="52"/>
                    </a:moveTo>
                    <a:lnTo>
                      <a:pt x="6" y="52"/>
                    </a:lnTo>
                    <a:lnTo>
                      <a:pt x="4" y="4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44"/>
                    </a:lnTo>
                    <a:lnTo>
                      <a:pt x="24" y="48"/>
                    </a:lnTo>
                    <a:lnTo>
                      <a:pt x="22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4"/>
                    </a:lnTo>
                    <a:lnTo>
                      <a:pt x="6" y="52"/>
                    </a:lnTo>
                    <a:lnTo>
                      <a:pt x="6" y="5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454"/>
              <p:cNvSpPr>
                <a:spLocks/>
              </p:cNvSpPr>
              <p:nvPr/>
            </p:nvSpPr>
            <p:spPr bwMode="auto">
              <a:xfrm>
                <a:off x="4422" y="776"/>
                <a:ext cx="20" cy="56"/>
              </a:xfrm>
              <a:custGeom>
                <a:avLst/>
                <a:gdLst>
                  <a:gd name="T0" fmla="*/ 10 w 20"/>
                  <a:gd name="T1" fmla="*/ 0 h 56"/>
                  <a:gd name="T2" fmla="*/ 10 w 20"/>
                  <a:gd name="T3" fmla="*/ 0 h 56"/>
                  <a:gd name="T4" fmla="*/ 10 w 20"/>
                  <a:gd name="T5" fmla="*/ 0 h 56"/>
                  <a:gd name="T6" fmla="*/ 14 w 20"/>
                  <a:gd name="T7" fmla="*/ 0 h 56"/>
                  <a:gd name="T8" fmla="*/ 16 w 20"/>
                  <a:gd name="T9" fmla="*/ 2 h 56"/>
                  <a:gd name="T10" fmla="*/ 18 w 20"/>
                  <a:gd name="T11" fmla="*/ 6 h 56"/>
                  <a:gd name="T12" fmla="*/ 20 w 20"/>
                  <a:gd name="T13" fmla="*/ 12 h 56"/>
                  <a:gd name="T14" fmla="*/ 20 w 20"/>
                  <a:gd name="T15" fmla="*/ 36 h 56"/>
                  <a:gd name="T16" fmla="*/ 20 w 20"/>
                  <a:gd name="T17" fmla="*/ 36 h 56"/>
                  <a:gd name="T18" fmla="*/ 20 w 20"/>
                  <a:gd name="T19" fmla="*/ 42 h 56"/>
                  <a:gd name="T20" fmla="*/ 18 w 20"/>
                  <a:gd name="T21" fmla="*/ 48 h 56"/>
                  <a:gd name="T22" fmla="*/ 14 w 20"/>
                  <a:gd name="T23" fmla="*/ 54 h 56"/>
                  <a:gd name="T24" fmla="*/ 10 w 20"/>
                  <a:gd name="T25" fmla="*/ 56 h 56"/>
                  <a:gd name="T26" fmla="*/ 10 w 20"/>
                  <a:gd name="T27" fmla="*/ 56 h 56"/>
                  <a:gd name="T28" fmla="*/ 10 w 20"/>
                  <a:gd name="T29" fmla="*/ 56 h 56"/>
                  <a:gd name="T30" fmla="*/ 6 w 20"/>
                  <a:gd name="T31" fmla="*/ 56 h 56"/>
                  <a:gd name="T32" fmla="*/ 2 w 20"/>
                  <a:gd name="T33" fmla="*/ 56 h 56"/>
                  <a:gd name="T34" fmla="*/ 0 w 20"/>
                  <a:gd name="T35" fmla="*/ 52 h 56"/>
                  <a:gd name="T36" fmla="*/ 0 w 20"/>
                  <a:gd name="T37" fmla="*/ 46 h 56"/>
                  <a:gd name="T38" fmla="*/ 0 w 20"/>
                  <a:gd name="T39" fmla="*/ 20 h 56"/>
                  <a:gd name="T40" fmla="*/ 0 w 20"/>
                  <a:gd name="T41" fmla="*/ 20 h 56"/>
                  <a:gd name="T42" fmla="*/ 0 w 20"/>
                  <a:gd name="T43" fmla="*/ 14 h 56"/>
                  <a:gd name="T44" fmla="*/ 2 w 20"/>
                  <a:gd name="T45" fmla="*/ 8 h 56"/>
                  <a:gd name="T46" fmla="*/ 6 w 20"/>
                  <a:gd name="T47" fmla="*/ 4 h 56"/>
                  <a:gd name="T48" fmla="*/ 10 w 20"/>
                  <a:gd name="T49" fmla="*/ 0 h 56"/>
                  <a:gd name="T50" fmla="*/ 10 w 2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56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4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6" y="56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455"/>
              <p:cNvSpPr>
                <a:spLocks noEditPoints="1"/>
              </p:cNvSpPr>
              <p:nvPr/>
            </p:nvSpPr>
            <p:spPr bwMode="auto">
              <a:xfrm>
                <a:off x="4420" y="774"/>
                <a:ext cx="24" cy="60"/>
              </a:xfrm>
              <a:custGeom>
                <a:avLst/>
                <a:gdLst>
                  <a:gd name="T0" fmla="*/ 10 w 24"/>
                  <a:gd name="T1" fmla="*/ 0 h 60"/>
                  <a:gd name="T2" fmla="*/ 10 w 24"/>
                  <a:gd name="T3" fmla="*/ 2 h 60"/>
                  <a:gd name="T4" fmla="*/ 10 w 24"/>
                  <a:gd name="T5" fmla="*/ 2 h 60"/>
                  <a:gd name="T6" fmla="*/ 6 w 24"/>
                  <a:gd name="T7" fmla="*/ 4 h 60"/>
                  <a:gd name="T8" fmla="*/ 4 w 24"/>
                  <a:gd name="T9" fmla="*/ 10 h 60"/>
                  <a:gd name="T10" fmla="*/ 0 w 24"/>
                  <a:gd name="T11" fmla="*/ 16 h 60"/>
                  <a:gd name="T12" fmla="*/ 0 w 24"/>
                  <a:gd name="T13" fmla="*/ 22 h 60"/>
                  <a:gd name="T14" fmla="*/ 0 w 24"/>
                  <a:gd name="T15" fmla="*/ 48 h 60"/>
                  <a:gd name="T16" fmla="*/ 0 w 24"/>
                  <a:gd name="T17" fmla="*/ 48 h 60"/>
                  <a:gd name="T18" fmla="*/ 2 w 24"/>
                  <a:gd name="T19" fmla="*/ 54 h 60"/>
                  <a:gd name="T20" fmla="*/ 6 w 24"/>
                  <a:gd name="T21" fmla="*/ 60 h 60"/>
                  <a:gd name="T22" fmla="*/ 6 w 24"/>
                  <a:gd name="T23" fmla="*/ 60 h 60"/>
                  <a:gd name="T24" fmla="*/ 8 w 24"/>
                  <a:gd name="T25" fmla="*/ 60 h 60"/>
                  <a:gd name="T26" fmla="*/ 12 w 24"/>
                  <a:gd name="T27" fmla="*/ 60 h 60"/>
                  <a:gd name="T28" fmla="*/ 12 w 24"/>
                  <a:gd name="T29" fmla="*/ 60 h 60"/>
                  <a:gd name="T30" fmla="*/ 16 w 24"/>
                  <a:gd name="T31" fmla="*/ 56 h 60"/>
                  <a:gd name="T32" fmla="*/ 20 w 24"/>
                  <a:gd name="T33" fmla="*/ 52 h 60"/>
                  <a:gd name="T34" fmla="*/ 22 w 24"/>
                  <a:gd name="T35" fmla="*/ 44 h 60"/>
                  <a:gd name="T36" fmla="*/ 24 w 24"/>
                  <a:gd name="T37" fmla="*/ 38 h 60"/>
                  <a:gd name="T38" fmla="*/ 22 w 24"/>
                  <a:gd name="T39" fmla="*/ 14 h 60"/>
                  <a:gd name="T40" fmla="*/ 22 w 24"/>
                  <a:gd name="T41" fmla="*/ 14 h 60"/>
                  <a:gd name="T42" fmla="*/ 22 w 24"/>
                  <a:gd name="T43" fmla="*/ 6 h 60"/>
                  <a:gd name="T44" fmla="*/ 18 w 24"/>
                  <a:gd name="T45" fmla="*/ 2 h 60"/>
                  <a:gd name="T46" fmla="*/ 18 w 24"/>
                  <a:gd name="T47" fmla="*/ 2 h 60"/>
                  <a:gd name="T48" fmla="*/ 14 w 24"/>
                  <a:gd name="T49" fmla="*/ 0 h 60"/>
                  <a:gd name="T50" fmla="*/ 10 w 24"/>
                  <a:gd name="T51" fmla="*/ 0 h 60"/>
                  <a:gd name="T52" fmla="*/ 10 w 24"/>
                  <a:gd name="T53" fmla="*/ 0 h 60"/>
                  <a:gd name="T54" fmla="*/ 6 w 24"/>
                  <a:gd name="T55" fmla="*/ 58 h 60"/>
                  <a:gd name="T56" fmla="*/ 6 w 24"/>
                  <a:gd name="T57" fmla="*/ 58 h 60"/>
                  <a:gd name="T58" fmla="*/ 4 w 24"/>
                  <a:gd name="T59" fmla="*/ 54 h 60"/>
                  <a:gd name="T60" fmla="*/ 2 w 24"/>
                  <a:gd name="T61" fmla="*/ 48 h 60"/>
                  <a:gd name="T62" fmla="*/ 2 w 24"/>
                  <a:gd name="T63" fmla="*/ 22 h 60"/>
                  <a:gd name="T64" fmla="*/ 2 w 24"/>
                  <a:gd name="T65" fmla="*/ 22 h 60"/>
                  <a:gd name="T66" fmla="*/ 4 w 24"/>
                  <a:gd name="T67" fmla="*/ 16 h 60"/>
                  <a:gd name="T68" fmla="*/ 6 w 24"/>
                  <a:gd name="T69" fmla="*/ 10 h 60"/>
                  <a:gd name="T70" fmla="*/ 8 w 24"/>
                  <a:gd name="T71" fmla="*/ 6 h 60"/>
                  <a:gd name="T72" fmla="*/ 12 w 24"/>
                  <a:gd name="T73" fmla="*/ 4 h 60"/>
                  <a:gd name="T74" fmla="*/ 12 w 24"/>
                  <a:gd name="T75" fmla="*/ 4 h 60"/>
                  <a:gd name="T76" fmla="*/ 12 w 24"/>
                  <a:gd name="T77" fmla="*/ 4 h 60"/>
                  <a:gd name="T78" fmla="*/ 14 w 24"/>
                  <a:gd name="T79" fmla="*/ 2 h 60"/>
                  <a:gd name="T80" fmla="*/ 16 w 24"/>
                  <a:gd name="T81" fmla="*/ 4 h 60"/>
                  <a:gd name="T82" fmla="*/ 16 w 24"/>
                  <a:gd name="T83" fmla="*/ 4 h 60"/>
                  <a:gd name="T84" fmla="*/ 20 w 24"/>
                  <a:gd name="T85" fmla="*/ 6 h 60"/>
                  <a:gd name="T86" fmla="*/ 20 w 24"/>
                  <a:gd name="T87" fmla="*/ 14 h 60"/>
                  <a:gd name="T88" fmla="*/ 20 w 24"/>
                  <a:gd name="T89" fmla="*/ 38 h 60"/>
                  <a:gd name="T90" fmla="*/ 20 w 24"/>
                  <a:gd name="T91" fmla="*/ 38 h 60"/>
                  <a:gd name="T92" fmla="*/ 20 w 24"/>
                  <a:gd name="T93" fmla="*/ 44 h 60"/>
                  <a:gd name="T94" fmla="*/ 18 w 24"/>
                  <a:gd name="T95" fmla="*/ 50 h 60"/>
                  <a:gd name="T96" fmla="*/ 16 w 24"/>
                  <a:gd name="T97" fmla="*/ 54 h 60"/>
                  <a:gd name="T98" fmla="*/ 12 w 24"/>
                  <a:gd name="T99" fmla="*/ 58 h 60"/>
                  <a:gd name="T100" fmla="*/ 12 w 24"/>
                  <a:gd name="T101" fmla="*/ 58 h 60"/>
                  <a:gd name="T102" fmla="*/ 10 w 24"/>
                  <a:gd name="T103" fmla="*/ 58 h 60"/>
                  <a:gd name="T104" fmla="*/ 6 w 24"/>
                  <a:gd name="T105" fmla="*/ 58 h 60"/>
                  <a:gd name="T106" fmla="*/ 6 w 24"/>
                  <a:gd name="T10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" h="60">
                    <a:moveTo>
                      <a:pt x="10" y="0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8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6" y="56"/>
                    </a:lnTo>
                    <a:lnTo>
                      <a:pt x="20" y="52"/>
                    </a:lnTo>
                    <a:lnTo>
                      <a:pt x="22" y="44"/>
                    </a:lnTo>
                    <a:lnTo>
                      <a:pt x="24" y="3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  <a:moveTo>
                      <a:pt x="6" y="58"/>
                    </a:moveTo>
                    <a:lnTo>
                      <a:pt x="6" y="58"/>
                    </a:lnTo>
                    <a:lnTo>
                      <a:pt x="4" y="54"/>
                    </a:lnTo>
                    <a:lnTo>
                      <a:pt x="2" y="4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4" y="16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0" y="14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44"/>
                    </a:lnTo>
                    <a:lnTo>
                      <a:pt x="18" y="50"/>
                    </a:lnTo>
                    <a:lnTo>
                      <a:pt x="16" y="54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6" y="58"/>
                    </a:lnTo>
                    <a:lnTo>
                      <a:pt x="6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456"/>
              <p:cNvSpPr>
                <a:spLocks/>
              </p:cNvSpPr>
              <p:nvPr/>
            </p:nvSpPr>
            <p:spPr bwMode="auto">
              <a:xfrm>
                <a:off x="4442" y="766"/>
                <a:ext cx="18" cy="48"/>
              </a:xfrm>
              <a:custGeom>
                <a:avLst/>
                <a:gdLst>
                  <a:gd name="T0" fmla="*/ 8 w 18"/>
                  <a:gd name="T1" fmla="*/ 0 h 48"/>
                  <a:gd name="T2" fmla="*/ 8 w 18"/>
                  <a:gd name="T3" fmla="*/ 0 h 48"/>
                  <a:gd name="T4" fmla="*/ 8 w 18"/>
                  <a:gd name="T5" fmla="*/ 0 h 48"/>
                  <a:gd name="T6" fmla="*/ 12 w 18"/>
                  <a:gd name="T7" fmla="*/ 0 h 48"/>
                  <a:gd name="T8" fmla="*/ 16 w 18"/>
                  <a:gd name="T9" fmla="*/ 2 h 48"/>
                  <a:gd name="T10" fmla="*/ 18 w 18"/>
                  <a:gd name="T11" fmla="*/ 4 h 48"/>
                  <a:gd name="T12" fmla="*/ 18 w 18"/>
                  <a:gd name="T13" fmla="*/ 10 h 48"/>
                  <a:gd name="T14" fmla="*/ 18 w 18"/>
                  <a:gd name="T15" fmla="*/ 30 h 48"/>
                  <a:gd name="T16" fmla="*/ 18 w 18"/>
                  <a:gd name="T17" fmla="*/ 30 h 48"/>
                  <a:gd name="T18" fmla="*/ 18 w 18"/>
                  <a:gd name="T19" fmla="*/ 36 h 48"/>
                  <a:gd name="T20" fmla="*/ 16 w 18"/>
                  <a:gd name="T21" fmla="*/ 40 h 48"/>
                  <a:gd name="T22" fmla="*/ 14 w 18"/>
                  <a:gd name="T23" fmla="*/ 44 h 48"/>
                  <a:gd name="T24" fmla="*/ 10 w 18"/>
                  <a:gd name="T25" fmla="*/ 48 h 48"/>
                  <a:gd name="T26" fmla="*/ 10 w 18"/>
                  <a:gd name="T27" fmla="*/ 48 h 48"/>
                  <a:gd name="T28" fmla="*/ 10 w 18"/>
                  <a:gd name="T29" fmla="*/ 48 h 48"/>
                  <a:gd name="T30" fmla="*/ 6 w 18"/>
                  <a:gd name="T31" fmla="*/ 48 h 48"/>
                  <a:gd name="T32" fmla="*/ 2 w 18"/>
                  <a:gd name="T33" fmla="*/ 46 h 48"/>
                  <a:gd name="T34" fmla="*/ 2 w 18"/>
                  <a:gd name="T35" fmla="*/ 44 h 48"/>
                  <a:gd name="T36" fmla="*/ 0 w 18"/>
                  <a:gd name="T37" fmla="*/ 38 h 48"/>
                  <a:gd name="T38" fmla="*/ 0 w 18"/>
                  <a:gd name="T39" fmla="*/ 18 h 48"/>
                  <a:gd name="T40" fmla="*/ 0 w 18"/>
                  <a:gd name="T41" fmla="*/ 18 h 48"/>
                  <a:gd name="T42" fmla="*/ 0 w 18"/>
                  <a:gd name="T43" fmla="*/ 12 h 48"/>
                  <a:gd name="T44" fmla="*/ 2 w 18"/>
                  <a:gd name="T45" fmla="*/ 8 h 48"/>
                  <a:gd name="T46" fmla="*/ 6 w 18"/>
                  <a:gd name="T47" fmla="*/ 2 h 48"/>
                  <a:gd name="T48" fmla="*/ 8 w 18"/>
                  <a:gd name="T49" fmla="*/ 0 h 48"/>
                  <a:gd name="T50" fmla="*/ 8 w 18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4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1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6" y="40"/>
                    </a:lnTo>
                    <a:lnTo>
                      <a:pt x="14" y="44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6" y="48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457"/>
              <p:cNvSpPr>
                <a:spLocks noEditPoints="1"/>
              </p:cNvSpPr>
              <p:nvPr/>
            </p:nvSpPr>
            <p:spPr bwMode="auto">
              <a:xfrm>
                <a:off x="4440" y="764"/>
                <a:ext cx="22" cy="52"/>
              </a:xfrm>
              <a:custGeom>
                <a:avLst/>
                <a:gdLst>
                  <a:gd name="T0" fmla="*/ 10 w 22"/>
                  <a:gd name="T1" fmla="*/ 2 h 52"/>
                  <a:gd name="T2" fmla="*/ 10 w 22"/>
                  <a:gd name="T3" fmla="*/ 2 h 52"/>
                  <a:gd name="T4" fmla="*/ 10 w 22"/>
                  <a:gd name="T5" fmla="*/ 2 h 52"/>
                  <a:gd name="T6" fmla="*/ 6 w 22"/>
                  <a:gd name="T7" fmla="*/ 4 h 52"/>
                  <a:gd name="T8" fmla="*/ 4 w 22"/>
                  <a:gd name="T9" fmla="*/ 8 h 52"/>
                  <a:gd name="T10" fmla="*/ 2 w 22"/>
                  <a:gd name="T11" fmla="*/ 14 h 52"/>
                  <a:gd name="T12" fmla="*/ 0 w 22"/>
                  <a:gd name="T13" fmla="*/ 20 h 52"/>
                  <a:gd name="T14" fmla="*/ 2 w 22"/>
                  <a:gd name="T15" fmla="*/ 40 h 52"/>
                  <a:gd name="T16" fmla="*/ 2 w 22"/>
                  <a:gd name="T17" fmla="*/ 40 h 52"/>
                  <a:gd name="T18" fmla="*/ 2 w 22"/>
                  <a:gd name="T19" fmla="*/ 46 h 52"/>
                  <a:gd name="T20" fmla="*/ 6 w 22"/>
                  <a:gd name="T21" fmla="*/ 50 h 52"/>
                  <a:gd name="T22" fmla="*/ 6 w 22"/>
                  <a:gd name="T23" fmla="*/ 50 h 52"/>
                  <a:gd name="T24" fmla="*/ 8 w 22"/>
                  <a:gd name="T25" fmla="*/ 52 h 52"/>
                  <a:gd name="T26" fmla="*/ 12 w 22"/>
                  <a:gd name="T27" fmla="*/ 50 h 52"/>
                  <a:gd name="T28" fmla="*/ 12 w 22"/>
                  <a:gd name="T29" fmla="*/ 50 h 52"/>
                  <a:gd name="T30" fmla="*/ 16 w 22"/>
                  <a:gd name="T31" fmla="*/ 48 h 52"/>
                  <a:gd name="T32" fmla="*/ 18 w 22"/>
                  <a:gd name="T33" fmla="*/ 44 h 52"/>
                  <a:gd name="T34" fmla="*/ 20 w 22"/>
                  <a:gd name="T35" fmla="*/ 38 h 52"/>
                  <a:gd name="T36" fmla="*/ 22 w 22"/>
                  <a:gd name="T37" fmla="*/ 32 h 52"/>
                  <a:gd name="T38" fmla="*/ 22 w 22"/>
                  <a:gd name="T39" fmla="*/ 12 h 52"/>
                  <a:gd name="T40" fmla="*/ 22 w 22"/>
                  <a:gd name="T41" fmla="*/ 12 h 52"/>
                  <a:gd name="T42" fmla="*/ 20 w 22"/>
                  <a:gd name="T43" fmla="*/ 6 h 52"/>
                  <a:gd name="T44" fmla="*/ 16 w 22"/>
                  <a:gd name="T45" fmla="*/ 2 h 52"/>
                  <a:gd name="T46" fmla="*/ 16 w 22"/>
                  <a:gd name="T47" fmla="*/ 2 h 52"/>
                  <a:gd name="T48" fmla="*/ 14 w 22"/>
                  <a:gd name="T49" fmla="*/ 0 h 52"/>
                  <a:gd name="T50" fmla="*/ 10 w 22"/>
                  <a:gd name="T51" fmla="*/ 2 h 52"/>
                  <a:gd name="T52" fmla="*/ 10 w 22"/>
                  <a:gd name="T53" fmla="*/ 2 h 52"/>
                  <a:gd name="T54" fmla="*/ 6 w 22"/>
                  <a:gd name="T55" fmla="*/ 48 h 52"/>
                  <a:gd name="T56" fmla="*/ 6 w 22"/>
                  <a:gd name="T57" fmla="*/ 48 h 52"/>
                  <a:gd name="T58" fmla="*/ 4 w 22"/>
                  <a:gd name="T59" fmla="*/ 46 h 52"/>
                  <a:gd name="T60" fmla="*/ 4 w 22"/>
                  <a:gd name="T61" fmla="*/ 40 h 52"/>
                  <a:gd name="T62" fmla="*/ 4 w 22"/>
                  <a:gd name="T63" fmla="*/ 20 h 52"/>
                  <a:gd name="T64" fmla="*/ 4 w 22"/>
                  <a:gd name="T65" fmla="*/ 20 h 52"/>
                  <a:gd name="T66" fmla="*/ 4 w 22"/>
                  <a:gd name="T67" fmla="*/ 14 h 52"/>
                  <a:gd name="T68" fmla="*/ 6 w 22"/>
                  <a:gd name="T69" fmla="*/ 10 h 52"/>
                  <a:gd name="T70" fmla="*/ 8 w 22"/>
                  <a:gd name="T71" fmla="*/ 6 h 52"/>
                  <a:gd name="T72" fmla="*/ 10 w 22"/>
                  <a:gd name="T73" fmla="*/ 4 h 52"/>
                  <a:gd name="T74" fmla="*/ 12 w 22"/>
                  <a:gd name="T75" fmla="*/ 4 h 52"/>
                  <a:gd name="T76" fmla="*/ 12 w 22"/>
                  <a:gd name="T77" fmla="*/ 4 h 52"/>
                  <a:gd name="T78" fmla="*/ 16 w 22"/>
                  <a:gd name="T79" fmla="*/ 4 h 52"/>
                  <a:gd name="T80" fmla="*/ 16 w 22"/>
                  <a:gd name="T81" fmla="*/ 4 h 52"/>
                  <a:gd name="T82" fmla="*/ 18 w 22"/>
                  <a:gd name="T83" fmla="*/ 6 h 52"/>
                  <a:gd name="T84" fmla="*/ 18 w 22"/>
                  <a:gd name="T85" fmla="*/ 12 h 52"/>
                  <a:gd name="T86" fmla="*/ 18 w 22"/>
                  <a:gd name="T87" fmla="*/ 12 h 52"/>
                  <a:gd name="T88" fmla="*/ 18 w 22"/>
                  <a:gd name="T89" fmla="*/ 32 h 52"/>
                  <a:gd name="T90" fmla="*/ 18 w 22"/>
                  <a:gd name="T91" fmla="*/ 32 h 52"/>
                  <a:gd name="T92" fmla="*/ 18 w 22"/>
                  <a:gd name="T93" fmla="*/ 38 h 52"/>
                  <a:gd name="T94" fmla="*/ 16 w 22"/>
                  <a:gd name="T95" fmla="*/ 42 h 52"/>
                  <a:gd name="T96" fmla="*/ 14 w 22"/>
                  <a:gd name="T97" fmla="*/ 46 h 52"/>
                  <a:gd name="T98" fmla="*/ 12 w 22"/>
                  <a:gd name="T99" fmla="*/ 48 h 52"/>
                  <a:gd name="T100" fmla="*/ 12 w 22"/>
                  <a:gd name="T101" fmla="*/ 48 h 52"/>
                  <a:gd name="T102" fmla="*/ 8 w 22"/>
                  <a:gd name="T103" fmla="*/ 50 h 52"/>
                  <a:gd name="T104" fmla="*/ 6 w 22"/>
                  <a:gd name="T105" fmla="*/ 48 h 52"/>
                  <a:gd name="T106" fmla="*/ 6 w 22"/>
                  <a:gd name="T10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52">
                    <a:moveTo>
                      <a:pt x="10" y="2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6" y="48"/>
                    </a:lnTo>
                    <a:lnTo>
                      <a:pt x="18" y="44"/>
                    </a:lnTo>
                    <a:lnTo>
                      <a:pt x="20" y="38"/>
                    </a:lnTo>
                    <a:lnTo>
                      <a:pt x="22" y="3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  <a:moveTo>
                      <a:pt x="6" y="48"/>
                    </a:moveTo>
                    <a:lnTo>
                      <a:pt x="6" y="48"/>
                    </a:lnTo>
                    <a:lnTo>
                      <a:pt x="4" y="46"/>
                    </a:lnTo>
                    <a:lnTo>
                      <a:pt x="4" y="4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8"/>
                    </a:lnTo>
                    <a:lnTo>
                      <a:pt x="16" y="42"/>
                    </a:lnTo>
                    <a:lnTo>
                      <a:pt x="14" y="4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458"/>
              <p:cNvSpPr>
                <a:spLocks/>
              </p:cNvSpPr>
              <p:nvPr/>
            </p:nvSpPr>
            <p:spPr bwMode="auto">
              <a:xfrm>
                <a:off x="4294" y="828"/>
                <a:ext cx="40" cy="58"/>
              </a:xfrm>
              <a:custGeom>
                <a:avLst/>
                <a:gdLst>
                  <a:gd name="T0" fmla="*/ 14 w 40"/>
                  <a:gd name="T1" fmla="*/ 0 h 58"/>
                  <a:gd name="T2" fmla="*/ 24 w 40"/>
                  <a:gd name="T3" fmla="*/ 0 h 58"/>
                  <a:gd name="T4" fmla="*/ 24 w 40"/>
                  <a:gd name="T5" fmla="*/ 0 h 58"/>
                  <a:gd name="T6" fmla="*/ 30 w 40"/>
                  <a:gd name="T7" fmla="*/ 2 h 58"/>
                  <a:gd name="T8" fmla="*/ 34 w 40"/>
                  <a:gd name="T9" fmla="*/ 4 h 58"/>
                  <a:gd name="T10" fmla="*/ 38 w 40"/>
                  <a:gd name="T11" fmla="*/ 8 h 58"/>
                  <a:gd name="T12" fmla="*/ 40 w 40"/>
                  <a:gd name="T13" fmla="*/ 14 h 58"/>
                  <a:gd name="T14" fmla="*/ 40 w 40"/>
                  <a:gd name="T15" fmla="*/ 46 h 58"/>
                  <a:gd name="T16" fmla="*/ 40 w 40"/>
                  <a:gd name="T17" fmla="*/ 46 h 58"/>
                  <a:gd name="T18" fmla="*/ 38 w 40"/>
                  <a:gd name="T19" fmla="*/ 50 h 58"/>
                  <a:gd name="T20" fmla="*/ 34 w 40"/>
                  <a:gd name="T21" fmla="*/ 56 h 58"/>
                  <a:gd name="T22" fmla="*/ 30 w 40"/>
                  <a:gd name="T23" fmla="*/ 58 h 58"/>
                  <a:gd name="T24" fmla="*/ 24 w 40"/>
                  <a:gd name="T25" fmla="*/ 58 h 58"/>
                  <a:gd name="T26" fmla="*/ 14 w 40"/>
                  <a:gd name="T27" fmla="*/ 58 h 58"/>
                  <a:gd name="T28" fmla="*/ 14 w 40"/>
                  <a:gd name="T29" fmla="*/ 58 h 58"/>
                  <a:gd name="T30" fmla="*/ 8 w 40"/>
                  <a:gd name="T31" fmla="*/ 58 h 58"/>
                  <a:gd name="T32" fmla="*/ 4 w 40"/>
                  <a:gd name="T33" fmla="*/ 56 h 58"/>
                  <a:gd name="T34" fmla="*/ 0 w 40"/>
                  <a:gd name="T35" fmla="*/ 50 h 58"/>
                  <a:gd name="T36" fmla="*/ 0 w 40"/>
                  <a:gd name="T37" fmla="*/ 46 h 58"/>
                  <a:gd name="T38" fmla="*/ 0 w 40"/>
                  <a:gd name="T39" fmla="*/ 14 h 58"/>
                  <a:gd name="T40" fmla="*/ 0 w 40"/>
                  <a:gd name="T41" fmla="*/ 14 h 58"/>
                  <a:gd name="T42" fmla="*/ 0 w 40"/>
                  <a:gd name="T43" fmla="*/ 8 h 58"/>
                  <a:gd name="T44" fmla="*/ 4 w 40"/>
                  <a:gd name="T45" fmla="*/ 4 h 58"/>
                  <a:gd name="T46" fmla="*/ 8 w 40"/>
                  <a:gd name="T47" fmla="*/ 2 h 58"/>
                  <a:gd name="T48" fmla="*/ 14 w 40"/>
                  <a:gd name="T49" fmla="*/ 0 h 58"/>
                  <a:gd name="T50" fmla="*/ 14 w 40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58">
                    <a:moveTo>
                      <a:pt x="1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38" y="8"/>
                    </a:lnTo>
                    <a:lnTo>
                      <a:pt x="40" y="1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8" y="50"/>
                    </a:lnTo>
                    <a:lnTo>
                      <a:pt x="34" y="56"/>
                    </a:lnTo>
                    <a:lnTo>
                      <a:pt x="30" y="58"/>
                    </a:lnTo>
                    <a:lnTo>
                      <a:pt x="24" y="58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8" y="58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459"/>
              <p:cNvSpPr>
                <a:spLocks noEditPoints="1"/>
              </p:cNvSpPr>
              <p:nvPr/>
            </p:nvSpPr>
            <p:spPr bwMode="auto">
              <a:xfrm>
                <a:off x="4292" y="826"/>
                <a:ext cx="44" cy="62"/>
              </a:xfrm>
              <a:custGeom>
                <a:avLst/>
                <a:gdLst>
                  <a:gd name="T0" fmla="*/ 16 w 44"/>
                  <a:gd name="T1" fmla="*/ 0 h 62"/>
                  <a:gd name="T2" fmla="*/ 16 w 44"/>
                  <a:gd name="T3" fmla="*/ 0 h 62"/>
                  <a:gd name="T4" fmla="*/ 10 w 44"/>
                  <a:gd name="T5" fmla="*/ 2 h 62"/>
                  <a:gd name="T6" fmla="*/ 4 w 44"/>
                  <a:gd name="T7" fmla="*/ 6 h 62"/>
                  <a:gd name="T8" fmla="*/ 0 w 44"/>
                  <a:gd name="T9" fmla="*/ 10 h 62"/>
                  <a:gd name="T10" fmla="*/ 0 w 44"/>
                  <a:gd name="T11" fmla="*/ 16 h 62"/>
                  <a:gd name="T12" fmla="*/ 0 w 44"/>
                  <a:gd name="T13" fmla="*/ 48 h 62"/>
                  <a:gd name="T14" fmla="*/ 0 w 44"/>
                  <a:gd name="T15" fmla="*/ 48 h 62"/>
                  <a:gd name="T16" fmla="*/ 0 w 44"/>
                  <a:gd name="T17" fmla="*/ 54 h 62"/>
                  <a:gd name="T18" fmla="*/ 4 w 44"/>
                  <a:gd name="T19" fmla="*/ 58 h 62"/>
                  <a:gd name="T20" fmla="*/ 10 w 44"/>
                  <a:gd name="T21" fmla="*/ 62 h 62"/>
                  <a:gd name="T22" fmla="*/ 16 w 44"/>
                  <a:gd name="T23" fmla="*/ 62 h 62"/>
                  <a:gd name="T24" fmla="*/ 26 w 44"/>
                  <a:gd name="T25" fmla="*/ 62 h 62"/>
                  <a:gd name="T26" fmla="*/ 26 w 44"/>
                  <a:gd name="T27" fmla="*/ 62 h 62"/>
                  <a:gd name="T28" fmla="*/ 32 w 44"/>
                  <a:gd name="T29" fmla="*/ 62 h 62"/>
                  <a:gd name="T30" fmla="*/ 38 w 44"/>
                  <a:gd name="T31" fmla="*/ 58 h 62"/>
                  <a:gd name="T32" fmla="*/ 42 w 44"/>
                  <a:gd name="T33" fmla="*/ 54 h 62"/>
                  <a:gd name="T34" fmla="*/ 44 w 44"/>
                  <a:gd name="T35" fmla="*/ 48 h 62"/>
                  <a:gd name="T36" fmla="*/ 44 w 44"/>
                  <a:gd name="T37" fmla="*/ 16 h 62"/>
                  <a:gd name="T38" fmla="*/ 44 w 44"/>
                  <a:gd name="T39" fmla="*/ 16 h 62"/>
                  <a:gd name="T40" fmla="*/ 42 w 44"/>
                  <a:gd name="T41" fmla="*/ 10 h 62"/>
                  <a:gd name="T42" fmla="*/ 38 w 44"/>
                  <a:gd name="T43" fmla="*/ 6 h 62"/>
                  <a:gd name="T44" fmla="*/ 32 w 44"/>
                  <a:gd name="T45" fmla="*/ 2 h 62"/>
                  <a:gd name="T46" fmla="*/ 26 w 44"/>
                  <a:gd name="T47" fmla="*/ 0 h 62"/>
                  <a:gd name="T48" fmla="*/ 16 w 44"/>
                  <a:gd name="T49" fmla="*/ 0 h 62"/>
                  <a:gd name="T50" fmla="*/ 4 w 44"/>
                  <a:gd name="T51" fmla="*/ 48 h 62"/>
                  <a:gd name="T52" fmla="*/ 4 w 44"/>
                  <a:gd name="T53" fmla="*/ 16 h 62"/>
                  <a:gd name="T54" fmla="*/ 4 w 44"/>
                  <a:gd name="T55" fmla="*/ 16 h 62"/>
                  <a:gd name="T56" fmla="*/ 4 w 44"/>
                  <a:gd name="T57" fmla="*/ 12 h 62"/>
                  <a:gd name="T58" fmla="*/ 8 w 44"/>
                  <a:gd name="T59" fmla="*/ 8 h 62"/>
                  <a:gd name="T60" fmla="*/ 12 w 44"/>
                  <a:gd name="T61" fmla="*/ 6 h 62"/>
                  <a:gd name="T62" fmla="*/ 16 w 44"/>
                  <a:gd name="T63" fmla="*/ 6 h 62"/>
                  <a:gd name="T64" fmla="*/ 26 w 44"/>
                  <a:gd name="T65" fmla="*/ 6 h 62"/>
                  <a:gd name="T66" fmla="*/ 26 w 44"/>
                  <a:gd name="T67" fmla="*/ 6 h 62"/>
                  <a:gd name="T68" fmla="*/ 32 w 44"/>
                  <a:gd name="T69" fmla="*/ 6 h 62"/>
                  <a:gd name="T70" fmla="*/ 36 w 44"/>
                  <a:gd name="T71" fmla="*/ 8 h 62"/>
                  <a:gd name="T72" fmla="*/ 38 w 44"/>
                  <a:gd name="T73" fmla="*/ 12 h 62"/>
                  <a:gd name="T74" fmla="*/ 40 w 44"/>
                  <a:gd name="T75" fmla="*/ 16 h 62"/>
                  <a:gd name="T76" fmla="*/ 40 w 44"/>
                  <a:gd name="T77" fmla="*/ 48 h 62"/>
                  <a:gd name="T78" fmla="*/ 40 w 44"/>
                  <a:gd name="T79" fmla="*/ 48 h 62"/>
                  <a:gd name="T80" fmla="*/ 38 w 44"/>
                  <a:gd name="T81" fmla="*/ 52 h 62"/>
                  <a:gd name="T82" fmla="*/ 36 w 44"/>
                  <a:gd name="T83" fmla="*/ 56 h 62"/>
                  <a:gd name="T84" fmla="*/ 32 w 44"/>
                  <a:gd name="T85" fmla="*/ 58 h 62"/>
                  <a:gd name="T86" fmla="*/ 26 w 44"/>
                  <a:gd name="T87" fmla="*/ 58 h 62"/>
                  <a:gd name="T88" fmla="*/ 16 w 44"/>
                  <a:gd name="T89" fmla="*/ 58 h 62"/>
                  <a:gd name="T90" fmla="*/ 16 w 44"/>
                  <a:gd name="T91" fmla="*/ 58 h 62"/>
                  <a:gd name="T92" fmla="*/ 12 w 44"/>
                  <a:gd name="T93" fmla="*/ 58 h 62"/>
                  <a:gd name="T94" fmla="*/ 8 w 44"/>
                  <a:gd name="T95" fmla="*/ 56 h 62"/>
                  <a:gd name="T96" fmla="*/ 4 w 44"/>
                  <a:gd name="T97" fmla="*/ 52 h 62"/>
                  <a:gd name="T98" fmla="*/ 4 w 44"/>
                  <a:gd name="T99" fmla="*/ 48 h 62"/>
                  <a:gd name="T100" fmla="*/ 4 w 44"/>
                  <a:gd name="T10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" h="6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4" y="58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32" y="62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0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6" y="0"/>
                    </a:lnTo>
                    <a:lnTo>
                      <a:pt x="16" y="0"/>
                    </a:lnTo>
                    <a:close/>
                    <a:moveTo>
                      <a:pt x="4" y="48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6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52"/>
                    </a:lnTo>
                    <a:lnTo>
                      <a:pt x="36" y="56"/>
                    </a:lnTo>
                    <a:lnTo>
                      <a:pt x="32" y="58"/>
                    </a:lnTo>
                    <a:lnTo>
                      <a:pt x="2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4" y="48"/>
                    </a:lnTo>
                    <a:lnTo>
                      <a:pt x="4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460"/>
              <p:cNvSpPr>
                <a:spLocks/>
              </p:cNvSpPr>
              <p:nvPr/>
            </p:nvSpPr>
            <p:spPr bwMode="auto">
              <a:xfrm>
                <a:off x="4144" y="780"/>
                <a:ext cx="20" cy="56"/>
              </a:xfrm>
              <a:custGeom>
                <a:avLst/>
                <a:gdLst>
                  <a:gd name="T0" fmla="*/ 10 w 20"/>
                  <a:gd name="T1" fmla="*/ 0 h 56"/>
                  <a:gd name="T2" fmla="*/ 10 w 20"/>
                  <a:gd name="T3" fmla="*/ 0 h 56"/>
                  <a:gd name="T4" fmla="*/ 10 w 20"/>
                  <a:gd name="T5" fmla="*/ 0 h 56"/>
                  <a:gd name="T6" fmla="*/ 6 w 20"/>
                  <a:gd name="T7" fmla="*/ 0 h 56"/>
                  <a:gd name="T8" fmla="*/ 2 w 20"/>
                  <a:gd name="T9" fmla="*/ 0 h 56"/>
                  <a:gd name="T10" fmla="*/ 0 w 20"/>
                  <a:gd name="T11" fmla="*/ 4 h 56"/>
                  <a:gd name="T12" fmla="*/ 0 w 20"/>
                  <a:gd name="T13" fmla="*/ 10 h 56"/>
                  <a:gd name="T14" fmla="*/ 0 w 20"/>
                  <a:gd name="T15" fmla="*/ 36 h 56"/>
                  <a:gd name="T16" fmla="*/ 0 w 20"/>
                  <a:gd name="T17" fmla="*/ 36 h 56"/>
                  <a:gd name="T18" fmla="*/ 0 w 20"/>
                  <a:gd name="T19" fmla="*/ 42 h 56"/>
                  <a:gd name="T20" fmla="*/ 2 w 20"/>
                  <a:gd name="T21" fmla="*/ 48 h 56"/>
                  <a:gd name="T22" fmla="*/ 6 w 20"/>
                  <a:gd name="T23" fmla="*/ 52 h 56"/>
                  <a:gd name="T24" fmla="*/ 10 w 20"/>
                  <a:gd name="T25" fmla="*/ 56 h 56"/>
                  <a:gd name="T26" fmla="*/ 10 w 20"/>
                  <a:gd name="T27" fmla="*/ 56 h 56"/>
                  <a:gd name="T28" fmla="*/ 10 w 20"/>
                  <a:gd name="T29" fmla="*/ 56 h 56"/>
                  <a:gd name="T30" fmla="*/ 14 w 20"/>
                  <a:gd name="T31" fmla="*/ 56 h 56"/>
                  <a:gd name="T32" fmla="*/ 16 w 20"/>
                  <a:gd name="T33" fmla="*/ 54 h 56"/>
                  <a:gd name="T34" fmla="*/ 20 w 20"/>
                  <a:gd name="T35" fmla="*/ 50 h 56"/>
                  <a:gd name="T36" fmla="*/ 20 w 20"/>
                  <a:gd name="T37" fmla="*/ 44 h 56"/>
                  <a:gd name="T38" fmla="*/ 20 w 20"/>
                  <a:gd name="T39" fmla="*/ 20 h 56"/>
                  <a:gd name="T40" fmla="*/ 20 w 20"/>
                  <a:gd name="T41" fmla="*/ 20 h 56"/>
                  <a:gd name="T42" fmla="*/ 20 w 20"/>
                  <a:gd name="T43" fmla="*/ 14 h 56"/>
                  <a:gd name="T44" fmla="*/ 16 w 20"/>
                  <a:gd name="T45" fmla="*/ 8 h 56"/>
                  <a:gd name="T46" fmla="*/ 14 w 20"/>
                  <a:gd name="T47" fmla="*/ 2 h 56"/>
                  <a:gd name="T48" fmla="*/ 10 w 20"/>
                  <a:gd name="T49" fmla="*/ 0 h 56"/>
                  <a:gd name="T50" fmla="*/ 10 w 2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56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6"/>
                    </a:lnTo>
                    <a:lnTo>
                      <a:pt x="16" y="54"/>
                    </a:lnTo>
                    <a:lnTo>
                      <a:pt x="20" y="50"/>
                    </a:lnTo>
                    <a:lnTo>
                      <a:pt x="20" y="4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461"/>
              <p:cNvSpPr>
                <a:spLocks noEditPoints="1"/>
              </p:cNvSpPr>
              <p:nvPr/>
            </p:nvSpPr>
            <p:spPr bwMode="auto">
              <a:xfrm>
                <a:off x="4142" y="778"/>
                <a:ext cx="24" cy="60"/>
              </a:xfrm>
              <a:custGeom>
                <a:avLst/>
                <a:gdLst>
                  <a:gd name="T0" fmla="*/ 4 w 24"/>
                  <a:gd name="T1" fmla="*/ 0 h 60"/>
                  <a:gd name="T2" fmla="*/ 4 w 24"/>
                  <a:gd name="T3" fmla="*/ 0 h 60"/>
                  <a:gd name="T4" fmla="*/ 2 w 24"/>
                  <a:gd name="T5" fmla="*/ 6 h 60"/>
                  <a:gd name="T6" fmla="*/ 0 w 24"/>
                  <a:gd name="T7" fmla="*/ 12 h 60"/>
                  <a:gd name="T8" fmla="*/ 0 w 24"/>
                  <a:gd name="T9" fmla="*/ 38 h 60"/>
                  <a:gd name="T10" fmla="*/ 0 w 24"/>
                  <a:gd name="T11" fmla="*/ 38 h 60"/>
                  <a:gd name="T12" fmla="*/ 0 w 24"/>
                  <a:gd name="T13" fmla="*/ 44 h 60"/>
                  <a:gd name="T14" fmla="*/ 4 w 24"/>
                  <a:gd name="T15" fmla="*/ 50 h 60"/>
                  <a:gd name="T16" fmla="*/ 6 w 24"/>
                  <a:gd name="T17" fmla="*/ 56 h 60"/>
                  <a:gd name="T18" fmla="*/ 10 w 24"/>
                  <a:gd name="T19" fmla="*/ 58 h 60"/>
                  <a:gd name="T20" fmla="*/ 10 w 24"/>
                  <a:gd name="T21" fmla="*/ 58 h 60"/>
                  <a:gd name="T22" fmla="*/ 14 w 24"/>
                  <a:gd name="T23" fmla="*/ 60 h 60"/>
                  <a:gd name="T24" fmla="*/ 18 w 24"/>
                  <a:gd name="T25" fmla="*/ 58 h 60"/>
                  <a:gd name="T26" fmla="*/ 18 w 24"/>
                  <a:gd name="T27" fmla="*/ 58 h 60"/>
                  <a:gd name="T28" fmla="*/ 22 w 24"/>
                  <a:gd name="T29" fmla="*/ 54 h 60"/>
                  <a:gd name="T30" fmla="*/ 24 w 24"/>
                  <a:gd name="T31" fmla="*/ 46 h 60"/>
                  <a:gd name="T32" fmla="*/ 24 w 24"/>
                  <a:gd name="T33" fmla="*/ 22 h 60"/>
                  <a:gd name="T34" fmla="*/ 24 w 24"/>
                  <a:gd name="T35" fmla="*/ 22 h 60"/>
                  <a:gd name="T36" fmla="*/ 22 w 24"/>
                  <a:gd name="T37" fmla="*/ 16 h 60"/>
                  <a:gd name="T38" fmla="*/ 20 w 24"/>
                  <a:gd name="T39" fmla="*/ 8 h 60"/>
                  <a:gd name="T40" fmla="*/ 16 w 24"/>
                  <a:gd name="T41" fmla="*/ 4 h 60"/>
                  <a:gd name="T42" fmla="*/ 12 w 24"/>
                  <a:gd name="T43" fmla="*/ 0 h 60"/>
                  <a:gd name="T44" fmla="*/ 12 w 24"/>
                  <a:gd name="T45" fmla="*/ 0 h 60"/>
                  <a:gd name="T46" fmla="*/ 12 w 24"/>
                  <a:gd name="T47" fmla="*/ 0 h 60"/>
                  <a:gd name="T48" fmla="*/ 8 w 24"/>
                  <a:gd name="T49" fmla="*/ 0 h 60"/>
                  <a:gd name="T50" fmla="*/ 4 w 24"/>
                  <a:gd name="T51" fmla="*/ 0 h 60"/>
                  <a:gd name="T52" fmla="*/ 4 w 24"/>
                  <a:gd name="T53" fmla="*/ 0 h 60"/>
                  <a:gd name="T54" fmla="*/ 12 w 24"/>
                  <a:gd name="T55" fmla="*/ 56 h 60"/>
                  <a:gd name="T56" fmla="*/ 12 w 24"/>
                  <a:gd name="T57" fmla="*/ 56 h 60"/>
                  <a:gd name="T58" fmla="*/ 8 w 24"/>
                  <a:gd name="T59" fmla="*/ 54 h 60"/>
                  <a:gd name="T60" fmla="*/ 6 w 24"/>
                  <a:gd name="T61" fmla="*/ 50 h 60"/>
                  <a:gd name="T62" fmla="*/ 4 w 24"/>
                  <a:gd name="T63" fmla="*/ 44 h 60"/>
                  <a:gd name="T64" fmla="*/ 2 w 24"/>
                  <a:gd name="T65" fmla="*/ 38 h 60"/>
                  <a:gd name="T66" fmla="*/ 2 w 24"/>
                  <a:gd name="T67" fmla="*/ 12 h 60"/>
                  <a:gd name="T68" fmla="*/ 2 w 24"/>
                  <a:gd name="T69" fmla="*/ 12 h 60"/>
                  <a:gd name="T70" fmla="*/ 4 w 24"/>
                  <a:gd name="T71" fmla="*/ 6 h 60"/>
                  <a:gd name="T72" fmla="*/ 6 w 24"/>
                  <a:gd name="T73" fmla="*/ 2 h 60"/>
                  <a:gd name="T74" fmla="*/ 6 w 24"/>
                  <a:gd name="T75" fmla="*/ 2 h 60"/>
                  <a:gd name="T76" fmla="*/ 8 w 24"/>
                  <a:gd name="T77" fmla="*/ 2 h 60"/>
                  <a:gd name="T78" fmla="*/ 10 w 24"/>
                  <a:gd name="T79" fmla="*/ 2 h 60"/>
                  <a:gd name="T80" fmla="*/ 12 w 24"/>
                  <a:gd name="T81" fmla="*/ 2 h 60"/>
                  <a:gd name="T82" fmla="*/ 12 w 24"/>
                  <a:gd name="T83" fmla="*/ 2 h 60"/>
                  <a:gd name="T84" fmla="*/ 14 w 24"/>
                  <a:gd name="T85" fmla="*/ 6 h 60"/>
                  <a:gd name="T86" fmla="*/ 18 w 24"/>
                  <a:gd name="T87" fmla="*/ 10 h 60"/>
                  <a:gd name="T88" fmla="*/ 20 w 24"/>
                  <a:gd name="T89" fmla="*/ 16 h 60"/>
                  <a:gd name="T90" fmla="*/ 20 w 24"/>
                  <a:gd name="T91" fmla="*/ 22 h 60"/>
                  <a:gd name="T92" fmla="*/ 20 w 24"/>
                  <a:gd name="T93" fmla="*/ 46 h 60"/>
                  <a:gd name="T94" fmla="*/ 20 w 24"/>
                  <a:gd name="T95" fmla="*/ 46 h 60"/>
                  <a:gd name="T96" fmla="*/ 20 w 24"/>
                  <a:gd name="T97" fmla="*/ 52 h 60"/>
                  <a:gd name="T98" fmla="*/ 18 w 24"/>
                  <a:gd name="T99" fmla="*/ 56 h 60"/>
                  <a:gd name="T100" fmla="*/ 18 w 24"/>
                  <a:gd name="T101" fmla="*/ 56 h 60"/>
                  <a:gd name="T102" fmla="*/ 14 w 24"/>
                  <a:gd name="T103" fmla="*/ 58 h 60"/>
                  <a:gd name="T104" fmla="*/ 12 w 24"/>
                  <a:gd name="T105" fmla="*/ 56 h 60"/>
                  <a:gd name="T106" fmla="*/ 12 w 24"/>
                  <a:gd name="T10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" h="60">
                    <a:moveTo>
                      <a:pt x="4" y="0"/>
                    </a:moveTo>
                    <a:lnTo>
                      <a:pt x="4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0"/>
                    </a:lnTo>
                    <a:lnTo>
                      <a:pt x="6" y="56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4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2" y="54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2" y="16"/>
                    </a:lnTo>
                    <a:lnTo>
                      <a:pt x="20" y="8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  <a:moveTo>
                      <a:pt x="12" y="56"/>
                    </a:moveTo>
                    <a:lnTo>
                      <a:pt x="12" y="56"/>
                    </a:lnTo>
                    <a:lnTo>
                      <a:pt x="8" y="54"/>
                    </a:lnTo>
                    <a:lnTo>
                      <a:pt x="6" y="50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8" y="10"/>
                    </a:lnTo>
                    <a:lnTo>
                      <a:pt x="20" y="16"/>
                    </a:lnTo>
                    <a:lnTo>
                      <a:pt x="20" y="22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52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4" y="58"/>
                    </a:lnTo>
                    <a:lnTo>
                      <a:pt x="12" y="56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462"/>
              <p:cNvSpPr>
                <a:spLocks/>
              </p:cNvSpPr>
              <p:nvPr/>
            </p:nvSpPr>
            <p:spPr bwMode="auto">
              <a:xfrm>
                <a:off x="4126" y="770"/>
                <a:ext cx="18" cy="48"/>
              </a:xfrm>
              <a:custGeom>
                <a:avLst/>
                <a:gdLst>
                  <a:gd name="T0" fmla="*/ 8 w 18"/>
                  <a:gd name="T1" fmla="*/ 0 h 48"/>
                  <a:gd name="T2" fmla="*/ 8 w 18"/>
                  <a:gd name="T3" fmla="*/ 0 h 48"/>
                  <a:gd name="T4" fmla="*/ 8 w 18"/>
                  <a:gd name="T5" fmla="*/ 0 h 48"/>
                  <a:gd name="T6" fmla="*/ 4 w 18"/>
                  <a:gd name="T7" fmla="*/ 0 h 48"/>
                  <a:gd name="T8" fmla="*/ 2 w 18"/>
                  <a:gd name="T9" fmla="*/ 2 h 48"/>
                  <a:gd name="T10" fmla="*/ 0 w 18"/>
                  <a:gd name="T11" fmla="*/ 4 h 48"/>
                  <a:gd name="T12" fmla="*/ 0 w 18"/>
                  <a:gd name="T13" fmla="*/ 10 h 48"/>
                  <a:gd name="T14" fmla="*/ 0 w 18"/>
                  <a:gd name="T15" fmla="*/ 30 h 48"/>
                  <a:gd name="T16" fmla="*/ 0 w 18"/>
                  <a:gd name="T17" fmla="*/ 30 h 48"/>
                  <a:gd name="T18" fmla="*/ 0 w 18"/>
                  <a:gd name="T19" fmla="*/ 36 h 48"/>
                  <a:gd name="T20" fmla="*/ 2 w 18"/>
                  <a:gd name="T21" fmla="*/ 40 h 48"/>
                  <a:gd name="T22" fmla="*/ 4 w 18"/>
                  <a:gd name="T23" fmla="*/ 44 h 48"/>
                  <a:gd name="T24" fmla="*/ 8 w 18"/>
                  <a:gd name="T25" fmla="*/ 48 h 48"/>
                  <a:gd name="T26" fmla="*/ 8 w 18"/>
                  <a:gd name="T27" fmla="*/ 48 h 48"/>
                  <a:gd name="T28" fmla="*/ 8 w 18"/>
                  <a:gd name="T29" fmla="*/ 48 h 48"/>
                  <a:gd name="T30" fmla="*/ 12 w 18"/>
                  <a:gd name="T31" fmla="*/ 48 h 48"/>
                  <a:gd name="T32" fmla="*/ 14 w 18"/>
                  <a:gd name="T33" fmla="*/ 46 h 48"/>
                  <a:gd name="T34" fmla="*/ 16 w 18"/>
                  <a:gd name="T35" fmla="*/ 42 h 48"/>
                  <a:gd name="T36" fmla="*/ 18 w 18"/>
                  <a:gd name="T37" fmla="*/ 38 h 48"/>
                  <a:gd name="T38" fmla="*/ 18 w 18"/>
                  <a:gd name="T39" fmla="*/ 18 h 48"/>
                  <a:gd name="T40" fmla="*/ 18 w 18"/>
                  <a:gd name="T41" fmla="*/ 18 h 48"/>
                  <a:gd name="T42" fmla="*/ 16 w 18"/>
                  <a:gd name="T43" fmla="*/ 12 h 48"/>
                  <a:gd name="T44" fmla="*/ 14 w 18"/>
                  <a:gd name="T45" fmla="*/ 6 h 48"/>
                  <a:gd name="T46" fmla="*/ 12 w 18"/>
                  <a:gd name="T47" fmla="*/ 2 h 48"/>
                  <a:gd name="T48" fmla="*/ 8 w 18"/>
                  <a:gd name="T49" fmla="*/ 0 h 48"/>
                  <a:gd name="T50" fmla="*/ 8 w 18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4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4" y="44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2" y="48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6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463"/>
              <p:cNvSpPr>
                <a:spLocks noEditPoints="1"/>
              </p:cNvSpPr>
              <p:nvPr/>
            </p:nvSpPr>
            <p:spPr bwMode="auto">
              <a:xfrm>
                <a:off x="4124" y="768"/>
                <a:ext cx="20" cy="52"/>
              </a:xfrm>
              <a:custGeom>
                <a:avLst/>
                <a:gdLst>
                  <a:gd name="T0" fmla="*/ 4 w 20"/>
                  <a:gd name="T1" fmla="*/ 2 h 52"/>
                  <a:gd name="T2" fmla="*/ 4 w 20"/>
                  <a:gd name="T3" fmla="*/ 2 h 52"/>
                  <a:gd name="T4" fmla="*/ 0 w 20"/>
                  <a:gd name="T5" fmla="*/ 6 h 52"/>
                  <a:gd name="T6" fmla="*/ 0 w 20"/>
                  <a:gd name="T7" fmla="*/ 12 h 52"/>
                  <a:gd name="T8" fmla="*/ 0 w 20"/>
                  <a:gd name="T9" fmla="*/ 32 h 52"/>
                  <a:gd name="T10" fmla="*/ 0 w 20"/>
                  <a:gd name="T11" fmla="*/ 32 h 52"/>
                  <a:gd name="T12" fmla="*/ 0 w 20"/>
                  <a:gd name="T13" fmla="*/ 38 h 52"/>
                  <a:gd name="T14" fmla="*/ 2 w 20"/>
                  <a:gd name="T15" fmla="*/ 44 h 52"/>
                  <a:gd name="T16" fmla="*/ 6 w 20"/>
                  <a:gd name="T17" fmla="*/ 48 h 52"/>
                  <a:gd name="T18" fmla="*/ 10 w 20"/>
                  <a:gd name="T19" fmla="*/ 50 h 52"/>
                  <a:gd name="T20" fmla="*/ 10 w 20"/>
                  <a:gd name="T21" fmla="*/ 50 h 52"/>
                  <a:gd name="T22" fmla="*/ 14 w 20"/>
                  <a:gd name="T23" fmla="*/ 52 h 52"/>
                  <a:gd name="T24" fmla="*/ 16 w 20"/>
                  <a:gd name="T25" fmla="*/ 50 h 52"/>
                  <a:gd name="T26" fmla="*/ 16 w 20"/>
                  <a:gd name="T27" fmla="*/ 50 h 52"/>
                  <a:gd name="T28" fmla="*/ 20 w 20"/>
                  <a:gd name="T29" fmla="*/ 46 h 52"/>
                  <a:gd name="T30" fmla="*/ 20 w 20"/>
                  <a:gd name="T31" fmla="*/ 40 h 52"/>
                  <a:gd name="T32" fmla="*/ 20 w 20"/>
                  <a:gd name="T33" fmla="*/ 20 h 52"/>
                  <a:gd name="T34" fmla="*/ 20 w 20"/>
                  <a:gd name="T35" fmla="*/ 20 h 52"/>
                  <a:gd name="T36" fmla="*/ 20 w 20"/>
                  <a:gd name="T37" fmla="*/ 14 h 52"/>
                  <a:gd name="T38" fmla="*/ 18 w 20"/>
                  <a:gd name="T39" fmla="*/ 8 h 52"/>
                  <a:gd name="T40" fmla="*/ 14 w 20"/>
                  <a:gd name="T41" fmla="*/ 4 h 52"/>
                  <a:gd name="T42" fmla="*/ 10 w 20"/>
                  <a:gd name="T43" fmla="*/ 2 h 52"/>
                  <a:gd name="T44" fmla="*/ 10 w 20"/>
                  <a:gd name="T45" fmla="*/ 0 h 52"/>
                  <a:gd name="T46" fmla="*/ 10 w 20"/>
                  <a:gd name="T47" fmla="*/ 0 h 52"/>
                  <a:gd name="T48" fmla="*/ 8 w 20"/>
                  <a:gd name="T49" fmla="*/ 0 h 52"/>
                  <a:gd name="T50" fmla="*/ 4 w 20"/>
                  <a:gd name="T51" fmla="*/ 2 h 52"/>
                  <a:gd name="T52" fmla="*/ 4 w 20"/>
                  <a:gd name="T53" fmla="*/ 2 h 52"/>
                  <a:gd name="T54" fmla="*/ 10 w 20"/>
                  <a:gd name="T55" fmla="*/ 48 h 52"/>
                  <a:gd name="T56" fmla="*/ 10 w 20"/>
                  <a:gd name="T57" fmla="*/ 48 h 52"/>
                  <a:gd name="T58" fmla="*/ 8 w 20"/>
                  <a:gd name="T59" fmla="*/ 46 h 52"/>
                  <a:gd name="T60" fmla="*/ 4 w 20"/>
                  <a:gd name="T61" fmla="*/ 42 h 52"/>
                  <a:gd name="T62" fmla="*/ 2 w 20"/>
                  <a:gd name="T63" fmla="*/ 38 h 52"/>
                  <a:gd name="T64" fmla="*/ 2 w 20"/>
                  <a:gd name="T65" fmla="*/ 32 h 52"/>
                  <a:gd name="T66" fmla="*/ 2 w 20"/>
                  <a:gd name="T67" fmla="*/ 12 h 52"/>
                  <a:gd name="T68" fmla="*/ 2 w 20"/>
                  <a:gd name="T69" fmla="*/ 12 h 52"/>
                  <a:gd name="T70" fmla="*/ 4 w 20"/>
                  <a:gd name="T71" fmla="*/ 6 h 52"/>
                  <a:gd name="T72" fmla="*/ 6 w 20"/>
                  <a:gd name="T73" fmla="*/ 4 h 52"/>
                  <a:gd name="T74" fmla="*/ 6 w 20"/>
                  <a:gd name="T75" fmla="*/ 4 h 52"/>
                  <a:gd name="T76" fmla="*/ 10 w 20"/>
                  <a:gd name="T77" fmla="*/ 4 h 52"/>
                  <a:gd name="T78" fmla="*/ 10 w 20"/>
                  <a:gd name="T79" fmla="*/ 4 h 52"/>
                  <a:gd name="T80" fmla="*/ 10 w 20"/>
                  <a:gd name="T81" fmla="*/ 4 h 52"/>
                  <a:gd name="T82" fmla="*/ 12 w 20"/>
                  <a:gd name="T83" fmla="*/ 6 h 52"/>
                  <a:gd name="T84" fmla="*/ 16 w 20"/>
                  <a:gd name="T85" fmla="*/ 10 h 52"/>
                  <a:gd name="T86" fmla="*/ 18 w 20"/>
                  <a:gd name="T87" fmla="*/ 14 h 52"/>
                  <a:gd name="T88" fmla="*/ 18 w 20"/>
                  <a:gd name="T89" fmla="*/ 20 h 52"/>
                  <a:gd name="T90" fmla="*/ 18 w 20"/>
                  <a:gd name="T91" fmla="*/ 40 h 52"/>
                  <a:gd name="T92" fmla="*/ 18 w 20"/>
                  <a:gd name="T93" fmla="*/ 40 h 52"/>
                  <a:gd name="T94" fmla="*/ 18 w 20"/>
                  <a:gd name="T95" fmla="*/ 46 h 52"/>
                  <a:gd name="T96" fmla="*/ 14 w 20"/>
                  <a:gd name="T97" fmla="*/ 48 h 52"/>
                  <a:gd name="T98" fmla="*/ 14 w 20"/>
                  <a:gd name="T99" fmla="*/ 48 h 52"/>
                  <a:gd name="T100" fmla="*/ 10 w 20"/>
                  <a:gd name="T101" fmla="*/ 48 h 52"/>
                  <a:gd name="T102" fmla="*/ 10 w 20"/>
                  <a:gd name="T10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" h="52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4" y="52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20" y="46"/>
                    </a:lnTo>
                    <a:lnTo>
                      <a:pt x="20" y="4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18" y="8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0" y="48"/>
                    </a:moveTo>
                    <a:lnTo>
                      <a:pt x="10" y="48"/>
                    </a:lnTo>
                    <a:lnTo>
                      <a:pt x="8" y="46"/>
                    </a:lnTo>
                    <a:lnTo>
                      <a:pt x="4" y="42"/>
                    </a:lnTo>
                    <a:lnTo>
                      <a:pt x="2" y="38"/>
                    </a:lnTo>
                    <a:lnTo>
                      <a:pt x="2" y="3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6" y="10"/>
                    </a:lnTo>
                    <a:lnTo>
                      <a:pt x="18" y="14"/>
                    </a:lnTo>
                    <a:lnTo>
                      <a:pt x="18" y="2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46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0" y="48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464"/>
              <p:cNvSpPr>
                <a:spLocks/>
              </p:cNvSpPr>
              <p:nvPr/>
            </p:nvSpPr>
            <p:spPr bwMode="auto">
              <a:xfrm>
                <a:off x="4238" y="988"/>
                <a:ext cx="126" cy="36"/>
              </a:xfrm>
              <a:custGeom>
                <a:avLst/>
                <a:gdLst>
                  <a:gd name="T0" fmla="*/ 0 w 126"/>
                  <a:gd name="T1" fmla="*/ 20 h 36"/>
                  <a:gd name="T2" fmla="*/ 0 w 126"/>
                  <a:gd name="T3" fmla="*/ 20 h 36"/>
                  <a:gd name="T4" fmla="*/ 12 w 126"/>
                  <a:gd name="T5" fmla="*/ 14 h 36"/>
                  <a:gd name="T6" fmla="*/ 24 w 126"/>
                  <a:gd name="T7" fmla="*/ 6 h 36"/>
                  <a:gd name="T8" fmla="*/ 40 w 126"/>
                  <a:gd name="T9" fmla="*/ 2 h 36"/>
                  <a:gd name="T10" fmla="*/ 48 w 126"/>
                  <a:gd name="T11" fmla="*/ 0 h 36"/>
                  <a:gd name="T12" fmla="*/ 58 w 126"/>
                  <a:gd name="T13" fmla="*/ 0 h 36"/>
                  <a:gd name="T14" fmla="*/ 68 w 126"/>
                  <a:gd name="T15" fmla="*/ 0 h 36"/>
                  <a:gd name="T16" fmla="*/ 80 w 126"/>
                  <a:gd name="T17" fmla="*/ 4 h 36"/>
                  <a:gd name="T18" fmla="*/ 90 w 126"/>
                  <a:gd name="T19" fmla="*/ 8 h 36"/>
                  <a:gd name="T20" fmla="*/ 102 w 126"/>
                  <a:gd name="T21" fmla="*/ 14 h 36"/>
                  <a:gd name="T22" fmla="*/ 114 w 126"/>
                  <a:gd name="T23" fmla="*/ 24 h 36"/>
                  <a:gd name="T24" fmla="*/ 126 w 126"/>
                  <a:gd name="T25" fmla="*/ 36 h 36"/>
                  <a:gd name="T26" fmla="*/ 126 w 126"/>
                  <a:gd name="T27" fmla="*/ 36 h 36"/>
                  <a:gd name="T28" fmla="*/ 118 w 126"/>
                  <a:gd name="T29" fmla="*/ 30 h 36"/>
                  <a:gd name="T30" fmla="*/ 108 w 126"/>
                  <a:gd name="T31" fmla="*/ 24 h 36"/>
                  <a:gd name="T32" fmla="*/ 92 w 126"/>
                  <a:gd name="T33" fmla="*/ 18 h 36"/>
                  <a:gd name="T34" fmla="*/ 74 w 126"/>
                  <a:gd name="T35" fmla="*/ 14 h 36"/>
                  <a:gd name="T36" fmla="*/ 54 w 126"/>
                  <a:gd name="T37" fmla="*/ 12 h 36"/>
                  <a:gd name="T38" fmla="*/ 28 w 126"/>
                  <a:gd name="T39" fmla="*/ 14 h 36"/>
                  <a:gd name="T40" fmla="*/ 0 w 126"/>
                  <a:gd name="T41" fmla="*/ 20 h 36"/>
                  <a:gd name="T42" fmla="*/ 0 w 126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6" h="36">
                    <a:moveTo>
                      <a:pt x="0" y="20"/>
                    </a:moveTo>
                    <a:lnTo>
                      <a:pt x="0" y="20"/>
                    </a:lnTo>
                    <a:lnTo>
                      <a:pt x="12" y="14"/>
                    </a:lnTo>
                    <a:lnTo>
                      <a:pt x="24" y="6"/>
                    </a:lnTo>
                    <a:lnTo>
                      <a:pt x="40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102" y="14"/>
                    </a:lnTo>
                    <a:lnTo>
                      <a:pt x="114" y="24"/>
                    </a:lnTo>
                    <a:lnTo>
                      <a:pt x="126" y="36"/>
                    </a:lnTo>
                    <a:lnTo>
                      <a:pt x="126" y="36"/>
                    </a:lnTo>
                    <a:lnTo>
                      <a:pt x="118" y="30"/>
                    </a:lnTo>
                    <a:lnTo>
                      <a:pt x="108" y="24"/>
                    </a:lnTo>
                    <a:lnTo>
                      <a:pt x="92" y="18"/>
                    </a:lnTo>
                    <a:lnTo>
                      <a:pt x="74" y="14"/>
                    </a:lnTo>
                    <a:lnTo>
                      <a:pt x="54" y="12"/>
                    </a:lnTo>
                    <a:lnTo>
                      <a:pt x="28" y="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9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465"/>
              <p:cNvSpPr>
                <a:spLocks/>
              </p:cNvSpPr>
              <p:nvPr/>
            </p:nvSpPr>
            <p:spPr bwMode="auto">
              <a:xfrm>
                <a:off x="4088" y="728"/>
                <a:ext cx="66" cy="50"/>
              </a:xfrm>
              <a:custGeom>
                <a:avLst/>
                <a:gdLst>
                  <a:gd name="T0" fmla="*/ 66 w 66"/>
                  <a:gd name="T1" fmla="*/ 12 h 50"/>
                  <a:gd name="T2" fmla="*/ 66 w 66"/>
                  <a:gd name="T3" fmla="*/ 12 h 50"/>
                  <a:gd name="T4" fmla="*/ 56 w 66"/>
                  <a:gd name="T5" fmla="*/ 6 h 50"/>
                  <a:gd name="T6" fmla="*/ 48 w 66"/>
                  <a:gd name="T7" fmla="*/ 2 h 50"/>
                  <a:gd name="T8" fmla="*/ 36 w 66"/>
                  <a:gd name="T9" fmla="*/ 0 h 50"/>
                  <a:gd name="T10" fmla="*/ 32 w 66"/>
                  <a:gd name="T11" fmla="*/ 0 h 50"/>
                  <a:gd name="T12" fmla="*/ 26 w 66"/>
                  <a:gd name="T13" fmla="*/ 2 h 50"/>
                  <a:gd name="T14" fmla="*/ 20 w 66"/>
                  <a:gd name="T15" fmla="*/ 6 h 50"/>
                  <a:gd name="T16" fmla="*/ 14 w 66"/>
                  <a:gd name="T17" fmla="*/ 10 h 50"/>
                  <a:gd name="T18" fmla="*/ 10 w 66"/>
                  <a:gd name="T19" fmla="*/ 16 h 50"/>
                  <a:gd name="T20" fmla="*/ 6 w 66"/>
                  <a:gd name="T21" fmla="*/ 24 h 50"/>
                  <a:gd name="T22" fmla="*/ 2 w 66"/>
                  <a:gd name="T23" fmla="*/ 36 h 50"/>
                  <a:gd name="T24" fmla="*/ 0 w 66"/>
                  <a:gd name="T25" fmla="*/ 50 h 50"/>
                  <a:gd name="T26" fmla="*/ 0 w 66"/>
                  <a:gd name="T27" fmla="*/ 50 h 50"/>
                  <a:gd name="T28" fmla="*/ 4 w 66"/>
                  <a:gd name="T29" fmla="*/ 42 h 50"/>
                  <a:gd name="T30" fmla="*/ 8 w 66"/>
                  <a:gd name="T31" fmla="*/ 34 h 50"/>
                  <a:gd name="T32" fmla="*/ 16 w 66"/>
                  <a:gd name="T33" fmla="*/ 26 h 50"/>
                  <a:gd name="T34" fmla="*/ 24 w 66"/>
                  <a:gd name="T35" fmla="*/ 18 h 50"/>
                  <a:gd name="T36" fmla="*/ 36 w 66"/>
                  <a:gd name="T37" fmla="*/ 12 h 50"/>
                  <a:gd name="T38" fmla="*/ 50 w 66"/>
                  <a:gd name="T39" fmla="*/ 10 h 50"/>
                  <a:gd name="T40" fmla="*/ 58 w 66"/>
                  <a:gd name="T41" fmla="*/ 10 h 50"/>
                  <a:gd name="T42" fmla="*/ 66 w 66"/>
                  <a:gd name="T43" fmla="*/ 12 h 50"/>
                  <a:gd name="T44" fmla="*/ 66 w 66"/>
                  <a:gd name="T45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lnTo>
                      <a:pt x="66" y="12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4" y="42"/>
                    </a:lnTo>
                    <a:lnTo>
                      <a:pt x="8" y="34"/>
                    </a:lnTo>
                    <a:lnTo>
                      <a:pt x="16" y="26"/>
                    </a:lnTo>
                    <a:lnTo>
                      <a:pt x="24" y="18"/>
                    </a:lnTo>
                    <a:lnTo>
                      <a:pt x="36" y="12"/>
                    </a:lnTo>
                    <a:lnTo>
                      <a:pt x="50" y="10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466"/>
              <p:cNvSpPr>
                <a:spLocks/>
              </p:cNvSpPr>
              <p:nvPr/>
            </p:nvSpPr>
            <p:spPr bwMode="auto">
              <a:xfrm>
                <a:off x="3944" y="820"/>
                <a:ext cx="70" cy="10"/>
              </a:xfrm>
              <a:custGeom>
                <a:avLst/>
                <a:gdLst>
                  <a:gd name="T0" fmla="*/ 0 w 70"/>
                  <a:gd name="T1" fmla="*/ 4 h 10"/>
                  <a:gd name="T2" fmla="*/ 0 w 70"/>
                  <a:gd name="T3" fmla="*/ 4 h 10"/>
                  <a:gd name="T4" fmla="*/ 6 w 70"/>
                  <a:gd name="T5" fmla="*/ 6 h 10"/>
                  <a:gd name="T6" fmla="*/ 22 w 70"/>
                  <a:gd name="T7" fmla="*/ 10 h 10"/>
                  <a:gd name="T8" fmla="*/ 34 w 70"/>
                  <a:gd name="T9" fmla="*/ 10 h 10"/>
                  <a:gd name="T10" fmla="*/ 46 w 70"/>
                  <a:gd name="T11" fmla="*/ 10 h 10"/>
                  <a:gd name="T12" fmla="*/ 58 w 70"/>
                  <a:gd name="T13" fmla="*/ 6 h 10"/>
                  <a:gd name="T14" fmla="*/ 70 w 70"/>
                  <a:gd name="T15" fmla="*/ 0 h 10"/>
                  <a:gd name="T16" fmla="*/ 70 w 70"/>
                  <a:gd name="T17" fmla="*/ 0 h 10"/>
                  <a:gd name="T18" fmla="*/ 44 w 70"/>
                  <a:gd name="T19" fmla="*/ 2 h 10"/>
                  <a:gd name="T20" fmla="*/ 22 w 70"/>
                  <a:gd name="T21" fmla="*/ 4 h 10"/>
                  <a:gd name="T22" fmla="*/ 0 w 70"/>
                  <a:gd name="T23" fmla="*/ 4 h 10"/>
                  <a:gd name="T24" fmla="*/ 0 w 70"/>
                  <a:gd name="T2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10">
                    <a:moveTo>
                      <a:pt x="0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22" y="10"/>
                    </a:lnTo>
                    <a:lnTo>
                      <a:pt x="34" y="10"/>
                    </a:lnTo>
                    <a:lnTo>
                      <a:pt x="46" y="10"/>
                    </a:lnTo>
                    <a:lnTo>
                      <a:pt x="58" y="6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44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Oval 467"/>
            <p:cNvSpPr>
              <a:spLocks noChangeArrowheads="1"/>
            </p:cNvSpPr>
            <p:nvPr/>
          </p:nvSpPr>
          <p:spPr bwMode="auto">
            <a:xfrm rot="779677">
              <a:off x="4464" y="768"/>
              <a:ext cx="672" cy="240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" name="Oval 468"/>
            <p:cNvSpPr>
              <a:spLocks noChangeArrowheads="1"/>
            </p:cNvSpPr>
            <p:nvPr/>
          </p:nvSpPr>
          <p:spPr bwMode="auto">
            <a:xfrm rot="-941492">
              <a:off x="4176" y="768"/>
              <a:ext cx="672" cy="240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469"/>
            <p:cNvSpPr>
              <a:spLocks noChangeArrowheads="1"/>
            </p:cNvSpPr>
            <p:nvPr/>
          </p:nvSpPr>
          <p:spPr bwMode="auto">
            <a:xfrm>
              <a:off x="2832" y="864"/>
              <a:ext cx="1152" cy="1056"/>
            </a:xfrm>
            <a:prstGeom prst="ellipse">
              <a:avLst/>
            </a:prstGeom>
            <a:solidFill>
              <a:srgbClr val="FFE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8" name="Group 470"/>
            <p:cNvGrpSpPr>
              <a:grpSpLocks/>
            </p:cNvGrpSpPr>
            <p:nvPr/>
          </p:nvGrpSpPr>
          <p:grpSpPr bwMode="auto">
            <a:xfrm>
              <a:off x="3552" y="1104"/>
              <a:ext cx="200" cy="372"/>
              <a:chOff x="2890" y="2834"/>
              <a:chExt cx="200" cy="372"/>
            </a:xfrm>
          </p:grpSpPr>
          <p:sp>
            <p:nvSpPr>
              <p:cNvPr id="175" name="Freeform 471"/>
              <p:cNvSpPr>
                <a:spLocks/>
              </p:cNvSpPr>
              <p:nvPr/>
            </p:nvSpPr>
            <p:spPr bwMode="auto">
              <a:xfrm>
                <a:off x="2918" y="2834"/>
                <a:ext cx="156" cy="142"/>
              </a:xfrm>
              <a:custGeom>
                <a:avLst/>
                <a:gdLst>
                  <a:gd name="T0" fmla="*/ 14 w 156"/>
                  <a:gd name="T1" fmla="*/ 78 h 142"/>
                  <a:gd name="T2" fmla="*/ 0 w 156"/>
                  <a:gd name="T3" fmla="*/ 68 h 142"/>
                  <a:gd name="T4" fmla="*/ 0 w 156"/>
                  <a:gd name="T5" fmla="*/ 68 h 142"/>
                  <a:gd name="T6" fmla="*/ 14 w 156"/>
                  <a:gd name="T7" fmla="*/ 56 h 142"/>
                  <a:gd name="T8" fmla="*/ 28 w 156"/>
                  <a:gd name="T9" fmla="*/ 42 h 142"/>
                  <a:gd name="T10" fmla="*/ 44 w 156"/>
                  <a:gd name="T11" fmla="*/ 28 h 142"/>
                  <a:gd name="T12" fmla="*/ 64 w 156"/>
                  <a:gd name="T13" fmla="*/ 14 h 142"/>
                  <a:gd name="T14" fmla="*/ 82 w 156"/>
                  <a:gd name="T15" fmla="*/ 4 h 142"/>
                  <a:gd name="T16" fmla="*/ 90 w 156"/>
                  <a:gd name="T17" fmla="*/ 2 h 142"/>
                  <a:gd name="T18" fmla="*/ 98 w 156"/>
                  <a:gd name="T19" fmla="*/ 0 h 142"/>
                  <a:gd name="T20" fmla="*/ 104 w 156"/>
                  <a:gd name="T21" fmla="*/ 2 h 142"/>
                  <a:gd name="T22" fmla="*/ 110 w 156"/>
                  <a:gd name="T23" fmla="*/ 4 h 142"/>
                  <a:gd name="T24" fmla="*/ 110 w 156"/>
                  <a:gd name="T25" fmla="*/ 4 h 142"/>
                  <a:gd name="T26" fmla="*/ 122 w 156"/>
                  <a:gd name="T27" fmla="*/ 14 h 142"/>
                  <a:gd name="T28" fmla="*/ 132 w 156"/>
                  <a:gd name="T29" fmla="*/ 26 h 142"/>
                  <a:gd name="T30" fmla="*/ 142 w 156"/>
                  <a:gd name="T31" fmla="*/ 40 h 142"/>
                  <a:gd name="T32" fmla="*/ 150 w 156"/>
                  <a:gd name="T33" fmla="*/ 60 h 142"/>
                  <a:gd name="T34" fmla="*/ 154 w 156"/>
                  <a:gd name="T35" fmla="*/ 72 h 142"/>
                  <a:gd name="T36" fmla="*/ 156 w 156"/>
                  <a:gd name="T37" fmla="*/ 84 h 142"/>
                  <a:gd name="T38" fmla="*/ 156 w 156"/>
                  <a:gd name="T39" fmla="*/ 96 h 142"/>
                  <a:gd name="T40" fmla="*/ 154 w 156"/>
                  <a:gd name="T41" fmla="*/ 110 h 142"/>
                  <a:gd name="T42" fmla="*/ 152 w 156"/>
                  <a:gd name="T43" fmla="*/ 126 h 142"/>
                  <a:gd name="T44" fmla="*/ 146 w 156"/>
                  <a:gd name="T45" fmla="*/ 142 h 142"/>
                  <a:gd name="T46" fmla="*/ 14 w 156"/>
                  <a:gd name="T47" fmla="*/ 7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" h="142">
                    <a:moveTo>
                      <a:pt x="14" y="78"/>
                    </a:moveTo>
                    <a:lnTo>
                      <a:pt x="0" y="68"/>
                    </a:lnTo>
                    <a:lnTo>
                      <a:pt x="0" y="68"/>
                    </a:lnTo>
                    <a:lnTo>
                      <a:pt x="14" y="56"/>
                    </a:lnTo>
                    <a:lnTo>
                      <a:pt x="28" y="42"/>
                    </a:lnTo>
                    <a:lnTo>
                      <a:pt x="44" y="28"/>
                    </a:lnTo>
                    <a:lnTo>
                      <a:pt x="64" y="14"/>
                    </a:lnTo>
                    <a:lnTo>
                      <a:pt x="82" y="4"/>
                    </a:lnTo>
                    <a:lnTo>
                      <a:pt x="90" y="2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22" y="14"/>
                    </a:lnTo>
                    <a:lnTo>
                      <a:pt x="132" y="26"/>
                    </a:lnTo>
                    <a:lnTo>
                      <a:pt x="142" y="40"/>
                    </a:lnTo>
                    <a:lnTo>
                      <a:pt x="150" y="60"/>
                    </a:lnTo>
                    <a:lnTo>
                      <a:pt x="154" y="72"/>
                    </a:lnTo>
                    <a:lnTo>
                      <a:pt x="156" y="84"/>
                    </a:lnTo>
                    <a:lnTo>
                      <a:pt x="156" y="96"/>
                    </a:lnTo>
                    <a:lnTo>
                      <a:pt x="154" y="110"/>
                    </a:lnTo>
                    <a:lnTo>
                      <a:pt x="152" y="126"/>
                    </a:lnTo>
                    <a:lnTo>
                      <a:pt x="146" y="142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472"/>
              <p:cNvSpPr>
                <a:spLocks/>
              </p:cNvSpPr>
              <p:nvPr/>
            </p:nvSpPr>
            <p:spPr bwMode="auto">
              <a:xfrm>
                <a:off x="2890" y="2876"/>
                <a:ext cx="200" cy="296"/>
              </a:xfrm>
              <a:custGeom>
                <a:avLst/>
                <a:gdLst>
                  <a:gd name="T0" fmla="*/ 130 w 200"/>
                  <a:gd name="T1" fmla="*/ 296 h 296"/>
                  <a:gd name="T2" fmla="*/ 130 w 200"/>
                  <a:gd name="T3" fmla="*/ 296 h 296"/>
                  <a:gd name="T4" fmla="*/ 118 w 200"/>
                  <a:gd name="T5" fmla="*/ 288 h 296"/>
                  <a:gd name="T6" fmla="*/ 104 w 200"/>
                  <a:gd name="T7" fmla="*/ 282 h 296"/>
                  <a:gd name="T8" fmla="*/ 92 w 200"/>
                  <a:gd name="T9" fmla="*/ 278 h 296"/>
                  <a:gd name="T10" fmla="*/ 80 w 200"/>
                  <a:gd name="T11" fmla="*/ 276 h 296"/>
                  <a:gd name="T12" fmla="*/ 56 w 200"/>
                  <a:gd name="T13" fmla="*/ 276 h 296"/>
                  <a:gd name="T14" fmla="*/ 36 w 200"/>
                  <a:gd name="T15" fmla="*/ 278 h 296"/>
                  <a:gd name="T16" fmla="*/ 36 w 200"/>
                  <a:gd name="T17" fmla="*/ 278 h 296"/>
                  <a:gd name="T18" fmla="*/ 26 w 200"/>
                  <a:gd name="T19" fmla="*/ 266 h 296"/>
                  <a:gd name="T20" fmla="*/ 18 w 200"/>
                  <a:gd name="T21" fmla="*/ 250 h 296"/>
                  <a:gd name="T22" fmla="*/ 10 w 200"/>
                  <a:gd name="T23" fmla="*/ 234 h 296"/>
                  <a:gd name="T24" fmla="*/ 4 w 200"/>
                  <a:gd name="T25" fmla="*/ 214 h 296"/>
                  <a:gd name="T26" fmla="*/ 2 w 200"/>
                  <a:gd name="T27" fmla="*/ 196 h 296"/>
                  <a:gd name="T28" fmla="*/ 0 w 200"/>
                  <a:gd name="T29" fmla="*/ 174 h 296"/>
                  <a:gd name="T30" fmla="*/ 0 w 200"/>
                  <a:gd name="T31" fmla="*/ 152 h 296"/>
                  <a:gd name="T32" fmla="*/ 2 w 200"/>
                  <a:gd name="T33" fmla="*/ 130 h 296"/>
                  <a:gd name="T34" fmla="*/ 2 w 200"/>
                  <a:gd name="T35" fmla="*/ 130 h 296"/>
                  <a:gd name="T36" fmla="*/ 8 w 200"/>
                  <a:gd name="T37" fmla="*/ 100 h 296"/>
                  <a:gd name="T38" fmla="*/ 18 w 200"/>
                  <a:gd name="T39" fmla="*/ 74 h 296"/>
                  <a:gd name="T40" fmla="*/ 32 w 200"/>
                  <a:gd name="T41" fmla="*/ 50 h 296"/>
                  <a:gd name="T42" fmla="*/ 46 w 200"/>
                  <a:gd name="T43" fmla="*/ 30 h 296"/>
                  <a:gd name="T44" fmla="*/ 64 w 200"/>
                  <a:gd name="T45" fmla="*/ 14 h 296"/>
                  <a:gd name="T46" fmla="*/ 72 w 200"/>
                  <a:gd name="T47" fmla="*/ 10 h 296"/>
                  <a:gd name="T48" fmla="*/ 82 w 200"/>
                  <a:gd name="T49" fmla="*/ 4 h 296"/>
                  <a:gd name="T50" fmla="*/ 92 w 200"/>
                  <a:gd name="T51" fmla="*/ 2 h 296"/>
                  <a:gd name="T52" fmla="*/ 102 w 200"/>
                  <a:gd name="T53" fmla="*/ 0 h 296"/>
                  <a:gd name="T54" fmla="*/ 112 w 200"/>
                  <a:gd name="T55" fmla="*/ 0 h 296"/>
                  <a:gd name="T56" fmla="*/ 122 w 200"/>
                  <a:gd name="T57" fmla="*/ 2 h 296"/>
                  <a:gd name="T58" fmla="*/ 122 w 200"/>
                  <a:gd name="T59" fmla="*/ 2 h 296"/>
                  <a:gd name="T60" fmla="*/ 132 w 200"/>
                  <a:gd name="T61" fmla="*/ 4 h 296"/>
                  <a:gd name="T62" fmla="*/ 142 w 200"/>
                  <a:gd name="T63" fmla="*/ 10 h 296"/>
                  <a:gd name="T64" fmla="*/ 150 w 200"/>
                  <a:gd name="T65" fmla="*/ 16 h 296"/>
                  <a:gd name="T66" fmla="*/ 158 w 200"/>
                  <a:gd name="T67" fmla="*/ 22 h 296"/>
                  <a:gd name="T68" fmla="*/ 166 w 200"/>
                  <a:gd name="T69" fmla="*/ 30 h 296"/>
                  <a:gd name="T70" fmla="*/ 172 w 200"/>
                  <a:gd name="T71" fmla="*/ 40 h 296"/>
                  <a:gd name="T72" fmla="*/ 184 w 200"/>
                  <a:gd name="T73" fmla="*/ 62 h 296"/>
                  <a:gd name="T74" fmla="*/ 192 w 200"/>
                  <a:gd name="T75" fmla="*/ 88 h 296"/>
                  <a:gd name="T76" fmla="*/ 198 w 200"/>
                  <a:gd name="T77" fmla="*/ 116 h 296"/>
                  <a:gd name="T78" fmla="*/ 200 w 200"/>
                  <a:gd name="T79" fmla="*/ 144 h 296"/>
                  <a:gd name="T80" fmla="*/ 198 w 200"/>
                  <a:gd name="T81" fmla="*/ 176 h 296"/>
                  <a:gd name="T82" fmla="*/ 198 w 200"/>
                  <a:gd name="T83" fmla="*/ 176 h 296"/>
                  <a:gd name="T84" fmla="*/ 194 w 200"/>
                  <a:gd name="T85" fmla="*/ 196 h 296"/>
                  <a:gd name="T86" fmla="*/ 188 w 200"/>
                  <a:gd name="T87" fmla="*/ 216 h 296"/>
                  <a:gd name="T88" fmla="*/ 180 w 200"/>
                  <a:gd name="T89" fmla="*/ 232 h 296"/>
                  <a:gd name="T90" fmla="*/ 172 w 200"/>
                  <a:gd name="T91" fmla="*/ 248 h 296"/>
                  <a:gd name="T92" fmla="*/ 164 w 200"/>
                  <a:gd name="T93" fmla="*/ 264 h 296"/>
                  <a:gd name="T94" fmla="*/ 152 w 200"/>
                  <a:gd name="T95" fmla="*/ 276 h 296"/>
                  <a:gd name="T96" fmla="*/ 142 w 200"/>
                  <a:gd name="T97" fmla="*/ 286 h 296"/>
                  <a:gd name="T98" fmla="*/ 130 w 200"/>
                  <a:gd name="T99" fmla="*/ 296 h 296"/>
                  <a:gd name="T100" fmla="*/ 130 w 200"/>
                  <a:gd name="T10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296">
                    <a:moveTo>
                      <a:pt x="130" y="296"/>
                    </a:moveTo>
                    <a:lnTo>
                      <a:pt x="130" y="296"/>
                    </a:lnTo>
                    <a:lnTo>
                      <a:pt x="118" y="288"/>
                    </a:lnTo>
                    <a:lnTo>
                      <a:pt x="104" y="282"/>
                    </a:lnTo>
                    <a:lnTo>
                      <a:pt x="92" y="278"/>
                    </a:lnTo>
                    <a:lnTo>
                      <a:pt x="80" y="276"/>
                    </a:lnTo>
                    <a:lnTo>
                      <a:pt x="56" y="276"/>
                    </a:lnTo>
                    <a:lnTo>
                      <a:pt x="36" y="278"/>
                    </a:lnTo>
                    <a:lnTo>
                      <a:pt x="36" y="278"/>
                    </a:lnTo>
                    <a:lnTo>
                      <a:pt x="26" y="266"/>
                    </a:lnTo>
                    <a:lnTo>
                      <a:pt x="18" y="250"/>
                    </a:lnTo>
                    <a:lnTo>
                      <a:pt x="10" y="234"/>
                    </a:lnTo>
                    <a:lnTo>
                      <a:pt x="4" y="214"/>
                    </a:lnTo>
                    <a:lnTo>
                      <a:pt x="2" y="196"/>
                    </a:lnTo>
                    <a:lnTo>
                      <a:pt x="0" y="174"/>
                    </a:lnTo>
                    <a:lnTo>
                      <a:pt x="0" y="152"/>
                    </a:lnTo>
                    <a:lnTo>
                      <a:pt x="2" y="130"/>
                    </a:lnTo>
                    <a:lnTo>
                      <a:pt x="2" y="130"/>
                    </a:lnTo>
                    <a:lnTo>
                      <a:pt x="8" y="100"/>
                    </a:lnTo>
                    <a:lnTo>
                      <a:pt x="18" y="74"/>
                    </a:lnTo>
                    <a:lnTo>
                      <a:pt x="32" y="50"/>
                    </a:lnTo>
                    <a:lnTo>
                      <a:pt x="46" y="30"/>
                    </a:lnTo>
                    <a:lnTo>
                      <a:pt x="64" y="14"/>
                    </a:lnTo>
                    <a:lnTo>
                      <a:pt x="72" y="10"/>
                    </a:lnTo>
                    <a:lnTo>
                      <a:pt x="82" y="4"/>
                    </a:lnTo>
                    <a:lnTo>
                      <a:pt x="92" y="2"/>
                    </a:lnTo>
                    <a:lnTo>
                      <a:pt x="102" y="0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22" y="2"/>
                    </a:lnTo>
                    <a:lnTo>
                      <a:pt x="132" y="4"/>
                    </a:lnTo>
                    <a:lnTo>
                      <a:pt x="142" y="10"/>
                    </a:lnTo>
                    <a:lnTo>
                      <a:pt x="150" y="16"/>
                    </a:lnTo>
                    <a:lnTo>
                      <a:pt x="158" y="22"/>
                    </a:lnTo>
                    <a:lnTo>
                      <a:pt x="166" y="30"/>
                    </a:lnTo>
                    <a:lnTo>
                      <a:pt x="172" y="40"/>
                    </a:lnTo>
                    <a:lnTo>
                      <a:pt x="184" y="62"/>
                    </a:lnTo>
                    <a:lnTo>
                      <a:pt x="192" y="88"/>
                    </a:lnTo>
                    <a:lnTo>
                      <a:pt x="198" y="116"/>
                    </a:lnTo>
                    <a:lnTo>
                      <a:pt x="200" y="144"/>
                    </a:lnTo>
                    <a:lnTo>
                      <a:pt x="198" y="176"/>
                    </a:lnTo>
                    <a:lnTo>
                      <a:pt x="198" y="176"/>
                    </a:lnTo>
                    <a:lnTo>
                      <a:pt x="194" y="196"/>
                    </a:lnTo>
                    <a:lnTo>
                      <a:pt x="188" y="216"/>
                    </a:lnTo>
                    <a:lnTo>
                      <a:pt x="180" y="232"/>
                    </a:lnTo>
                    <a:lnTo>
                      <a:pt x="172" y="248"/>
                    </a:lnTo>
                    <a:lnTo>
                      <a:pt x="164" y="264"/>
                    </a:lnTo>
                    <a:lnTo>
                      <a:pt x="152" y="276"/>
                    </a:lnTo>
                    <a:lnTo>
                      <a:pt x="142" y="286"/>
                    </a:lnTo>
                    <a:lnTo>
                      <a:pt x="130" y="296"/>
                    </a:lnTo>
                    <a:lnTo>
                      <a:pt x="130" y="296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473"/>
              <p:cNvSpPr>
                <a:spLocks/>
              </p:cNvSpPr>
              <p:nvPr/>
            </p:nvSpPr>
            <p:spPr bwMode="auto">
              <a:xfrm>
                <a:off x="2906" y="2906"/>
                <a:ext cx="170" cy="274"/>
              </a:xfrm>
              <a:custGeom>
                <a:avLst/>
                <a:gdLst>
                  <a:gd name="T0" fmla="*/ 104 w 170"/>
                  <a:gd name="T1" fmla="*/ 0 h 274"/>
                  <a:gd name="T2" fmla="*/ 104 w 170"/>
                  <a:gd name="T3" fmla="*/ 0 h 274"/>
                  <a:gd name="T4" fmla="*/ 96 w 170"/>
                  <a:gd name="T5" fmla="*/ 0 h 274"/>
                  <a:gd name="T6" fmla="*/ 86 w 170"/>
                  <a:gd name="T7" fmla="*/ 0 h 274"/>
                  <a:gd name="T8" fmla="*/ 78 w 170"/>
                  <a:gd name="T9" fmla="*/ 2 h 274"/>
                  <a:gd name="T10" fmla="*/ 70 w 170"/>
                  <a:gd name="T11" fmla="*/ 4 h 274"/>
                  <a:gd name="T12" fmla="*/ 54 w 170"/>
                  <a:gd name="T13" fmla="*/ 14 h 274"/>
                  <a:gd name="T14" fmla="*/ 40 w 170"/>
                  <a:gd name="T15" fmla="*/ 28 h 274"/>
                  <a:gd name="T16" fmla="*/ 26 w 170"/>
                  <a:gd name="T17" fmla="*/ 46 h 274"/>
                  <a:gd name="T18" fmla="*/ 16 w 170"/>
                  <a:gd name="T19" fmla="*/ 68 h 274"/>
                  <a:gd name="T20" fmla="*/ 6 w 170"/>
                  <a:gd name="T21" fmla="*/ 94 h 274"/>
                  <a:gd name="T22" fmla="*/ 2 w 170"/>
                  <a:gd name="T23" fmla="*/ 122 h 274"/>
                  <a:gd name="T24" fmla="*/ 2 w 170"/>
                  <a:gd name="T25" fmla="*/ 122 h 274"/>
                  <a:gd name="T26" fmla="*/ 0 w 170"/>
                  <a:gd name="T27" fmla="*/ 142 h 274"/>
                  <a:gd name="T28" fmla="*/ 0 w 170"/>
                  <a:gd name="T29" fmla="*/ 162 h 274"/>
                  <a:gd name="T30" fmla="*/ 0 w 170"/>
                  <a:gd name="T31" fmla="*/ 182 h 274"/>
                  <a:gd name="T32" fmla="*/ 4 w 170"/>
                  <a:gd name="T33" fmla="*/ 200 h 274"/>
                  <a:gd name="T34" fmla="*/ 8 w 170"/>
                  <a:gd name="T35" fmla="*/ 218 h 274"/>
                  <a:gd name="T36" fmla="*/ 14 w 170"/>
                  <a:gd name="T37" fmla="*/ 232 h 274"/>
                  <a:gd name="T38" fmla="*/ 22 w 170"/>
                  <a:gd name="T39" fmla="*/ 248 h 274"/>
                  <a:gd name="T40" fmla="*/ 30 w 170"/>
                  <a:gd name="T41" fmla="*/ 260 h 274"/>
                  <a:gd name="T42" fmla="*/ 30 w 170"/>
                  <a:gd name="T43" fmla="*/ 260 h 274"/>
                  <a:gd name="T44" fmla="*/ 48 w 170"/>
                  <a:gd name="T45" fmla="*/ 256 h 274"/>
                  <a:gd name="T46" fmla="*/ 68 w 170"/>
                  <a:gd name="T47" fmla="*/ 258 h 274"/>
                  <a:gd name="T48" fmla="*/ 78 w 170"/>
                  <a:gd name="T49" fmla="*/ 260 h 274"/>
                  <a:gd name="T50" fmla="*/ 88 w 170"/>
                  <a:gd name="T51" fmla="*/ 262 h 274"/>
                  <a:gd name="T52" fmla="*/ 100 w 170"/>
                  <a:gd name="T53" fmla="*/ 268 h 274"/>
                  <a:gd name="T54" fmla="*/ 110 w 170"/>
                  <a:gd name="T55" fmla="*/ 274 h 274"/>
                  <a:gd name="T56" fmla="*/ 110 w 170"/>
                  <a:gd name="T57" fmla="*/ 274 h 274"/>
                  <a:gd name="T58" fmla="*/ 120 w 170"/>
                  <a:gd name="T59" fmla="*/ 266 h 274"/>
                  <a:gd name="T60" fmla="*/ 130 w 170"/>
                  <a:gd name="T61" fmla="*/ 256 h 274"/>
                  <a:gd name="T62" fmla="*/ 138 w 170"/>
                  <a:gd name="T63" fmla="*/ 244 h 274"/>
                  <a:gd name="T64" fmla="*/ 146 w 170"/>
                  <a:gd name="T65" fmla="*/ 232 h 274"/>
                  <a:gd name="T66" fmla="*/ 154 w 170"/>
                  <a:gd name="T67" fmla="*/ 216 h 274"/>
                  <a:gd name="T68" fmla="*/ 160 w 170"/>
                  <a:gd name="T69" fmla="*/ 200 h 274"/>
                  <a:gd name="T70" fmla="*/ 164 w 170"/>
                  <a:gd name="T71" fmla="*/ 182 h 274"/>
                  <a:gd name="T72" fmla="*/ 168 w 170"/>
                  <a:gd name="T73" fmla="*/ 164 h 274"/>
                  <a:gd name="T74" fmla="*/ 168 w 170"/>
                  <a:gd name="T75" fmla="*/ 164 h 274"/>
                  <a:gd name="T76" fmla="*/ 170 w 170"/>
                  <a:gd name="T77" fmla="*/ 134 h 274"/>
                  <a:gd name="T78" fmla="*/ 168 w 170"/>
                  <a:gd name="T79" fmla="*/ 106 h 274"/>
                  <a:gd name="T80" fmla="*/ 164 w 170"/>
                  <a:gd name="T81" fmla="*/ 80 h 274"/>
                  <a:gd name="T82" fmla="*/ 156 w 170"/>
                  <a:gd name="T83" fmla="*/ 58 h 274"/>
                  <a:gd name="T84" fmla="*/ 146 w 170"/>
                  <a:gd name="T85" fmla="*/ 36 h 274"/>
                  <a:gd name="T86" fmla="*/ 134 w 170"/>
                  <a:gd name="T87" fmla="*/ 20 h 274"/>
                  <a:gd name="T88" fmla="*/ 128 w 170"/>
                  <a:gd name="T89" fmla="*/ 14 h 274"/>
                  <a:gd name="T90" fmla="*/ 120 w 170"/>
                  <a:gd name="T91" fmla="*/ 8 h 274"/>
                  <a:gd name="T92" fmla="*/ 112 w 170"/>
                  <a:gd name="T93" fmla="*/ 4 h 274"/>
                  <a:gd name="T94" fmla="*/ 104 w 170"/>
                  <a:gd name="T95" fmla="*/ 0 h 274"/>
                  <a:gd name="T96" fmla="*/ 104 w 170"/>
                  <a:gd name="T97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0" h="274">
                    <a:moveTo>
                      <a:pt x="104" y="0"/>
                    </a:moveTo>
                    <a:lnTo>
                      <a:pt x="104" y="0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78" y="2"/>
                    </a:lnTo>
                    <a:lnTo>
                      <a:pt x="70" y="4"/>
                    </a:lnTo>
                    <a:lnTo>
                      <a:pt x="54" y="14"/>
                    </a:lnTo>
                    <a:lnTo>
                      <a:pt x="40" y="28"/>
                    </a:lnTo>
                    <a:lnTo>
                      <a:pt x="26" y="46"/>
                    </a:lnTo>
                    <a:lnTo>
                      <a:pt x="16" y="68"/>
                    </a:lnTo>
                    <a:lnTo>
                      <a:pt x="6" y="94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0" y="142"/>
                    </a:lnTo>
                    <a:lnTo>
                      <a:pt x="0" y="162"/>
                    </a:lnTo>
                    <a:lnTo>
                      <a:pt x="0" y="182"/>
                    </a:lnTo>
                    <a:lnTo>
                      <a:pt x="4" y="200"/>
                    </a:lnTo>
                    <a:lnTo>
                      <a:pt x="8" y="218"/>
                    </a:lnTo>
                    <a:lnTo>
                      <a:pt x="14" y="232"/>
                    </a:lnTo>
                    <a:lnTo>
                      <a:pt x="22" y="248"/>
                    </a:lnTo>
                    <a:lnTo>
                      <a:pt x="30" y="260"/>
                    </a:lnTo>
                    <a:lnTo>
                      <a:pt x="30" y="260"/>
                    </a:lnTo>
                    <a:lnTo>
                      <a:pt x="48" y="256"/>
                    </a:lnTo>
                    <a:lnTo>
                      <a:pt x="68" y="258"/>
                    </a:lnTo>
                    <a:lnTo>
                      <a:pt x="78" y="260"/>
                    </a:lnTo>
                    <a:lnTo>
                      <a:pt x="88" y="262"/>
                    </a:lnTo>
                    <a:lnTo>
                      <a:pt x="100" y="268"/>
                    </a:lnTo>
                    <a:lnTo>
                      <a:pt x="110" y="274"/>
                    </a:lnTo>
                    <a:lnTo>
                      <a:pt x="110" y="274"/>
                    </a:lnTo>
                    <a:lnTo>
                      <a:pt x="120" y="266"/>
                    </a:lnTo>
                    <a:lnTo>
                      <a:pt x="130" y="256"/>
                    </a:lnTo>
                    <a:lnTo>
                      <a:pt x="138" y="244"/>
                    </a:lnTo>
                    <a:lnTo>
                      <a:pt x="146" y="232"/>
                    </a:lnTo>
                    <a:lnTo>
                      <a:pt x="154" y="216"/>
                    </a:lnTo>
                    <a:lnTo>
                      <a:pt x="160" y="200"/>
                    </a:lnTo>
                    <a:lnTo>
                      <a:pt x="164" y="182"/>
                    </a:lnTo>
                    <a:lnTo>
                      <a:pt x="168" y="164"/>
                    </a:lnTo>
                    <a:lnTo>
                      <a:pt x="168" y="164"/>
                    </a:lnTo>
                    <a:lnTo>
                      <a:pt x="170" y="134"/>
                    </a:lnTo>
                    <a:lnTo>
                      <a:pt x="168" y="106"/>
                    </a:lnTo>
                    <a:lnTo>
                      <a:pt x="164" y="80"/>
                    </a:lnTo>
                    <a:lnTo>
                      <a:pt x="156" y="58"/>
                    </a:lnTo>
                    <a:lnTo>
                      <a:pt x="146" y="36"/>
                    </a:lnTo>
                    <a:lnTo>
                      <a:pt x="134" y="20"/>
                    </a:lnTo>
                    <a:lnTo>
                      <a:pt x="128" y="14"/>
                    </a:lnTo>
                    <a:lnTo>
                      <a:pt x="120" y="8"/>
                    </a:lnTo>
                    <a:lnTo>
                      <a:pt x="112" y="4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7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474"/>
              <p:cNvSpPr>
                <a:spLocks/>
              </p:cNvSpPr>
              <p:nvPr/>
            </p:nvSpPr>
            <p:spPr bwMode="auto">
              <a:xfrm>
                <a:off x="2916" y="2922"/>
                <a:ext cx="150" cy="250"/>
              </a:xfrm>
              <a:custGeom>
                <a:avLst/>
                <a:gdLst>
                  <a:gd name="T0" fmla="*/ 88 w 150"/>
                  <a:gd name="T1" fmla="*/ 0 h 250"/>
                  <a:gd name="T2" fmla="*/ 88 w 150"/>
                  <a:gd name="T3" fmla="*/ 0 h 250"/>
                  <a:gd name="T4" fmla="*/ 80 w 150"/>
                  <a:gd name="T5" fmla="*/ 0 h 250"/>
                  <a:gd name="T6" fmla="*/ 74 w 150"/>
                  <a:gd name="T7" fmla="*/ 0 h 250"/>
                  <a:gd name="T8" fmla="*/ 58 w 150"/>
                  <a:gd name="T9" fmla="*/ 6 h 250"/>
                  <a:gd name="T10" fmla="*/ 44 w 150"/>
                  <a:gd name="T11" fmla="*/ 16 h 250"/>
                  <a:gd name="T12" fmla="*/ 32 w 150"/>
                  <a:gd name="T13" fmla="*/ 30 h 250"/>
                  <a:gd name="T14" fmla="*/ 22 w 150"/>
                  <a:gd name="T15" fmla="*/ 48 h 250"/>
                  <a:gd name="T16" fmla="*/ 12 w 150"/>
                  <a:gd name="T17" fmla="*/ 68 h 250"/>
                  <a:gd name="T18" fmla="*/ 6 w 150"/>
                  <a:gd name="T19" fmla="*/ 92 h 250"/>
                  <a:gd name="T20" fmla="*/ 2 w 150"/>
                  <a:gd name="T21" fmla="*/ 118 h 250"/>
                  <a:gd name="T22" fmla="*/ 2 w 150"/>
                  <a:gd name="T23" fmla="*/ 118 h 250"/>
                  <a:gd name="T24" fmla="*/ 0 w 150"/>
                  <a:gd name="T25" fmla="*/ 138 h 250"/>
                  <a:gd name="T26" fmla="*/ 0 w 150"/>
                  <a:gd name="T27" fmla="*/ 156 h 250"/>
                  <a:gd name="T28" fmla="*/ 2 w 150"/>
                  <a:gd name="T29" fmla="*/ 174 h 250"/>
                  <a:gd name="T30" fmla="*/ 6 w 150"/>
                  <a:gd name="T31" fmla="*/ 190 h 250"/>
                  <a:gd name="T32" fmla="*/ 12 w 150"/>
                  <a:gd name="T33" fmla="*/ 206 h 250"/>
                  <a:gd name="T34" fmla="*/ 18 w 150"/>
                  <a:gd name="T35" fmla="*/ 220 h 250"/>
                  <a:gd name="T36" fmla="*/ 26 w 150"/>
                  <a:gd name="T37" fmla="*/ 232 h 250"/>
                  <a:gd name="T38" fmla="*/ 34 w 150"/>
                  <a:gd name="T39" fmla="*/ 242 h 250"/>
                  <a:gd name="T40" fmla="*/ 34 w 150"/>
                  <a:gd name="T41" fmla="*/ 242 h 250"/>
                  <a:gd name="T42" fmla="*/ 46 w 150"/>
                  <a:gd name="T43" fmla="*/ 240 h 250"/>
                  <a:gd name="T44" fmla="*/ 60 w 150"/>
                  <a:gd name="T45" fmla="*/ 242 h 250"/>
                  <a:gd name="T46" fmla="*/ 74 w 150"/>
                  <a:gd name="T47" fmla="*/ 244 h 250"/>
                  <a:gd name="T48" fmla="*/ 88 w 150"/>
                  <a:gd name="T49" fmla="*/ 250 h 250"/>
                  <a:gd name="T50" fmla="*/ 88 w 150"/>
                  <a:gd name="T51" fmla="*/ 250 h 250"/>
                  <a:gd name="T52" fmla="*/ 98 w 150"/>
                  <a:gd name="T53" fmla="*/ 244 h 250"/>
                  <a:gd name="T54" fmla="*/ 108 w 150"/>
                  <a:gd name="T55" fmla="*/ 234 h 250"/>
                  <a:gd name="T56" fmla="*/ 118 w 150"/>
                  <a:gd name="T57" fmla="*/ 222 h 250"/>
                  <a:gd name="T58" fmla="*/ 128 w 150"/>
                  <a:gd name="T59" fmla="*/ 208 h 250"/>
                  <a:gd name="T60" fmla="*/ 134 w 150"/>
                  <a:gd name="T61" fmla="*/ 194 h 250"/>
                  <a:gd name="T62" fmla="*/ 142 w 150"/>
                  <a:gd name="T63" fmla="*/ 176 h 250"/>
                  <a:gd name="T64" fmla="*/ 146 w 150"/>
                  <a:gd name="T65" fmla="*/ 156 h 250"/>
                  <a:gd name="T66" fmla="*/ 148 w 150"/>
                  <a:gd name="T67" fmla="*/ 136 h 250"/>
                  <a:gd name="T68" fmla="*/ 148 w 150"/>
                  <a:gd name="T69" fmla="*/ 136 h 250"/>
                  <a:gd name="T70" fmla="*/ 150 w 150"/>
                  <a:gd name="T71" fmla="*/ 110 h 250"/>
                  <a:gd name="T72" fmla="*/ 148 w 150"/>
                  <a:gd name="T73" fmla="*/ 86 h 250"/>
                  <a:gd name="T74" fmla="*/ 144 w 150"/>
                  <a:gd name="T75" fmla="*/ 64 h 250"/>
                  <a:gd name="T76" fmla="*/ 136 w 150"/>
                  <a:gd name="T77" fmla="*/ 44 h 250"/>
                  <a:gd name="T78" fmla="*/ 128 w 150"/>
                  <a:gd name="T79" fmla="*/ 26 h 250"/>
                  <a:gd name="T80" fmla="*/ 116 w 150"/>
                  <a:gd name="T81" fmla="*/ 12 h 250"/>
                  <a:gd name="T82" fmla="*/ 102 w 150"/>
                  <a:gd name="T83" fmla="*/ 4 h 250"/>
                  <a:gd name="T84" fmla="*/ 96 w 150"/>
                  <a:gd name="T85" fmla="*/ 0 h 250"/>
                  <a:gd name="T86" fmla="*/ 88 w 150"/>
                  <a:gd name="T87" fmla="*/ 0 h 250"/>
                  <a:gd name="T88" fmla="*/ 88 w 150"/>
                  <a:gd name="T8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0" h="250">
                    <a:moveTo>
                      <a:pt x="88" y="0"/>
                    </a:moveTo>
                    <a:lnTo>
                      <a:pt x="88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58" y="6"/>
                    </a:lnTo>
                    <a:lnTo>
                      <a:pt x="44" y="16"/>
                    </a:lnTo>
                    <a:lnTo>
                      <a:pt x="32" y="30"/>
                    </a:lnTo>
                    <a:lnTo>
                      <a:pt x="22" y="48"/>
                    </a:lnTo>
                    <a:lnTo>
                      <a:pt x="12" y="68"/>
                    </a:lnTo>
                    <a:lnTo>
                      <a:pt x="6" y="92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0" y="138"/>
                    </a:lnTo>
                    <a:lnTo>
                      <a:pt x="0" y="156"/>
                    </a:lnTo>
                    <a:lnTo>
                      <a:pt x="2" y="174"/>
                    </a:lnTo>
                    <a:lnTo>
                      <a:pt x="6" y="190"/>
                    </a:lnTo>
                    <a:lnTo>
                      <a:pt x="12" y="206"/>
                    </a:lnTo>
                    <a:lnTo>
                      <a:pt x="18" y="220"/>
                    </a:lnTo>
                    <a:lnTo>
                      <a:pt x="26" y="232"/>
                    </a:lnTo>
                    <a:lnTo>
                      <a:pt x="34" y="242"/>
                    </a:lnTo>
                    <a:lnTo>
                      <a:pt x="34" y="242"/>
                    </a:lnTo>
                    <a:lnTo>
                      <a:pt x="46" y="240"/>
                    </a:lnTo>
                    <a:lnTo>
                      <a:pt x="60" y="242"/>
                    </a:lnTo>
                    <a:lnTo>
                      <a:pt x="74" y="244"/>
                    </a:lnTo>
                    <a:lnTo>
                      <a:pt x="88" y="250"/>
                    </a:lnTo>
                    <a:lnTo>
                      <a:pt x="88" y="250"/>
                    </a:lnTo>
                    <a:lnTo>
                      <a:pt x="98" y="244"/>
                    </a:lnTo>
                    <a:lnTo>
                      <a:pt x="108" y="234"/>
                    </a:lnTo>
                    <a:lnTo>
                      <a:pt x="118" y="222"/>
                    </a:lnTo>
                    <a:lnTo>
                      <a:pt x="128" y="208"/>
                    </a:lnTo>
                    <a:lnTo>
                      <a:pt x="134" y="194"/>
                    </a:lnTo>
                    <a:lnTo>
                      <a:pt x="142" y="176"/>
                    </a:lnTo>
                    <a:lnTo>
                      <a:pt x="146" y="156"/>
                    </a:lnTo>
                    <a:lnTo>
                      <a:pt x="148" y="136"/>
                    </a:lnTo>
                    <a:lnTo>
                      <a:pt x="148" y="136"/>
                    </a:lnTo>
                    <a:lnTo>
                      <a:pt x="150" y="110"/>
                    </a:lnTo>
                    <a:lnTo>
                      <a:pt x="148" y="86"/>
                    </a:lnTo>
                    <a:lnTo>
                      <a:pt x="144" y="64"/>
                    </a:lnTo>
                    <a:lnTo>
                      <a:pt x="136" y="44"/>
                    </a:lnTo>
                    <a:lnTo>
                      <a:pt x="128" y="26"/>
                    </a:lnTo>
                    <a:lnTo>
                      <a:pt x="116" y="12"/>
                    </a:lnTo>
                    <a:lnTo>
                      <a:pt x="102" y="4"/>
                    </a:lnTo>
                    <a:lnTo>
                      <a:pt x="96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475"/>
              <p:cNvSpPr>
                <a:spLocks/>
              </p:cNvSpPr>
              <p:nvPr/>
            </p:nvSpPr>
            <p:spPr bwMode="auto">
              <a:xfrm>
                <a:off x="2916" y="2922"/>
                <a:ext cx="150" cy="152"/>
              </a:xfrm>
              <a:custGeom>
                <a:avLst/>
                <a:gdLst>
                  <a:gd name="T0" fmla="*/ 86 w 150"/>
                  <a:gd name="T1" fmla="*/ 22 h 152"/>
                  <a:gd name="T2" fmla="*/ 86 w 150"/>
                  <a:gd name="T3" fmla="*/ 22 h 152"/>
                  <a:gd name="T4" fmla="*/ 92 w 150"/>
                  <a:gd name="T5" fmla="*/ 24 h 152"/>
                  <a:gd name="T6" fmla="*/ 100 w 150"/>
                  <a:gd name="T7" fmla="*/ 26 h 152"/>
                  <a:gd name="T8" fmla="*/ 112 w 150"/>
                  <a:gd name="T9" fmla="*/ 34 h 152"/>
                  <a:gd name="T10" fmla="*/ 124 w 150"/>
                  <a:gd name="T11" fmla="*/ 48 h 152"/>
                  <a:gd name="T12" fmla="*/ 132 w 150"/>
                  <a:gd name="T13" fmla="*/ 64 h 152"/>
                  <a:gd name="T14" fmla="*/ 140 w 150"/>
                  <a:gd name="T15" fmla="*/ 82 h 152"/>
                  <a:gd name="T16" fmla="*/ 144 w 150"/>
                  <a:gd name="T17" fmla="*/ 104 h 152"/>
                  <a:gd name="T18" fmla="*/ 146 w 150"/>
                  <a:gd name="T19" fmla="*/ 128 h 152"/>
                  <a:gd name="T20" fmla="*/ 146 w 150"/>
                  <a:gd name="T21" fmla="*/ 152 h 152"/>
                  <a:gd name="T22" fmla="*/ 146 w 150"/>
                  <a:gd name="T23" fmla="*/ 152 h 152"/>
                  <a:gd name="T24" fmla="*/ 148 w 150"/>
                  <a:gd name="T25" fmla="*/ 136 h 152"/>
                  <a:gd name="T26" fmla="*/ 148 w 150"/>
                  <a:gd name="T27" fmla="*/ 136 h 152"/>
                  <a:gd name="T28" fmla="*/ 150 w 150"/>
                  <a:gd name="T29" fmla="*/ 110 h 152"/>
                  <a:gd name="T30" fmla="*/ 148 w 150"/>
                  <a:gd name="T31" fmla="*/ 86 h 152"/>
                  <a:gd name="T32" fmla="*/ 144 w 150"/>
                  <a:gd name="T33" fmla="*/ 64 h 152"/>
                  <a:gd name="T34" fmla="*/ 136 w 150"/>
                  <a:gd name="T35" fmla="*/ 44 h 152"/>
                  <a:gd name="T36" fmla="*/ 128 w 150"/>
                  <a:gd name="T37" fmla="*/ 26 h 152"/>
                  <a:gd name="T38" fmla="*/ 116 w 150"/>
                  <a:gd name="T39" fmla="*/ 12 h 152"/>
                  <a:gd name="T40" fmla="*/ 102 w 150"/>
                  <a:gd name="T41" fmla="*/ 4 h 152"/>
                  <a:gd name="T42" fmla="*/ 96 w 150"/>
                  <a:gd name="T43" fmla="*/ 0 h 152"/>
                  <a:gd name="T44" fmla="*/ 88 w 150"/>
                  <a:gd name="T45" fmla="*/ 0 h 152"/>
                  <a:gd name="T46" fmla="*/ 88 w 150"/>
                  <a:gd name="T47" fmla="*/ 0 h 152"/>
                  <a:gd name="T48" fmla="*/ 80 w 150"/>
                  <a:gd name="T49" fmla="*/ 0 h 152"/>
                  <a:gd name="T50" fmla="*/ 74 w 150"/>
                  <a:gd name="T51" fmla="*/ 0 h 152"/>
                  <a:gd name="T52" fmla="*/ 58 w 150"/>
                  <a:gd name="T53" fmla="*/ 6 h 152"/>
                  <a:gd name="T54" fmla="*/ 44 w 150"/>
                  <a:gd name="T55" fmla="*/ 16 h 152"/>
                  <a:gd name="T56" fmla="*/ 32 w 150"/>
                  <a:gd name="T57" fmla="*/ 30 h 152"/>
                  <a:gd name="T58" fmla="*/ 22 w 150"/>
                  <a:gd name="T59" fmla="*/ 48 h 152"/>
                  <a:gd name="T60" fmla="*/ 12 w 150"/>
                  <a:gd name="T61" fmla="*/ 68 h 152"/>
                  <a:gd name="T62" fmla="*/ 6 w 150"/>
                  <a:gd name="T63" fmla="*/ 92 h 152"/>
                  <a:gd name="T64" fmla="*/ 2 w 150"/>
                  <a:gd name="T65" fmla="*/ 118 h 152"/>
                  <a:gd name="T66" fmla="*/ 2 w 150"/>
                  <a:gd name="T67" fmla="*/ 118 h 152"/>
                  <a:gd name="T68" fmla="*/ 0 w 150"/>
                  <a:gd name="T69" fmla="*/ 124 h 152"/>
                  <a:gd name="T70" fmla="*/ 0 w 150"/>
                  <a:gd name="T71" fmla="*/ 124 h 152"/>
                  <a:gd name="T72" fmla="*/ 6 w 150"/>
                  <a:gd name="T73" fmla="*/ 102 h 152"/>
                  <a:gd name="T74" fmla="*/ 14 w 150"/>
                  <a:gd name="T75" fmla="*/ 82 h 152"/>
                  <a:gd name="T76" fmla="*/ 22 w 150"/>
                  <a:gd name="T77" fmla="*/ 64 h 152"/>
                  <a:gd name="T78" fmla="*/ 34 w 150"/>
                  <a:gd name="T79" fmla="*/ 48 h 152"/>
                  <a:gd name="T80" fmla="*/ 46 w 150"/>
                  <a:gd name="T81" fmla="*/ 36 h 152"/>
                  <a:gd name="T82" fmla="*/ 58 w 150"/>
                  <a:gd name="T83" fmla="*/ 26 h 152"/>
                  <a:gd name="T84" fmla="*/ 72 w 150"/>
                  <a:gd name="T85" fmla="*/ 22 h 152"/>
                  <a:gd name="T86" fmla="*/ 86 w 150"/>
                  <a:gd name="T87" fmla="*/ 22 h 152"/>
                  <a:gd name="T88" fmla="*/ 86 w 150"/>
                  <a:gd name="T89" fmla="*/ 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0" h="152">
                    <a:moveTo>
                      <a:pt x="86" y="22"/>
                    </a:moveTo>
                    <a:lnTo>
                      <a:pt x="86" y="22"/>
                    </a:lnTo>
                    <a:lnTo>
                      <a:pt x="92" y="24"/>
                    </a:lnTo>
                    <a:lnTo>
                      <a:pt x="100" y="26"/>
                    </a:lnTo>
                    <a:lnTo>
                      <a:pt x="112" y="34"/>
                    </a:lnTo>
                    <a:lnTo>
                      <a:pt x="124" y="48"/>
                    </a:lnTo>
                    <a:lnTo>
                      <a:pt x="132" y="64"/>
                    </a:lnTo>
                    <a:lnTo>
                      <a:pt x="140" y="82"/>
                    </a:lnTo>
                    <a:lnTo>
                      <a:pt x="144" y="104"/>
                    </a:lnTo>
                    <a:lnTo>
                      <a:pt x="146" y="128"/>
                    </a:lnTo>
                    <a:lnTo>
                      <a:pt x="146" y="152"/>
                    </a:lnTo>
                    <a:lnTo>
                      <a:pt x="146" y="152"/>
                    </a:lnTo>
                    <a:lnTo>
                      <a:pt x="148" y="136"/>
                    </a:lnTo>
                    <a:lnTo>
                      <a:pt x="148" y="136"/>
                    </a:lnTo>
                    <a:lnTo>
                      <a:pt x="150" y="110"/>
                    </a:lnTo>
                    <a:lnTo>
                      <a:pt x="148" y="86"/>
                    </a:lnTo>
                    <a:lnTo>
                      <a:pt x="144" y="64"/>
                    </a:lnTo>
                    <a:lnTo>
                      <a:pt x="136" y="44"/>
                    </a:lnTo>
                    <a:lnTo>
                      <a:pt x="128" y="26"/>
                    </a:lnTo>
                    <a:lnTo>
                      <a:pt x="116" y="12"/>
                    </a:lnTo>
                    <a:lnTo>
                      <a:pt x="102" y="4"/>
                    </a:lnTo>
                    <a:lnTo>
                      <a:pt x="96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58" y="6"/>
                    </a:lnTo>
                    <a:lnTo>
                      <a:pt x="44" y="16"/>
                    </a:lnTo>
                    <a:lnTo>
                      <a:pt x="32" y="30"/>
                    </a:lnTo>
                    <a:lnTo>
                      <a:pt x="22" y="48"/>
                    </a:lnTo>
                    <a:lnTo>
                      <a:pt x="12" y="68"/>
                    </a:lnTo>
                    <a:lnTo>
                      <a:pt x="6" y="92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6" y="102"/>
                    </a:lnTo>
                    <a:lnTo>
                      <a:pt x="14" y="82"/>
                    </a:lnTo>
                    <a:lnTo>
                      <a:pt x="22" y="64"/>
                    </a:lnTo>
                    <a:lnTo>
                      <a:pt x="34" y="48"/>
                    </a:lnTo>
                    <a:lnTo>
                      <a:pt x="46" y="36"/>
                    </a:lnTo>
                    <a:lnTo>
                      <a:pt x="58" y="26"/>
                    </a:lnTo>
                    <a:lnTo>
                      <a:pt x="72" y="22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476"/>
              <p:cNvSpPr>
                <a:spLocks/>
              </p:cNvSpPr>
              <p:nvPr/>
            </p:nvSpPr>
            <p:spPr bwMode="auto">
              <a:xfrm>
                <a:off x="2894" y="3128"/>
                <a:ext cx="164" cy="78"/>
              </a:xfrm>
              <a:custGeom>
                <a:avLst/>
                <a:gdLst>
                  <a:gd name="T0" fmla="*/ 164 w 164"/>
                  <a:gd name="T1" fmla="*/ 54 h 78"/>
                  <a:gd name="T2" fmla="*/ 164 w 164"/>
                  <a:gd name="T3" fmla="*/ 54 h 78"/>
                  <a:gd name="T4" fmla="*/ 162 w 164"/>
                  <a:gd name="T5" fmla="*/ 46 h 78"/>
                  <a:gd name="T6" fmla="*/ 158 w 164"/>
                  <a:gd name="T7" fmla="*/ 38 h 78"/>
                  <a:gd name="T8" fmla="*/ 152 w 164"/>
                  <a:gd name="T9" fmla="*/ 30 h 78"/>
                  <a:gd name="T10" fmla="*/ 146 w 164"/>
                  <a:gd name="T11" fmla="*/ 22 h 78"/>
                  <a:gd name="T12" fmla="*/ 136 w 164"/>
                  <a:gd name="T13" fmla="*/ 12 h 78"/>
                  <a:gd name="T14" fmla="*/ 122 w 164"/>
                  <a:gd name="T15" fmla="*/ 6 h 78"/>
                  <a:gd name="T16" fmla="*/ 106 w 164"/>
                  <a:gd name="T17" fmla="*/ 4 h 78"/>
                  <a:gd name="T18" fmla="*/ 106 w 164"/>
                  <a:gd name="T19" fmla="*/ 4 h 78"/>
                  <a:gd name="T20" fmla="*/ 60 w 164"/>
                  <a:gd name="T21" fmla="*/ 0 h 78"/>
                  <a:gd name="T22" fmla="*/ 48 w 164"/>
                  <a:gd name="T23" fmla="*/ 0 h 78"/>
                  <a:gd name="T24" fmla="*/ 38 w 164"/>
                  <a:gd name="T25" fmla="*/ 2 h 78"/>
                  <a:gd name="T26" fmla="*/ 38 w 164"/>
                  <a:gd name="T27" fmla="*/ 2 h 78"/>
                  <a:gd name="T28" fmla="*/ 24 w 164"/>
                  <a:gd name="T29" fmla="*/ 8 h 78"/>
                  <a:gd name="T30" fmla="*/ 12 w 164"/>
                  <a:gd name="T31" fmla="*/ 12 h 78"/>
                  <a:gd name="T32" fmla="*/ 0 w 164"/>
                  <a:gd name="T33" fmla="*/ 20 h 78"/>
                  <a:gd name="T34" fmla="*/ 0 w 164"/>
                  <a:gd name="T35" fmla="*/ 20 h 78"/>
                  <a:gd name="T36" fmla="*/ 4 w 164"/>
                  <a:gd name="T37" fmla="*/ 26 h 78"/>
                  <a:gd name="T38" fmla="*/ 16 w 164"/>
                  <a:gd name="T39" fmla="*/ 44 h 78"/>
                  <a:gd name="T40" fmla="*/ 24 w 164"/>
                  <a:gd name="T41" fmla="*/ 52 h 78"/>
                  <a:gd name="T42" fmla="*/ 34 w 164"/>
                  <a:gd name="T43" fmla="*/ 62 h 78"/>
                  <a:gd name="T44" fmla="*/ 46 w 164"/>
                  <a:gd name="T45" fmla="*/ 68 h 78"/>
                  <a:gd name="T46" fmla="*/ 58 w 164"/>
                  <a:gd name="T47" fmla="*/ 72 h 78"/>
                  <a:gd name="T48" fmla="*/ 58 w 164"/>
                  <a:gd name="T49" fmla="*/ 72 h 78"/>
                  <a:gd name="T50" fmla="*/ 80 w 164"/>
                  <a:gd name="T51" fmla="*/ 76 h 78"/>
                  <a:gd name="T52" fmla="*/ 96 w 164"/>
                  <a:gd name="T53" fmla="*/ 78 h 78"/>
                  <a:gd name="T54" fmla="*/ 110 w 164"/>
                  <a:gd name="T55" fmla="*/ 78 h 78"/>
                  <a:gd name="T56" fmla="*/ 124 w 164"/>
                  <a:gd name="T57" fmla="*/ 74 h 78"/>
                  <a:gd name="T58" fmla="*/ 124 w 164"/>
                  <a:gd name="T59" fmla="*/ 74 h 78"/>
                  <a:gd name="T60" fmla="*/ 152 w 164"/>
                  <a:gd name="T61" fmla="*/ 60 h 78"/>
                  <a:gd name="T62" fmla="*/ 164 w 164"/>
                  <a:gd name="T63" fmla="*/ 54 h 78"/>
                  <a:gd name="T64" fmla="*/ 164 w 164"/>
                  <a:gd name="T65" fmla="*/ 5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78">
                    <a:moveTo>
                      <a:pt x="164" y="54"/>
                    </a:moveTo>
                    <a:lnTo>
                      <a:pt x="164" y="54"/>
                    </a:lnTo>
                    <a:lnTo>
                      <a:pt x="162" y="46"/>
                    </a:lnTo>
                    <a:lnTo>
                      <a:pt x="158" y="38"/>
                    </a:lnTo>
                    <a:lnTo>
                      <a:pt x="152" y="30"/>
                    </a:lnTo>
                    <a:lnTo>
                      <a:pt x="146" y="22"/>
                    </a:lnTo>
                    <a:lnTo>
                      <a:pt x="136" y="12"/>
                    </a:lnTo>
                    <a:lnTo>
                      <a:pt x="122" y="6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16" y="44"/>
                    </a:lnTo>
                    <a:lnTo>
                      <a:pt x="24" y="52"/>
                    </a:lnTo>
                    <a:lnTo>
                      <a:pt x="34" y="62"/>
                    </a:lnTo>
                    <a:lnTo>
                      <a:pt x="46" y="68"/>
                    </a:lnTo>
                    <a:lnTo>
                      <a:pt x="58" y="72"/>
                    </a:lnTo>
                    <a:lnTo>
                      <a:pt x="58" y="72"/>
                    </a:lnTo>
                    <a:lnTo>
                      <a:pt x="80" y="76"/>
                    </a:lnTo>
                    <a:lnTo>
                      <a:pt x="96" y="78"/>
                    </a:lnTo>
                    <a:lnTo>
                      <a:pt x="110" y="78"/>
                    </a:lnTo>
                    <a:lnTo>
                      <a:pt x="124" y="74"/>
                    </a:lnTo>
                    <a:lnTo>
                      <a:pt x="124" y="74"/>
                    </a:lnTo>
                    <a:lnTo>
                      <a:pt x="152" y="60"/>
                    </a:lnTo>
                    <a:lnTo>
                      <a:pt x="164" y="54"/>
                    </a:lnTo>
                    <a:lnTo>
                      <a:pt x="164" y="54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477"/>
              <p:cNvSpPr>
                <a:spLocks/>
              </p:cNvSpPr>
              <p:nvPr/>
            </p:nvSpPr>
            <p:spPr bwMode="auto">
              <a:xfrm>
                <a:off x="2894" y="3124"/>
                <a:ext cx="172" cy="52"/>
              </a:xfrm>
              <a:custGeom>
                <a:avLst/>
                <a:gdLst>
                  <a:gd name="T0" fmla="*/ 0 w 172"/>
                  <a:gd name="T1" fmla="*/ 22 h 52"/>
                  <a:gd name="T2" fmla="*/ 0 w 172"/>
                  <a:gd name="T3" fmla="*/ 22 h 52"/>
                  <a:gd name="T4" fmla="*/ 18 w 172"/>
                  <a:gd name="T5" fmla="*/ 12 h 52"/>
                  <a:gd name="T6" fmla="*/ 36 w 172"/>
                  <a:gd name="T7" fmla="*/ 6 h 52"/>
                  <a:gd name="T8" fmla="*/ 62 w 172"/>
                  <a:gd name="T9" fmla="*/ 0 h 52"/>
                  <a:gd name="T10" fmla="*/ 74 w 172"/>
                  <a:gd name="T11" fmla="*/ 0 h 52"/>
                  <a:gd name="T12" fmla="*/ 88 w 172"/>
                  <a:gd name="T13" fmla="*/ 0 h 52"/>
                  <a:gd name="T14" fmla="*/ 102 w 172"/>
                  <a:gd name="T15" fmla="*/ 2 h 52"/>
                  <a:gd name="T16" fmla="*/ 118 w 172"/>
                  <a:gd name="T17" fmla="*/ 6 h 52"/>
                  <a:gd name="T18" fmla="*/ 132 w 172"/>
                  <a:gd name="T19" fmla="*/ 12 h 52"/>
                  <a:gd name="T20" fmla="*/ 146 w 172"/>
                  <a:gd name="T21" fmla="*/ 22 h 52"/>
                  <a:gd name="T22" fmla="*/ 160 w 172"/>
                  <a:gd name="T23" fmla="*/ 36 h 52"/>
                  <a:gd name="T24" fmla="*/ 172 w 172"/>
                  <a:gd name="T25" fmla="*/ 52 h 52"/>
                  <a:gd name="T26" fmla="*/ 172 w 172"/>
                  <a:gd name="T27" fmla="*/ 52 h 52"/>
                  <a:gd name="T28" fmla="*/ 164 w 172"/>
                  <a:gd name="T29" fmla="*/ 42 h 52"/>
                  <a:gd name="T30" fmla="*/ 150 w 172"/>
                  <a:gd name="T31" fmla="*/ 32 h 52"/>
                  <a:gd name="T32" fmla="*/ 132 w 172"/>
                  <a:gd name="T33" fmla="*/ 22 h 52"/>
                  <a:gd name="T34" fmla="*/ 122 w 172"/>
                  <a:gd name="T35" fmla="*/ 18 h 52"/>
                  <a:gd name="T36" fmla="*/ 110 w 172"/>
                  <a:gd name="T37" fmla="*/ 14 h 52"/>
                  <a:gd name="T38" fmla="*/ 94 w 172"/>
                  <a:gd name="T39" fmla="*/ 12 h 52"/>
                  <a:gd name="T40" fmla="*/ 80 w 172"/>
                  <a:gd name="T41" fmla="*/ 10 h 52"/>
                  <a:gd name="T42" fmla="*/ 62 w 172"/>
                  <a:gd name="T43" fmla="*/ 10 h 52"/>
                  <a:gd name="T44" fmla="*/ 42 w 172"/>
                  <a:gd name="T45" fmla="*/ 12 h 52"/>
                  <a:gd name="T46" fmla="*/ 22 w 172"/>
                  <a:gd name="T47" fmla="*/ 16 h 52"/>
                  <a:gd name="T48" fmla="*/ 0 w 172"/>
                  <a:gd name="T49" fmla="*/ 22 h 52"/>
                  <a:gd name="T50" fmla="*/ 0 w 172"/>
                  <a:gd name="T51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2" h="52">
                    <a:moveTo>
                      <a:pt x="0" y="22"/>
                    </a:moveTo>
                    <a:lnTo>
                      <a:pt x="0" y="22"/>
                    </a:lnTo>
                    <a:lnTo>
                      <a:pt x="18" y="12"/>
                    </a:lnTo>
                    <a:lnTo>
                      <a:pt x="36" y="6"/>
                    </a:lnTo>
                    <a:lnTo>
                      <a:pt x="62" y="0"/>
                    </a:lnTo>
                    <a:lnTo>
                      <a:pt x="74" y="0"/>
                    </a:lnTo>
                    <a:lnTo>
                      <a:pt x="88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2" y="12"/>
                    </a:lnTo>
                    <a:lnTo>
                      <a:pt x="146" y="22"/>
                    </a:lnTo>
                    <a:lnTo>
                      <a:pt x="160" y="36"/>
                    </a:lnTo>
                    <a:lnTo>
                      <a:pt x="172" y="52"/>
                    </a:lnTo>
                    <a:lnTo>
                      <a:pt x="172" y="52"/>
                    </a:lnTo>
                    <a:lnTo>
                      <a:pt x="164" y="42"/>
                    </a:lnTo>
                    <a:lnTo>
                      <a:pt x="150" y="32"/>
                    </a:lnTo>
                    <a:lnTo>
                      <a:pt x="132" y="22"/>
                    </a:lnTo>
                    <a:lnTo>
                      <a:pt x="122" y="18"/>
                    </a:lnTo>
                    <a:lnTo>
                      <a:pt x="110" y="14"/>
                    </a:lnTo>
                    <a:lnTo>
                      <a:pt x="94" y="12"/>
                    </a:lnTo>
                    <a:lnTo>
                      <a:pt x="80" y="10"/>
                    </a:lnTo>
                    <a:lnTo>
                      <a:pt x="62" y="10"/>
                    </a:lnTo>
                    <a:lnTo>
                      <a:pt x="42" y="12"/>
                    </a:lnTo>
                    <a:lnTo>
                      <a:pt x="22" y="16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478"/>
              <p:cNvSpPr>
                <a:spLocks/>
              </p:cNvSpPr>
              <p:nvPr/>
            </p:nvSpPr>
            <p:spPr bwMode="auto">
              <a:xfrm>
                <a:off x="2926" y="3140"/>
                <a:ext cx="88" cy="56"/>
              </a:xfrm>
              <a:custGeom>
                <a:avLst/>
                <a:gdLst>
                  <a:gd name="T0" fmla="*/ 0 w 88"/>
                  <a:gd name="T1" fmla="*/ 26 h 56"/>
                  <a:gd name="T2" fmla="*/ 0 w 88"/>
                  <a:gd name="T3" fmla="*/ 26 h 56"/>
                  <a:gd name="T4" fmla="*/ 0 w 88"/>
                  <a:gd name="T5" fmla="*/ 32 h 56"/>
                  <a:gd name="T6" fmla="*/ 2 w 88"/>
                  <a:gd name="T7" fmla="*/ 38 h 56"/>
                  <a:gd name="T8" fmla="*/ 6 w 88"/>
                  <a:gd name="T9" fmla="*/ 42 h 56"/>
                  <a:gd name="T10" fmla="*/ 12 w 88"/>
                  <a:gd name="T11" fmla="*/ 46 h 56"/>
                  <a:gd name="T12" fmla="*/ 26 w 88"/>
                  <a:gd name="T13" fmla="*/ 54 h 56"/>
                  <a:gd name="T14" fmla="*/ 42 w 88"/>
                  <a:gd name="T15" fmla="*/ 56 h 56"/>
                  <a:gd name="T16" fmla="*/ 42 w 88"/>
                  <a:gd name="T17" fmla="*/ 56 h 56"/>
                  <a:gd name="T18" fmla="*/ 60 w 88"/>
                  <a:gd name="T19" fmla="*/ 54 h 56"/>
                  <a:gd name="T20" fmla="*/ 74 w 88"/>
                  <a:gd name="T21" fmla="*/ 50 h 56"/>
                  <a:gd name="T22" fmla="*/ 80 w 88"/>
                  <a:gd name="T23" fmla="*/ 46 h 56"/>
                  <a:gd name="T24" fmla="*/ 84 w 88"/>
                  <a:gd name="T25" fmla="*/ 40 h 56"/>
                  <a:gd name="T26" fmla="*/ 86 w 88"/>
                  <a:gd name="T27" fmla="*/ 36 h 56"/>
                  <a:gd name="T28" fmla="*/ 88 w 88"/>
                  <a:gd name="T29" fmla="*/ 30 h 56"/>
                  <a:gd name="T30" fmla="*/ 88 w 88"/>
                  <a:gd name="T31" fmla="*/ 30 h 56"/>
                  <a:gd name="T32" fmla="*/ 86 w 88"/>
                  <a:gd name="T33" fmla="*/ 24 h 56"/>
                  <a:gd name="T34" fmla="*/ 84 w 88"/>
                  <a:gd name="T35" fmla="*/ 18 h 56"/>
                  <a:gd name="T36" fmla="*/ 80 w 88"/>
                  <a:gd name="T37" fmla="*/ 14 h 56"/>
                  <a:gd name="T38" fmla="*/ 76 w 88"/>
                  <a:gd name="T39" fmla="*/ 10 h 56"/>
                  <a:gd name="T40" fmla="*/ 62 w 88"/>
                  <a:gd name="T41" fmla="*/ 2 h 56"/>
                  <a:gd name="T42" fmla="*/ 44 w 88"/>
                  <a:gd name="T43" fmla="*/ 0 h 56"/>
                  <a:gd name="T44" fmla="*/ 44 w 88"/>
                  <a:gd name="T45" fmla="*/ 0 h 56"/>
                  <a:gd name="T46" fmla="*/ 28 w 88"/>
                  <a:gd name="T47" fmla="*/ 2 h 56"/>
                  <a:gd name="T48" fmla="*/ 14 w 88"/>
                  <a:gd name="T49" fmla="*/ 8 h 56"/>
                  <a:gd name="T50" fmla="*/ 8 w 88"/>
                  <a:gd name="T51" fmla="*/ 10 h 56"/>
                  <a:gd name="T52" fmla="*/ 4 w 88"/>
                  <a:gd name="T53" fmla="*/ 16 h 56"/>
                  <a:gd name="T54" fmla="*/ 0 w 88"/>
                  <a:gd name="T55" fmla="*/ 20 h 56"/>
                  <a:gd name="T56" fmla="*/ 0 w 88"/>
                  <a:gd name="T57" fmla="*/ 26 h 56"/>
                  <a:gd name="T58" fmla="*/ 0 w 88"/>
                  <a:gd name="T5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56">
                    <a:moveTo>
                      <a:pt x="0" y="26"/>
                    </a:move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6" y="54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60" y="54"/>
                    </a:lnTo>
                    <a:lnTo>
                      <a:pt x="74" y="50"/>
                    </a:lnTo>
                    <a:lnTo>
                      <a:pt x="80" y="46"/>
                    </a:lnTo>
                    <a:lnTo>
                      <a:pt x="84" y="40"/>
                    </a:lnTo>
                    <a:lnTo>
                      <a:pt x="86" y="36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6" y="24"/>
                    </a:lnTo>
                    <a:lnTo>
                      <a:pt x="84" y="18"/>
                    </a:lnTo>
                    <a:lnTo>
                      <a:pt x="80" y="14"/>
                    </a:lnTo>
                    <a:lnTo>
                      <a:pt x="76" y="10"/>
                    </a:lnTo>
                    <a:lnTo>
                      <a:pt x="62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8" y="2"/>
                    </a:lnTo>
                    <a:lnTo>
                      <a:pt x="14" y="8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479"/>
              <p:cNvSpPr>
                <a:spLocks/>
              </p:cNvSpPr>
              <p:nvPr/>
            </p:nvSpPr>
            <p:spPr bwMode="auto">
              <a:xfrm>
                <a:off x="2928" y="3142"/>
                <a:ext cx="84" cy="54"/>
              </a:xfrm>
              <a:custGeom>
                <a:avLst/>
                <a:gdLst>
                  <a:gd name="T0" fmla="*/ 84 w 84"/>
                  <a:gd name="T1" fmla="*/ 28 h 54"/>
                  <a:gd name="T2" fmla="*/ 84 w 84"/>
                  <a:gd name="T3" fmla="*/ 28 h 54"/>
                  <a:gd name="T4" fmla="*/ 84 w 84"/>
                  <a:gd name="T5" fmla="*/ 22 h 54"/>
                  <a:gd name="T6" fmla="*/ 82 w 84"/>
                  <a:gd name="T7" fmla="*/ 18 h 54"/>
                  <a:gd name="T8" fmla="*/ 78 w 84"/>
                  <a:gd name="T9" fmla="*/ 12 h 54"/>
                  <a:gd name="T10" fmla="*/ 72 w 84"/>
                  <a:gd name="T11" fmla="*/ 8 h 54"/>
                  <a:gd name="T12" fmla="*/ 60 w 84"/>
                  <a:gd name="T13" fmla="*/ 2 h 54"/>
                  <a:gd name="T14" fmla="*/ 42 w 84"/>
                  <a:gd name="T15" fmla="*/ 0 h 54"/>
                  <a:gd name="T16" fmla="*/ 42 w 84"/>
                  <a:gd name="T17" fmla="*/ 0 h 54"/>
                  <a:gd name="T18" fmla="*/ 26 w 84"/>
                  <a:gd name="T19" fmla="*/ 0 h 54"/>
                  <a:gd name="T20" fmla="*/ 12 w 84"/>
                  <a:gd name="T21" fmla="*/ 6 h 54"/>
                  <a:gd name="T22" fmla="*/ 8 w 84"/>
                  <a:gd name="T23" fmla="*/ 10 h 54"/>
                  <a:gd name="T24" fmla="*/ 4 w 84"/>
                  <a:gd name="T25" fmla="*/ 14 h 54"/>
                  <a:gd name="T26" fmla="*/ 0 w 84"/>
                  <a:gd name="T27" fmla="*/ 20 h 54"/>
                  <a:gd name="T28" fmla="*/ 0 w 84"/>
                  <a:gd name="T29" fmla="*/ 24 h 54"/>
                  <a:gd name="T30" fmla="*/ 0 w 84"/>
                  <a:gd name="T31" fmla="*/ 24 h 54"/>
                  <a:gd name="T32" fmla="*/ 0 w 84"/>
                  <a:gd name="T33" fmla="*/ 30 h 54"/>
                  <a:gd name="T34" fmla="*/ 2 w 84"/>
                  <a:gd name="T35" fmla="*/ 36 h 54"/>
                  <a:gd name="T36" fmla="*/ 6 w 84"/>
                  <a:gd name="T37" fmla="*/ 40 h 54"/>
                  <a:gd name="T38" fmla="*/ 12 w 84"/>
                  <a:gd name="T39" fmla="*/ 44 h 54"/>
                  <a:gd name="T40" fmla="*/ 24 w 84"/>
                  <a:gd name="T41" fmla="*/ 50 h 54"/>
                  <a:gd name="T42" fmla="*/ 40 w 84"/>
                  <a:gd name="T43" fmla="*/ 54 h 54"/>
                  <a:gd name="T44" fmla="*/ 40 w 84"/>
                  <a:gd name="T45" fmla="*/ 54 h 54"/>
                  <a:gd name="T46" fmla="*/ 58 w 84"/>
                  <a:gd name="T47" fmla="*/ 52 h 54"/>
                  <a:gd name="T48" fmla="*/ 70 w 84"/>
                  <a:gd name="T49" fmla="*/ 46 h 54"/>
                  <a:gd name="T50" fmla="*/ 76 w 84"/>
                  <a:gd name="T51" fmla="*/ 42 h 54"/>
                  <a:gd name="T52" fmla="*/ 80 w 84"/>
                  <a:gd name="T53" fmla="*/ 38 h 54"/>
                  <a:gd name="T54" fmla="*/ 82 w 84"/>
                  <a:gd name="T55" fmla="*/ 34 h 54"/>
                  <a:gd name="T56" fmla="*/ 84 w 84"/>
                  <a:gd name="T57" fmla="*/ 28 h 54"/>
                  <a:gd name="T58" fmla="*/ 84 w 84"/>
                  <a:gd name="T59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54">
                    <a:moveTo>
                      <a:pt x="84" y="28"/>
                    </a:moveTo>
                    <a:lnTo>
                      <a:pt x="84" y="28"/>
                    </a:lnTo>
                    <a:lnTo>
                      <a:pt x="84" y="22"/>
                    </a:lnTo>
                    <a:lnTo>
                      <a:pt x="82" y="18"/>
                    </a:lnTo>
                    <a:lnTo>
                      <a:pt x="78" y="12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6" y="40"/>
                    </a:lnTo>
                    <a:lnTo>
                      <a:pt x="12" y="44"/>
                    </a:lnTo>
                    <a:lnTo>
                      <a:pt x="24" y="50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58" y="52"/>
                    </a:lnTo>
                    <a:lnTo>
                      <a:pt x="70" y="46"/>
                    </a:lnTo>
                    <a:lnTo>
                      <a:pt x="76" y="42"/>
                    </a:lnTo>
                    <a:lnTo>
                      <a:pt x="80" y="38"/>
                    </a:lnTo>
                    <a:lnTo>
                      <a:pt x="82" y="34"/>
                    </a:lnTo>
                    <a:lnTo>
                      <a:pt x="84" y="28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80"/>
              <p:cNvSpPr>
                <a:spLocks/>
              </p:cNvSpPr>
              <p:nvPr/>
            </p:nvSpPr>
            <p:spPr bwMode="auto">
              <a:xfrm>
                <a:off x="2930" y="3142"/>
                <a:ext cx="80" cy="52"/>
              </a:xfrm>
              <a:custGeom>
                <a:avLst/>
                <a:gdLst>
                  <a:gd name="T0" fmla="*/ 80 w 80"/>
                  <a:gd name="T1" fmla="*/ 28 h 52"/>
                  <a:gd name="T2" fmla="*/ 80 w 80"/>
                  <a:gd name="T3" fmla="*/ 28 h 52"/>
                  <a:gd name="T4" fmla="*/ 80 w 80"/>
                  <a:gd name="T5" fmla="*/ 22 h 52"/>
                  <a:gd name="T6" fmla="*/ 78 w 80"/>
                  <a:gd name="T7" fmla="*/ 18 h 52"/>
                  <a:gd name="T8" fmla="*/ 74 w 80"/>
                  <a:gd name="T9" fmla="*/ 12 h 52"/>
                  <a:gd name="T10" fmla="*/ 70 w 80"/>
                  <a:gd name="T11" fmla="*/ 8 h 52"/>
                  <a:gd name="T12" fmla="*/ 56 w 80"/>
                  <a:gd name="T13" fmla="*/ 2 h 52"/>
                  <a:gd name="T14" fmla="*/ 40 w 80"/>
                  <a:gd name="T15" fmla="*/ 0 h 52"/>
                  <a:gd name="T16" fmla="*/ 40 w 80"/>
                  <a:gd name="T17" fmla="*/ 0 h 52"/>
                  <a:gd name="T18" fmla="*/ 24 w 80"/>
                  <a:gd name="T19" fmla="*/ 2 h 52"/>
                  <a:gd name="T20" fmla="*/ 12 w 80"/>
                  <a:gd name="T21" fmla="*/ 6 h 52"/>
                  <a:gd name="T22" fmla="*/ 6 w 80"/>
                  <a:gd name="T23" fmla="*/ 10 h 52"/>
                  <a:gd name="T24" fmla="*/ 2 w 80"/>
                  <a:gd name="T25" fmla="*/ 14 h 52"/>
                  <a:gd name="T26" fmla="*/ 0 w 80"/>
                  <a:gd name="T27" fmla="*/ 20 h 52"/>
                  <a:gd name="T28" fmla="*/ 0 w 80"/>
                  <a:gd name="T29" fmla="*/ 24 h 52"/>
                  <a:gd name="T30" fmla="*/ 0 w 80"/>
                  <a:gd name="T31" fmla="*/ 24 h 52"/>
                  <a:gd name="T32" fmla="*/ 0 w 80"/>
                  <a:gd name="T33" fmla="*/ 30 h 52"/>
                  <a:gd name="T34" fmla="*/ 2 w 80"/>
                  <a:gd name="T35" fmla="*/ 34 h 52"/>
                  <a:gd name="T36" fmla="*/ 6 w 80"/>
                  <a:gd name="T37" fmla="*/ 40 h 52"/>
                  <a:gd name="T38" fmla="*/ 10 w 80"/>
                  <a:gd name="T39" fmla="*/ 44 h 52"/>
                  <a:gd name="T40" fmla="*/ 22 w 80"/>
                  <a:gd name="T41" fmla="*/ 50 h 52"/>
                  <a:gd name="T42" fmla="*/ 38 w 80"/>
                  <a:gd name="T43" fmla="*/ 52 h 52"/>
                  <a:gd name="T44" fmla="*/ 38 w 80"/>
                  <a:gd name="T45" fmla="*/ 52 h 52"/>
                  <a:gd name="T46" fmla="*/ 54 w 80"/>
                  <a:gd name="T47" fmla="*/ 50 h 52"/>
                  <a:gd name="T48" fmla="*/ 68 w 80"/>
                  <a:gd name="T49" fmla="*/ 46 h 52"/>
                  <a:gd name="T50" fmla="*/ 72 w 80"/>
                  <a:gd name="T51" fmla="*/ 42 h 52"/>
                  <a:gd name="T52" fmla="*/ 76 w 80"/>
                  <a:gd name="T53" fmla="*/ 38 h 52"/>
                  <a:gd name="T54" fmla="*/ 80 w 80"/>
                  <a:gd name="T55" fmla="*/ 32 h 52"/>
                  <a:gd name="T56" fmla="*/ 80 w 80"/>
                  <a:gd name="T57" fmla="*/ 28 h 52"/>
                  <a:gd name="T58" fmla="*/ 80 w 80"/>
                  <a:gd name="T59" fmla="*/ 2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52">
                    <a:moveTo>
                      <a:pt x="80" y="28"/>
                    </a:moveTo>
                    <a:lnTo>
                      <a:pt x="80" y="28"/>
                    </a:lnTo>
                    <a:lnTo>
                      <a:pt x="80" y="22"/>
                    </a:lnTo>
                    <a:lnTo>
                      <a:pt x="78" y="18"/>
                    </a:lnTo>
                    <a:lnTo>
                      <a:pt x="74" y="12"/>
                    </a:lnTo>
                    <a:lnTo>
                      <a:pt x="70" y="8"/>
                    </a:lnTo>
                    <a:lnTo>
                      <a:pt x="5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6" y="40"/>
                    </a:lnTo>
                    <a:lnTo>
                      <a:pt x="10" y="44"/>
                    </a:lnTo>
                    <a:lnTo>
                      <a:pt x="22" y="50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54" y="50"/>
                    </a:lnTo>
                    <a:lnTo>
                      <a:pt x="68" y="46"/>
                    </a:lnTo>
                    <a:lnTo>
                      <a:pt x="72" y="42"/>
                    </a:lnTo>
                    <a:lnTo>
                      <a:pt x="76" y="38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8"/>
                    </a:lnTo>
                    <a:close/>
                  </a:path>
                </a:pathLst>
              </a:custGeom>
              <a:solidFill>
                <a:srgbClr val="FF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481"/>
              <p:cNvSpPr>
                <a:spLocks/>
              </p:cNvSpPr>
              <p:nvPr/>
            </p:nvSpPr>
            <p:spPr bwMode="auto">
              <a:xfrm>
                <a:off x="2930" y="3144"/>
                <a:ext cx="78" cy="50"/>
              </a:xfrm>
              <a:custGeom>
                <a:avLst/>
                <a:gdLst>
                  <a:gd name="T0" fmla="*/ 78 w 78"/>
                  <a:gd name="T1" fmla="*/ 26 h 50"/>
                  <a:gd name="T2" fmla="*/ 78 w 78"/>
                  <a:gd name="T3" fmla="*/ 26 h 50"/>
                  <a:gd name="T4" fmla="*/ 78 w 78"/>
                  <a:gd name="T5" fmla="*/ 20 h 50"/>
                  <a:gd name="T6" fmla="*/ 76 w 78"/>
                  <a:gd name="T7" fmla="*/ 16 h 50"/>
                  <a:gd name="T8" fmla="*/ 72 w 78"/>
                  <a:gd name="T9" fmla="*/ 12 h 50"/>
                  <a:gd name="T10" fmla="*/ 68 w 78"/>
                  <a:gd name="T11" fmla="*/ 8 h 50"/>
                  <a:gd name="T12" fmla="*/ 56 w 78"/>
                  <a:gd name="T13" fmla="*/ 2 h 50"/>
                  <a:gd name="T14" fmla="*/ 40 w 78"/>
                  <a:gd name="T15" fmla="*/ 0 h 50"/>
                  <a:gd name="T16" fmla="*/ 40 w 78"/>
                  <a:gd name="T17" fmla="*/ 0 h 50"/>
                  <a:gd name="T18" fmla="*/ 26 w 78"/>
                  <a:gd name="T19" fmla="*/ 0 h 50"/>
                  <a:gd name="T20" fmla="*/ 12 w 78"/>
                  <a:gd name="T21" fmla="*/ 6 h 50"/>
                  <a:gd name="T22" fmla="*/ 8 w 78"/>
                  <a:gd name="T23" fmla="*/ 8 h 50"/>
                  <a:gd name="T24" fmla="*/ 4 w 78"/>
                  <a:gd name="T25" fmla="*/ 14 h 50"/>
                  <a:gd name="T26" fmla="*/ 2 w 78"/>
                  <a:gd name="T27" fmla="*/ 18 h 50"/>
                  <a:gd name="T28" fmla="*/ 0 w 78"/>
                  <a:gd name="T29" fmla="*/ 22 h 50"/>
                  <a:gd name="T30" fmla="*/ 0 w 78"/>
                  <a:gd name="T31" fmla="*/ 22 h 50"/>
                  <a:gd name="T32" fmla="*/ 2 w 78"/>
                  <a:gd name="T33" fmla="*/ 28 h 50"/>
                  <a:gd name="T34" fmla="*/ 4 w 78"/>
                  <a:gd name="T35" fmla="*/ 32 h 50"/>
                  <a:gd name="T36" fmla="*/ 6 w 78"/>
                  <a:gd name="T37" fmla="*/ 36 h 50"/>
                  <a:gd name="T38" fmla="*/ 12 w 78"/>
                  <a:gd name="T39" fmla="*/ 40 h 50"/>
                  <a:gd name="T40" fmla="*/ 24 w 78"/>
                  <a:gd name="T41" fmla="*/ 46 h 50"/>
                  <a:gd name="T42" fmla="*/ 38 w 78"/>
                  <a:gd name="T43" fmla="*/ 50 h 50"/>
                  <a:gd name="T44" fmla="*/ 38 w 78"/>
                  <a:gd name="T45" fmla="*/ 50 h 50"/>
                  <a:gd name="T46" fmla="*/ 54 w 78"/>
                  <a:gd name="T47" fmla="*/ 48 h 50"/>
                  <a:gd name="T48" fmla="*/ 66 w 78"/>
                  <a:gd name="T49" fmla="*/ 42 h 50"/>
                  <a:gd name="T50" fmla="*/ 72 w 78"/>
                  <a:gd name="T51" fmla="*/ 40 h 50"/>
                  <a:gd name="T52" fmla="*/ 76 w 78"/>
                  <a:gd name="T53" fmla="*/ 36 h 50"/>
                  <a:gd name="T54" fmla="*/ 78 w 78"/>
                  <a:gd name="T55" fmla="*/ 30 h 50"/>
                  <a:gd name="T56" fmla="*/ 78 w 78"/>
                  <a:gd name="T57" fmla="*/ 26 h 50"/>
                  <a:gd name="T58" fmla="*/ 78 w 78"/>
                  <a:gd name="T59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50">
                    <a:moveTo>
                      <a:pt x="78" y="26"/>
                    </a:moveTo>
                    <a:lnTo>
                      <a:pt x="78" y="26"/>
                    </a:lnTo>
                    <a:lnTo>
                      <a:pt x="78" y="20"/>
                    </a:lnTo>
                    <a:lnTo>
                      <a:pt x="76" y="16"/>
                    </a:lnTo>
                    <a:lnTo>
                      <a:pt x="72" y="12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6" y="0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4" y="46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54" y="48"/>
                    </a:lnTo>
                    <a:lnTo>
                      <a:pt x="66" y="42"/>
                    </a:lnTo>
                    <a:lnTo>
                      <a:pt x="72" y="40"/>
                    </a:lnTo>
                    <a:lnTo>
                      <a:pt x="76" y="36"/>
                    </a:lnTo>
                    <a:lnTo>
                      <a:pt x="78" y="30"/>
                    </a:lnTo>
                    <a:lnTo>
                      <a:pt x="78" y="26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82"/>
              <p:cNvSpPr>
                <a:spLocks/>
              </p:cNvSpPr>
              <p:nvPr/>
            </p:nvSpPr>
            <p:spPr bwMode="auto">
              <a:xfrm>
                <a:off x="2932" y="3144"/>
                <a:ext cx="76" cy="48"/>
              </a:xfrm>
              <a:custGeom>
                <a:avLst/>
                <a:gdLst>
                  <a:gd name="T0" fmla="*/ 76 w 76"/>
                  <a:gd name="T1" fmla="*/ 26 h 48"/>
                  <a:gd name="T2" fmla="*/ 76 w 76"/>
                  <a:gd name="T3" fmla="*/ 26 h 48"/>
                  <a:gd name="T4" fmla="*/ 74 w 76"/>
                  <a:gd name="T5" fmla="*/ 20 h 48"/>
                  <a:gd name="T6" fmla="*/ 72 w 76"/>
                  <a:gd name="T7" fmla="*/ 16 h 48"/>
                  <a:gd name="T8" fmla="*/ 64 w 76"/>
                  <a:gd name="T9" fmla="*/ 8 h 48"/>
                  <a:gd name="T10" fmla="*/ 54 w 76"/>
                  <a:gd name="T11" fmla="*/ 2 h 48"/>
                  <a:gd name="T12" fmla="*/ 38 w 76"/>
                  <a:gd name="T13" fmla="*/ 0 h 48"/>
                  <a:gd name="T14" fmla="*/ 38 w 76"/>
                  <a:gd name="T15" fmla="*/ 0 h 48"/>
                  <a:gd name="T16" fmla="*/ 24 w 76"/>
                  <a:gd name="T17" fmla="*/ 2 h 48"/>
                  <a:gd name="T18" fmla="*/ 12 w 76"/>
                  <a:gd name="T19" fmla="*/ 6 h 48"/>
                  <a:gd name="T20" fmla="*/ 4 w 76"/>
                  <a:gd name="T21" fmla="*/ 14 h 48"/>
                  <a:gd name="T22" fmla="*/ 2 w 76"/>
                  <a:gd name="T23" fmla="*/ 18 h 48"/>
                  <a:gd name="T24" fmla="*/ 0 w 76"/>
                  <a:gd name="T25" fmla="*/ 22 h 48"/>
                  <a:gd name="T26" fmla="*/ 0 w 76"/>
                  <a:gd name="T27" fmla="*/ 22 h 48"/>
                  <a:gd name="T28" fmla="*/ 0 w 76"/>
                  <a:gd name="T29" fmla="*/ 28 h 48"/>
                  <a:gd name="T30" fmla="*/ 2 w 76"/>
                  <a:gd name="T31" fmla="*/ 32 h 48"/>
                  <a:gd name="T32" fmla="*/ 10 w 76"/>
                  <a:gd name="T33" fmla="*/ 40 h 48"/>
                  <a:gd name="T34" fmla="*/ 22 w 76"/>
                  <a:gd name="T35" fmla="*/ 46 h 48"/>
                  <a:gd name="T36" fmla="*/ 36 w 76"/>
                  <a:gd name="T37" fmla="*/ 48 h 48"/>
                  <a:gd name="T38" fmla="*/ 36 w 76"/>
                  <a:gd name="T39" fmla="*/ 48 h 48"/>
                  <a:gd name="T40" fmla="*/ 52 w 76"/>
                  <a:gd name="T41" fmla="*/ 46 h 48"/>
                  <a:gd name="T42" fmla="*/ 64 w 76"/>
                  <a:gd name="T43" fmla="*/ 42 h 48"/>
                  <a:gd name="T44" fmla="*/ 72 w 76"/>
                  <a:gd name="T45" fmla="*/ 34 h 48"/>
                  <a:gd name="T46" fmla="*/ 74 w 76"/>
                  <a:gd name="T47" fmla="*/ 30 h 48"/>
                  <a:gd name="T48" fmla="*/ 76 w 76"/>
                  <a:gd name="T49" fmla="*/ 26 h 48"/>
                  <a:gd name="T50" fmla="*/ 76 w 76"/>
                  <a:gd name="T51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48">
                    <a:moveTo>
                      <a:pt x="76" y="26"/>
                    </a:moveTo>
                    <a:lnTo>
                      <a:pt x="76" y="26"/>
                    </a:lnTo>
                    <a:lnTo>
                      <a:pt x="74" y="20"/>
                    </a:lnTo>
                    <a:lnTo>
                      <a:pt x="72" y="16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4" y="2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10" y="40"/>
                    </a:lnTo>
                    <a:lnTo>
                      <a:pt x="22" y="4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52" y="46"/>
                    </a:lnTo>
                    <a:lnTo>
                      <a:pt x="64" y="42"/>
                    </a:lnTo>
                    <a:lnTo>
                      <a:pt x="72" y="34"/>
                    </a:lnTo>
                    <a:lnTo>
                      <a:pt x="74" y="30"/>
                    </a:lnTo>
                    <a:lnTo>
                      <a:pt x="76" y="26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483"/>
              <p:cNvSpPr>
                <a:spLocks/>
              </p:cNvSpPr>
              <p:nvPr/>
            </p:nvSpPr>
            <p:spPr bwMode="auto">
              <a:xfrm>
                <a:off x="2934" y="3146"/>
                <a:ext cx="72" cy="44"/>
              </a:xfrm>
              <a:custGeom>
                <a:avLst/>
                <a:gdLst>
                  <a:gd name="T0" fmla="*/ 72 w 72"/>
                  <a:gd name="T1" fmla="*/ 24 h 44"/>
                  <a:gd name="T2" fmla="*/ 72 w 72"/>
                  <a:gd name="T3" fmla="*/ 24 h 44"/>
                  <a:gd name="T4" fmla="*/ 70 w 72"/>
                  <a:gd name="T5" fmla="*/ 18 h 44"/>
                  <a:gd name="T6" fmla="*/ 68 w 72"/>
                  <a:gd name="T7" fmla="*/ 14 h 44"/>
                  <a:gd name="T8" fmla="*/ 62 w 72"/>
                  <a:gd name="T9" fmla="*/ 6 h 44"/>
                  <a:gd name="T10" fmla="*/ 50 w 72"/>
                  <a:gd name="T11" fmla="*/ 2 h 44"/>
                  <a:gd name="T12" fmla="*/ 36 w 72"/>
                  <a:gd name="T13" fmla="*/ 0 h 44"/>
                  <a:gd name="T14" fmla="*/ 36 w 72"/>
                  <a:gd name="T15" fmla="*/ 0 h 44"/>
                  <a:gd name="T16" fmla="*/ 22 w 72"/>
                  <a:gd name="T17" fmla="*/ 0 h 44"/>
                  <a:gd name="T18" fmla="*/ 12 w 72"/>
                  <a:gd name="T19" fmla="*/ 4 h 44"/>
                  <a:gd name="T20" fmla="*/ 4 w 72"/>
                  <a:gd name="T21" fmla="*/ 12 h 44"/>
                  <a:gd name="T22" fmla="*/ 0 w 72"/>
                  <a:gd name="T23" fmla="*/ 16 h 44"/>
                  <a:gd name="T24" fmla="*/ 0 w 72"/>
                  <a:gd name="T25" fmla="*/ 20 h 44"/>
                  <a:gd name="T26" fmla="*/ 0 w 72"/>
                  <a:gd name="T27" fmla="*/ 20 h 44"/>
                  <a:gd name="T28" fmla="*/ 0 w 72"/>
                  <a:gd name="T29" fmla="*/ 26 h 44"/>
                  <a:gd name="T30" fmla="*/ 2 w 72"/>
                  <a:gd name="T31" fmla="*/ 30 h 44"/>
                  <a:gd name="T32" fmla="*/ 10 w 72"/>
                  <a:gd name="T33" fmla="*/ 38 h 44"/>
                  <a:gd name="T34" fmla="*/ 20 w 72"/>
                  <a:gd name="T35" fmla="*/ 42 h 44"/>
                  <a:gd name="T36" fmla="*/ 34 w 72"/>
                  <a:gd name="T37" fmla="*/ 44 h 44"/>
                  <a:gd name="T38" fmla="*/ 34 w 72"/>
                  <a:gd name="T39" fmla="*/ 44 h 44"/>
                  <a:gd name="T40" fmla="*/ 48 w 72"/>
                  <a:gd name="T41" fmla="*/ 44 h 44"/>
                  <a:gd name="T42" fmla="*/ 60 w 72"/>
                  <a:gd name="T43" fmla="*/ 40 h 44"/>
                  <a:gd name="T44" fmla="*/ 68 w 72"/>
                  <a:gd name="T45" fmla="*/ 32 h 44"/>
                  <a:gd name="T46" fmla="*/ 70 w 72"/>
                  <a:gd name="T47" fmla="*/ 28 h 44"/>
                  <a:gd name="T48" fmla="*/ 72 w 72"/>
                  <a:gd name="T49" fmla="*/ 24 h 44"/>
                  <a:gd name="T50" fmla="*/ 72 w 72"/>
                  <a:gd name="T51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44">
                    <a:moveTo>
                      <a:pt x="72" y="24"/>
                    </a:moveTo>
                    <a:lnTo>
                      <a:pt x="72" y="24"/>
                    </a:lnTo>
                    <a:lnTo>
                      <a:pt x="70" y="18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2" y="0"/>
                    </a:lnTo>
                    <a:lnTo>
                      <a:pt x="12" y="4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10" y="38"/>
                    </a:lnTo>
                    <a:lnTo>
                      <a:pt x="20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48" y="44"/>
                    </a:lnTo>
                    <a:lnTo>
                      <a:pt x="60" y="40"/>
                    </a:lnTo>
                    <a:lnTo>
                      <a:pt x="68" y="32"/>
                    </a:lnTo>
                    <a:lnTo>
                      <a:pt x="70" y="28"/>
                    </a:lnTo>
                    <a:lnTo>
                      <a:pt x="72" y="24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484"/>
              <p:cNvSpPr>
                <a:spLocks/>
              </p:cNvSpPr>
              <p:nvPr/>
            </p:nvSpPr>
            <p:spPr bwMode="auto">
              <a:xfrm>
                <a:off x="2936" y="3146"/>
                <a:ext cx="68" cy="44"/>
              </a:xfrm>
              <a:custGeom>
                <a:avLst/>
                <a:gdLst>
                  <a:gd name="T0" fmla="*/ 68 w 68"/>
                  <a:gd name="T1" fmla="*/ 24 h 44"/>
                  <a:gd name="T2" fmla="*/ 68 w 68"/>
                  <a:gd name="T3" fmla="*/ 24 h 44"/>
                  <a:gd name="T4" fmla="*/ 68 w 68"/>
                  <a:gd name="T5" fmla="*/ 20 h 44"/>
                  <a:gd name="T6" fmla="*/ 66 w 68"/>
                  <a:gd name="T7" fmla="*/ 14 h 44"/>
                  <a:gd name="T8" fmla="*/ 58 w 68"/>
                  <a:gd name="T9" fmla="*/ 8 h 44"/>
                  <a:gd name="T10" fmla="*/ 48 w 68"/>
                  <a:gd name="T11" fmla="*/ 2 h 44"/>
                  <a:gd name="T12" fmla="*/ 34 w 68"/>
                  <a:gd name="T13" fmla="*/ 0 h 44"/>
                  <a:gd name="T14" fmla="*/ 34 w 68"/>
                  <a:gd name="T15" fmla="*/ 0 h 44"/>
                  <a:gd name="T16" fmla="*/ 22 w 68"/>
                  <a:gd name="T17" fmla="*/ 2 h 44"/>
                  <a:gd name="T18" fmla="*/ 10 w 68"/>
                  <a:gd name="T19" fmla="*/ 6 h 44"/>
                  <a:gd name="T20" fmla="*/ 2 w 68"/>
                  <a:gd name="T21" fmla="*/ 12 h 44"/>
                  <a:gd name="T22" fmla="*/ 0 w 68"/>
                  <a:gd name="T23" fmla="*/ 16 h 44"/>
                  <a:gd name="T24" fmla="*/ 0 w 68"/>
                  <a:gd name="T25" fmla="*/ 20 h 44"/>
                  <a:gd name="T26" fmla="*/ 0 w 68"/>
                  <a:gd name="T27" fmla="*/ 20 h 44"/>
                  <a:gd name="T28" fmla="*/ 0 w 68"/>
                  <a:gd name="T29" fmla="*/ 26 h 44"/>
                  <a:gd name="T30" fmla="*/ 2 w 68"/>
                  <a:gd name="T31" fmla="*/ 30 h 44"/>
                  <a:gd name="T32" fmla="*/ 8 w 68"/>
                  <a:gd name="T33" fmla="*/ 36 h 44"/>
                  <a:gd name="T34" fmla="*/ 20 w 68"/>
                  <a:gd name="T35" fmla="*/ 42 h 44"/>
                  <a:gd name="T36" fmla="*/ 32 w 68"/>
                  <a:gd name="T37" fmla="*/ 44 h 44"/>
                  <a:gd name="T38" fmla="*/ 32 w 68"/>
                  <a:gd name="T39" fmla="*/ 44 h 44"/>
                  <a:gd name="T40" fmla="*/ 46 w 68"/>
                  <a:gd name="T41" fmla="*/ 42 h 44"/>
                  <a:gd name="T42" fmla="*/ 58 w 68"/>
                  <a:gd name="T43" fmla="*/ 38 h 44"/>
                  <a:gd name="T44" fmla="*/ 64 w 68"/>
                  <a:gd name="T45" fmla="*/ 32 h 44"/>
                  <a:gd name="T46" fmla="*/ 66 w 68"/>
                  <a:gd name="T47" fmla="*/ 28 h 44"/>
                  <a:gd name="T48" fmla="*/ 68 w 68"/>
                  <a:gd name="T49" fmla="*/ 24 h 44"/>
                  <a:gd name="T50" fmla="*/ 68 w 68"/>
                  <a:gd name="T51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44">
                    <a:moveTo>
                      <a:pt x="68" y="24"/>
                    </a:moveTo>
                    <a:lnTo>
                      <a:pt x="68" y="24"/>
                    </a:lnTo>
                    <a:lnTo>
                      <a:pt x="68" y="20"/>
                    </a:lnTo>
                    <a:lnTo>
                      <a:pt x="66" y="14"/>
                    </a:lnTo>
                    <a:lnTo>
                      <a:pt x="58" y="8"/>
                    </a:lnTo>
                    <a:lnTo>
                      <a:pt x="48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2" y="2"/>
                    </a:lnTo>
                    <a:lnTo>
                      <a:pt x="10" y="6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20" y="42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46" y="42"/>
                    </a:lnTo>
                    <a:lnTo>
                      <a:pt x="58" y="38"/>
                    </a:lnTo>
                    <a:lnTo>
                      <a:pt x="64" y="32"/>
                    </a:lnTo>
                    <a:lnTo>
                      <a:pt x="66" y="28"/>
                    </a:lnTo>
                    <a:lnTo>
                      <a:pt x="68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FFE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485"/>
              <p:cNvSpPr>
                <a:spLocks/>
              </p:cNvSpPr>
              <p:nvPr/>
            </p:nvSpPr>
            <p:spPr bwMode="auto">
              <a:xfrm>
                <a:off x="2938" y="3148"/>
                <a:ext cx="64" cy="40"/>
              </a:xfrm>
              <a:custGeom>
                <a:avLst/>
                <a:gdLst>
                  <a:gd name="T0" fmla="*/ 64 w 64"/>
                  <a:gd name="T1" fmla="*/ 22 h 40"/>
                  <a:gd name="T2" fmla="*/ 64 w 64"/>
                  <a:gd name="T3" fmla="*/ 22 h 40"/>
                  <a:gd name="T4" fmla="*/ 64 w 64"/>
                  <a:gd name="T5" fmla="*/ 18 h 40"/>
                  <a:gd name="T6" fmla="*/ 62 w 64"/>
                  <a:gd name="T7" fmla="*/ 14 h 40"/>
                  <a:gd name="T8" fmla="*/ 56 w 64"/>
                  <a:gd name="T9" fmla="*/ 6 h 40"/>
                  <a:gd name="T10" fmla="*/ 46 w 64"/>
                  <a:gd name="T11" fmla="*/ 2 h 40"/>
                  <a:gd name="T12" fmla="*/ 32 w 64"/>
                  <a:gd name="T13" fmla="*/ 0 h 40"/>
                  <a:gd name="T14" fmla="*/ 32 w 64"/>
                  <a:gd name="T15" fmla="*/ 0 h 40"/>
                  <a:gd name="T16" fmla="*/ 20 w 64"/>
                  <a:gd name="T17" fmla="*/ 0 h 40"/>
                  <a:gd name="T18" fmla="*/ 10 w 64"/>
                  <a:gd name="T19" fmla="*/ 4 h 40"/>
                  <a:gd name="T20" fmla="*/ 2 w 64"/>
                  <a:gd name="T21" fmla="*/ 10 h 40"/>
                  <a:gd name="T22" fmla="*/ 0 w 64"/>
                  <a:gd name="T23" fmla="*/ 14 h 40"/>
                  <a:gd name="T24" fmla="*/ 0 w 64"/>
                  <a:gd name="T25" fmla="*/ 18 h 40"/>
                  <a:gd name="T26" fmla="*/ 0 w 64"/>
                  <a:gd name="T27" fmla="*/ 18 h 40"/>
                  <a:gd name="T28" fmla="*/ 0 w 64"/>
                  <a:gd name="T29" fmla="*/ 24 h 40"/>
                  <a:gd name="T30" fmla="*/ 2 w 64"/>
                  <a:gd name="T31" fmla="*/ 28 h 40"/>
                  <a:gd name="T32" fmla="*/ 8 w 64"/>
                  <a:gd name="T33" fmla="*/ 34 h 40"/>
                  <a:gd name="T34" fmla="*/ 18 w 64"/>
                  <a:gd name="T35" fmla="*/ 38 h 40"/>
                  <a:gd name="T36" fmla="*/ 30 w 64"/>
                  <a:gd name="T37" fmla="*/ 40 h 40"/>
                  <a:gd name="T38" fmla="*/ 30 w 64"/>
                  <a:gd name="T39" fmla="*/ 40 h 40"/>
                  <a:gd name="T40" fmla="*/ 44 w 64"/>
                  <a:gd name="T41" fmla="*/ 40 h 40"/>
                  <a:gd name="T42" fmla="*/ 54 w 64"/>
                  <a:gd name="T43" fmla="*/ 36 h 40"/>
                  <a:gd name="T44" fmla="*/ 62 w 64"/>
                  <a:gd name="T45" fmla="*/ 30 h 40"/>
                  <a:gd name="T46" fmla="*/ 64 w 64"/>
                  <a:gd name="T47" fmla="*/ 26 h 40"/>
                  <a:gd name="T48" fmla="*/ 64 w 64"/>
                  <a:gd name="T49" fmla="*/ 22 h 40"/>
                  <a:gd name="T50" fmla="*/ 64 w 64"/>
                  <a:gd name="T5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40">
                    <a:moveTo>
                      <a:pt x="64" y="22"/>
                    </a:moveTo>
                    <a:lnTo>
                      <a:pt x="64" y="22"/>
                    </a:lnTo>
                    <a:lnTo>
                      <a:pt x="64" y="18"/>
                    </a:lnTo>
                    <a:lnTo>
                      <a:pt x="62" y="14"/>
                    </a:lnTo>
                    <a:lnTo>
                      <a:pt x="56" y="6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8" y="38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44" y="40"/>
                    </a:lnTo>
                    <a:lnTo>
                      <a:pt x="54" y="36"/>
                    </a:lnTo>
                    <a:lnTo>
                      <a:pt x="62" y="30"/>
                    </a:lnTo>
                    <a:lnTo>
                      <a:pt x="64" y="26"/>
                    </a:lnTo>
                    <a:lnTo>
                      <a:pt x="64" y="22"/>
                    </a:ln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86"/>
              <p:cNvSpPr>
                <a:spLocks/>
              </p:cNvSpPr>
              <p:nvPr/>
            </p:nvSpPr>
            <p:spPr bwMode="auto">
              <a:xfrm>
                <a:off x="2938" y="3148"/>
                <a:ext cx="62" cy="40"/>
              </a:xfrm>
              <a:custGeom>
                <a:avLst/>
                <a:gdLst>
                  <a:gd name="T0" fmla="*/ 62 w 62"/>
                  <a:gd name="T1" fmla="*/ 22 h 40"/>
                  <a:gd name="T2" fmla="*/ 62 w 62"/>
                  <a:gd name="T3" fmla="*/ 22 h 40"/>
                  <a:gd name="T4" fmla="*/ 62 w 62"/>
                  <a:gd name="T5" fmla="*/ 18 h 40"/>
                  <a:gd name="T6" fmla="*/ 60 w 62"/>
                  <a:gd name="T7" fmla="*/ 14 h 40"/>
                  <a:gd name="T8" fmla="*/ 54 w 62"/>
                  <a:gd name="T9" fmla="*/ 8 h 40"/>
                  <a:gd name="T10" fmla="*/ 44 w 62"/>
                  <a:gd name="T11" fmla="*/ 2 h 40"/>
                  <a:gd name="T12" fmla="*/ 32 w 62"/>
                  <a:gd name="T13" fmla="*/ 0 h 40"/>
                  <a:gd name="T14" fmla="*/ 32 w 62"/>
                  <a:gd name="T15" fmla="*/ 0 h 40"/>
                  <a:gd name="T16" fmla="*/ 20 w 62"/>
                  <a:gd name="T17" fmla="*/ 2 h 40"/>
                  <a:gd name="T18" fmla="*/ 10 w 62"/>
                  <a:gd name="T19" fmla="*/ 6 h 40"/>
                  <a:gd name="T20" fmla="*/ 4 w 62"/>
                  <a:gd name="T21" fmla="*/ 12 h 40"/>
                  <a:gd name="T22" fmla="*/ 2 w 62"/>
                  <a:gd name="T23" fmla="*/ 14 h 40"/>
                  <a:gd name="T24" fmla="*/ 0 w 62"/>
                  <a:gd name="T25" fmla="*/ 18 h 40"/>
                  <a:gd name="T26" fmla="*/ 0 w 62"/>
                  <a:gd name="T27" fmla="*/ 18 h 40"/>
                  <a:gd name="T28" fmla="*/ 2 w 62"/>
                  <a:gd name="T29" fmla="*/ 22 h 40"/>
                  <a:gd name="T30" fmla="*/ 2 w 62"/>
                  <a:gd name="T31" fmla="*/ 26 h 40"/>
                  <a:gd name="T32" fmla="*/ 10 w 62"/>
                  <a:gd name="T33" fmla="*/ 34 h 40"/>
                  <a:gd name="T34" fmla="*/ 18 w 62"/>
                  <a:gd name="T35" fmla="*/ 38 h 40"/>
                  <a:gd name="T36" fmla="*/ 30 w 62"/>
                  <a:gd name="T37" fmla="*/ 40 h 40"/>
                  <a:gd name="T38" fmla="*/ 30 w 62"/>
                  <a:gd name="T39" fmla="*/ 40 h 40"/>
                  <a:gd name="T40" fmla="*/ 42 w 62"/>
                  <a:gd name="T41" fmla="*/ 38 h 40"/>
                  <a:gd name="T42" fmla="*/ 52 w 62"/>
                  <a:gd name="T43" fmla="*/ 34 h 40"/>
                  <a:gd name="T44" fmla="*/ 60 w 62"/>
                  <a:gd name="T45" fmla="*/ 28 h 40"/>
                  <a:gd name="T46" fmla="*/ 62 w 62"/>
                  <a:gd name="T47" fmla="*/ 26 h 40"/>
                  <a:gd name="T48" fmla="*/ 62 w 62"/>
                  <a:gd name="T49" fmla="*/ 22 h 40"/>
                  <a:gd name="T50" fmla="*/ 62 w 62"/>
                  <a:gd name="T5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40">
                    <a:moveTo>
                      <a:pt x="62" y="22"/>
                    </a:moveTo>
                    <a:lnTo>
                      <a:pt x="62" y="22"/>
                    </a:lnTo>
                    <a:lnTo>
                      <a:pt x="62" y="18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44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6"/>
                    </a:lnTo>
                    <a:lnTo>
                      <a:pt x="10" y="34"/>
                    </a:lnTo>
                    <a:lnTo>
                      <a:pt x="18" y="38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42" y="38"/>
                    </a:lnTo>
                    <a:lnTo>
                      <a:pt x="52" y="34"/>
                    </a:lnTo>
                    <a:lnTo>
                      <a:pt x="60" y="28"/>
                    </a:lnTo>
                    <a:lnTo>
                      <a:pt x="62" y="26"/>
                    </a:lnTo>
                    <a:lnTo>
                      <a:pt x="62" y="22"/>
                    </a:lnTo>
                    <a:lnTo>
                      <a:pt x="62" y="22"/>
                    </a:lnTo>
                    <a:close/>
                  </a:path>
                </a:pathLst>
              </a:custGeom>
              <a:solidFill>
                <a:srgbClr val="FFE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487"/>
              <p:cNvSpPr>
                <a:spLocks/>
              </p:cNvSpPr>
              <p:nvPr/>
            </p:nvSpPr>
            <p:spPr bwMode="auto">
              <a:xfrm>
                <a:off x="2940" y="3150"/>
                <a:ext cx="58" cy="36"/>
              </a:xfrm>
              <a:custGeom>
                <a:avLst/>
                <a:gdLst>
                  <a:gd name="T0" fmla="*/ 58 w 58"/>
                  <a:gd name="T1" fmla="*/ 20 h 36"/>
                  <a:gd name="T2" fmla="*/ 58 w 58"/>
                  <a:gd name="T3" fmla="*/ 20 h 36"/>
                  <a:gd name="T4" fmla="*/ 56 w 58"/>
                  <a:gd name="T5" fmla="*/ 12 h 36"/>
                  <a:gd name="T6" fmla="*/ 50 w 58"/>
                  <a:gd name="T7" fmla="*/ 6 h 36"/>
                  <a:gd name="T8" fmla="*/ 42 w 58"/>
                  <a:gd name="T9" fmla="*/ 2 h 36"/>
                  <a:gd name="T10" fmla="*/ 30 w 58"/>
                  <a:gd name="T11" fmla="*/ 0 h 36"/>
                  <a:gd name="T12" fmla="*/ 30 w 58"/>
                  <a:gd name="T13" fmla="*/ 0 h 36"/>
                  <a:gd name="T14" fmla="*/ 18 w 58"/>
                  <a:gd name="T15" fmla="*/ 0 h 36"/>
                  <a:gd name="T16" fmla="*/ 10 w 58"/>
                  <a:gd name="T17" fmla="*/ 4 h 36"/>
                  <a:gd name="T18" fmla="*/ 4 w 58"/>
                  <a:gd name="T19" fmla="*/ 10 h 36"/>
                  <a:gd name="T20" fmla="*/ 0 w 58"/>
                  <a:gd name="T21" fmla="*/ 16 h 36"/>
                  <a:gd name="T22" fmla="*/ 0 w 58"/>
                  <a:gd name="T23" fmla="*/ 16 h 36"/>
                  <a:gd name="T24" fmla="*/ 2 w 58"/>
                  <a:gd name="T25" fmla="*/ 24 h 36"/>
                  <a:gd name="T26" fmla="*/ 8 w 58"/>
                  <a:gd name="T27" fmla="*/ 30 h 36"/>
                  <a:gd name="T28" fmla="*/ 18 w 58"/>
                  <a:gd name="T29" fmla="*/ 34 h 36"/>
                  <a:gd name="T30" fmla="*/ 28 w 58"/>
                  <a:gd name="T31" fmla="*/ 36 h 36"/>
                  <a:gd name="T32" fmla="*/ 28 w 58"/>
                  <a:gd name="T33" fmla="*/ 36 h 36"/>
                  <a:gd name="T34" fmla="*/ 40 w 58"/>
                  <a:gd name="T35" fmla="*/ 36 h 36"/>
                  <a:gd name="T36" fmla="*/ 50 w 58"/>
                  <a:gd name="T37" fmla="*/ 32 h 36"/>
                  <a:gd name="T38" fmla="*/ 56 w 58"/>
                  <a:gd name="T39" fmla="*/ 26 h 36"/>
                  <a:gd name="T40" fmla="*/ 58 w 58"/>
                  <a:gd name="T41" fmla="*/ 20 h 36"/>
                  <a:gd name="T42" fmla="*/ 58 w 58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6">
                    <a:moveTo>
                      <a:pt x="58" y="20"/>
                    </a:moveTo>
                    <a:lnTo>
                      <a:pt x="58" y="20"/>
                    </a:lnTo>
                    <a:lnTo>
                      <a:pt x="56" y="12"/>
                    </a:lnTo>
                    <a:lnTo>
                      <a:pt x="50" y="6"/>
                    </a:lnTo>
                    <a:lnTo>
                      <a:pt x="42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8" y="30"/>
                    </a:lnTo>
                    <a:lnTo>
                      <a:pt x="18" y="3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40" y="36"/>
                    </a:lnTo>
                    <a:lnTo>
                      <a:pt x="50" y="32"/>
                    </a:lnTo>
                    <a:lnTo>
                      <a:pt x="56" y="26"/>
                    </a:lnTo>
                    <a:lnTo>
                      <a:pt x="58" y="20"/>
                    </a:lnTo>
                    <a:lnTo>
                      <a:pt x="58" y="2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88"/>
              <p:cNvSpPr>
                <a:spLocks/>
              </p:cNvSpPr>
              <p:nvPr/>
            </p:nvSpPr>
            <p:spPr bwMode="auto">
              <a:xfrm>
                <a:off x="2942" y="3150"/>
                <a:ext cx="56" cy="36"/>
              </a:xfrm>
              <a:custGeom>
                <a:avLst/>
                <a:gdLst>
                  <a:gd name="T0" fmla="*/ 56 w 56"/>
                  <a:gd name="T1" fmla="*/ 20 h 36"/>
                  <a:gd name="T2" fmla="*/ 56 w 56"/>
                  <a:gd name="T3" fmla="*/ 20 h 36"/>
                  <a:gd name="T4" fmla="*/ 54 w 56"/>
                  <a:gd name="T5" fmla="*/ 12 h 36"/>
                  <a:gd name="T6" fmla="*/ 48 w 56"/>
                  <a:gd name="T7" fmla="*/ 6 h 36"/>
                  <a:gd name="T8" fmla="*/ 40 w 56"/>
                  <a:gd name="T9" fmla="*/ 2 h 36"/>
                  <a:gd name="T10" fmla="*/ 28 w 56"/>
                  <a:gd name="T11" fmla="*/ 0 h 36"/>
                  <a:gd name="T12" fmla="*/ 28 w 56"/>
                  <a:gd name="T13" fmla="*/ 0 h 36"/>
                  <a:gd name="T14" fmla="*/ 18 w 56"/>
                  <a:gd name="T15" fmla="*/ 2 h 36"/>
                  <a:gd name="T16" fmla="*/ 8 w 56"/>
                  <a:gd name="T17" fmla="*/ 4 h 36"/>
                  <a:gd name="T18" fmla="*/ 2 w 56"/>
                  <a:gd name="T19" fmla="*/ 10 h 36"/>
                  <a:gd name="T20" fmla="*/ 0 w 56"/>
                  <a:gd name="T21" fmla="*/ 18 h 36"/>
                  <a:gd name="T22" fmla="*/ 0 w 56"/>
                  <a:gd name="T23" fmla="*/ 18 h 36"/>
                  <a:gd name="T24" fmla="*/ 2 w 56"/>
                  <a:gd name="T25" fmla="*/ 24 h 36"/>
                  <a:gd name="T26" fmla="*/ 8 w 56"/>
                  <a:gd name="T27" fmla="*/ 30 h 36"/>
                  <a:gd name="T28" fmla="*/ 16 w 56"/>
                  <a:gd name="T29" fmla="*/ 34 h 36"/>
                  <a:gd name="T30" fmla="*/ 26 w 56"/>
                  <a:gd name="T31" fmla="*/ 36 h 36"/>
                  <a:gd name="T32" fmla="*/ 26 w 56"/>
                  <a:gd name="T33" fmla="*/ 36 h 36"/>
                  <a:gd name="T34" fmla="*/ 38 w 56"/>
                  <a:gd name="T35" fmla="*/ 34 h 36"/>
                  <a:gd name="T36" fmla="*/ 46 w 56"/>
                  <a:gd name="T37" fmla="*/ 32 h 36"/>
                  <a:gd name="T38" fmla="*/ 52 w 56"/>
                  <a:gd name="T39" fmla="*/ 26 h 36"/>
                  <a:gd name="T40" fmla="*/ 56 w 56"/>
                  <a:gd name="T41" fmla="*/ 20 h 36"/>
                  <a:gd name="T42" fmla="*/ 56 w 56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36">
                    <a:moveTo>
                      <a:pt x="56" y="20"/>
                    </a:moveTo>
                    <a:lnTo>
                      <a:pt x="56" y="20"/>
                    </a:lnTo>
                    <a:lnTo>
                      <a:pt x="54" y="12"/>
                    </a:lnTo>
                    <a:lnTo>
                      <a:pt x="48" y="6"/>
                    </a:lnTo>
                    <a:lnTo>
                      <a:pt x="4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8" y="30"/>
                    </a:lnTo>
                    <a:lnTo>
                      <a:pt x="16" y="34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8" y="34"/>
                    </a:lnTo>
                    <a:lnTo>
                      <a:pt x="46" y="32"/>
                    </a:lnTo>
                    <a:lnTo>
                      <a:pt x="52" y="26"/>
                    </a:lnTo>
                    <a:lnTo>
                      <a:pt x="56" y="20"/>
                    </a:ln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489"/>
              <p:cNvSpPr>
                <a:spLocks/>
              </p:cNvSpPr>
              <p:nvPr/>
            </p:nvSpPr>
            <p:spPr bwMode="auto">
              <a:xfrm>
                <a:off x="2944" y="3152"/>
                <a:ext cx="52" cy="32"/>
              </a:xfrm>
              <a:custGeom>
                <a:avLst/>
                <a:gdLst>
                  <a:gd name="T0" fmla="*/ 52 w 52"/>
                  <a:gd name="T1" fmla="*/ 18 h 32"/>
                  <a:gd name="T2" fmla="*/ 52 w 52"/>
                  <a:gd name="T3" fmla="*/ 18 h 32"/>
                  <a:gd name="T4" fmla="*/ 50 w 52"/>
                  <a:gd name="T5" fmla="*/ 10 h 32"/>
                  <a:gd name="T6" fmla="*/ 44 w 52"/>
                  <a:gd name="T7" fmla="*/ 6 h 32"/>
                  <a:gd name="T8" fmla="*/ 36 w 52"/>
                  <a:gd name="T9" fmla="*/ 2 h 32"/>
                  <a:gd name="T10" fmla="*/ 26 w 52"/>
                  <a:gd name="T11" fmla="*/ 0 h 32"/>
                  <a:gd name="T12" fmla="*/ 26 w 52"/>
                  <a:gd name="T13" fmla="*/ 0 h 32"/>
                  <a:gd name="T14" fmla="*/ 16 w 52"/>
                  <a:gd name="T15" fmla="*/ 0 h 32"/>
                  <a:gd name="T16" fmla="*/ 8 w 52"/>
                  <a:gd name="T17" fmla="*/ 4 h 32"/>
                  <a:gd name="T18" fmla="*/ 2 w 52"/>
                  <a:gd name="T19" fmla="*/ 8 h 32"/>
                  <a:gd name="T20" fmla="*/ 0 w 52"/>
                  <a:gd name="T21" fmla="*/ 16 h 32"/>
                  <a:gd name="T22" fmla="*/ 0 w 52"/>
                  <a:gd name="T23" fmla="*/ 16 h 32"/>
                  <a:gd name="T24" fmla="*/ 2 w 52"/>
                  <a:gd name="T25" fmla="*/ 22 h 32"/>
                  <a:gd name="T26" fmla="*/ 6 w 52"/>
                  <a:gd name="T27" fmla="*/ 28 h 32"/>
                  <a:gd name="T28" fmla="*/ 14 w 52"/>
                  <a:gd name="T29" fmla="*/ 30 h 32"/>
                  <a:gd name="T30" fmla="*/ 26 w 52"/>
                  <a:gd name="T31" fmla="*/ 32 h 32"/>
                  <a:gd name="T32" fmla="*/ 26 w 52"/>
                  <a:gd name="T33" fmla="*/ 32 h 32"/>
                  <a:gd name="T34" fmla="*/ 36 w 52"/>
                  <a:gd name="T35" fmla="*/ 32 h 32"/>
                  <a:gd name="T36" fmla="*/ 44 w 52"/>
                  <a:gd name="T37" fmla="*/ 28 h 32"/>
                  <a:gd name="T38" fmla="*/ 50 w 52"/>
                  <a:gd name="T39" fmla="*/ 24 h 32"/>
                  <a:gd name="T40" fmla="*/ 52 w 52"/>
                  <a:gd name="T41" fmla="*/ 18 h 32"/>
                  <a:gd name="T42" fmla="*/ 52 w 52"/>
                  <a:gd name="T43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2">
                    <a:moveTo>
                      <a:pt x="52" y="18"/>
                    </a:moveTo>
                    <a:lnTo>
                      <a:pt x="52" y="18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4" y="30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36" y="32"/>
                    </a:lnTo>
                    <a:lnTo>
                      <a:pt x="44" y="28"/>
                    </a:lnTo>
                    <a:lnTo>
                      <a:pt x="50" y="24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490"/>
              <p:cNvSpPr>
                <a:spLocks/>
              </p:cNvSpPr>
              <p:nvPr/>
            </p:nvSpPr>
            <p:spPr bwMode="auto">
              <a:xfrm>
                <a:off x="2946" y="3152"/>
                <a:ext cx="48" cy="32"/>
              </a:xfrm>
              <a:custGeom>
                <a:avLst/>
                <a:gdLst>
                  <a:gd name="T0" fmla="*/ 48 w 48"/>
                  <a:gd name="T1" fmla="*/ 18 h 32"/>
                  <a:gd name="T2" fmla="*/ 48 w 48"/>
                  <a:gd name="T3" fmla="*/ 18 h 32"/>
                  <a:gd name="T4" fmla="*/ 46 w 48"/>
                  <a:gd name="T5" fmla="*/ 10 h 32"/>
                  <a:gd name="T6" fmla="*/ 42 w 48"/>
                  <a:gd name="T7" fmla="*/ 6 h 32"/>
                  <a:gd name="T8" fmla="*/ 34 w 48"/>
                  <a:gd name="T9" fmla="*/ 2 h 32"/>
                  <a:gd name="T10" fmla="*/ 24 w 48"/>
                  <a:gd name="T11" fmla="*/ 0 h 32"/>
                  <a:gd name="T12" fmla="*/ 24 w 48"/>
                  <a:gd name="T13" fmla="*/ 0 h 32"/>
                  <a:gd name="T14" fmla="*/ 14 w 48"/>
                  <a:gd name="T15" fmla="*/ 2 h 32"/>
                  <a:gd name="T16" fmla="*/ 6 w 48"/>
                  <a:gd name="T17" fmla="*/ 4 h 32"/>
                  <a:gd name="T18" fmla="*/ 2 w 48"/>
                  <a:gd name="T19" fmla="*/ 10 h 32"/>
                  <a:gd name="T20" fmla="*/ 0 w 48"/>
                  <a:gd name="T21" fmla="*/ 16 h 32"/>
                  <a:gd name="T22" fmla="*/ 0 w 48"/>
                  <a:gd name="T23" fmla="*/ 16 h 32"/>
                  <a:gd name="T24" fmla="*/ 2 w 48"/>
                  <a:gd name="T25" fmla="*/ 22 h 32"/>
                  <a:gd name="T26" fmla="*/ 6 w 48"/>
                  <a:gd name="T27" fmla="*/ 26 h 32"/>
                  <a:gd name="T28" fmla="*/ 14 w 48"/>
                  <a:gd name="T29" fmla="*/ 30 h 32"/>
                  <a:gd name="T30" fmla="*/ 24 w 48"/>
                  <a:gd name="T31" fmla="*/ 32 h 32"/>
                  <a:gd name="T32" fmla="*/ 24 w 48"/>
                  <a:gd name="T33" fmla="*/ 32 h 32"/>
                  <a:gd name="T34" fmla="*/ 32 w 48"/>
                  <a:gd name="T35" fmla="*/ 30 h 32"/>
                  <a:gd name="T36" fmla="*/ 40 w 48"/>
                  <a:gd name="T37" fmla="*/ 28 h 32"/>
                  <a:gd name="T38" fmla="*/ 46 w 48"/>
                  <a:gd name="T39" fmla="*/ 24 h 32"/>
                  <a:gd name="T40" fmla="*/ 48 w 48"/>
                  <a:gd name="T41" fmla="*/ 18 h 32"/>
                  <a:gd name="T42" fmla="*/ 48 w 48"/>
                  <a:gd name="T43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2">
                    <a:moveTo>
                      <a:pt x="48" y="18"/>
                    </a:moveTo>
                    <a:lnTo>
                      <a:pt x="48" y="18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32" y="30"/>
                    </a:lnTo>
                    <a:lnTo>
                      <a:pt x="40" y="28"/>
                    </a:lnTo>
                    <a:lnTo>
                      <a:pt x="46" y="24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491"/>
              <p:cNvSpPr>
                <a:spLocks/>
              </p:cNvSpPr>
              <p:nvPr/>
            </p:nvSpPr>
            <p:spPr bwMode="auto">
              <a:xfrm>
                <a:off x="2946" y="3154"/>
                <a:ext cx="46" cy="28"/>
              </a:xfrm>
              <a:custGeom>
                <a:avLst/>
                <a:gdLst>
                  <a:gd name="T0" fmla="*/ 0 w 46"/>
                  <a:gd name="T1" fmla="*/ 14 h 28"/>
                  <a:gd name="T2" fmla="*/ 0 w 46"/>
                  <a:gd name="T3" fmla="*/ 14 h 28"/>
                  <a:gd name="T4" fmla="*/ 2 w 46"/>
                  <a:gd name="T5" fmla="*/ 18 h 28"/>
                  <a:gd name="T6" fmla="*/ 8 w 46"/>
                  <a:gd name="T7" fmla="*/ 24 h 28"/>
                  <a:gd name="T8" fmla="*/ 14 w 46"/>
                  <a:gd name="T9" fmla="*/ 28 h 28"/>
                  <a:gd name="T10" fmla="*/ 24 w 46"/>
                  <a:gd name="T11" fmla="*/ 28 h 28"/>
                  <a:gd name="T12" fmla="*/ 24 w 46"/>
                  <a:gd name="T13" fmla="*/ 28 h 28"/>
                  <a:gd name="T14" fmla="*/ 32 w 46"/>
                  <a:gd name="T15" fmla="*/ 28 h 28"/>
                  <a:gd name="T16" fmla="*/ 40 w 46"/>
                  <a:gd name="T17" fmla="*/ 24 h 28"/>
                  <a:gd name="T18" fmla="*/ 44 w 46"/>
                  <a:gd name="T19" fmla="*/ 20 h 28"/>
                  <a:gd name="T20" fmla="*/ 46 w 46"/>
                  <a:gd name="T21" fmla="*/ 14 h 28"/>
                  <a:gd name="T22" fmla="*/ 46 w 46"/>
                  <a:gd name="T23" fmla="*/ 14 h 28"/>
                  <a:gd name="T24" fmla="*/ 44 w 46"/>
                  <a:gd name="T25" fmla="*/ 10 h 28"/>
                  <a:gd name="T26" fmla="*/ 40 w 46"/>
                  <a:gd name="T27" fmla="*/ 4 h 28"/>
                  <a:gd name="T28" fmla="*/ 34 w 46"/>
                  <a:gd name="T29" fmla="*/ 2 h 28"/>
                  <a:gd name="T30" fmla="*/ 24 w 46"/>
                  <a:gd name="T31" fmla="*/ 0 h 28"/>
                  <a:gd name="T32" fmla="*/ 24 w 46"/>
                  <a:gd name="T33" fmla="*/ 0 h 28"/>
                  <a:gd name="T34" fmla="*/ 16 w 46"/>
                  <a:gd name="T35" fmla="*/ 0 h 28"/>
                  <a:gd name="T36" fmla="*/ 8 w 46"/>
                  <a:gd name="T37" fmla="*/ 4 h 28"/>
                  <a:gd name="T38" fmla="*/ 2 w 46"/>
                  <a:gd name="T39" fmla="*/ 8 h 28"/>
                  <a:gd name="T40" fmla="*/ 0 w 46"/>
                  <a:gd name="T41" fmla="*/ 14 h 28"/>
                  <a:gd name="T42" fmla="*/ 0 w 46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8">
                    <a:moveTo>
                      <a:pt x="0" y="14"/>
                    </a:moveTo>
                    <a:lnTo>
                      <a:pt x="0" y="14"/>
                    </a:lnTo>
                    <a:lnTo>
                      <a:pt x="2" y="18"/>
                    </a:lnTo>
                    <a:lnTo>
                      <a:pt x="8" y="24"/>
                    </a:lnTo>
                    <a:lnTo>
                      <a:pt x="14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0" y="24"/>
                    </a:lnTo>
                    <a:lnTo>
                      <a:pt x="44" y="20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92"/>
              <p:cNvSpPr>
                <a:spLocks/>
              </p:cNvSpPr>
              <p:nvPr/>
            </p:nvSpPr>
            <p:spPr bwMode="auto">
              <a:xfrm>
                <a:off x="2940" y="2978"/>
                <a:ext cx="96" cy="130"/>
              </a:xfrm>
              <a:custGeom>
                <a:avLst/>
                <a:gdLst>
                  <a:gd name="T0" fmla="*/ 0 w 96"/>
                  <a:gd name="T1" fmla="*/ 64 h 130"/>
                  <a:gd name="T2" fmla="*/ 0 w 96"/>
                  <a:gd name="T3" fmla="*/ 64 h 130"/>
                  <a:gd name="T4" fmla="*/ 0 w 96"/>
                  <a:gd name="T5" fmla="*/ 78 h 130"/>
                  <a:gd name="T6" fmla="*/ 4 w 96"/>
                  <a:gd name="T7" fmla="*/ 90 h 130"/>
                  <a:gd name="T8" fmla="*/ 8 w 96"/>
                  <a:gd name="T9" fmla="*/ 102 h 130"/>
                  <a:gd name="T10" fmla="*/ 14 w 96"/>
                  <a:gd name="T11" fmla="*/ 110 h 130"/>
                  <a:gd name="T12" fmla="*/ 20 w 96"/>
                  <a:gd name="T13" fmla="*/ 118 h 130"/>
                  <a:gd name="T14" fmla="*/ 28 w 96"/>
                  <a:gd name="T15" fmla="*/ 124 h 130"/>
                  <a:gd name="T16" fmla="*/ 38 w 96"/>
                  <a:gd name="T17" fmla="*/ 128 h 130"/>
                  <a:gd name="T18" fmla="*/ 48 w 96"/>
                  <a:gd name="T19" fmla="*/ 130 h 130"/>
                  <a:gd name="T20" fmla="*/ 48 w 96"/>
                  <a:gd name="T21" fmla="*/ 130 h 130"/>
                  <a:gd name="T22" fmla="*/ 58 w 96"/>
                  <a:gd name="T23" fmla="*/ 128 h 130"/>
                  <a:gd name="T24" fmla="*/ 66 w 96"/>
                  <a:gd name="T25" fmla="*/ 124 h 130"/>
                  <a:gd name="T26" fmla="*/ 74 w 96"/>
                  <a:gd name="T27" fmla="*/ 118 h 130"/>
                  <a:gd name="T28" fmla="*/ 82 w 96"/>
                  <a:gd name="T29" fmla="*/ 112 h 130"/>
                  <a:gd name="T30" fmla="*/ 88 w 96"/>
                  <a:gd name="T31" fmla="*/ 102 h 130"/>
                  <a:gd name="T32" fmla="*/ 92 w 96"/>
                  <a:gd name="T33" fmla="*/ 90 h 130"/>
                  <a:gd name="T34" fmla="*/ 96 w 96"/>
                  <a:gd name="T35" fmla="*/ 78 h 130"/>
                  <a:gd name="T36" fmla="*/ 96 w 96"/>
                  <a:gd name="T37" fmla="*/ 66 h 130"/>
                  <a:gd name="T38" fmla="*/ 96 w 96"/>
                  <a:gd name="T39" fmla="*/ 66 h 130"/>
                  <a:gd name="T40" fmla="*/ 96 w 96"/>
                  <a:gd name="T41" fmla="*/ 52 h 130"/>
                  <a:gd name="T42" fmla="*/ 92 w 96"/>
                  <a:gd name="T43" fmla="*/ 40 h 130"/>
                  <a:gd name="T44" fmla="*/ 88 w 96"/>
                  <a:gd name="T45" fmla="*/ 30 h 130"/>
                  <a:gd name="T46" fmla="*/ 82 w 96"/>
                  <a:gd name="T47" fmla="*/ 20 h 130"/>
                  <a:gd name="T48" fmla="*/ 76 w 96"/>
                  <a:gd name="T49" fmla="*/ 12 h 130"/>
                  <a:gd name="T50" fmla="*/ 68 w 96"/>
                  <a:gd name="T51" fmla="*/ 6 h 130"/>
                  <a:gd name="T52" fmla="*/ 58 w 96"/>
                  <a:gd name="T53" fmla="*/ 2 h 130"/>
                  <a:gd name="T54" fmla="*/ 48 w 96"/>
                  <a:gd name="T55" fmla="*/ 0 h 130"/>
                  <a:gd name="T56" fmla="*/ 48 w 96"/>
                  <a:gd name="T57" fmla="*/ 0 h 130"/>
                  <a:gd name="T58" fmla="*/ 38 w 96"/>
                  <a:gd name="T59" fmla="*/ 2 h 130"/>
                  <a:gd name="T60" fmla="*/ 30 w 96"/>
                  <a:gd name="T61" fmla="*/ 6 h 130"/>
                  <a:gd name="T62" fmla="*/ 22 w 96"/>
                  <a:gd name="T63" fmla="*/ 12 h 130"/>
                  <a:gd name="T64" fmla="*/ 14 w 96"/>
                  <a:gd name="T65" fmla="*/ 18 h 130"/>
                  <a:gd name="T66" fmla="*/ 8 w 96"/>
                  <a:gd name="T67" fmla="*/ 28 h 130"/>
                  <a:gd name="T68" fmla="*/ 4 w 96"/>
                  <a:gd name="T69" fmla="*/ 40 h 130"/>
                  <a:gd name="T70" fmla="*/ 0 w 96"/>
                  <a:gd name="T71" fmla="*/ 52 h 130"/>
                  <a:gd name="T72" fmla="*/ 0 w 96"/>
                  <a:gd name="T73" fmla="*/ 64 h 130"/>
                  <a:gd name="T74" fmla="*/ 0 w 96"/>
                  <a:gd name="T75" fmla="*/ 6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130">
                    <a:moveTo>
                      <a:pt x="0" y="64"/>
                    </a:moveTo>
                    <a:lnTo>
                      <a:pt x="0" y="64"/>
                    </a:lnTo>
                    <a:lnTo>
                      <a:pt x="0" y="78"/>
                    </a:lnTo>
                    <a:lnTo>
                      <a:pt x="4" y="90"/>
                    </a:lnTo>
                    <a:lnTo>
                      <a:pt x="8" y="102"/>
                    </a:lnTo>
                    <a:lnTo>
                      <a:pt x="14" y="110"/>
                    </a:lnTo>
                    <a:lnTo>
                      <a:pt x="20" y="118"/>
                    </a:lnTo>
                    <a:lnTo>
                      <a:pt x="28" y="124"/>
                    </a:lnTo>
                    <a:lnTo>
                      <a:pt x="38" y="128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58" y="128"/>
                    </a:lnTo>
                    <a:lnTo>
                      <a:pt x="66" y="124"/>
                    </a:lnTo>
                    <a:lnTo>
                      <a:pt x="74" y="118"/>
                    </a:lnTo>
                    <a:lnTo>
                      <a:pt x="82" y="112"/>
                    </a:lnTo>
                    <a:lnTo>
                      <a:pt x="88" y="102"/>
                    </a:lnTo>
                    <a:lnTo>
                      <a:pt x="92" y="90"/>
                    </a:lnTo>
                    <a:lnTo>
                      <a:pt x="96" y="78"/>
                    </a:lnTo>
                    <a:lnTo>
                      <a:pt x="96" y="66"/>
                    </a:lnTo>
                    <a:lnTo>
                      <a:pt x="96" y="66"/>
                    </a:lnTo>
                    <a:lnTo>
                      <a:pt x="96" y="52"/>
                    </a:lnTo>
                    <a:lnTo>
                      <a:pt x="92" y="40"/>
                    </a:lnTo>
                    <a:lnTo>
                      <a:pt x="88" y="30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30" y="6"/>
                    </a:lnTo>
                    <a:lnTo>
                      <a:pt x="22" y="12"/>
                    </a:lnTo>
                    <a:lnTo>
                      <a:pt x="14" y="18"/>
                    </a:lnTo>
                    <a:lnTo>
                      <a:pt x="8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1A5A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493"/>
              <p:cNvSpPr>
                <a:spLocks/>
              </p:cNvSpPr>
              <p:nvPr/>
            </p:nvSpPr>
            <p:spPr bwMode="auto">
              <a:xfrm>
                <a:off x="2950" y="2992"/>
                <a:ext cx="76" cy="102"/>
              </a:xfrm>
              <a:custGeom>
                <a:avLst/>
                <a:gdLst>
                  <a:gd name="T0" fmla="*/ 0 w 76"/>
                  <a:gd name="T1" fmla="*/ 50 h 102"/>
                  <a:gd name="T2" fmla="*/ 0 w 76"/>
                  <a:gd name="T3" fmla="*/ 50 h 102"/>
                  <a:gd name="T4" fmla="*/ 0 w 76"/>
                  <a:gd name="T5" fmla="*/ 62 h 102"/>
                  <a:gd name="T6" fmla="*/ 2 w 76"/>
                  <a:gd name="T7" fmla="*/ 72 h 102"/>
                  <a:gd name="T8" fmla="*/ 6 w 76"/>
                  <a:gd name="T9" fmla="*/ 80 h 102"/>
                  <a:gd name="T10" fmla="*/ 10 w 76"/>
                  <a:gd name="T11" fmla="*/ 88 h 102"/>
                  <a:gd name="T12" fmla="*/ 16 w 76"/>
                  <a:gd name="T13" fmla="*/ 94 h 102"/>
                  <a:gd name="T14" fmla="*/ 22 w 76"/>
                  <a:gd name="T15" fmla="*/ 98 h 102"/>
                  <a:gd name="T16" fmla="*/ 30 w 76"/>
                  <a:gd name="T17" fmla="*/ 102 h 102"/>
                  <a:gd name="T18" fmla="*/ 38 w 76"/>
                  <a:gd name="T19" fmla="*/ 102 h 102"/>
                  <a:gd name="T20" fmla="*/ 38 w 76"/>
                  <a:gd name="T21" fmla="*/ 102 h 102"/>
                  <a:gd name="T22" fmla="*/ 46 w 76"/>
                  <a:gd name="T23" fmla="*/ 102 h 102"/>
                  <a:gd name="T24" fmla="*/ 52 w 76"/>
                  <a:gd name="T25" fmla="*/ 98 h 102"/>
                  <a:gd name="T26" fmla="*/ 60 w 76"/>
                  <a:gd name="T27" fmla="*/ 94 h 102"/>
                  <a:gd name="T28" fmla="*/ 66 w 76"/>
                  <a:gd name="T29" fmla="*/ 88 h 102"/>
                  <a:gd name="T30" fmla="*/ 70 w 76"/>
                  <a:gd name="T31" fmla="*/ 80 h 102"/>
                  <a:gd name="T32" fmla="*/ 74 w 76"/>
                  <a:gd name="T33" fmla="*/ 72 h 102"/>
                  <a:gd name="T34" fmla="*/ 76 w 76"/>
                  <a:gd name="T35" fmla="*/ 62 h 102"/>
                  <a:gd name="T36" fmla="*/ 76 w 76"/>
                  <a:gd name="T37" fmla="*/ 52 h 102"/>
                  <a:gd name="T38" fmla="*/ 76 w 76"/>
                  <a:gd name="T39" fmla="*/ 52 h 102"/>
                  <a:gd name="T40" fmla="*/ 76 w 76"/>
                  <a:gd name="T41" fmla="*/ 40 h 102"/>
                  <a:gd name="T42" fmla="*/ 74 w 76"/>
                  <a:gd name="T43" fmla="*/ 32 h 102"/>
                  <a:gd name="T44" fmla="*/ 70 w 76"/>
                  <a:gd name="T45" fmla="*/ 22 h 102"/>
                  <a:gd name="T46" fmla="*/ 66 w 76"/>
                  <a:gd name="T47" fmla="*/ 14 h 102"/>
                  <a:gd name="T48" fmla="*/ 60 w 76"/>
                  <a:gd name="T49" fmla="*/ 8 h 102"/>
                  <a:gd name="T50" fmla="*/ 54 w 76"/>
                  <a:gd name="T51" fmla="*/ 4 h 102"/>
                  <a:gd name="T52" fmla="*/ 46 w 76"/>
                  <a:gd name="T53" fmla="*/ 0 h 102"/>
                  <a:gd name="T54" fmla="*/ 38 w 76"/>
                  <a:gd name="T55" fmla="*/ 0 h 102"/>
                  <a:gd name="T56" fmla="*/ 38 w 76"/>
                  <a:gd name="T57" fmla="*/ 0 h 102"/>
                  <a:gd name="T58" fmla="*/ 30 w 76"/>
                  <a:gd name="T59" fmla="*/ 0 h 102"/>
                  <a:gd name="T60" fmla="*/ 24 w 76"/>
                  <a:gd name="T61" fmla="*/ 4 h 102"/>
                  <a:gd name="T62" fmla="*/ 16 w 76"/>
                  <a:gd name="T63" fmla="*/ 8 h 102"/>
                  <a:gd name="T64" fmla="*/ 10 w 76"/>
                  <a:gd name="T65" fmla="*/ 14 h 102"/>
                  <a:gd name="T66" fmla="*/ 6 w 76"/>
                  <a:gd name="T67" fmla="*/ 22 h 102"/>
                  <a:gd name="T68" fmla="*/ 2 w 76"/>
                  <a:gd name="T69" fmla="*/ 30 h 102"/>
                  <a:gd name="T70" fmla="*/ 0 w 76"/>
                  <a:gd name="T71" fmla="*/ 40 h 102"/>
                  <a:gd name="T72" fmla="*/ 0 w 76"/>
                  <a:gd name="T73" fmla="*/ 50 h 102"/>
                  <a:gd name="T74" fmla="*/ 0 w 76"/>
                  <a:gd name="T7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102">
                    <a:moveTo>
                      <a:pt x="0" y="50"/>
                    </a:moveTo>
                    <a:lnTo>
                      <a:pt x="0" y="50"/>
                    </a:lnTo>
                    <a:lnTo>
                      <a:pt x="0" y="62"/>
                    </a:lnTo>
                    <a:lnTo>
                      <a:pt x="2" y="72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6" y="94"/>
                    </a:lnTo>
                    <a:lnTo>
                      <a:pt x="22" y="98"/>
                    </a:lnTo>
                    <a:lnTo>
                      <a:pt x="30" y="102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46" y="102"/>
                    </a:lnTo>
                    <a:lnTo>
                      <a:pt x="52" y="98"/>
                    </a:lnTo>
                    <a:lnTo>
                      <a:pt x="60" y="94"/>
                    </a:lnTo>
                    <a:lnTo>
                      <a:pt x="66" y="88"/>
                    </a:lnTo>
                    <a:lnTo>
                      <a:pt x="70" y="80"/>
                    </a:lnTo>
                    <a:lnTo>
                      <a:pt x="74" y="72"/>
                    </a:lnTo>
                    <a:lnTo>
                      <a:pt x="76" y="62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76" y="40"/>
                    </a:lnTo>
                    <a:lnTo>
                      <a:pt x="74" y="32"/>
                    </a:lnTo>
                    <a:lnTo>
                      <a:pt x="70" y="22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28A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494"/>
              <p:cNvSpPr>
                <a:spLocks/>
              </p:cNvSpPr>
              <p:nvPr/>
            </p:nvSpPr>
            <p:spPr bwMode="auto">
              <a:xfrm>
                <a:off x="2962" y="3014"/>
                <a:ext cx="52" cy="64"/>
              </a:xfrm>
              <a:custGeom>
                <a:avLst/>
                <a:gdLst>
                  <a:gd name="T0" fmla="*/ 0 w 52"/>
                  <a:gd name="T1" fmla="*/ 30 h 64"/>
                  <a:gd name="T2" fmla="*/ 0 w 52"/>
                  <a:gd name="T3" fmla="*/ 30 h 64"/>
                  <a:gd name="T4" fmla="*/ 2 w 52"/>
                  <a:gd name="T5" fmla="*/ 44 h 64"/>
                  <a:gd name="T6" fmla="*/ 8 w 52"/>
                  <a:gd name="T7" fmla="*/ 54 h 64"/>
                  <a:gd name="T8" fmla="*/ 16 w 52"/>
                  <a:gd name="T9" fmla="*/ 60 h 64"/>
                  <a:gd name="T10" fmla="*/ 20 w 52"/>
                  <a:gd name="T11" fmla="*/ 62 h 64"/>
                  <a:gd name="T12" fmla="*/ 26 w 52"/>
                  <a:gd name="T13" fmla="*/ 64 h 64"/>
                  <a:gd name="T14" fmla="*/ 26 w 52"/>
                  <a:gd name="T15" fmla="*/ 64 h 64"/>
                  <a:gd name="T16" fmla="*/ 30 w 52"/>
                  <a:gd name="T17" fmla="*/ 62 h 64"/>
                  <a:gd name="T18" fmla="*/ 36 w 52"/>
                  <a:gd name="T19" fmla="*/ 60 h 64"/>
                  <a:gd name="T20" fmla="*/ 44 w 52"/>
                  <a:gd name="T21" fmla="*/ 54 h 64"/>
                  <a:gd name="T22" fmla="*/ 50 w 52"/>
                  <a:gd name="T23" fmla="*/ 44 h 64"/>
                  <a:gd name="T24" fmla="*/ 52 w 52"/>
                  <a:gd name="T25" fmla="*/ 32 h 64"/>
                  <a:gd name="T26" fmla="*/ 52 w 52"/>
                  <a:gd name="T27" fmla="*/ 32 h 64"/>
                  <a:gd name="T28" fmla="*/ 50 w 52"/>
                  <a:gd name="T29" fmla="*/ 18 h 64"/>
                  <a:gd name="T30" fmla="*/ 44 w 52"/>
                  <a:gd name="T31" fmla="*/ 8 h 64"/>
                  <a:gd name="T32" fmla="*/ 36 w 52"/>
                  <a:gd name="T33" fmla="*/ 2 h 64"/>
                  <a:gd name="T34" fmla="*/ 32 w 52"/>
                  <a:gd name="T35" fmla="*/ 0 h 64"/>
                  <a:gd name="T36" fmla="*/ 26 w 52"/>
                  <a:gd name="T37" fmla="*/ 0 h 64"/>
                  <a:gd name="T38" fmla="*/ 26 w 52"/>
                  <a:gd name="T39" fmla="*/ 0 h 64"/>
                  <a:gd name="T40" fmla="*/ 22 w 52"/>
                  <a:gd name="T41" fmla="*/ 0 h 64"/>
                  <a:gd name="T42" fmla="*/ 16 w 52"/>
                  <a:gd name="T43" fmla="*/ 2 h 64"/>
                  <a:gd name="T44" fmla="*/ 8 w 52"/>
                  <a:gd name="T45" fmla="*/ 8 h 64"/>
                  <a:gd name="T46" fmla="*/ 2 w 52"/>
                  <a:gd name="T47" fmla="*/ 18 h 64"/>
                  <a:gd name="T48" fmla="*/ 0 w 52"/>
                  <a:gd name="T49" fmla="*/ 30 h 64"/>
                  <a:gd name="T50" fmla="*/ 0 w 52"/>
                  <a:gd name="T51" fmla="*/ 3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64">
                    <a:moveTo>
                      <a:pt x="0" y="30"/>
                    </a:moveTo>
                    <a:lnTo>
                      <a:pt x="0" y="30"/>
                    </a:lnTo>
                    <a:lnTo>
                      <a:pt x="2" y="44"/>
                    </a:lnTo>
                    <a:lnTo>
                      <a:pt x="8" y="54"/>
                    </a:lnTo>
                    <a:lnTo>
                      <a:pt x="16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30" y="62"/>
                    </a:lnTo>
                    <a:lnTo>
                      <a:pt x="36" y="60"/>
                    </a:lnTo>
                    <a:lnTo>
                      <a:pt x="44" y="54"/>
                    </a:lnTo>
                    <a:lnTo>
                      <a:pt x="50" y="44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0" y="1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495"/>
              <p:cNvSpPr>
                <a:spLocks/>
              </p:cNvSpPr>
              <p:nvPr/>
            </p:nvSpPr>
            <p:spPr bwMode="auto">
              <a:xfrm>
                <a:off x="2990" y="3010"/>
                <a:ext cx="20" cy="26"/>
              </a:xfrm>
              <a:custGeom>
                <a:avLst/>
                <a:gdLst>
                  <a:gd name="T0" fmla="*/ 0 w 20"/>
                  <a:gd name="T1" fmla="*/ 12 h 26"/>
                  <a:gd name="T2" fmla="*/ 0 w 20"/>
                  <a:gd name="T3" fmla="*/ 12 h 26"/>
                  <a:gd name="T4" fmla="*/ 0 w 20"/>
                  <a:gd name="T5" fmla="*/ 16 h 26"/>
                  <a:gd name="T6" fmla="*/ 2 w 20"/>
                  <a:gd name="T7" fmla="*/ 22 h 26"/>
                  <a:gd name="T8" fmla="*/ 4 w 20"/>
                  <a:gd name="T9" fmla="*/ 24 h 26"/>
                  <a:gd name="T10" fmla="*/ 8 w 20"/>
                  <a:gd name="T11" fmla="*/ 26 h 26"/>
                  <a:gd name="T12" fmla="*/ 8 w 20"/>
                  <a:gd name="T13" fmla="*/ 26 h 26"/>
                  <a:gd name="T14" fmla="*/ 12 w 20"/>
                  <a:gd name="T15" fmla="*/ 26 h 26"/>
                  <a:gd name="T16" fmla="*/ 16 w 20"/>
                  <a:gd name="T17" fmla="*/ 24 h 26"/>
                  <a:gd name="T18" fmla="*/ 18 w 20"/>
                  <a:gd name="T19" fmla="*/ 20 h 26"/>
                  <a:gd name="T20" fmla="*/ 20 w 20"/>
                  <a:gd name="T21" fmla="*/ 14 h 26"/>
                  <a:gd name="T22" fmla="*/ 20 w 20"/>
                  <a:gd name="T23" fmla="*/ 14 h 26"/>
                  <a:gd name="T24" fmla="*/ 20 w 20"/>
                  <a:gd name="T25" fmla="*/ 10 h 26"/>
                  <a:gd name="T26" fmla="*/ 18 w 20"/>
                  <a:gd name="T27" fmla="*/ 6 h 26"/>
                  <a:gd name="T28" fmla="*/ 16 w 20"/>
                  <a:gd name="T29" fmla="*/ 2 h 26"/>
                  <a:gd name="T30" fmla="*/ 12 w 20"/>
                  <a:gd name="T31" fmla="*/ 0 h 26"/>
                  <a:gd name="T32" fmla="*/ 12 w 20"/>
                  <a:gd name="T33" fmla="*/ 0 h 26"/>
                  <a:gd name="T34" fmla="*/ 8 w 20"/>
                  <a:gd name="T35" fmla="*/ 2 h 26"/>
                  <a:gd name="T36" fmla="*/ 4 w 20"/>
                  <a:gd name="T37" fmla="*/ 4 h 26"/>
                  <a:gd name="T38" fmla="*/ 2 w 20"/>
                  <a:gd name="T39" fmla="*/ 8 h 26"/>
                  <a:gd name="T40" fmla="*/ 0 w 20"/>
                  <a:gd name="T41" fmla="*/ 12 h 26"/>
                  <a:gd name="T42" fmla="*/ 0 w 20"/>
                  <a:gd name="T4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6">
                    <a:moveTo>
                      <a:pt x="0" y="12"/>
                    </a:moveTo>
                    <a:lnTo>
                      <a:pt x="0" y="12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8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496"/>
              <p:cNvSpPr>
                <a:spLocks/>
              </p:cNvSpPr>
              <p:nvPr/>
            </p:nvSpPr>
            <p:spPr bwMode="auto">
              <a:xfrm>
                <a:off x="2964" y="3056"/>
                <a:ext cx="12" cy="12"/>
              </a:xfrm>
              <a:custGeom>
                <a:avLst/>
                <a:gdLst>
                  <a:gd name="T0" fmla="*/ 8 w 12"/>
                  <a:gd name="T1" fmla="*/ 0 h 12"/>
                  <a:gd name="T2" fmla="*/ 8 w 12"/>
                  <a:gd name="T3" fmla="*/ 0 h 12"/>
                  <a:gd name="T4" fmla="*/ 2 w 12"/>
                  <a:gd name="T5" fmla="*/ 0 h 12"/>
                  <a:gd name="T6" fmla="*/ 0 w 12"/>
                  <a:gd name="T7" fmla="*/ 4 h 12"/>
                  <a:gd name="T8" fmla="*/ 0 w 12"/>
                  <a:gd name="T9" fmla="*/ 4 h 12"/>
                  <a:gd name="T10" fmla="*/ 0 w 12"/>
                  <a:gd name="T11" fmla="*/ 10 h 12"/>
                  <a:gd name="T12" fmla="*/ 4 w 12"/>
                  <a:gd name="T13" fmla="*/ 12 h 12"/>
                  <a:gd name="T14" fmla="*/ 4 w 12"/>
                  <a:gd name="T15" fmla="*/ 12 h 12"/>
                  <a:gd name="T16" fmla="*/ 8 w 12"/>
                  <a:gd name="T17" fmla="*/ 12 h 12"/>
                  <a:gd name="T18" fmla="*/ 12 w 12"/>
                  <a:gd name="T19" fmla="*/ 8 h 12"/>
                  <a:gd name="T20" fmla="*/ 12 w 12"/>
                  <a:gd name="T21" fmla="*/ 8 h 12"/>
                  <a:gd name="T22" fmla="*/ 12 w 12"/>
                  <a:gd name="T23" fmla="*/ 4 h 12"/>
                  <a:gd name="T24" fmla="*/ 8 w 12"/>
                  <a:gd name="T25" fmla="*/ 0 h 12"/>
                  <a:gd name="T26" fmla="*/ 8 w 12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Freeform 497"/>
            <p:cNvSpPr>
              <a:spLocks/>
            </p:cNvSpPr>
            <p:nvPr/>
          </p:nvSpPr>
          <p:spPr bwMode="auto">
            <a:xfrm>
              <a:off x="3098" y="1200"/>
              <a:ext cx="190" cy="280"/>
            </a:xfrm>
            <a:custGeom>
              <a:avLst/>
              <a:gdLst>
                <a:gd name="T0" fmla="*/ 66 w 190"/>
                <a:gd name="T1" fmla="*/ 280 h 280"/>
                <a:gd name="T2" fmla="*/ 66 w 190"/>
                <a:gd name="T3" fmla="*/ 280 h 280"/>
                <a:gd name="T4" fmla="*/ 78 w 190"/>
                <a:gd name="T5" fmla="*/ 274 h 280"/>
                <a:gd name="T6" fmla="*/ 90 w 190"/>
                <a:gd name="T7" fmla="*/ 268 h 280"/>
                <a:gd name="T8" fmla="*/ 102 w 190"/>
                <a:gd name="T9" fmla="*/ 266 h 280"/>
                <a:gd name="T10" fmla="*/ 114 w 190"/>
                <a:gd name="T11" fmla="*/ 264 h 280"/>
                <a:gd name="T12" fmla="*/ 136 w 190"/>
                <a:gd name="T13" fmla="*/ 262 h 280"/>
                <a:gd name="T14" fmla="*/ 156 w 190"/>
                <a:gd name="T15" fmla="*/ 266 h 280"/>
                <a:gd name="T16" fmla="*/ 156 w 190"/>
                <a:gd name="T17" fmla="*/ 266 h 280"/>
                <a:gd name="T18" fmla="*/ 166 w 190"/>
                <a:gd name="T19" fmla="*/ 252 h 280"/>
                <a:gd name="T20" fmla="*/ 174 w 190"/>
                <a:gd name="T21" fmla="*/ 238 h 280"/>
                <a:gd name="T22" fmla="*/ 180 w 190"/>
                <a:gd name="T23" fmla="*/ 222 h 280"/>
                <a:gd name="T24" fmla="*/ 186 w 190"/>
                <a:gd name="T25" fmla="*/ 204 h 280"/>
                <a:gd name="T26" fmla="*/ 188 w 190"/>
                <a:gd name="T27" fmla="*/ 186 h 280"/>
                <a:gd name="T28" fmla="*/ 190 w 190"/>
                <a:gd name="T29" fmla="*/ 166 h 280"/>
                <a:gd name="T30" fmla="*/ 190 w 190"/>
                <a:gd name="T31" fmla="*/ 146 h 280"/>
                <a:gd name="T32" fmla="*/ 188 w 190"/>
                <a:gd name="T33" fmla="*/ 124 h 280"/>
                <a:gd name="T34" fmla="*/ 188 w 190"/>
                <a:gd name="T35" fmla="*/ 124 h 280"/>
                <a:gd name="T36" fmla="*/ 182 w 190"/>
                <a:gd name="T37" fmla="*/ 96 h 280"/>
                <a:gd name="T38" fmla="*/ 172 w 190"/>
                <a:gd name="T39" fmla="*/ 70 h 280"/>
                <a:gd name="T40" fmla="*/ 160 w 190"/>
                <a:gd name="T41" fmla="*/ 48 h 280"/>
                <a:gd name="T42" fmla="*/ 146 w 190"/>
                <a:gd name="T43" fmla="*/ 28 h 280"/>
                <a:gd name="T44" fmla="*/ 130 w 190"/>
                <a:gd name="T45" fmla="*/ 14 h 280"/>
                <a:gd name="T46" fmla="*/ 120 w 190"/>
                <a:gd name="T47" fmla="*/ 8 h 280"/>
                <a:gd name="T48" fmla="*/ 112 w 190"/>
                <a:gd name="T49" fmla="*/ 4 h 280"/>
                <a:gd name="T50" fmla="*/ 102 w 190"/>
                <a:gd name="T51" fmla="*/ 2 h 280"/>
                <a:gd name="T52" fmla="*/ 94 w 190"/>
                <a:gd name="T53" fmla="*/ 0 h 280"/>
                <a:gd name="T54" fmla="*/ 84 w 190"/>
                <a:gd name="T55" fmla="*/ 0 h 280"/>
                <a:gd name="T56" fmla="*/ 74 w 190"/>
                <a:gd name="T57" fmla="*/ 2 h 280"/>
                <a:gd name="T58" fmla="*/ 74 w 190"/>
                <a:gd name="T59" fmla="*/ 2 h 280"/>
                <a:gd name="T60" fmla="*/ 64 w 190"/>
                <a:gd name="T61" fmla="*/ 4 h 280"/>
                <a:gd name="T62" fmla="*/ 56 w 190"/>
                <a:gd name="T63" fmla="*/ 8 h 280"/>
                <a:gd name="T64" fmla="*/ 48 w 190"/>
                <a:gd name="T65" fmla="*/ 14 h 280"/>
                <a:gd name="T66" fmla="*/ 40 w 190"/>
                <a:gd name="T67" fmla="*/ 22 h 280"/>
                <a:gd name="T68" fmla="*/ 26 w 190"/>
                <a:gd name="T69" fmla="*/ 38 h 280"/>
                <a:gd name="T70" fmla="*/ 14 w 190"/>
                <a:gd name="T71" fmla="*/ 58 h 280"/>
                <a:gd name="T72" fmla="*/ 6 w 190"/>
                <a:gd name="T73" fmla="*/ 82 h 280"/>
                <a:gd name="T74" fmla="*/ 2 w 190"/>
                <a:gd name="T75" fmla="*/ 110 h 280"/>
                <a:gd name="T76" fmla="*/ 0 w 190"/>
                <a:gd name="T77" fmla="*/ 138 h 280"/>
                <a:gd name="T78" fmla="*/ 2 w 190"/>
                <a:gd name="T79" fmla="*/ 168 h 280"/>
                <a:gd name="T80" fmla="*/ 2 w 190"/>
                <a:gd name="T81" fmla="*/ 168 h 280"/>
                <a:gd name="T82" fmla="*/ 6 w 190"/>
                <a:gd name="T83" fmla="*/ 186 h 280"/>
                <a:gd name="T84" fmla="*/ 12 w 190"/>
                <a:gd name="T85" fmla="*/ 204 h 280"/>
                <a:gd name="T86" fmla="*/ 18 w 190"/>
                <a:gd name="T87" fmla="*/ 222 h 280"/>
                <a:gd name="T88" fmla="*/ 26 w 190"/>
                <a:gd name="T89" fmla="*/ 236 h 280"/>
                <a:gd name="T90" fmla="*/ 34 w 190"/>
                <a:gd name="T91" fmla="*/ 250 h 280"/>
                <a:gd name="T92" fmla="*/ 44 w 190"/>
                <a:gd name="T93" fmla="*/ 262 h 280"/>
                <a:gd name="T94" fmla="*/ 56 w 190"/>
                <a:gd name="T95" fmla="*/ 272 h 280"/>
                <a:gd name="T96" fmla="*/ 66 w 190"/>
                <a:gd name="T97" fmla="*/ 280 h 280"/>
                <a:gd name="T98" fmla="*/ 66 w 190"/>
                <a:gd name="T9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" h="280">
                  <a:moveTo>
                    <a:pt x="66" y="280"/>
                  </a:moveTo>
                  <a:lnTo>
                    <a:pt x="66" y="280"/>
                  </a:lnTo>
                  <a:lnTo>
                    <a:pt x="78" y="274"/>
                  </a:lnTo>
                  <a:lnTo>
                    <a:pt x="90" y="268"/>
                  </a:lnTo>
                  <a:lnTo>
                    <a:pt x="102" y="266"/>
                  </a:lnTo>
                  <a:lnTo>
                    <a:pt x="114" y="264"/>
                  </a:lnTo>
                  <a:lnTo>
                    <a:pt x="136" y="262"/>
                  </a:lnTo>
                  <a:lnTo>
                    <a:pt x="156" y="266"/>
                  </a:lnTo>
                  <a:lnTo>
                    <a:pt x="156" y="266"/>
                  </a:lnTo>
                  <a:lnTo>
                    <a:pt x="166" y="252"/>
                  </a:lnTo>
                  <a:lnTo>
                    <a:pt x="174" y="238"/>
                  </a:lnTo>
                  <a:lnTo>
                    <a:pt x="180" y="222"/>
                  </a:lnTo>
                  <a:lnTo>
                    <a:pt x="186" y="204"/>
                  </a:lnTo>
                  <a:lnTo>
                    <a:pt x="188" y="186"/>
                  </a:lnTo>
                  <a:lnTo>
                    <a:pt x="190" y="166"/>
                  </a:lnTo>
                  <a:lnTo>
                    <a:pt x="190" y="146"/>
                  </a:lnTo>
                  <a:lnTo>
                    <a:pt x="188" y="124"/>
                  </a:lnTo>
                  <a:lnTo>
                    <a:pt x="188" y="124"/>
                  </a:lnTo>
                  <a:lnTo>
                    <a:pt x="182" y="96"/>
                  </a:lnTo>
                  <a:lnTo>
                    <a:pt x="172" y="70"/>
                  </a:lnTo>
                  <a:lnTo>
                    <a:pt x="160" y="48"/>
                  </a:lnTo>
                  <a:lnTo>
                    <a:pt x="146" y="28"/>
                  </a:lnTo>
                  <a:lnTo>
                    <a:pt x="130" y="14"/>
                  </a:lnTo>
                  <a:lnTo>
                    <a:pt x="120" y="8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4" y="0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4"/>
                  </a:lnTo>
                  <a:lnTo>
                    <a:pt x="40" y="22"/>
                  </a:lnTo>
                  <a:lnTo>
                    <a:pt x="26" y="38"/>
                  </a:lnTo>
                  <a:lnTo>
                    <a:pt x="14" y="58"/>
                  </a:lnTo>
                  <a:lnTo>
                    <a:pt x="6" y="82"/>
                  </a:lnTo>
                  <a:lnTo>
                    <a:pt x="2" y="110"/>
                  </a:lnTo>
                  <a:lnTo>
                    <a:pt x="0" y="138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86"/>
                  </a:lnTo>
                  <a:lnTo>
                    <a:pt x="12" y="204"/>
                  </a:lnTo>
                  <a:lnTo>
                    <a:pt x="18" y="222"/>
                  </a:lnTo>
                  <a:lnTo>
                    <a:pt x="26" y="236"/>
                  </a:lnTo>
                  <a:lnTo>
                    <a:pt x="34" y="250"/>
                  </a:lnTo>
                  <a:lnTo>
                    <a:pt x="44" y="262"/>
                  </a:lnTo>
                  <a:lnTo>
                    <a:pt x="56" y="272"/>
                  </a:lnTo>
                  <a:lnTo>
                    <a:pt x="66" y="280"/>
                  </a:lnTo>
                  <a:lnTo>
                    <a:pt x="66" y="280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98"/>
            <p:cNvSpPr>
              <a:spLocks/>
            </p:cNvSpPr>
            <p:nvPr/>
          </p:nvSpPr>
          <p:spPr bwMode="auto">
            <a:xfrm>
              <a:off x="3112" y="1228"/>
              <a:ext cx="162" cy="262"/>
            </a:xfrm>
            <a:custGeom>
              <a:avLst/>
              <a:gdLst>
                <a:gd name="T0" fmla="*/ 62 w 162"/>
                <a:gd name="T1" fmla="*/ 2 h 262"/>
                <a:gd name="T2" fmla="*/ 62 w 162"/>
                <a:gd name="T3" fmla="*/ 2 h 262"/>
                <a:gd name="T4" fmla="*/ 70 w 162"/>
                <a:gd name="T5" fmla="*/ 0 h 262"/>
                <a:gd name="T6" fmla="*/ 78 w 162"/>
                <a:gd name="T7" fmla="*/ 0 h 262"/>
                <a:gd name="T8" fmla="*/ 86 w 162"/>
                <a:gd name="T9" fmla="*/ 2 h 262"/>
                <a:gd name="T10" fmla="*/ 94 w 162"/>
                <a:gd name="T11" fmla="*/ 4 h 262"/>
                <a:gd name="T12" fmla="*/ 110 w 162"/>
                <a:gd name="T13" fmla="*/ 14 h 262"/>
                <a:gd name="T14" fmla="*/ 124 w 162"/>
                <a:gd name="T15" fmla="*/ 26 h 262"/>
                <a:gd name="T16" fmla="*/ 136 w 162"/>
                <a:gd name="T17" fmla="*/ 44 h 262"/>
                <a:gd name="T18" fmla="*/ 146 w 162"/>
                <a:gd name="T19" fmla="*/ 66 h 262"/>
                <a:gd name="T20" fmla="*/ 154 w 162"/>
                <a:gd name="T21" fmla="*/ 90 h 262"/>
                <a:gd name="T22" fmla="*/ 160 w 162"/>
                <a:gd name="T23" fmla="*/ 116 h 262"/>
                <a:gd name="T24" fmla="*/ 160 w 162"/>
                <a:gd name="T25" fmla="*/ 116 h 262"/>
                <a:gd name="T26" fmla="*/ 162 w 162"/>
                <a:gd name="T27" fmla="*/ 136 h 262"/>
                <a:gd name="T28" fmla="*/ 162 w 162"/>
                <a:gd name="T29" fmla="*/ 154 h 262"/>
                <a:gd name="T30" fmla="*/ 160 w 162"/>
                <a:gd name="T31" fmla="*/ 174 h 262"/>
                <a:gd name="T32" fmla="*/ 158 w 162"/>
                <a:gd name="T33" fmla="*/ 190 h 262"/>
                <a:gd name="T34" fmla="*/ 152 w 162"/>
                <a:gd name="T35" fmla="*/ 208 h 262"/>
                <a:gd name="T36" fmla="*/ 148 w 162"/>
                <a:gd name="T37" fmla="*/ 222 h 262"/>
                <a:gd name="T38" fmla="*/ 140 w 162"/>
                <a:gd name="T39" fmla="*/ 236 h 262"/>
                <a:gd name="T40" fmla="*/ 132 w 162"/>
                <a:gd name="T41" fmla="*/ 248 h 262"/>
                <a:gd name="T42" fmla="*/ 132 w 162"/>
                <a:gd name="T43" fmla="*/ 248 h 262"/>
                <a:gd name="T44" fmla="*/ 116 w 162"/>
                <a:gd name="T45" fmla="*/ 244 h 262"/>
                <a:gd name="T46" fmla="*/ 96 w 162"/>
                <a:gd name="T47" fmla="*/ 246 h 262"/>
                <a:gd name="T48" fmla="*/ 86 w 162"/>
                <a:gd name="T49" fmla="*/ 248 h 262"/>
                <a:gd name="T50" fmla="*/ 76 w 162"/>
                <a:gd name="T51" fmla="*/ 250 h 262"/>
                <a:gd name="T52" fmla="*/ 66 w 162"/>
                <a:gd name="T53" fmla="*/ 256 h 262"/>
                <a:gd name="T54" fmla="*/ 56 w 162"/>
                <a:gd name="T55" fmla="*/ 262 h 262"/>
                <a:gd name="T56" fmla="*/ 56 w 162"/>
                <a:gd name="T57" fmla="*/ 262 h 262"/>
                <a:gd name="T58" fmla="*/ 46 w 162"/>
                <a:gd name="T59" fmla="*/ 254 h 262"/>
                <a:gd name="T60" fmla="*/ 38 w 162"/>
                <a:gd name="T61" fmla="*/ 244 h 262"/>
                <a:gd name="T62" fmla="*/ 28 w 162"/>
                <a:gd name="T63" fmla="*/ 234 h 262"/>
                <a:gd name="T64" fmla="*/ 22 w 162"/>
                <a:gd name="T65" fmla="*/ 220 h 262"/>
                <a:gd name="T66" fmla="*/ 14 w 162"/>
                <a:gd name="T67" fmla="*/ 206 h 262"/>
                <a:gd name="T68" fmla="*/ 10 w 162"/>
                <a:gd name="T69" fmla="*/ 190 h 262"/>
                <a:gd name="T70" fmla="*/ 4 w 162"/>
                <a:gd name="T71" fmla="*/ 174 h 262"/>
                <a:gd name="T72" fmla="*/ 2 w 162"/>
                <a:gd name="T73" fmla="*/ 156 h 262"/>
                <a:gd name="T74" fmla="*/ 2 w 162"/>
                <a:gd name="T75" fmla="*/ 156 h 262"/>
                <a:gd name="T76" fmla="*/ 0 w 162"/>
                <a:gd name="T77" fmla="*/ 128 h 262"/>
                <a:gd name="T78" fmla="*/ 0 w 162"/>
                <a:gd name="T79" fmla="*/ 102 h 262"/>
                <a:gd name="T80" fmla="*/ 4 w 162"/>
                <a:gd name="T81" fmla="*/ 78 h 262"/>
                <a:gd name="T82" fmla="*/ 12 w 162"/>
                <a:gd name="T83" fmla="*/ 54 h 262"/>
                <a:gd name="T84" fmla="*/ 22 w 162"/>
                <a:gd name="T85" fmla="*/ 36 h 262"/>
                <a:gd name="T86" fmla="*/ 32 w 162"/>
                <a:gd name="T87" fmla="*/ 20 h 262"/>
                <a:gd name="T88" fmla="*/ 46 w 162"/>
                <a:gd name="T89" fmla="*/ 8 h 262"/>
                <a:gd name="T90" fmla="*/ 54 w 162"/>
                <a:gd name="T91" fmla="*/ 4 h 262"/>
                <a:gd name="T92" fmla="*/ 62 w 162"/>
                <a:gd name="T93" fmla="*/ 2 h 262"/>
                <a:gd name="T94" fmla="*/ 62 w 162"/>
                <a:gd name="T95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262">
                  <a:moveTo>
                    <a:pt x="62" y="2"/>
                  </a:moveTo>
                  <a:lnTo>
                    <a:pt x="62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6" y="2"/>
                  </a:lnTo>
                  <a:lnTo>
                    <a:pt x="94" y="4"/>
                  </a:lnTo>
                  <a:lnTo>
                    <a:pt x="110" y="14"/>
                  </a:lnTo>
                  <a:lnTo>
                    <a:pt x="124" y="26"/>
                  </a:lnTo>
                  <a:lnTo>
                    <a:pt x="136" y="44"/>
                  </a:lnTo>
                  <a:lnTo>
                    <a:pt x="146" y="66"/>
                  </a:lnTo>
                  <a:lnTo>
                    <a:pt x="154" y="90"/>
                  </a:lnTo>
                  <a:lnTo>
                    <a:pt x="160" y="116"/>
                  </a:lnTo>
                  <a:lnTo>
                    <a:pt x="160" y="116"/>
                  </a:lnTo>
                  <a:lnTo>
                    <a:pt x="162" y="136"/>
                  </a:lnTo>
                  <a:lnTo>
                    <a:pt x="162" y="154"/>
                  </a:lnTo>
                  <a:lnTo>
                    <a:pt x="160" y="174"/>
                  </a:lnTo>
                  <a:lnTo>
                    <a:pt x="158" y="190"/>
                  </a:lnTo>
                  <a:lnTo>
                    <a:pt x="152" y="208"/>
                  </a:lnTo>
                  <a:lnTo>
                    <a:pt x="148" y="222"/>
                  </a:lnTo>
                  <a:lnTo>
                    <a:pt x="140" y="23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16" y="244"/>
                  </a:lnTo>
                  <a:lnTo>
                    <a:pt x="96" y="246"/>
                  </a:lnTo>
                  <a:lnTo>
                    <a:pt x="86" y="248"/>
                  </a:lnTo>
                  <a:lnTo>
                    <a:pt x="76" y="250"/>
                  </a:lnTo>
                  <a:lnTo>
                    <a:pt x="66" y="256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46" y="254"/>
                  </a:lnTo>
                  <a:lnTo>
                    <a:pt x="38" y="244"/>
                  </a:lnTo>
                  <a:lnTo>
                    <a:pt x="28" y="234"/>
                  </a:lnTo>
                  <a:lnTo>
                    <a:pt x="22" y="220"/>
                  </a:lnTo>
                  <a:lnTo>
                    <a:pt x="14" y="206"/>
                  </a:lnTo>
                  <a:lnTo>
                    <a:pt x="10" y="190"/>
                  </a:lnTo>
                  <a:lnTo>
                    <a:pt x="4" y="174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2" y="54"/>
                  </a:lnTo>
                  <a:lnTo>
                    <a:pt x="22" y="36"/>
                  </a:lnTo>
                  <a:lnTo>
                    <a:pt x="32" y="20"/>
                  </a:lnTo>
                  <a:lnTo>
                    <a:pt x="46" y="8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99"/>
            <p:cNvSpPr>
              <a:spLocks/>
            </p:cNvSpPr>
            <p:nvPr/>
          </p:nvSpPr>
          <p:spPr bwMode="auto">
            <a:xfrm>
              <a:off x="3120" y="1242"/>
              <a:ext cx="144" cy="240"/>
            </a:xfrm>
            <a:custGeom>
              <a:avLst/>
              <a:gdLst>
                <a:gd name="T0" fmla="*/ 60 w 144"/>
                <a:gd name="T1" fmla="*/ 0 h 240"/>
                <a:gd name="T2" fmla="*/ 60 w 144"/>
                <a:gd name="T3" fmla="*/ 0 h 240"/>
                <a:gd name="T4" fmla="*/ 66 w 144"/>
                <a:gd name="T5" fmla="*/ 0 h 240"/>
                <a:gd name="T6" fmla="*/ 74 w 144"/>
                <a:gd name="T7" fmla="*/ 2 h 240"/>
                <a:gd name="T8" fmla="*/ 88 w 144"/>
                <a:gd name="T9" fmla="*/ 8 h 240"/>
                <a:gd name="T10" fmla="*/ 100 w 144"/>
                <a:gd name="T11" fmla="*/ 16 h 240"/>
                <a:gd name="T12" fmla="*/ 112 w 144"/>
                <a:gd name="T13" fmla="*/ 30 h 240"/>
                <a:gd name="T14" fmla="*/ 124 w 144"/>
                <a:gd name="T15" fmla="*/ 48 h 240"/>
                <a:gd name="T16" fmla="*/ 132 w 144"/>
                <a:gd name="T17" fmla="*/ 68 h 240"/>
                <a:gd name="T18" fmla="*/ 138 w 144"/>
                <a:gd name="T19" fmla="*/ 90 h 240"/>
                <a:gd name="T20" fmla="*/ 142 w 144"/>
                <a:gd name="T21" fmla="*/ 114 h 240"/>
                <a:gd name="T22" fmla="*/ 142 w 144"/>
                <a:gd name="T23" fmla="*/ 114 h 240"/>
                <a:gd name="T24" fmla="*/ 144 w 144"/>
                <a:gd name="T25" fmla="*/ 132 h 240"/>
                <a:gd name="T26" fmla="*/ 142 w 144"/>
                <a:gd name="T27" fmla="*/ 150 h 240"/>
                <a:gd name="T28" fmla="*/ 140 w 144"/>
                <a:gd name="T29" fmla="*/ 168 h 240"/>
                <a:gd name="T30" fmla="*/ 138 w 144"/>
                <a:gd name="T31" fmla="*/ 184 h 240"/>
                <a:gd name="T32" fmla="*/ 132 w 144"/>
                <a:gd name="T33" fmla="*/ 198 h 240"/>
                <a:gd name="T34" fmla="*/ 126 w 144"/>
                <a:gd name="T35" fmla="*/ 210 h 240"/>
                <a:gd name="T36" fmla="*/ 120 w 144"/>
                <a:gd name="T37" fmla="*/ 222 h 240"/>
                <a:gd name="T38" fmla="*/ 110 w 144"/>
                <a:gd name="T39" fmla="*/ 232 h 240"/>
                <a:gd name="T40" fmla="*/ 110 w 144"/>
                <a:gd name="T41" fmla="*/ 232 h 240"/>
                <a:gd name="T42" fmla="*/ 100 w 144"/>
                <a:gd name="T43" fmla="*/ 230 h 240"/>
                <a:gd name="T44" fmla="*/ 86 w 144"/>
                <a:gd name="T45" fmla="*/ 232 h 240"/>
                <a:gd name="T46" fmla="*/ 74 w 144"/>
                <a:gd name="T47" fmla="*/ 234 h 240"/>
                <a:gd name="T48" fmla="*/ 60 w 144"/>
                <a:gd name="T49" fmla="*/ 240 h 240"/>
                <a:gd name="T50" fmla="*/ 60 w 144"/>
                <a:gd name="T51" fmla="*/ 240 h 240"/>
                <a:gd name="T52" fmla="*/ 50 w 144"/>
                <a:gd name="T53" fmla="*/ 234 h 240"/>
                <a:gd name="T54" fmla="*/ 40 w 144"/>
                <a:gd name="T55" fmla="*/ 224 h 240"/>
                <a:gd name="T56" fmla="*/ 30 w 144"/>
                <a:gd name="T57" fmla="*/ 214 h 240"/>
                <a:gd name="T58" fmla="*/ 22 w 144"/>
                <a:gd name="T59" fmla="*/ 200 h 240"/>
                <a:gd name="T60" fmla="*/ 14 w 144"/>
                <a:gd name="T61" fmla="*/ 186 h 240"/>
                <a:gd name="T62" fmla="*/ 8 w 144"/>
                <a:gd name="T63" fmla="*/ 168 h 240"/>
                <a:gd name="T64" fmla="*/ 4 w 144"/>
                <a:gd name="T65" fmla="*/ 150 h 240"/>
                <a:gd name="T66" fmla="*/ 2 w 144"/>
                <a:gd name="T67" fmla="*/ 132 h 240"/>
                <a:gd name="T68" fmla="*/ 2 w 144"/>
                <a:gd name="T69" fmla="*/ 132 h 240"/>
                <a:gd name="T70" fmla="*/ 0 w 144"/>
                <a:gd name="T71" fmla="*/ 106 h 240"/>
                <a:gd name="T72" fmla="*/ 2 w 144"/>
                <a:gd name="T73" fmla="*/ 84 h 240"/>
                <a:gd name="T74" fmla="*/ 6 w 144"/>
                <a:gd name="T75" fmla="*/ 62 h 240"/>
                <a:gd name="T76" fmla="*/ 14 w 144"/>
                <a:gd name="T77" fmla="*/ 42 h 240"/>
                <a:gd name="T78" fmla="*/ 22 w 144"/>
                <a:gd name="T79" fmla="*/ 26 h 240"/>
                <a:gd name="T80" fmla="*/ 34 w 144"/>
                <a:gd name="T81" fmla="*/ 14 h 240"/>
                <a:gd name="T82" fmla="*/ 46 w 144"/>
                <a:gd name="T83" fmla="*/ 6 h 240"/>
                <a:gd name="T84" fmla="*/ 52 w 144"/>
                <a:gd name="T85" fmla="*/ 2 h 240"/>
                <a:gd name="T86" fmla="*/ 60 w 144"/>
                <a:gd name="T87" fmla="*/ 0 h 240"/>
                <a:gd name="T88" fmla="*/ 60 w 144"/>
                <a:gd name="T8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" h="240">
                  <a:moveTo>
                    <a:pt x="60" y="0"/>
                  </a:moveTo>
                  <a:lnTo>
                    <a:pt x="60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8" y="8"/>
                  </a:lnTo>
                  <a:lnTo>
                    <a:pt x="100" y="16"/>
                  </a:lnTo>
                  <a:lnTo>
                    <a:pt x="112" y="30"/>
                  </a:lnTo>
                  <a:lnTo>
                    <a:pt x="124" y="48"/>
                  </a:lnTo>
                  <a:lnTo>
                    <a:pt x="132" y="68"/>
                  </a:lnTo>
                  <a:lnTo>
                    <a:pt x="138" y="90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4" y="132"/>
                  </a:lnTo>
                  <a:lnTo>
                    <a:pt x="142" y="150"/>
                  </a:lnTo>
                  <a:lnTo>
                    <a:pt x="140" y="168"/>
                  </a:lnTo>
                  <a:lnTo>
                    <a:pt x="138" y="184"/>
                  </a:lnTo>
                  <a:lnTo>
                    <a:pt x="132" y="198"/>
                  </a:lnTo>
                  <a:lnTo>
                    <a:pt x="126" y="210"/>
                  </a:lnTo>
                  <a:lnTo>
                    <a:pt x="120" y="222"/>
                  </a:lnTo>
                  <a:lnTo>
                    <a:pt x="110" y="232"/>
                  </a:lnTo>
                  <a:lnTo>
                    <a:pt x="110" y="232"/>
                  </a:lnTo>
                  <a:lnTo>
                    <a:pt x="100" y="230"/>
                  </a:lnTo>
                  <a:lnTo>
                    <a:pt x="86" y="232"/>
                  </a:lnTo>
                  <a:lnTo>
                    <a:pt x="74" y="234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50" y="234"/>
                  </a:lnTo>
                  <a:lnTo>
                    <a:pt x="40" y="224"/>
                  </a:lnTo>
                  <a:lnTo>
                    <a:pt x="30" y="214"/>
                  </a:lnTo>
                  <a:lnTo>
                    <a:pt x="22" y="200"/>
                  </a:lnTo>
                  <a:lnTo>
                    <a:pt x="14" y="186"/>
                  </a:lnTo>
                  <a:lnTo>
                    <a:pt x="8" y="168"/>
                  </a:lnTo>
                  <a:lnTo>
                    <a:pt x="4" y="15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6" y="62"/>
                  </a:lnTo>
                  <a:lnTo>
                    <a:pt x="14" y="42"/>
                  </a:lnTo>
                  <a:lnTo>
                    <a:pt x="22" y="26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0"/>
            <p:cNvSpPr>
              <a:spLocks/>
            </p:cNvSpPr>
            <p:nvPr/>
          </p:nvSpPr>
          <p:spPr bwMode="auto">
            <a:xfrm>
              <a:off x="3120" y="1242"/>
              <a:ext cx="142" cy="146"/>
            </a:xfrm>
            <a:custGeom>
              <a:avLst/>
              <a:gdLst>
                <a:gd name="T0" fmla="*/ 62 w 142"/>
                <a:gd name="T1" fmla="*/ 22 h 146"/>
                <a:gd name="T2" fmla="*/ 62 w 142"/>
                <a:gd name="T3" fmla="*/ 22 h 146"/>
                <a:gd name="T4" fmla="*/ 48 w 142"/>
                <a:gd name="T5" fmla="*/ 26 h 146"/>
                <a:gd name="T6" fmla="*/ 36 w 142"/>
                <a:gd name="T7" fmla="*/ 34 h 146"/>
                <a:gd name="T8" fmla="*/ 26 w 142"/>
                <a:gd name="T9" fmla="*/ 46 h 146"/>
                <a:gd name="T10" fmla="*/ 18 w 142"/>
                <a:gd name="T11" fmla="*/ 62 h 146"/>
                <a:gd name="T12" fmla="*/ 10 w 142"/>
                <a:gd name="T13" fmla="*/ 80 h 146"/>
                <a:gd name="T14" fmla="*/ 6 w 142"/>
                <a:gd name="T15" fmla="*/ 100 h 146"/>
                <a:gd name="T16" fmla="*/ 4 w 142"/>
                <a:gd name="T17" fmla="*/ 122 h 146"/>
                <a:gd name="T18" fmla="*/ 4 w 142"/>
                <a:gd name="T19" fmla="*/ 146 h 146"/>
                <a:gd name="T20" fmla="*/ 4 w 142"/>
                <a:gd name="T21" fmla="*/ 146 h 146"/>
                <a:gd name="T22" fmla="*/ 2 w 142"/>
                <a:gd name="T23" fmla="*/ 132 h 146"/>
                <a:gd name="T24" fmla="*/ 2 w 142"/>
                <a:gd name="T25" fmla="*/ 132 h 146"/>
                <a:gd name="T26" fmla="*/ 0 w 142"/>
                <a:gd name="T27" fmla="*/ 106 h 146"/>
                <a:gd name="T28" fmla="*/ 2 w 142"/>
                <a:gd name="T29" fmla="*/ 84 h 146"/>
                <a:gd name="T30" fmla="*/ 6 w 142"/>
                <a:gd name="T31" fmla="*/ 62 h 146"/>
                <a:gd name="T32" fmla="*/ 14 w 142"/>
                <a:gd name="T33" fmla="*/ 42 h 146"/>
                <a:gd name="T34" fmla="*/ 22 w 142"/>
                <a:gd name="T35" fmla="*/ 26 h 146"/>
                <a:gd name="T36" fmla="*/ 34 w 142"/>
                <a:gd name="T37" fmla="*/ 14 h 146"/>
                <a:gd name="T38" fmla="*/ 46 w 142"/>
                <a:gd name="T39" fmla="*/ 6 h 146"/>
                <a:gd name="T40" fmla="*/ 52 w 142"/>
                <a:gd name="T41" fmla="*/ 2 h 146"/>
                <a:gd name="T42" fmla="*/ 60 w 142"/>
                <a:gd name="T43" fmla="*/ 0 h 146"/>
                <a:gd name="T44" fmla="*/ 60 w 142"/>
                <a:gd name="T45" fmla="*/ 0 h 146"/>
                <a:gd name="T46" fmla="*/ 66 w 142"/>
                <a:gd name="T47" fmla="*/ 0 h 146"/>
                <a:gd name="T48" fmla="*/ 74 w 142"/>
                <a:gd name="T49" fmla="*/ 2 h 146"/>
                <a:gd name="T50" fmla="*/ 88 w 142"/>
                <a:gd name="T51" fmla="*/ 8 h 146"/>
                <a:gd name="T52" fmla="*/ 100 w 142"/>
                <a:gd name="T53" fmla="*/ 16 h 146"/>
                <a:gd name="T54" fmla="*/ 112 w 142"/>
                <a:gd name="T55" fmla="*/ 30 h 146"/>
                <a:gd name="T56" fmla="*/ 124 w 142"/>
                <a:gd name="T57" fmla="*/ 48 h 146"/>
                <a:gd name="T58" fmla="*/ 132 w 142"/>
                <a:gd name="T59" fmla="*/ 68 h 146"/>
                <a:gd name="T60" fmla="*/ 138 w 142"/>
                <a:gd name="T61" fmla="*/ 90 h 146"/>
                <a:gd name="T62" fmla="*/ 142 w 142"/>
                <a:gd name="T63" fmla="*/ 114 h 146"/>
                <a:gd name="T64" fmla="*/ 142 w 142"/>
                <a:gd name="T65" fmla="*/ 114 h 146"/>
                <a:gd name="T66" fmla="*/ 142 w 142"/>
                <a:gd name="T67" fmla="*/ 120 h 146"/>
                <a:gd name="T68" fmla="*/ 142 w 142"/>
                <a:gd name="T69" fmla="*/ 120 h 146"/>
                <a:gd name="T70" fmla="*/ 138 w 142"/>
                <a:gd name="T71" fmla="*/ 98 h 146"/>
                <a:gd name="T72" fmla="*/ 130 w 142"/>
                <a:gd name="T73" fmla="*/ 78 h 146"/>
                <a:gd name="T74" fmla="*/ 122 w 142"/>
                <a:gd name="T75" fmla="*/ 62 h 146"/>
                <a:gd name="T76" fmla="*/ 112 w 142"/>
                <a:gd name="T77" fmla="*/ 48 h 146"/>
                <a:gd name="T78" fmla="*/ 100 w 142"/>
                <a:gd name="T79" fmla="*/ 36 h 146"/>
                <a:gd name="T80" fmla="*/ 88 w 142"/>
                <a:gd name="T81" fmla="*/ 28 h 146"/>
                <a:gd name="T82" fmla="*/ 76 w 142"/>
                <a:gd name="T83" fmla="*/ 22 h 146"/>
                <a:gd name="T84" fmla="*/ 62 w 142"/>
                <a:gd name="T85" fmla="*/ 22 h 146"/>
                <a:gd name="T86" fmla="*/ 62 w 142"/>
                <a:gd name="T87" fmla="*/ 2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46">
                  <a:moveTo>
                    <a:pt x="62" y="22"/>
                  </a:moveTo>
                  <a:lnTo>
                    <a:pt x="62" y="22"/>
                  </a:lnTo>
                  <a:lnTo>
                    <a:pt x="48" y="26"/>
                  </a:lnTo>
                  <a:lnTo>
                    <a:pt x="36" y="34"/>
                  </a:lnTo>
                  <a:lnTo>
                    <a:pt x="26" y="46"/>
                  </a:lnTo>
                  <a:lnTo>
                    <a:pt x="18" y="62"/>
                  </a:lnTo>
                  <a:lnTo>
                    <a:pt x="10" y="80"/>
                  </a:lnTo>
                  <a:lnTo>
                    <a:pt x="6" y="100"/>
                  </a:lnTo>
                  <a:lnTo>
                    <a:pt x="4" y="122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6" y="62"/>
                  </a:lnTo>
                  <a:lnTo>
                    <a:pt x="14" y="42"/>
                  </a:lnTo>
                  <a:lnTo>
                    <a:pt x="22" y="26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8" y="8"/>
                  </a:lnTo>
                  <a:lnTo>
                    <a:pt x="100" y="16"/>
                  </a:lnTo>
                  <a:lnTo>
                    <a:pt x="112" y="30"/>
                  </a:lnTo>
                  <a:lnTo>
                    <a:pt x="124" y="48"/>
                  </a:lnTo>
                  <a:lnTo>
                    <a:pt x="132" y="68"/>
                  </a:lnTo>
                  <a:lnTo>
                    <a:pt x="138" y="90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38" y="98"/>
                  </a:lnTo>
                  <a:lnTo>
                    <a:pt x="130" y="78"/>
                  </a:lnTo>
                  <a:lnTo>
                    <a:pt x="122" y="62"/>
                  </a:lnTo>
                  <a:lnTo>
                    <a:pt x="112" y="48"/>
                  </a:lnTo>
                  <a:lnTo>
                    <a:pt x="100" y="36"/>
                  </a:lnTo>
                  <a:lnTo>
                    <a:pt x="88" y="28"/>
                  </a:lnTo>
                  <a:lnTo>
                    <a:pt x="76" y="22"/>
                  </a:lnTo>
                  <a:lnTo>
                    <a:pt x="62" y="22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1"/>
            <p:cNvSpPr>
              <a:spLocks/>
            </p:cNvSpPr>
            <p:nvPr/>
          </p:nvSpPr>
          <p:spPr bwMode="auto">
            <a:xfrm>
              <a:off x="3142" y="1296"/>
              <a:ext cx="98" cy="130"/>
            </a:xfrm>
            <a:custGeom>
              <a:avLst/>
              <a:gdLst>
                <a:gd name="T0" fmla="*/ 2 w 98"/>
                <a:gd name="T1" fmla="*/ 72 h 130"/>
                <a:gd name="T2" fmla="*/ 2 w 98"/>
                <a:gd name="T3" fmla="*/ 72 h 130"/>
                <a:gd name="T4" fmla="*/ 4 w 98"/>
                <a:gd name="T5" fmla="*/ 86 h 130"/>
                <a:gd name="T6" fmla="*/ 8 w 98"/>
                <a:gd name="T7" fmla="*/ 96 h 130"/>
                <a:gd name="T8" fmla="*/ 14 w 98"/>
                <a:gd name="T9" fmla="*/ 106 h 130"/>
                <a:gd name="T10" fmla="*/ 22 w 98"/>
                <a:gd name="T11" fmla="*/ 116 h 130"/>
                <a:gd name="T12" fmla="*/ 30 w 98"/>
                <a:gd name="T13" fmla="*/ 122 h 130"/>
                <a:gd name="T14" fmla="*/ 40 w 98"/>
                <a:gd name="T15" fmla="*/ 126 h 130"/>
                <a:gd name="T16" fmla="*/ 50 w 98"/>
                <a:gd name="T17" fmla="*/ 130 h 130"/>
                <a:gd name="T18" fmla="*/ 58 w 98"/>
                <a:gd name="T19" fmla="*/ 130 h 130"/>
                <a:gd name="T20" fmla="*/ 58 w 98"/>
                <a:gd name="T21" fmla="*/ 130 h 130"/>
                <a:gd name="T22" fmla="*/ 68 w 98"/>
                <a:gd name="T23" fmla="*/ 126 h 130"/>
                <a:gd name="T24" fmla="*/ 76 w 98"/>
                <a:gd name="T25" fmla="*/ 122 h 130"/>
                <a:gd name="T26" fmla="*/ 84 w 98"/>
                <a:gd name="T27" fmla="*/ 114 h 130"/>
                <a:gd name="T28" fmla="*/ 90 w 98"/>
                <a:gd name="T29" fmla="*/ 106 h 130"/>
                <a:gd name="T30" fmla="*/ 94 w 98"/>
                <a:gd name="T31" fmla="*/ 94 h 130"/>
                <a:gd name="T32" fmla="*/ 96 w 98"/>
                <a:gd name="T33" fmla="*/ 84 h 130"/>
                <a:gd name="T34" fmla="*/ 98 w 98"/>
                <a:gd name="T35" fmla="*/ 70 h 130"/>
                <a:gd name="T36" fmla="*/ 96 w 98"/>
                <a:gd name="T37" fmla="*/ 58 h 130"/>
                <a:gd name="T38" fmla="*/ 96 w 98"/>
                <a:gd name="T39" fmla="*/ 58 h 130"/>
                <a:gd name="T40" fmla="*/ 94 w 98"/>
                <a:gd name="T41" fmla="*/ 44 h 130"/>
                <a:gd name="T42" fmla="*/ 90 w 98"/>
                <a:gd name="T43" fmla="*/ 34 h 130"/>
                <a:gd name="T44" fmla="*/ 84 w 98"/>
                <a:gd name="T45" fmla="*/ 24 h 130"/>
                <a:gd name="T46" fmla="*/ 76 w 98"/>
                <a:gd name="T47" fmla="*/ 14 h 130"/>
                <a:gd name="T48" fmla="*/ 68 w 98"/>
                <a:gd name="T49" fmla="*/ 8 h 130"/>
                <a:gd name="T50" fmla="*/ 58 w 98"/>
                <a:gd name="T51" fmla="*/ 4 h 130"/>
                <a:gd name="T52" fmla="*/ 48 w 98"/>
                <a:gd name="T53" fmla="*/ 0 h 130"/>
                <a:gd name="T54" fmla="*/ 40 w 98"/>
                <a:gd name="T55" fmla="*/ 0 h 130"/>
                <a:gd name="T56" fmla="*/ 40 w 98"/>
                <a:gd name="T57" fmla="*/ 0 h 130"/>
                <a:gd name="T58" fmla="*/ 30 w 98"/>
                <a:gd name="T59" fmla="*/ 4 h 130"/>
                <a:gd name="T60" fmla="*/ 22 w 98"/>
                <a:gd name="T61" fmla="*/ 8 h 130"/>
                <a:gd name="T62" fmla="*/ 14 w 98"/>
                <a:gd name="T63" fmla="*/ 16 h 130"/>
                <a:gd name="T64" fmla="*/ 8 w 98"/>
                <a:gd name="T65" fmla="*/ 24 h 130"/>
                <a:gd name="T66" fmla="*/ 4 w 98"/>
                <a:gd name="T67" fmla="*/ 36 h 130"/>
                <a:gd name="T68" fmla="*/ 2 w 98"/>
                <a:gd name="T69" fmla="*/ 46 h 130"/>
                <a:gd name="T70" fmla="*/ 0 w 98"/>
                <a:gd name="T71" fmla="*/ 60 h 130"/>
                <a:gd name="T72" fmla="*/ 2 w 98"/>
                <a:gd name="T73" fmla="*/ 72 h 130"/>
                <a:gd name="T74" fmla="*/ 2 w 98"/>
                <a:gd name="T75" fmla="*/ 7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30">
                  <a:moveTo>
                    <a:pt x="2" y="72"/>
                  </a:moveTo>
                  <a:lnTo>
                    <a:pt x="2" y="72"/>
                  </a:lnTo>
                  <a:lnTo>
                    <a:pt x="4" y="86"/>
                  </a:lnTo>
                  <a:lnTo>
                    <a:pt x="8" y="96"/>
                  </a:lnTo>
                  <a:lnTo>
                    <a:pt x="14" y="106"/>
                  </a:lnTo>
                  <a:lnTo>
                    <a:pt x="22" y="116"/>
                  </a:lnTo>
                  <a:lnTo>
                    <a:pt x="30" y="122"/>
                  </a:lnTo>
                  <a:lnTo>
                    <a:pt x="40" y="126"/>
                  </a:lnTo>
                  <a:lnTo>
                    <a:pt x="5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68" y="126"/>
                  </a:lnTo>
                  <a:lnTo>
                    <a:pt x="76" y="122"/>
                  </a:lnTo>
                  <a:lnTo>
                    <a:pt x="84" y="114"/>
                  </a:lnTo>
                  <a:lnTo>
                    <a:pt x="90" y="106"/>
                  </a:lnTo>
                  <a:lnTo>
                    <a:pt x="94" y="94"/>
                  </a:lnTo>
                  <a:lnTo>
                    <a:pt x="96" y="84"/>
                  </a:lnTo>
                  <a:lnTo>
                    <a:pt x="98" y="70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94" y="44"/>
                  </a:lnTo>
                  <a:lnTo>
                    <a:pt x="90" y="34"/>
                  </a:lnTo>
                  <a:lnTo>
                    <a:pt x="84" y="24"/>
                  </a:lnTo>
                  <a:lnTo>
                    <a:pt x="76" y="14"/>
                  </a:lnTo>
                  <a:lnTo>
                    <a:pt x="68" y="8"/>
                  </a:lnTo>
                  <a:lnTo>
                    <a:pt x="58" y="4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6"/>
                  </a:lnTo>
                  <a:lnTo>
                    <a:pt x="2" y="46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1A5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02"/>
            <p:cNvSpPr>
              <a:spLocks/>
            </p:cNvSpPr>
            <p:nvPr/>
          </p:nvSpPr>
          <p:spPr bwMode="auto">
            <a:xfrm>
              <a:off x="3152" y="1310"/>
              <a:ext cx="78" cy="102"/>
            </a:xfrm>
            <a:custGeom>
              <a:avLst/>
              <a:gdLst>
                <a:gd name="T0" fmla="*/ 0 w 78"/>
                <a:gd name="T1" fmla="*/ 56 h 102"/>
                <a:gd name="T2" fmla="*/ 0 w 78"/>
                <a:gd name="T3" fmla="*/ 56 h 102"/>
                <a:gd name="T4" fmla="*/ 4 w 78"/>
                <a:gd name="T5" fmla="*/ 68 h 102"/>
                <a:gd name="T6" fmla="*/ 6 w 78"/>
                <a:gd name="T7" fmla="*/ 76 h 102"/>
                <a:gd name="T8" fmla="*/ 12 w 78"/>
                <a:gd name="T9" fmla="*/ 84 h 102"/>
                <a:gd name="T10" fmla="*/ 18 w 78"/>
                <a:gd name="T11" fmla="*/ 92 h 102"/>
                <a:gd name="T12" fmla="*/ 24 w 78"/>
                <a:gd name="T13" fmla="*/ 96 h 102"/>
                <a:gd name="T14" fmla="*/ 32 w 78"/>
                <a:gd name="T15" fmla="*/ 100 h 102"/>
                <a:gd name="T16" fmla="*/ 40 w 78"/>
                <a:gd name="T17" fmla="*/ 102 h 102"/>
                <a:gd name="T18" fmla="*/ 46 w 78"/>
                <a:gd name="T19" fmla="*/ 102 h 102"/>
                <a:gd name="T20" fmla="*/ 46 w 78"/>
                <a:gd name="T21" fmla="*/ 102 h 102"/>
                <a:gd name="T22" fmla="*/ 54 w 78"/>
                <a:gd name="T23" fmla="*/ 100 h 102"/>
                <a:gd name="T24" fmla="*/ 62 w 78"/>
                <a:gd name="T25" fmla="*/ 96 h 102"/>
                <a:gd name="T26" fmla="*/ 66 w 78"/>
                <a:gd name="T27" fmla="*/ 90 h 102"/>
                <a:gd name="T28" fmla="*/ 72 w 78"/>
                <a:gd name="T29" fmla="*/ 84 h 102"/>
                <a:gd name="T30" fmla="*/ 76 w 78"/>
                <a:gd name="T31" fmla="*/ 74 h 102"/>
                <a:gd name="T32" fmla="*/ 78 w 78"/>
                <a:gd name="T33" fmla="*/ 66 h 102"/>
                <a:gd name="T34" fmla="*/ 78 w 78"/>
                <a:gd name="T35" fmla="*/ 56 h 102"/>
                <a:gd name="T36" fmla="*/ 78 w 78"/>
                <a:gd name="T37" fmla="*/ 46 h 102"/>
                <a:gd name="T38" fmla="*/ 78 w 78"/>
                <a:gd name="T39" fmla="*/ 46 h 102"/>
                <a:gd name="T40" fmla="*/ 74 w 78"/>
                <a:gd name="T41" fmla="*/ 34 h 102"/>
                <a:gd name="T42" fmla="*/ 72 w 78"/>
                <a:gd name="T43" fmla="*/ 26 h 102"/>
                <a:gd name="T44" fmla="*/ 66 w 78"/>
                <a:gd name="T45" fmla="*/ 18 h 102"/>
                <a:gd name="T46" fmla="*/ 60 w 78"/>
                <a:gd name="T47" fmla="*/ 10 h 102"/>
                <a:gd name="T48" fmla="*/ 54 w 78"/>
                <a:gd name="T49" fmla="*/ 6 h 102"/>
                <a:gd name="T50" fmla="*/ 46 w 78"/>
                <a:gd name="T51" fmla="*/ 2 h 102"/>
                <a:gd name="T52" fmla="*/ 38 w 78"/>
                <a:gd name="T53" fmla="*/ 0 h 102"/>
                <a:gd name="T54" fmla="*/ 32 w 78"/>
                <a:gd name="T55" fmla="*/ 0 h 102"/>
                <a:gd name="T56" fmla="*/ 32 w 78"/>
                <a:gd name="T57" fmla="*/ 0 h 102"/>
                <a:gd name="T58" fmla="*/ 24 w 78"/>
                <a:gd name="T59" fmla="*/ 2 h 102"/>
                <a:gd name="T60" fmla="*/ 16 w 78"/>
                <a:gd name="T61" fmla="*/ 6 h 102"/>
                <a:gd name="T62" fmla="*/ 12 w 78"/>
                <a:gd name="T63" fmla="*/ 12 h 102"/>
                <a:gd name="T64" fmla="*/ 6 w 78"/>
                <a:gd name="T65" fmla="*/ 18 h 102"/>
                <a:gd name="T66" fmla="*/ 2 w 78"/>
                <a:gd name="T67" fmla="*/ 28 h 102"/>
                <a:gd name="T68" fmla="*/ 0 w 78"/>
                <a:gd name="T69" fmla="*/ 36 h 102"/>
                <a:gd name="T70" fmla="*/ 0 w 78"/>
                <a:gd name="T71" fmla="*/ 46 h 102"/>
                <a:gd name="T72" fmla="*/ 0 w 78"/>
                <a:gd name="T73" fmla="*/ 56 h 102"/>
                <a:gd name="T74" fmla="*/ 0 w 78"/>
                <a:gd name="T75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102">
                  <a:moveTo>
                    <a:pt x="0" y="56"/>
                  </a:moveTo>
                  <a:lnTo>
                    <a:pt x="0" y="56"/>
                  </a:lnTo>
                  <a:lnTo>
                    <a:pt x="4" y="68"/>
                  </a:lnTo>
                  <a:lnTo>
                    <a:pt x="6" y="76"/>
                  </a:lnTo>
                  <a:lnTo>
                    <a:pt x="12" y="84"/>
                  </a:lnTo>
                  <a:lnTo>
                    <a:pt x="18" y="92"/>
                  </a:lnTo>
                  <a:lnTo>
                    <a:pt x="24" y="96"/>
                  </a:lnTo>
                  <a:lnTo>
                    <a:pt x="32" y="100"/>
                  </a:lnTo>
                  <a:lnTo>
                    <a:pt x="40" y="102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2" y="96"/>
                  </a:lnTo>
                  <a:lnTo>
                    <a:pt x="66" y="90"/>
                  </a:lnTo>
                  <a:lnTo>
                    <a:pt x="72" y="84"/>
                  </a:lnTo>
                  <a:lnTo>
                    <a:pt x="76" y="74"/>
                  </a:lnTo>
                  <a:lnTo>
                    <a:pt x="78" y="66"/>
                  </a:lnTo>
                  <a:lnTo>
                    <a:pt x="78" y="56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4" y="34"/>
                  </a:lnTo>
                  <a:lnTo>
                    <a:pt x="72" y="26"/>
                  </a:lnTo>
                  <a:lnTo>
                    <a:pt x="66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8A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3166" y="1332"/>
              <a:ext cx="50" cy="62"/>
            </a:xfrm>
            <a:custGeom>
              <a:avLst/>
              <a:gdLst>
                <a:gd name="T0" fmla="*/ 0 w 50"/>
                <a:gd name="T1" fmla="*/ 34 h 62"/>
                <a:gd name="T2" fmla="*/ 0 w 50"/>
                <a:gd name="T3" fmla="*/ 34 h 62"/>
                <a:gd name="T4" fmla="*/ 4 w 50"/>
                <a:gd name="T5" fmla="*/ 46 h 62"/>
                <a:gd name="T6" fmla="*/ 12 w 50"/>
                <a:gd name="T7" fmla="*/ 56 h 62"/>
                <a:gd name="T8" fmla="*/ 20 w 50"/>
                <a:gd name="T9" fmla="*/ 62 h 62"/>
                <a:gd name="T10" fmla="*/ 26 w 50"/>
                <a:gd name="T11" fmla="*/ 62 h 62"/>
                <a:gd name="T12" fmla="*/ 30 w 50"/>
                <a:gd name="T13" fmla="*/ 62 h 62"/>
                <a:gd name="T14" fmla="*/ 30 w 50"/>
                <a:gd name="T15" fmla="*/ 62 h 62"/>
                <a:gd name="T16" fmla="*/ 36 w 50"/>
                <a:gd name="T17" fmla="*/ 62 h 62"/>
                <a:gd name="T18" fmla="*/ 40 w 50"/>
                <a:gd name="T19" fmla="*/ 58 h 62"/>
                <a:gd name="T20" fmla="*/ 46 w 50"/>
                <a:gd name="T21" fmla="*/ 50 h 62"/>
                <a:gd name="T22" fmla="*/ 50 w 50"/>
                <a:gd name="T23" fmla="*/ 40 h 62"/>
                <a:gd name="T24" fmla="*/ 50 w 50"/>
                <a:gd name="T25" fmla="*/ 28 h 62"/>
                <a:gd name="T26" fmla="*/ 50 w 50"/>
                <a:gd name="T27" fmla="*/ 28 h 62"/>
                <a:gd name="T28" fmla="*/ 46 w 50"/>
                <a:gd name="T29" fmla="*/ 16 h 62"/>
                <a:gd name="T30" fmla="*/ 40 w 50"/>
                <a:gd name="T31" fmla="*/ 6 h 62"/>
                <a:gd name="T32" fmla="*/ 30 w 50"/>
                <a:gd name="T33" fmla="*/ 0 h 62"/>
                <a:gd name="T34" fmla="*/ 26 w 50"/>
                <a:gd name="T35" fmla="*/ 0 h 62"/>
                <a:gd name="T36" fmla="*/ 20 w 50"/>
                <a:gd name="T37" fmla="*/ 0 h 62"/>
                <a:gd name="T38" fmla="*/ 20 w 50"/>
                <a:gd name="T39" fmla="*/ 0 h 62"/>
                <a:gd name="T40" fmla="*/ 16 w 50"/>
                <a:gd name="T41" fmla="*/ 0 h 62"/>
                <a:gd name="T42" fmla="*/ 12 w 50"/>
                <a:gd name="T43" fmla="*/ 4 h 62"/>
                <a:gd name="T44" fmla="*/ 4 w 50"/>
                <a:gd name="T45" fmla="*/ 12 h 62"/>
                <a:gd name="T46" fmla="*/ 0 w 50"/>
                <a:gd name="T47" fmla="*/ 22 h 62"/>
                <a:gd name="T48" fmla="*/ 0 w 50"/>
                <a:gd name="T49" fmla="*/ 34 h 62"/>
                <a:gd name="T50" fmla="*/ 0 w 50"/>
                <a:gd name="T5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0" y="34"/>
                  </a:moveTo>
                  <a:lnTo>
                    <a:pt x="0" y="34"/>
                  </a:lnTo>
                  <a:lnTo>
                    <a:pt x="4" y="46"/>
                  </a:lnTo>
                  <a:lnTo>
                    <a:pt x="12" y="56"/>
                  </a:lnTo>
                  <a:lnTo>
                    <a:pt x="20" y="62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6" y="62"/>
                  </a:lnTo>
                  <a:lnTo>
                    <a:pt x="40" y="58"/>
                  </a:lnTo>
                  <a:lnTo>
                    <a:pt x="46" y="50"/>
                  </a:lnTo>
                  <a:lnTo>
                    <a:pt x="50" y="40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6" y="1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04"/>
            <p:cNvSpPr>
              <a:spLocks/>
            </p:cNvSpPr>
            <p:nvPr/>
          </p:nvSpPr>
          <p:spPr bwMode="auto">
            <a:xfrm>
              <a:off x="3190" y="1328"/>
              <a:ext cx="20" cy="24"/>
            </a:xfrm>
            <a:custGeom>
              <a:avLst/>
              <a:gdLst>
                <a:gd name="T0" fmla="*/ 0 w 20"/>
                <a:gd name="T1" fmla="*/ 12 h 24"/>
                <a:gd name="T2" fmla="*/ 0 w 20"/>
                <a:gd name="T3" fmla="*/ 12 h 24"/>
                <a:gd name="T4" fmla="*/ 0 w 20"/>
                <a:gd name="T5" fmla="*/ 16 h 24"/>
                <a:gd name="T6" fmla="*/ 4 w 20"/>
                <a:gd name="T7" fmla="*/ 20 h 24"/>
                <a:gd name="T8" fmla="*/ 6 w 20"/>
                <a:gd name="T9" fmla="*/ 24 h 24"/>
                <a:gd name="T10" fmla="*/ 10 w 20"/>
                <a:gd name="T11" fmla="*/ 24 h 24"/>
                <a:gd name="T12" fmla="*/ 10 w 20"/>
                <a:gd name="T13" fmla="*/ 24 h 24"/>
                <a:gd name="T14" fmla="*/ 14 w 20"/>
                <a:gd name="T15" fmla="*/ 24 h 24"/>
                <a:gd name="T16" fmla="*/ 18 w 20"/>
                <a:gd name="T17" fmla="*/ 20 h 24"/>
                <a:gd name="T18" fmla="*/ 20 w 20"/>
                <a:gd name="T19" fmla="*/ 16 h 24"/>
                <a:gd name="T20" fmla="*/ 20 w 20"/>
                <a:gd name="T21" fmla="*/ 12 h 24"/>
                <a:gd name="T22" fmla="*/ 20 w 20"/>
                <a:gd name="T23" fmla="*/ 12 h 24"/>
                <a:gd name="T24" fmla="*/ 18 w 20"/>
                <a:gd name="T25" fmla="*/ 6 h 24"/>
                <a:gd name="T26" fmla="*/ 16 w 20"/>
                <a:gd name="T27" fmla="*/ 2 h 24"/>
                <a:gd name="T28" fmla="*/ 14 w 20"/>
                <a:gd name="T29" fmla="*/ 0 h 24"/>
                <a:gd name="T30" fmla="*/ 10 w 20"/>
                <a:gd name="T31" fmla="*/ 0 h 24"/>
                <a:gd name="T32" fmla="*/ 10 w 20"/>
                <a:gd name="T33" fmla="*/ 0 h 24"/>
                <a:gd name="T34" fmla="*/ 6 w 20"/>
                <a:gd name="T35" fmla="*/ 0 h 24"/>
                <a:gd name="T36" fmla="*/ 2 w 20"/>
                <a:gd name="T37" fmla="*/ 2 h 24"/>
                <a:gd name="T38" fmla="*/ 0 w 20"/>
                <a:gd name="T39" fmla="*/ 6 h 24"/>
                <a:gd name="T40" fmla="*/ 0 w 20"/>
                <a:gd name="T41" fmla="*/ 12 h 24"/>
                <a:gd name="T42" fmla="*/ 0 w 20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4">
                  <a:moveTo>
                    <a:pt x="0" y="12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05"/>
            <p:cNvSpPr>
              <a:spLocks/>
            </p:cNvSpPr>
            <p:nvPr/>
          </p:nvSpPr>
          <p:spPr bwMode="auto">
            <a:xfrm>
              <a:off x="3170" y="1376"/>
              <a:ext cx="12" cy="12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2 w 12"/>
                <a:gd name="T5" fmla="*/ 2 h 12"/>
                <a:gd name="T6" fmla="*/ 0 w 12"/>
                <a:gd name="T7" fmla="*/ 6 h 12"/>
                <a:gd name="T8" fmla="*/ 0 w 12"/>
                <a:gd name="T9" fmla="*/ 6 h 12"/>
                <a:gd name="T10" fmla="*/ 2 w 12"/>
                <a:gd name="T11" fmla="*/ 10 h 12"/>
                <a:gd name="T12" fmla="*/ 6 w 12"/>
                <a:gd name="T13" fmla="*/ 12 h 12"/>
                <a:gd name="T14" fmla="*/ 6 w 12"/>
                <a:gd name="T15" fmla="*/ 12 h 12"/>
                <a:gd name="T16" fmla="*/ 10 w 12"/>
                <a:gd name="T17" fmla="*/ 12 h 12"/>
                <a:gd name="T18" fmla="*/ 12 w 12"/>
                <a:gd name="T19" fmla="*/ 8 h 12"/>
                <a:gd name="T20" fmla="*/ 12 w 12"/>
                <a:gd name="T21" fmla="*/ 8 h 12"/>
                <a:gd name="T22" fmla="*/ 10 w 12"/>
                <a:gd name="T23" fmla="*/ 2 h 12"/>
                <a:gd name="T24" fmla="*/ 6 w 12"/>
                <a:gd name="T25" fmla="*/ 0 h 12"/>
                <a:gd name="T26" fmla="*/ 6 w 12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6"/>
            <p:cNvSpPr>
              <a:spLocks/>
            </p:cNvSpPr>
            <p:nvPr/>
          </p:nvSpPr>
          <p:spPr bwMode="auto">
            <a:xfrm>
              <a:off x="3128" y="1440"/>
              <a:ext cx="156" cy="74"/>
            </a:xfrm>
            <a:custGeom>
              <a:avLst/>
              <a:gdLst>
                <a:gd name="T0" fmla="*/ 0 w 156"/>
                <a:gd name="T1" fmla="*/ 50 h 74"/>
                <a:gd name="T2" fmla="*/ 0 w 156"/>
                <a:gd name="T3" fmla="*/ 50 h 74"/>
                <a:gd name="T4" fmla="*/ 2 w 156"/>
                <a:gd name="T5" fmla="*/ 44 h 74"/>
                <a:gd name="T6" fmla="*/ 6 w 156"/>
                <a:gd name="T7" fmla="*/ 36 h 74"/>
                <a:gd name="T8" fmla="*/ 10 w 156"/>
                <a:gd name="T9" fmla="*/ 28 h 74"/>
                <a:gd name="T10" fmla="*/ 18 w 156"/>
                <a:gd name="T11" fmla="*/ 20 h 74"/>
                <a:gd name="T12" fmla="*/ 28 w 156"/>
                <a:gd name="T13" fmla="*/ 12 h 74"/>
                <a:gd name="T14" fmla="*/ 40 w 156"/>
                <a:gd name="T15" fmla="*/ 6 h 74"/>
                <a:gd name="T16" fmla="*/ 56 w 156"/>
                <a:gd name="T17" fmla="*/ 2 h 74"/>
                <a:gd name="T18" fmla="*/ 56 w 156"/>
                <a:gd name="T19" fmla="*/ 2 h 74"/>
                <a:gd name="T20" fmla="*/ 100 w 156"/>
                <a:gd name="T21" fmla="*/ 0 h 74"/>
                <a:gd name="T22" fmla="*/ 110 w 156"/>
                <a:gd name="T23" fmla="*/ 0 h 74"/>
                <a:gd name="T24" fmla="*/ 120 w 156"/>
                <a:gd name="T25" fmla="*/ 2 h 74"/>
                <a:gd name="T26" fmla="*/ 120 w 156"/>
                <a:gd name="T27" fmla="*/ 2 h 74"/>
                <a:gd name="T28" fmla="*/ 134 w 156"/>
                <a:gd name="T29" fmla="*/ 6 h 74"/>
                <a:gd name="T30" fmla="*/ 144 w 156"/>
                <a:gd name="T31" fmla="*/ 12 h 74"/>
                <a:gd name="T32" fmla="*/ 156 w 156"/>
                <a:gd name="T33" fmla="*/ 18 h 74"/>
                <a:gd name="T34" fmla="*/ 156 w 156"/>
                <a:gd name="T35" fmla="*/ 18 h 74"/>
                <a:gd name="T36" fmla="*/ 152 w 156"/>
                <a:gd name="T37" fmla="*/ 26 h 74"/>
                <a:gd name="T38" fmla="*/ 140 w 156"/>
                <a:gd name="T39" fmla="*/ 42 h 74"/>
                <a:gd name="T40" fmla="*/ 134 w 156"/>
                <a:gd name="T41" fmla="*/ 50 h 74"/>
                <a:gd name="T42" fmla="*/ 124 w 156"/>
                <a:gd name="T43" fmla="*/ 58 h 74"/>
                <a:gd name="T44" fmla="*/ 114 w 156"/>
                <a:gd name="T45" fmla="*/ 64 h 74"/>
                <a:gd name="T46" fmla="*/ 102 w 156"/>
                <a:gd name="T47" fmla="*/ 68 h 74"/>
                <a:gd name="T48" fmla="*/ 102 w 156"/>
                <a:gd name="T49" fmla="*/ 68 h 74"/>
                <a:gd name="T50" fmla="*/ 80 w 156"/>
                <a:gd name="T51" fmla="*/ 72 h 74"/>
                <a:gd name="T52" fmla="*/ 64 w 156"/>
                <a:gd name="T53" fmla="*/ 74 h 74"/>
                <a:gd name="T54" fmla="*/ 52 w 156"/>
                <a:gd name="T55" fmla="*/ 74 h 74"/>
                <a:gd name="T56" fmla="*/ 38 w 156"/>
                <a:gd name="T57" fmla="*/ 70 h 74"/>
                <a:gd name="T58" fmla="*/ 38 w 156"/>
                <a:gd name="T59" fmla="*/ 70 h 74"/>
                <a:gd name="T60" fmla="*/ 12 w 156"/>
                <a:gd name="T61" fmla="*/ 58 h 74"/>
                <a:gd name="T62" fmla="*/ 0 w 156"/>
                <a:gd name="T63" fmla="*/ 50 h 74"/>
                <a:gd name="T64" fmla="*/ 0 w 156"/>
                <a:gd name="T65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74">
                  <a:moveTo>
                    <a:pt x="0" y="50"/>
                  </a:moveTo>
                  <a:lnTo>
                    <a:pt x="0" y="50"/>
                  </a:lnTo>
                  <a:lnTo>
                    <a:pt x="2" y="44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100" y="0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34" y="6"/>
                  </a:lnTo>
                  <a:lnTo>
                    <a:pt x="144" y="12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2" y="26"/>
                  </a:lnTo>
                  <a:lnTo>
                    <a:pt x="140" y="42"/>
                  </a:lnTo>
                  <a:lnTo>
                    <a:pt x="134" y="50"/>
                  </a:lnTo>
                  <a:lnTo>
                    <a:pt x="124" y="58"/>
                  </a:lnTo>
                  <a:lnTo>
                    <a:pt x="114" y="64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80" y="72"/>
                  </a:lnTo>
                  <a:lnTo>
                    <a:pt x="64" y="74"/>
                  </a:lnTo>
                  <a:lnTo>
                    <a:pt x="52" y="74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12" y="5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07"/>
            <p:cNvSpPr>
              <a:spLocks/>
            </p:cNvSpPr>
            <p:nvPr/>
          </p:nvSpPr>
          <p:spPr bwMode="auto">
            <a:xfrm>
              <a:off x="3120" y="1436"/>
              <a:ext cx="164" cy="50"/>
            </a:xfrm>
            <a:custGeom>
              <a:avLst/>
              <a:gdLst>
                <a:gd name="T0" fmla="*/ 164 w 164"/>
                <a:gd name="T1" fmla="*/ 20 h 50"/>
                <a:gd name="T2" fmla="*/ 164 w 164"/>
                <a:gd name="T3" fmla="*/ 20 h 50"/>
                <a:gd name="T4" fmla="*/ 148 w 164"/>
                <a:gd name="T5" fmla="*/ 12 h 50"/>
                <a:gd name="T6" fmla="*/ 130 w 164"/>
                <a:gd name="T7" fmla="*/ 6 h 50"/>
                <a:gd name="T8" fmla="*/ 106 w 164"/>
                <a:gd name="T9" fmla="*/ 0 h 50"/>
                <a:gd name="T10" fmla="*/ 94 w 164"/>
                <a:gd name="T11" fmla="*/ 0 h 50"/>
                <a:gd name="T12" fmla="*/ 80 w 164"/>
                <a:gd name="T13" fmla="*/ 0 h 50"/>
                <a:gd name="T14" fmla="*/ 66 w 164"/>
                <a:gd name="T15" fmla="*/ 2 h 50"/>
                <a:gd name="T16" fmla="*/ 52 w 164"/>
                <a:gd name="T17" fmla="*/ 6 h 50"/>
                <a:gd name="T18" fmla="*/ 38 w 164"/>
                <a:gd name="T19" fmla="*/ 12 h 50"/>
                <a:gd name="T20" fmla="*/ 26 w 164"/>
                <a:gd name="T21" fmla="*/ 22 h 50"/>
                <a:gd name="T22" fmla="*/ 12 w 164"/>
                <a:gd name="T23" fmla="*/ 34 h 50"/>
                <a:gd name="T24" fmla="*/ 0 w 164"/>
                <a:gd name="T25" fmla="*/ 50 h 50"/>
                <a:gd name="T26" fmla="*/ 0 w 164"/>
                <a:gd name="T27" fmla="*/ 50 h 50"/>
                <a:gd name="T28" fmla="*/ 8 w 164"/>
                <a:gd name="T29" fmla="*/ 40 h 50"/>
                <a:gd name="T30" fmla="*/ 20 w 164"/>
                <a:gd name="T31" fmla="*/ 30 h 50"/>
                <a:gd name="T32" fmla="*/ 38 w 164"/>
                <a:gd name="T33" fmla="*/ 22 h 50"/>
                <a:gd name="T34" fmla="*/ 60 w 164"/>
                <a:gd name="T35" fmla="*/ 14 h 50"/>
                <a:gd name="T36" fmla="*/ 74 w 164"/>
                <a:gd name="T37" fmla="*/ 12 h 50"/>
                <a:gd name="T38" fmla="*/ 88 w 164"/>
                <a:gd name="T39" fmla="*/ 10 h 50"/>
                <a:gd name="T40" fmla="*/ 106 w 164"/>
                <a:gd name="T41" fmla="*/ 10 h 50"/>
                <a:gd name="T42" fmla="*/ 124 w 164"/>
                <a:gd name="T43" fmla="*/ 12 h 50"/>
                <a:gd name="T44" fmla="*/ 144 w 164"/>
                <a:gd name="T45" fmla="*/ 14 h 50"/>
                <a:gd name="T46" fmla="*/ 164 w 164"/>
                <a:gd name="T47" fmla="*/ 20 h 50"/>
                <a:gd name="T48" fmla="*/ 164 w 164"/>
                <a:gd name="T4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50">
                  <a:moveTo>
                    <a:pt x="164" y="20"/>
                  </a:moveTo>
                  <a:lnTo>
                    <a:pt x="164" y="20"/>
                  </a:lnTo>
                  <a:lnTo>
                    <a:pt x="148" y="12"/>
                  </a:lnTo>
                  <a:lnTo>
                    <a:pt x="130" y="6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80" y="0"/>
                  </a:lnTo>
                  <a:lnTo>
                    <a:pt x="66" y="2"/>
                  </a:lnTo>
                  <a:lnTo>
                    <a:pt x="52" y="6"/>
                  </a:lnTo>
                  <a:lnTo>
                    <a:pt x="38" y="12"/>
                  </a:lnTo>
                  <a:lnTo>
                    <a:pt x="26" y="22"/>
                  </a:lnTo>
                  <a:lnTo>
                    <a:pt x="12" y="3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" y="40"/>
                  </a:lnTo>
                  <a:lnTo>
                    <a:pt x="20" y="30"/>
                  </a:lnTo>
                  <a:lnTo>
                    <a:pt x="38" y="22"/>
                  </a:lnTo>
                  <a:lnTo>
                    <a:pt x="60" y="14"/>
                  </a:lnTo>
                  <a:lnTo>
                    <a:pt x="74" y="12"/>
                  </a:lnTo>
                  <a:lnTo>
                    <a:pt x="88" y="10"/>
                  </a:lnTo>
                  <a:lnTo>
                    <a:pt x="106" y="10"/>
                  </a:lnTo>
                  <a:lnTo>
                    <a:pt x="124" y="12"/>
                  </a:lnTo>
                  <a:lnTo>
                    <a:pt x="144" y="14"/>
                  </a:lnTo>
                  <a:lnTo>
                    <a:pt x="164" y="20"/>
                  </a:lnTo>
                  <a:lnTo>
                    <a:pt x="164" y="2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8"/>
            <p:cNvSpPr>
              <a:spLocks/>
            </p:cNvSpPr>
            <p:nvPr/>
          </p:nvSpPr>
          <p:spPr bwMode="auto">
            <a:xfrm>
              <a:off x="3158" y="1450"/>
              <a:ext cx="86" cy="56"/>
            </a:xfrm>
            <a:custGeom>
              <a:avLst/>
              <a:gdLst>
                <a:gd name="T0" fmla="*/ 0 w 86"/>
                <a:gd name="T1" fmla="*/ 34 h 56"/>
                <a:gd name="T2" fmla="*/ 0 w 86"/>
                <a:gd name="T3" fmla="*/ 34 h 56"/>
                <a:gd name="T4" fmla="*/ 0 w 86"/>
                <a:gd name="T5" fmla="*/ 40 h 56"/>
                <a:gd name="T6" fmla="*/ 4 w 86"/>
                <a:gd name="T7" fmla="*/ 44 h 56"/>
                <a:gd name="T8" fmla="*/ 8 w 86"/>
                <a:gd name="T9" fmla="*/ 48 h 56"/>
                <a:gd name="T10" fmla="*/ 14 w 86"/>
                <a:gd name="T11" fmla="*/ 52 h 56"/>
                <a:gd name="T12" fmla="*/ 30 w 86"/>
                <a:gd name="T13" fmla="*/ 56 h 56"/>
                <a:gd name="T14" fmla="*/ 46 w 86"/>
                <a:gd name="T15" fmla="*/ 56 h 56"/>
                <a:gd name="T16" fmla="*/ 46 w 86"/>
                <a:gd name="T17" fmla="*/ 56 h 56"/>
                <a:gd name="T18" fmla="*/ 64 w 86"/>
                <a:gd name="T19" fmla="*/ 52 h 56"/>
                <a:gd name="T20" fmla="*/ 76 w 86"/>
                <a:gd name="T21" fmla="*/ 44 h 56"/>
                <a:gd name="T22" fmla="*/ 80 w 86"/>
                <a:gd name="T23" fmla="*/ 38 h 56"/>
                <a:gd name="T24" fmla="*/ 84 w 86"/>
                <a:gd name="T25" fmla="*/ 34 h 56"/>
                <a:gd name="T26" fmla="*/ 86 w 86"/>
                <a:gd name="T27" fmla="*/ 28 h 56"/>
                <a:gd name="T28" fmla="*/ 86 w 86"/>
                <a:gd name="T29" fmla="*/ 22 h 56"/>
                <a:gd name="T30" fmla="*/ 86 w 86"/>
                <a:gd name="T31" fmla="*/ 22 h 56"/>
                <a:gd name="T32" fmla="*/ 84 w 86"/>
                <a:gd name="T33" fmla="*/ 16 h 56"/>
                <a:gd name="T34" fmla="*/ 82 w 86"/>
                <a:gd name="T35" fmla="*/ 12 h 56"/>
                <a:gd name="T36" fmla="*/ 76 w 86"/>
                <a:gd name="T37" fmla="*/ 8 h 56"/>
                <a:gd name="T38" fmla="*/ 70 w 86"/>
                <a:gd name="T39" fmla="*/ 4 h 56"/>
                <a:gd name="T40" fmla="*/ 56 w 86"/>
                <a:gd name="T41" fmla="*/ 0 h 56"/>
                <a:gd name="T42" fmla="*/ 38 w 86"/>
                <a:gd name="T43" fmla="*/ 0 h 56"/>
                <a:gd name="T44" fmla="*/ 38 w 86"/>
                <a:gd name="T45" fmla="*/ 0 h 56"/>
                <a:gd name="T46" fmla="*/ 22 w 86"/>
                <a:gd name="T47" fmla="*/ 4 h 56"/>
                <a:gd name="T48" fmla="*/ 10 w 86"/>
                <a:gd name="T49" fmla="*/ 12 h 56"/>
                <a:gd name="T50" fmla="*/ 4 w 86"/>
                <a:gd name="T51" fmla="*/ 18 h 56"/>
                <a:gd name="T52" fmla="*/ 0 w 86"/>
                <a:gd name="T53" fmla="*/ 22 h 56"/>
                <a:gd name="T54" fmla="*/ 0 w 86"/>
                <a:gd name="T55" fmla="*/ 28 h 56"/>
                <a:gd name="T56" fmla="*/ 0 w 86"/>
                <a:gd name="T57" fmla="*/ 34 h 56"/>
                <a:gd name="T58" fmla="*/ 0 w 86"/>
                <a:gd name="T5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56">
                  <a:moveTo>
                    <a:pt x="0" y="34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8" y="48"/>
                  </a:lnTo>
                  <a:lnTo>
                    <a:pt x="14" y="52"/>
                  </a:lnTo>
                  <a:lnTo>
                    <a:pt x="30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2"/>
                  </a:lnTo>
                  <a:lnTo>
                    <a:pt x="76" y="44"/>
                  </a:lnTo>
                  <a:lnTo>
                    <a:pt x="80" y="38"/>
                  </a:lnTo>
                  <a:lnTo>
                    <a:pt x="84" y="34"/>
                  </a:lnTo>
                  <a:lnTo>
                    <a:pt x="86" y="28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4" y="16"/>
                  </a:lnTo>
                  <a:lnTo>
                    <a:pt x="82" y="12"/>
                  </a:lnTo>
                  <a:lnTo>
                    <a:pt x="76" y="8"/>
                  </a:lnTo>
                  <a:lnTo>
                    <a:pt x="70" y="4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9"/>
            <p:cNvSpPr>
              <a:spLocks/>
            </p:cNvSpPr>
            <p:nvPr/>
          </p:nvSpPr>
          <p:spPr bwMode="auto">
            <a:xfrm>
              <a:off x="3158" y="1452"/>
              <a:ext cx="84" cy="54"/>
            </a:xfrm>
            <a:custGeom>
              <a:avLst/>
              <a:gdLst>
                <a:gd name="T0" fmla="*/ 84 w 84"/>
                <a:gd name="T1" fmla="*/ 20 h 54"/>
                <a:gd name="T2" fmla="*/ 84 w 84"/>
                <a:gd name="T3" fmla="*/ 20 h 54"/>
                <a:gd name="T4" fmla="*/ 82 w 84"/>
                <a:gd name="T5" fmla="*/ 16 h 54"/>
                <a:gd name="T6" fmla="*/ 80 w 84"/>
                <a:gd name="T7" fmla="*/ 10 h 54"/>
                <a:gd name="T8" fmla="*/ 76 w 84"/>
                <a:gd name="T9" fmla="*/ 6 h 54"/>
                <a:gd name="T10" fmla="*/ 70 w 84"/>
                <a:gd name="T11" fmla="*/ 4 h 54"/>
                <a:gd name="T12" fmla="*/ 56 w 84"/>
                <a:gd name="T13" fmla="*/ 0 h 54"/>
                <a:gd name="T14" fmla="*/ 38 w 84"/>
                <a:gd name="T15" fmla="*/ 0 h 54"/>
                <a:gd name="T16" fmla="*/ 38 w 84"/>
                <a:gd name="T17" fmla="*/ 0 h 54"/>
                <a:gd name="T18" fmla="*/ 22 w 84"/>
                <a:gd name="T19" fmla="*/ 4 h 54"/>
                <a:gd name="T20" fmla="*/ 10 w 84"/>
                <a:gd name="T21" fmla="*/ 12 h 54"/>
                <a:gd name="T22" fmla="*/ 6 w 84"/>
                <a:gd name="T23" fmla="*/ 16 h 54"/>
                <a:gd name="T24" fmla="*/ 2 w 84"/>
                <a:gd name="T25" fmla="*/ 20 h 54"/>
                <a:gd name="T26" fmla="*/ 0 w 84"/>
                <a:gd name="T27" fmla="*/ 26 h 54"/>
                <a:gd name="T28" fmla="*/ 0 w 84"/>
                <a:gd name="T29" fmla="*/ 32 h 54"/>
                <a:gd name="T30" fmla="*/ 0 w 84"/>
                <a:gd name="T31" fmla="*/ 32 h 54"/>
                <a:gd name="T32" fmla="*/ 2 w 84"/>
                <a:gd name="T33" fmla="*/ 38 h 54"/>
                <a:gd name="T34" fmla="*/ 6 w 84"/>
                <a:gd name="T35" fmla="*/ 42 h 54"/>
                <a:gd name="T36" fmla="*/ 10 w 84"/>
                <a:gd name="T37" fmla="*/ 46 h 54"/>
                <a:gd name="T38" fmla="*/ 16 w 84"/>
                <a:gd name="T39" fmla="*/ 50 h 54"/>
                <a:gd name="T40" fmla="*/ 30 w 84"/>
                <a:gd name="T41" fmla="*/ 54 h 54"/>
                <a:gd name="T42" fmla="*/ 46 w 84"/>
                <a:gd name="T43" fmla="*/ 52 h 54"/>
                <a:gd name="T44" fmla="*/ 46 w 84"/>
                <a:gd name="T45" fmla="*/ 52 h 54"/>
                <a:gd name="T46" fmla="*/ 62 w 84"/>
                <a:gd name="T47" fmla="*/ 48 h 54"/>
                <a:gd name="T48" fmla="*/ 74 w 84"/>
                <a:gd name="T49" fmla="*/ 42 h 54"/>
                <a:gd name="T50" fmla="*/ 80 w 84"/>
                <a:gd name="T51" fmla="*/ 36 h 54"/>
                <a:gd name="T52" fmla="*/ 82 w 84"/>
                <a:gd name="T53" fmla="*/ 32 h 54"/>
                <a:gd name="T54" fmla="*/ 84 w 84"/>
                <a:gd name="T55" fmla="*/ 26 h 54"/>
                <a:gd name="T56" fmla="*/ 84 w 84"/>
                <a:gd name="T57" fmla="*/ 20 h 54"/>
                <a:gd name="T58" fmla="*/ 84 w 84"/>
                <a:gd name="T5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54">
                  <a:moveTo>
                    <a:pt x="84" y="20"/>
                  </a:moveTo>
                  <a:lnTo>
                    <a:pt x="84" y="20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6" y="50"/>
                  </a:lnTo>
                  <a:lnTo>
                    <a:pt x="30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62" y="48"/>
                  </a:lnTo>
                  <a:lnTo>
                    <a:pt x="74" y="42"/>
                  </a:lnTo>
                  <a:lnTo>
                    <a:pt x="80" y="36"/>
                  </a:lnTo>
                  <a:lnTo>
                    <a:pt x="82" y="32"/>
                  </a:lnTo>
                  <a:lnTo>
                    <a:pt x="84" y="26"/>
                  </a:lnTo>
                  <a:lnTo>
                    <a:pt x="84" y="20"/>
                  </a:lnTo>
                  <a:lnTo>
                    <a:pt x="84" y="2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0"/>
            <p:cNvSpPr>
              <a:spLocks/>
            </p:cNvSpPr>
            <p:nvPr/>
          </p:nvSpPr>
          <p:spPr bwMode="auto">
            <a:xfrm>
              <a:off x="3160" y="1452"/>
              <a:ext cx="80" cy="52"/>
            </a:xfrm>
            <a:custGeom>
              <a:avLst/>
              <a:gdLst>
                <a:gd name="T0" fmla="*/ 80 w 80"/>
                <a:gd name="T1" fmla="*/ 20 h 52"/>
                <a:gd name="T2" fmla="*/ 80 w 80"/>
                <a:gd name="T3" fmla="*/ 20 h 52"/>
                <a:gd name="T4" fmla="*/ 80 w 80"/>
                <a:gd name="T5" fmla="*/ 16 h 52"/>
                <a:gd name="T6" fmla="*/ 76 w 80"/>
                <a:gd name="T7" fmla="*/ 12 h 52"/>
                <a:gd name="T8" fmla="*/ 72 w 80"/>
                <a:gd name="T9" fmla="*/ 8 h 52"/>
                <a:gd name="T10" fmla="*/ 66 w 80"/>
                <a:gd name="T11" fmla="*/ 4 h 52"/>
                <a:gd name="T12" fmla="*/ 54 w 80"/>
                <a:gd name="T13" fmla="*/ 0 h 52"/>
                <a:gd name="T14" fmla="*/ 38 w 80"/>
                <a:gd name="T15" fmla="*/ 0 h 52"/>
                <a:gd name="T16" fmla="*/ 38 w 80"/>
                <a:gd name="T17" fmla="*/ 0 h 52"/>
                <a:gd name="T18" fmla="*/ 22 w 80"/>
                <a:gd name="T19" fmla="*/ 4 h 52"/>
                <a:gd name="T20" fmla="*/ 10 w 80"/>
                <a:gd name="T21" fmla="*/ 12 h 52"/>
                <a:gd name="T22" fmla="*/ 6 w 80"/>
                <a:gd name="T23" fmla="*/ 16 h 52"/>
                <a:gd name="T24" fmla="*/ 2 w 80"/>
                <a:gd name="T25" fmla="*/ 22 h 52"/>
                <a:gd name="T26" fmla="*/ 0 w 80"/>
                <a:gd name="T27" fmla="*/ 26 h 52"/>
                <a:gd name="T28" fmla="*/ 0 w 80"/>
                <a:gd name="T29" fmla="*/ 32 h 52"/>
                <a:gd name="T30" fmla="*/ 0 w 80"/>
                <a:gd name="T31" fmla="*/ 32 h 52"/>
                <a:gd name="T32" fmla="*/ 2 w 80"/>
                <a:gd name="T33" fmla="*/ 36 h 52"/>
                <a:gd name="T34" fmla="*/ 4 w 80"/>
                <a:gd name="T35" fmla="*/ 42 h 52"/>
                <a:gd name="T36" fmla="*/ 10 w 80"/>
                <a:gd name="T37" fmla="*/ 46 h 52"/>
                <a:gd name="T38" fmla="*/ 14 w 80"/>
                <a:gd name="T39" fmla="*/ 48 h 52"/>
                <a:gd name="T40" fmla="*/ 28 w 80"/>
                <a:gd name="T41" fmla="*/ 52 h 52"/>
                <a:gd name="T42" fmla="*/ 44 w 80"/>
                <a:gd name="T43" fmla="*/ 52 h 52"/>
                <a:gd name="T44" fmla="*/ 44 w 80"/>
                <a:gd name="T45" fmla="*/ 52 h 52"/>
                <a:gd name="T46" fmla="*/ 60 w 80"/>
                <a:gd name="T47" fmla="*/ 48 h 52"/>
                <a:gd name="T48" fmla="*/ 72 w 80"/>
                <a:gd name="T49" fmla="*/ 40 h 52"/>
                <a:gd name="T50" fmla="*/ 76 w 80"/>
                <a:gd name="T51" fmla="*/ 36 h 52"/>
                <a:gd name="T52" fmla="*/ 80 w 80"/>
                <a:gd name="T53" fmla="*/ 32 h 52"/>
                <a:gd name="T54" fmla="*/ 80 w 80"/>
                <a:gd name="T55" fmla="*/ 26 h 52"/>
                <a:gd name="T56" fmla="*/ 80 w 80"/>
                <a:gd name="T57" fmla="*/ 20 h 52"/>
                <a:gd name="T58" fmla="*/ 80 w 80"/>
                <a:gd name="T5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52">
                  <a:moveTo>
                    <a:pt x="80" y="20"/>
                  </a:moveTo>
                  <a:lnTo>
                    <a:pt x="80" y="20"/>
                  </a:lnTo>
                  <a:lnTo>
                    <a:pt x="80" y="16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2" y="4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2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60" y="48"/>
                  </a:lnTo>
                  <a:lnTo>
                    <a:pt x="72" y="40"/>
                  </a:lnTo>
                  <a:lnTo>
                    <a:pt x="76" y="36"/>
                  </a:lnTo>
                  <a:lnTo>
                    <a:pt x="80" y="32"/>
                  </a:lnTo>
                  <a:lnTo>
                    <a:pt x="80" y="26"/>
                  </a:lnTo>
                  <a:lnTo>
                    <a:pt x="80" y="20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11"/>
            <p:cNvSpPr>
              <a:spLocks/>
            </p:cNvSpPr>
            <p:nvPr/>
          </p:nvSpPr>
          <p:spPr bwMode="auto">
            <a:xfrm>
              <a:off x="3162" y="1454"/>
              <a:ext cx="78" cy="48"/>
            </a:xfrm>
            <a:custGeom>
              <a:avLst/>
              <a:gdLst>
                <a:gd name="T0" fmla="*/ 78 w 78"/>
                <a:gd name="T1" fmla="*/ 18 h 48"/>
                <a:gd name="T2" fmla="*/ 78 w 78"/>
                <a:gd name="T3" fmla="*/ 18 h 48"/>
                <a:gd name="T4" fmla="*/ 76 w 78"/>
                <a:gd name="T5" fmla="*/ 14 h 48"/>
                <a:gd name="T6" fmla="*/ 72 w 78"/>
                <a:gd name="T7" fmla="*/ 10 h 48"/>
                <a:gd name="T8" fmla="*/ 68 w 78"/>
                <a:gd name="T9" fmla="*/ 6 h 48"/>
                <a:gd name="T10" fmla="*/ 64 w 78"/>
                <a:gd name="T11" fmla="*/ 2 h 48"/>
                <a:gd name="T12" fmla="*/ 50 w 78"/>
                <a:gd name="T13" fmla="*/ 0 h 48"/>
                <a:gd name="T14" fmla="*/ 36 w 78"/>
                <a:gd name="T15" fmla="*/ 0 h 48"/>
                <a:gd name="T16" fmla="*/ 36 w 78"/>
                <a:gd name="T17" fmla="*/ 0 h 48"/>
                <a:gd name="T18" fmla="*/ 20 w 78"/>
                <a:gd name="T19" fmla="*/ 4 h 48"/>
                <a:gd name="T20" fmla="*/ 8 w 78"/>
                <a:gd name="T21" fmla="*/ 10 h 48"/>
                <a:gd name="T22" fmla="*/ 4 w 78"/>
                <a:gd name="T23" fmla="*/ 14 h 48"/>
                <a:gd name="T24" fmla="*/ 2 w 78"/>
                <a:gd name="T25" fmla="*/ 20 h 48"/>
                <a:gd name="T26" fmla="*/ 0 w 78"/>
                <a:gd name="T27" fmla="*/ 24 h 48"/>
                <a:gd name="T28" fmla="*/ 0 w 78"/>
                <a:gd name="T29" fmla="*/ 30 h 48"/>
                <a:gd name="T30" fmla="*/ 0 w 78"/>
                <a:gd name="T31" fmla="*/ 30 h 48"/>
                <a:gd name="T32" fmla="*/ 2 w 78"/>
                <a:gd name="T33" fmla="*/ 34 h 48"/>
                <a:gd name="T34" fmla="*/ 4 w 78"/>
                <a:gd name="T35" fmla="*/ 38 h 48"/>
                <a:gd name="T36" fmla="*/ 8 w 78"/>
                <a:gd name="T37" fmla="*/ 42 h 48"/>
                <a:gd name="T38" fmla="*/ 14 w 78"/>
                <a:gd name="T39" fmla="*/ 46 h 48"/>
                <a:gd name="T40" fmla="*/ 26 w 78"/>
                <a:gd name="T41" fmla="*/ 48 h 48"/>
                <a:gd name="T42" fmla="*/ 42 w 78"/>
                <a:gd name="T43" fmla="*/ 48 h 48"/>
                <a:gd name="T44" fmla="*/ 42 w 78"/>
                <a:gd name="T45" fmla="*/ 48 h 48"/>
                <a:gd name="T46" fmla="*/ 56 w 78"/>
                <a:gd name="T47" fmla="*/ 44 h 48"/>
                <a:gd name="T48" fmla="*/ 68 w 78"/>
                <a:gd name="T49" fmla="*/ 38 h 48"/>
                <a:gd name="T50" fmla="*/ 72 w 78"/>
                <a:gd name="T51" fmla="*/ 34 h 48"/>
                <a:gd name="T52" fmla="*/ 76 w 78"/>
                <a:gd name="T53" fmla="*/ 28 h 48"/>
                <a:gd name="T54" fmla="*/ 78 w 78"/>
                <a:gd name="T55" fmla="*/ 24 h 48"/>
                <a:gd name="T56" fmla="*/ 78 w 78"/>
                <a:gd name="T57" fmla="*/ 18 h 48"/>
                <a:gd name="T58" fmla="*/ 78 w 78"/>
                <a:gd name="T5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48">
                  <a:moveTo>
                    <a:pt x="78" y="18"/>
                  </a:moveTo>
                  <a:lnTo>
                    <a:pt x="78" y="18"/>
                  </a:lnTo>
                  <a:lnTo>
                    <a:pt x="76" y="14"/>
                  </a:lnTo>
                  <a:lnTo>
                    <a:pt x="72" y="10"/>
                  </a:lnTo>
                  <a:lnTo>
                    <a:pt x="68" y="6"/>
                  </a:lnTo>
                  <a:lnTo>
                    <a:pt x="64" y="2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6" y="48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56" y="44"/>
                  </a:lnTo>
                  <a:lnTo>
                    <a:pt x="68" y="38"/>
                  </a:lnTo>
                  <a:lnTo>
                    <a:pt x="72" y="34"/>
                  </a:lnTo>
                  <a:lnTo>
                    <a:pt x="76" y="28"/>
                  </a:lnTo>
                  <a:lnTo>
                    <a:pt x="78" y="24"/>
                  </a:lnTo>
                  <a:lnTo>
                    <a:pt x="78" y="18"/>
                  </a:lnTo>
                  <a:lnTo>
                    <a:pt x="78" y="18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2"/>
            <p:cNvSpPr>
              <a:spLocks/>
            </p:cNvSpPr>
            <p:nvPr/>
          </p:nvSpPr>
          <p:spPr bwMode="auto">
            <a:xfrm>
              <a:off x="3164" y="1454"/>
              <a:ext cx="74" cy="48"/>
            </a:xfrm>
            <a:custGeom>
              <a:avLst/>
              <a:gdLst>
                <a:gd name="T0" fmla="*/ 74 w 74"/>
                <a:gd name="T1" fmla="*/ 20 h 48"/>
                <a:gd name="T2" fmla="*/ 74 w 74"/>
                <a:gd name="T3" fmla="*/ 20 h 48"/>
                <a:gd name="T4" fmla="*/ 72 w 74"/>
                <a:gd name="T5" fmla="*/ 14 h 48"/>
                <a:gd name="T6" fmla="*/ 70 w 74"/>
                <a:gd name="T7" fmla="*/ 10 h 48"/>
                <a:gd name="T8" fmla="*/ 60 w 74"/>
                <a:gd name="T9" fmla="*/ 4 h 48"/>
                <a:gd name="T10" fmla="*/ 48 w 74"/>
                <a:gd name="T11" fmla="*/ 0 h 48"/>
                <a:gd name="T12" fmla="*/ 34 w 74"/>
                <a:gd name="T13" fmla="*/ 0 h 48"/>
                <a:gd name="T14" fmla="*/ 34 w 74"/>
                <a:gd name="T15" fmla="*/ 0 h 48"/>
                <a:gd name="T16" fmla="*/ 20 w 74"/>
                <a:gd name="T17" fmla="*/ 4 h 48"/>
                <a:gd name="T18" fmla="*/ 8 w 74"/>
                <a:gd name="T19" fmla="*/ 10 h 48"/>
                <a:gd name="T20" fmla="*/ 2 w 74"/>
                <a:gd name="T21" fmla="*/ 20 h 48"/>
                <a:gd name="T22" fmla="*/ 0 w 74"/>
                <a:gd name="T23" fmla="*/ 24 h 48"/>
                <a:gd name="T24" fmla="*/ 0 w 74"/>
                <a:gd name="T25" fmla="*/ 30 h 48"/>
                <a:gd name="T26" fmla="*/ 0 w 74"/>
                <a:gd name="T27" fmla="*/ 30 h 48"/>
                <a:gd name="T28" fmla="*/ 0 w 74"/>
                <a:gd name="T29" fmla="*/ 34 h 48"/>
                <a:gd name="T30" fmla="*/ 4 w 74"/>
                <a:gd name="T31" fmla="*/ 38 h 48"/>
                <a:gd name="T32" fmla="*/ 12 w 74"/>
                <a:gd name="T33" fmla="*/ 44 h 48"/>
                <a:gd name="T34" fmla="*/ 26 w 74"/>
                <a:gd name="T35" fmla="*/ 48 h 48"/>
                <a:gd name="T36" fmla="*/ 40 w 74"/>
                <a:gd name="T37" fmla="*/ 48 h 48"/>
                <a:gd name="T38" fmla="*/ 40 w 74"/>
                <a:gd name="T39" fmla="*/ 48 h 48"/>
                <a:gd name="T40" fmla="*/ 54 w 74"/>
                <a:gd name="T41" fmla="*/ 44 h 48"/>
                <a:gd name="T42" fmla="*/ 66 w 74"/>
                <a:gd name="T43" fmla="*/ 38 h 48"/>
                <a:gd name="T44" fmla="*/ 72 w 74"/>
                <a:gd name="T45" fmla="*/ 28 h 48"/>
                <a:gd name="T46" fmla="*/ 74 w 74"/>
                <a:gd name="T47" fmla="*/ 24 h 48"/>
                <a:gd name="T48" fmla="*/ 74 w 74"/>
                <a:gd name="T49" fmla="*/ 20 h 48"/>
                <a:gd name="T50" fmla="*/ 74 w 74"/>
                <a:gd name="T5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8">
                  <a:moveTo>
                    <a:pt x="74" y="20"/>
                  </a:moveTo>
                  <a:lnTo>
                    <a:pt x="74" y="20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60" y="4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4" y="38"/>
                  </a:lnTo>
                  <a:lnTo>
                    <a:pt x="12" y="44"/>
                  </a:lnTo>
                  <a:lnTo>
                    <a:pt x="26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4" y="44"/>
                  </a:lnTo>
                  <a:lnTo>
                    <a:pt x="66" y="38"/>
                  </a:lnTo>
                  <a:lnTo>
                    <a:pt x="72" y="28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3"/>
            <p:cNvSpPr>
              <a:spLocks/>
            </p:cNvSpPr>
            <p:nvPr/>
          </p:nvSpPr>
          <p:spPr bwMode="auto">
            <a:xfrm>
              <a:off x="3166" y="1456"/>
              <a:ext cx="70" cy="44"/>
            </a:xfrm>
            <a:custGeom>
              <a:avLst/>
              <a:gdLst>
                <a:gd name="T0" fmla="*/ 70 w 70"/>
                <a:gd name="T1" fmla="*/ 18 h 44"/>
                <a:gd name="T2" fmla="*/ 70 w 70"/>
                <a:gd name="T3" fmla="*/ 18 h 44"/>
                <a:gd name="T4" fmla="*/ 68 w 70"/>
                <a:gd name="T5" fmla="*/ 12 h 44"/>
                <a:gd name="T6" fmla="*/ 66 w 70"/>
                <a:gd name="T7" fmla="*/ 8 h 44"/>
                <a:gd name="T8" fmla="*/ 58 w 70"/>
                <a:gd name="T9" fmla="*/ 2 h 44"/>
                <a:gd name="T10" fmla="*/ 46 w 70"/>
                <a:gd name="T11" fmla="*/ 0 h 44"/>
                <a:gd name="T12" fmla="*/ 32 w 70"/>
                <a:gd name="T13" fmla="*/ 0 h 44"/>
                <a:gd name="T14" fmla="*/ 32 w 70"/>
                <a:gd name="T15" fmla="*/ 0 h 44"/>
                <a:gd name="T16" fmla="*/ 18 w 70"/>
                <a:gd name="T17" fmla="*/ 4 h 44"/>
                <a:gd name="T18" fmla="*/ 8 w 70"/>
                <a:gd name="T19" fmla="*/ 10 h 44"/>
                <a:gd name="T20" fmla="*/ 0 w 70"/>
                <a:gd name="T21" fmla="*/ 18 h 44"/>
                <a:gd name="T22" fmla="*/ 0 w 70"/>
                <a:gd name="T23" fmla="*/ 22 h 44"/>
                <a:gd name="T24" fmla="*/ 0 w 70"/>
                <a:gd name="T25" fmla="*/ 26 h 44"/>
                <a:gd name="T26" fmla="*/ 0 w 70"/>
                <a:gd name="T27" fmla="*/ 26 h 44"/>
                <a:gd name="T28" fmla="*/ 0 w 70"/>
                <a:gd name="T29" fmla="*/ 32 h 44"/>
                <a:gd name="T30" fmla="*/ 4 w 70"/>
                <a:gd name="T31" fmla="*/ 36 h 44"/>
                <a:gd name="T32" fmla="*/ 12 w 70"/>
                <a:gd name="T33" fmla="*/ 42 h 44"/>
                <a:gd name="T34" fmla="*/ 24 w 70"/>
                <a:gd name="T35" fmla="*/ 44 h 44"/>
                <a:gd name="T36" fmla="*/ 38 w 70"/>
                <a:gd name="T37" fmla="*/ 44 h 44"/>
                <a:gd name="T38" fmla="*/ 38 w 70"/>
                <a:gd name="T39" fmla="*/ 44 h 44"/>
                <a:gd name="T40" fmla="*/ 52 w 70"/>
                <a:gd name="T41" fmla="*/ 42 h 44"/>
                <a:gd name="T42" fmla="*/ 62 w 70"/>
                <a:gd name="T43" fmla="*/ 34 h 44"/>
                <a:gd name="T44" fmla="*/ 68 w 70"/>
                <a:gd name="T45" fmla="*/ 26 h 44"/>
                <a:gd name="T46" fmla="*/ 70 w 70"/>
                <a:gd name="T47" fmla="*/ 22 h 44"/>
                <a:gd name="T48" fmla="*/ 70 w 70"/>
                <a:gd name="T49" fmla="*/ 18 h 44"/>
                <a:gd name="T50" fmla="*/ 70 w 70"/>
                <a:gd name="T5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4">
                  <a:moveTo>
                    <a:pt x="70" y="18"/>
                  </a:moveTo>
                  <a:lnTo>
                    <a:pt x="70" y="18"/>
                  </a:lnTo>
                  <a:lnTo>
                    <a:pt x="68" y="12"/>
                  </a:lnTo>
                  <a:lnTo>
                    <a:pt x="66" y="8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4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52" y="42"/>
                  </a:lnTo>
                  <a:lnTo>
                    <a:pt x="62" y="3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70" y="18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4"/>
            <p:cNvSpPr>
              <a:spLocks/>
            </p:cNvSpPr>
            <p:nvPr/>
          </p:nvSpPr>
          <p:spPr bwMode="auto">
            <a:xfrm>
              <a:off x="3166" y="1456"/>
              <a:ext cx="68" cy="44"/>
            </a:xfrm>
            <a:custGeom>
              <a:avLst/>
              <a:gdLst>
                <a:gd name="T0" fmla="*/ 68 w 68"/>
                <a:gd name="T1" fmla="*/ 18 h 44"/>
                <a:gd name="T2" fmla="*/ 68 w 68"/>
                <a:gd name="T3" fmla="*/ 18 h 44"/>
                <a:gd name="T4" fmla="*/ 68 w 68"/>
                <a:gd name="T5" fmla="*/ 14 h 44"/>
                <a:gd name="T6" fmla="*/ 64 w 68"/>
                <a:gd name="T7" fmla="*/ 10 h 44"/>
                <a:gd name="T8" fmla="*/ 56 w 68"/>
                <a:gd name="T9" fmla="*/ 4 h 44"/>
                <a:gd name="T10" fmla="*/ 46 w 68"/>
                <a:gd name="T11" fmla="*/ 0 h 44"/>
                <a:gd name="T12" fmla="*/ 32 w 68"/>
                <a:gd name="T13" fmla="*/ 0 h 44"/>
                <a:gd name="T14" fmla="*/ 32 w 68"/>
                <a:gd name="T15" fmla="*/ 0 h 44"/>
                <a:gd name="T16" fmla="*/ 18 w 68"/>
                <a:gd name="T17" fmla="*/ 4 h 44"/>
                <a:gd name="T18" fmla="*/ 8 w 68"/>
                <a:gd name="T19" fmla="*/ 10 h 44"/>
                <a:gd name="T20" fmla="*/ 2 w 68"/>
                <a:gd name="T21" fmla="*/ 18 h 44"/>
                <a:gd name="T22" fmla="*/ 0 w 68"/>
                <a:gd name="T23" fmla="*/ 22 h 44"/>
                <a:gd name="T24" fmla="*/ 0 w 68"/>
                <a:gd name="T25" fmla="*/ 26 h 44"/>
                <a:gd name="T26" fmla="*/ 0 w 68"/>
                <a:gd name="T27" fmla="*/ 26 h 44"/>
                <a:gd name="T28" fmla="*/ 2 w 68"/>
                <a:gd name="T29" fmla="*/ 32 h 44"/>
                <a:gd name="T30" fmla="*/ 4 w 68"/>
                <a:gd name="T31" fmla="*/ 34 h 44"/>
                <a:gd name="T32" fmla="*/ 12 w 68"/>
                <a:gd name="T33" fmla="*/ 40 h 44"/>
                <a:gd name="T34" fmla="*/ 24 w 68"/>
                <a:gd name="T35" fmla="*/ 44 h 44"/>
                <a:gd name="T36" fmla="*/ 38 w 68"/>
                <a:gd name="T37" fmla="*/ 44 h 44"/>
                <a:gd name="T38" fmla="*/ 38 w 68"/>
                <a:gd name="T39" fmla="*/ 44 h 44"/>
                <a:gd name="T40" fmla="*/ 50 w 68"/>
                <a:gd name="T41" fmla="*/ 40 h 44"/>
                <a:gd name="T42" fmla="*/ 60 w 68"/>
                <a:gd name="T43" fmla="*/ 34 h 44"/>
                <a:gd name="T44" fmla="*/ 66 w 68"/>
                <a:gd name="T45" fmla="*/ 26 h 44"/>
                <a:gd name="T46" fmla="*/ 68 w 68"/>
                <a:gd name="T47" fmla="*/ 22 h 44"/>
                <a:gd name="T48" fmla="*/ 68 w 68"/>
                <a:gd name="T49" fmla="*/ 18 h 44"/>
                <a:gd name="T50" fmla="*/ 68 w 68"/>
                <a:gd name="T5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4">
                  <a:moveTo>
                    <a:pt x="68" y="18"/>
                  </a:moveTo>
                  <a:lnTo>
                    <a:pt x="68" y="18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12" y="40"/>
                  </a:lnTo>
                  <a:lnTo>
                    <a:pt x="24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50" y="40"/>
                  </a:lnTo>
                  <a:lnTo>
                    <a:pt x="60" y="34"/>
                  </a:lnTo>
                  <a:lnTo>
                    <a:pt x="66" y="26"/>
                  </a:lnTo>
                  <a:lnTo>
                    <a:pt x="68" y="22"/>
                  </a:lnTo>
                  <a:lnTo>
                    <a:pt x="68" y="18"/>
                  </a:lnTo>
                  <a:lnTo>
                    <a:pt x="68" y="18"/>
                  </a:lnTo>
                  <a:close/>
                </a:path>
              </a:pathLst>
            </a:custGeom>
            <a:solidFill>
              <a:srgbClr val="FFE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5"/>
            <p:cNvSpPr>
              <a:spLocks/>
            </p:cNvSpPr>
            <p:nvPr/>
          </p:nvSpPr>
          <p:spPr bwMode="auto">
            <a:xfrm>
              <a:off x="3168" y="1458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64 w 64"/>
                <a:gd name="T3" fmla="*/ 16 h 40"/>
                <a:gd name="T4" fmla="*/ 64 w 64"/>
                <a:gd name="T5" fmla="*/ 12 h 40"/>
                <a:gd name="T6" fmla="*/ 62 w 64"/>
                <a:gd name="T7" fmla="*/ 8 h 40"/>
                <a:gd name="T8" fmla="*/ 54 w 64"/>
                <a:gd name="T9" fmla="*/ 2 h 40"/>
                <a:gd name="T10" fmla="*/ 42 w 64"/>
                <a:gd name="T11" fmla="*/ 0 h 40"/>
                <a:gd name="T12" fmla="*/ 30 w 64"/>
                <a:gd name="T13" fmla="*/ 0 h 40"/>
                <a:gd name="T14" fmla="*/ 30 w 64"/>
                <a:gd name="T15" fmla="*/ 0 h 40"/>
                <a:gd name="T16" fmla="*/ 18 w 64"/>
                <a:gd name="T17" fmla="*/ 2 h 40"/>
                <a:gd name="T18" fmla="*/ 8 w 64"/>
                <a:gd name="T19" fmla="*/ 8 h 40"/>
                <a:gd name="T20" fmla="*/ 2 w 64"/>
                <a:gd name="T21" fmla="*/ 16 h 40"/>
                <a:gd name="T22" fmla="*/ 0 w 64"/>
                <a:gd name="T23" fmla="*/ 20 h 40"/>
                <a:gd name="T24" fmla="*/ 0 w 64"/>
                <a:gd name="T25" fmla="*/ 24 h 40"/>
                <a:gd name="T26" fmla="*/ 0 w 64"/>
                <a:gd name="T27" fmla="*/ 24 h 40"/>
                <a:gd name="T28" fmla="*/ 2 w 64"/>
                <a:gd name="T29" fmla="*/ 28 h 40"/>
                <a:gd name="T30" fmla="*/ 4 w 64"/>
                <a:gd name="T31" fmla="*/ 32 h 40"/>
                <a:gd name="T32" fmla="*/ 12 w 64"/>
                <a:gd name="T33" fmla="*/ 38 h 40"/>
                <a:gd name="T34" fmla="*/ 22 w 64"/>
                <a:gd name="T35" fmla="*/ 40 h 40"/>
                <a:gd name="T36" fmla="*/ 36 w 64"/>
                <a:gd name="T37" fmla="*/ 40 h 40"/>
                <a:gd name="T38" fmla="*/ 36 w 64"/>
                <a:gd name="T39" fmla="*/ 40 h 40"/>
                <a:gd name="T40" fmla="*/ 48 w 64"/>
                <a:gd name="T41" fmla="*/ 38 h 40"/>
                <a:gd name="T42" fmla="*/ 58 w 64"/>
                <a:gd name="T43" fmla="*/ 32 h 40"/>
                <a:gd name="T44" fmla="*/ 64 w 64"/>
                <a:gd name="T45" fmla="*/ 24 h 40"/>
                <a:gd name="T46" fmla="*/ 64 w 64"/>
                <a:gd name="T47" fmla="*/ 20 h 40"/>
                <a:gd name="T48" fmla="*/ 64 w 64"/>
                <a:gd name="T49" fmla="*/ 16 h 40"/>
                <a:gd name="T50" fmla="*/ 64 w 64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64" y="16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12" y="38"/>
                  </a:lnTo>
                  <a:lnTo>
                    <a:pt x="22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8" y="38"/>
                  </a:lnTo>
                  <a:lnTo>
                    <a:pt x="58" y="32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6"/>
            <p:cNvSpPr>
              <a:spLocks/>
            </p:cNvSpPr>
            <p:nvPr/>
          </p:nvSpPr>
          <p:spPr bwMode="auto">
            <a:xfrm>
              <a:off x="3170" y="1458"/>
              <a:ext cx="62" cy="40"/>
            </a:xfrm>
            <a:custGeom>
              <a:avLst/>
              <a:gdLst>
                <a:gd name="T0" fmla="*/ 62 w 62"/>
                <a:gd name="T1" fmla="*/ 16 h 40"/>
                <a:gd name="T2" fmla="*/ 62 w 62"/>
                <a:gd name="T3" fmla="*/ 16 h 40"/>
                <a:gd name="T4" fmla="*/ 60 w 62"/>
                <a:gd name="T5" fmla="*/ 12 h 40"/>
                <a:gd name="T6" fmla="*/ 58 w 62"/>
                <a:gd name="T7" fmla="*/ 8 h 40"/>
                <a:gd name="T8" fmla="*/ 50 w 62"/>
                <a:gd name="T9" fmla="*/ 4 h 40"/>
                <a:gd name="T10" fmla="*/ 40 w 62"/>
                <a:gd name="T11" fmla="*/ 0 h 40"/>
                <a:gd name="T12" fmla="*/ 28 w 62"/>
                <a:gd name="T13" fmla="*/ 0 h 40"/>
                <a:gd name="T14" fmla="*/ 28 w 62"/>
                <a:gd name="T15" fmla="*/ 0 h 40"/>
                <a:gd name="T16" fmla="*/ 16 w 62"/>
                <a:gd name="T17" fmla="*/ 4 h 40"/>
                <a:gd name="T18" fmla="*/ 8 w 62"/>
                <a:gd name="T19" fmla="*/ 10 h 40"/>
                <a:gd name="T20" fmla="*/ 2 w 62"/>
                <a:gd name="T21" fmla="*/ 16 h 40"/>
                <a:gd name="T22" fmla="*/ 0 w 62"/>
                <a:gd name="T23" fmla="*/ 20 h 40"/>
                <a:gd name="T24" fmla="*/ 0 w 62"/>
                <a:gd name="T25" fmla="*/ 24 h 40"/>
                <a:gd name="T26" fmla="*/ 0 w 62"/>
                <a:gd name="T27" fmla="*/ 24 h 40"/>
                <a:gd name="T28" fmla="*/ 2 w 62"/>
                <a:gd name="T29" fmla="*/ 28 h 40"/>
                <a:gd name="T30" fmla="*/ 4 w 62"/>
                <a:gd name="T31" fmla="*/ 32 h 40"/>
                <a:gd name="T32" fmla="*/ 10 w 62"/>
                <a:gd name="T33" fmla="*/ 36 h 40"/>
                <a:gd name="T34" fmla="*/ 22 w 62"/>
                <a:gd name="T35" fmla="*/ 40 h 40"/>
                <a:gd name="T36" fmla="*/ 34 w 62"/>
                <a:gd name="T37" fmla="*/ 40 h 40"/>
                <a:gd name="T38" fmla="*/ 34 w 62"/>
                <a:gd name="T39" fmla="*/ 40 h 40"/>
                <a:gd name="T40" fmla="*/ 44 w 62"/>
                <a:gd name="T41" fmla="*/ 36 h 40"/>
                <a:gd name="T42" fmla="*/ 54 w 62"/>
                <a:gd name="T43" fmla="*/ 32 h 40"/>
                <a:gd name="T44" fmla="*/ 60 w 62"/>
                <a:gd name="T45" fmla="*/ 24 h 40"/>
                <a:gd name="T46" fmla="*/ 62 w 62"/>
                <a:gd name="T47" fmla="*/ 20 h 40"/>
                <a:gd name="T48" fmla="*/ 62 w 62"/>
                <a:gd name="T49" fmla="*/ 16 h 40"/>
                <a:gd name="T50" fmla="*/ 62 w 62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62" y="16"/>
                  </a:moveTo>
                  <a:lnTo>
                    <a:pt x="62" y="16"/>
                  </a:lnTo>
                  <a:lnTo>
                    <a:pt x="60" y="12"/>
                  </a:lnTo>
                  <a:lnTo>
                    <a:pt x="58" y="8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4"/>
                  </a:lnTo>
                  <a:lnTo>
                    <a:pt x="8" y="10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44" y="36"/>
                  </a:lnTo>
                  <a:lnTo>
                    <a:pt x="54" y="32"/>
                  </a:lnTo>
                  <a:lnTo>
                    <a:pt x="60" y="24"/>
                  </a:lnTo>
                  <a:lnTo>
                    <a:pt x="62" y="20"/>
                  </a:lnTo>
                  <a:lnTo>
                    <a:pt x="62" y="16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7"/>
            <p:cNvSpPr>
              <a:spLocks/>
            </p:cNvSpPr>
            <p:nvPr/>
          </p:nvSpPr>
          <p:spPr bwMode="auto">
            <a:xfrm>
              <a:off x="3172" y="1460"/>
              <a:ext cx="58" cy="36"/>
            </a:xfrm>
            <a:custGeom>
              <a:avLst/>
              <a:gdLst>
                <a:gd name="T0" fmla="*/ 58 w 58"/>
                <a:gd name="T1" fmla="*/ 14 h 36"/>
                <a:gd name="T2" fmla="*/ 58 w 58"/>
                <a:gd name="T3" fmla="*/ 14 h 36"/>
                <a:gd name="T4" fmla="*/ 54 w 58"/>
                <a:gd name="T5" fmla="*/ 8 h 36"/>
                <a:gd name="T6" fmla="*/ 48 w 58"/>
                <a:gd name="T7" fmla="*/ 2 h 36"/>
                <a:gd name="T8" fmla="*/ 38 w 58"/>
                <a:gd name="T9" fmla="*/ 0 h 36"/>
                <a:gd name="T10" fmla="*/ 26 w 58"/>
                <a:gd name="T11" fmla="*/ 0 h 36"/>
                <a:gd name="T12" fmla="*/ 26 w 58"/>
                <a:gd name="T13" fmla="*/ 0 h 36"/>
                <a:gd name="T14" fmla="*/ 16 w 58"/>
                <a:gd name="T15" fmla="*/ 2 h 36"/>
                <a:gd name="T16" fmla="*/ 6 w 58"/>
                <a:gd name="T17" fmla="*/ 8 h 36"/>
                <a:gd name="T18" fmla="*/ 0 w 58"/>
                <a:gd name="T19" fmla="*/ 14 h 36"/>
                <a:gd name="T20" fmla="*/ 0 w 58"/>
                <a:gd name="T21" fmla="*/ 22 h 36"/>
                <a:gd name="T22" fmla="*/ 0 w 58"/>
                <a:gd name="T23" fmla="*/ 22 h 36"/>
                <a:gd name="T24" fmla="*/ 2 w 58"/>
                <a:gd name="T25" fmla="*/ 28 h 36"/>
                <a:gd name="T26" fmla="*/ 10 w 58"/>
                <a:gd name="T27" fmla="*/ 34 h 36"/>
                <a:gd name="T28" fmla="*/ 20 w 58"/>
                <a:gd name="T29" fmla="*/ 36 h 36"/>
                <a:gd name="T30" fmla="*/ 32 w 58"/>
                <a:gd name="T31" fmla="*/ 36 h 36"/>
                <a:gd name="T32" fmla="*/ 32 w 58"/>
                <a:gd name="T33" fmla="*/ 36 h 36"/>
                <a:gd name="T34" fmla="*/ 42 w 58"/>
                <a:gd name="T35" fmla="*/ 34 h 36"/>
                <a:gd name="T36" fmla="*/ 50 w 58"/>
                <a:gd name="T37" fmla="*/ 28 h 36"/>
                <a:gd name="T38" fmla="*/ 56 w 58"/>
                <a:gd name="T39" fmla="*/ 22 h 36"/>
                <a:gd name="T40" fmla="*/ 58 w 58"/>
                <a:gd name="T41" fmla="*/ 14 h 36"/>
                <a:gd name="T42" fmla="*/ 58 w 58"/>
                <a:gd name="T4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6">
                  <a:moveTo>
                    <a:pt x="58" y="14"/>
                  </a:moveTo>
                  <a:lnTo>
                    <a:pt x="58" y="14"/>
                  </a:lnTo>
                  <a:lnTo>
                    <a:pt x="54" y="8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8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0" y="34"/>
                  </a:lnTo>
                  <a:lnTo>
                    <a:pt x="2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42" y="34"/>
                  </a:lnTo>
                  <a:lnTo>
                    <a:pt x="50" y="28"/>
                  </a:lnTo>
                  <a:lnTo>
                    <a:pt x="56" y="22"/>
                  </a:lnTo>
                  <a:lnTo>
                    <a:pt x="58" y="14"/>
                  </a:lnTo>
                  <a:lnTo>
                    <a:pt x="58" y="14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8"/>
            <p:cNvSpPr>
              <a:spLocks/>
            </p:cNvSpPr>
            <p:nvPr/>
          </p:nvSpPr>
          <p:spPr bwMode="auto">
            <a:xfrm>
              <a:off x="3174" y="1460"/>
              <a:ext cx="54" cy="36"/>
            </a:xfrm>
            <a:custGeom>
              <a:avLst/>
              <a:gdLst>
                <a:gd name="T0" fmla="*/ 54 w 54"/>
                <a:gd name="T1" fmla="*/ 14 h 36"/>
                <a:gd name="T2" fmla="*/ 54 w 54"/>
                <a:gd name="T3" fmla="*/ 14 h 36"/>
                <a:gd name="T4" fmla="*/ 50 w 54"/>
                <a:gd name="T5" fmla="*/ 8 h 36"/>
                <a:gd name="T6" fmla="*/ 44 w 54"/>
                <a:gd name="T7" fmla="*/ 4 h 36"/>
                <a:gd name="T8" fmla="*/ 36 w 54"/>
                <a:gd name="T9" fmla="*/ 0 h 36"/>
                <a:gd name="T10" fmla="*/ 24 w 54"/>
                <a:gd name="T11" fmla="*/ 0 h 36"/>
                <a:gd name="T12" fmla="*/ 24 w 54"/>
                <a:gd name="T13" fmla="*/ 0 h 36"/>
                <a:gd name="T14" fmla="*/ 14 w 54"/>
                <a:gd name="T15" fmla="*/ 4 h 36"/>
                <a:gd name="T16" fmla="*/ 6 w 54"/>
                <a:gd name="T17" fmla="*/ 8 h 36"/>
                <a:gd name="T18" fmla="*/ 0 w 54"/>
                <a:gd name="T19" fmla="*/ 14 h 36"/>
                <a:gd name="T20" fmla="*/ 0 w 54"/>
                <a:gd name="T21" fmla="*/ 22 h 36"/>
                <a:gd name="T22" fmla="*/ 0 w 54"/>
                <a:gd name="T23" fmla="*/ 22 h 36"/>
                <a:gd name="T24" fmla="*/ 2 w 54"/>
                <a:gd name="T25" fmla="*/ 28 h 36"/>
                <a:gd name="T26" fmla="*/ 8 w 54"/>
                <a:gd name="T27" fmla="*/ 34 h 36"/>
                <a:gd name="T28" fmla="*/ 18 w 54"/>
                <a:gd name="T29" fmla="*/ 36 h 36"/>
                <a:gd name="T30" fmla="*/ 28 w 54"/>
                <a:gd name="T31" fmla="*/ 36 h 36"/>
                <a:gd name="T32" fmla="*/ 28 w 54"/>
                <a:gd name="T33" fmla="*/ 36 h 36"/>
                <a:gd name="T34" fmla="*/ 40 w 54"/>
                <a:gd name="T35" fmla="*/ 32 h 36"/>
                <a:gd name="T36" fmla="*/ 48 w 54"/>
                <a:gd name="T37" fmla="*/ 28 h 36"/>
                <a:gd name="T38" fmla="*/ 52 w 54"/>
                <a:gd name="T39" fmla="*/ 22 h 36"/>
                <a:gd name="T40" fmla="*/ 54 w 54"/>
                <a:gd name="T41" fmla="*/ 14 h 36"/>
                <a:gd name="T42" fmla="*/ 54 w 54"/>
                <a:gd name="T4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6">
                  <a:moveTo>
                    <a:pt x="54" y="14"/>
                  </a:moveTo>
                  <a:lnTo>
                    <a:pt x="54" y="14"/>
                  </a:lnTo>
                  <a:lnTo>
                    <a:pt x="50" y="8"/>
                  </a:lnTo>
                  <a:lnTo>
                    <a:pt x="44" y="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1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0" y="32"/>
                  </a:lnTo>
                  <a:lnTo>
                    <a:pt x="48" y="28"/>
                  </a:lnTo>
                  <a:lnTo>
                    <a:pt x="52" y="22"/>
                  </a:lnTo>
                  <a:lnTo>
                    <a:pt x="54" y="14"/>
                  </a:lnTo>
                  <a:lnTo>
                    <a:pt x="54" y="14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19"/>
            <p:cNvSpPr>
              <a:spLocks/>
            </p:cNvSpPr>
            <p:nvPr/>
          </p:nvSpPr>
          <p:spPr bwMode="auto">
            <a:xfrm>
              <a:off x="3174" y="1462"/>
              <a:ext cx="52" cy="32"/>
            </a:xfrm>
            <a:custGeom>
              <a:avLst/>
              <a:gdLst>
                <a:gd name="T0" fmla="*/ 52 w 52"/>
                <a:gd name="T1" fmla="*/ 12 h 32"/>
                <a:gd name="T2" fmla="*/ 52 w 52"/>
                <a:gd name="T3" fmla="*/ 12 h 32"/>
                <a:gd name="T4" fmla="*/ 50 w 52"/>
                <a:gd name="T5" fmla="*/ 6 h 32"/>
                <a:gd name="T6" fmla="*/ 44 w 52"/>
                <a:gd name="T7" fmla="*/ 2 h 32"/>
                <a:gd name="T8" fmla="*/ 34 w 52"/>
                <a:gd name="T9" fmla="*/ 0 h 32"/>
                <a:gd name="T10" fmla="*/ 24 w 52"/>
                <a:gd name="T11" fmla="*/ 0 h 32"/>
                <a:gd name="T12" fmla="*/ 24 w 52"/>
                <a:gd name="T13" fmla="*/ 0 h 32"/>
                <a:gd name="T14" fmla="*/ 14 w 52"/>
                <a:gd name="T15" fmla="*/ 2 h 32"/>
                <a:gd name="T16" fmla="*/ 6 w 52"/>
                <a:gd name="T17" fmla="*/ 6 h 32"/>
                <a:gd name="T18" fmla="*/ 2 w 52"/>
                <a:gd name="T19" fmla="*/ 12 h 32"/>
                <a:gd name="T20" fmla="*/ 0 w 52"/>
                <a:gd name="T21" fmla="*/ 20 h 32"/>
                <a:gd name="T22" fmla="*/ 0 w 52"/>
                <a:gd name="T23" fmla="*/ 20 h 32"/>
                <a:gd name="T24" fmla="*/ 4 w 52"/>
                <a:gd name="T25" fmla="*/ 26 h 32"/>
                <a:gd name="T26" fmla="*/ 10 w 52"/>
                <a:gd name="T27" fmla="*/ 30 h 32"/>
                <a:gd name="T28" fmla="*/ 18 w 52"/>
                <a:gd name="T29" fmla="*/ 32 h 32"/>
                <a:gd name="T30" fmla="*/ 28 w 52"/>
                <a:gd name="T31" fmla="*/ 32 h 32"/>
                <a:gd name="T32" fmla="*/ 28 w 52"/>
                <a:gd name="T33" fmla="*/ 32 h 32"/>
                <a:gd name="T34" fmla="*/ 38 w 52"/>
                <a:gd name="T35" fmla="*/ 30 h 32"/>
                <a:gd name="T36" fmla="*/ 46 w 52"/>
                <a:gd name="T37" fmla="*/ 26 h 32"/>
                <a:gd name="T38" fmla="*/ 52 w 52"/>
                <a:gd name="T39" fmla="*/ 20 h 32"/>
                <a:gd name="T40" fmla="*/ 52 w 52"/>
                <a:gd name="T41" fmla="*/ 12 h 32"/>
                <a:gd name="T42" fmla="*/ 52 w 52"/>
                <a:gd name="T4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2">
                  <a:moveTo>
                    <a:pt x="52" y="12"/>
                  </a:moveTo>
                  <a:lnTo>
                    <a:pt x="52" y="12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8" y="30"/>
                  </a:lnTo>
                  <a:lnTo>
                    <a:pt x="46" y="26"/>
                  </a:lnTo>
                  <a:lnTo>
                    <a:pt x="52" y="20"/>
                  </a:lnTo>
                  <a:lnTo>
                    <a:pt x="52" y="12"/>
                  </a:lnTo>
                  <a:lnTo>
                    <a:pt x="52" y="12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20"/>
            <p:cNvSpPr>
              <a:spLocks/>
            </p:cNvSpPr>
            <p:nvPr/>
          </p:nvSpPr>
          <p:spPr bwMode="auto">
            <a:xfrm>
              <a:off x="3176" y="1462"/>
              <a:ext cx="48" cy="32"/>
            </a:xfrm>
            <a:custGeom>
              <a:avLst/>
              <a:gdLst>
                <a:gd name="T0" fmla="*/ 48 w 48"/>
                <a:gd name="T1" fmla="*/ 12 h 32"/>
                <a:gd name="T2" fmla="*/ 48 w 48"/>
                <a:gd name="T3" fmla="*/ 12 h 32"/>
                <a:gd name="T4" fmla="*/ 46 w 48"/>
                <a:gd name="T5" fmla="*/ 8 h 32"/>
                <a:gd name="T6" fmla="*/ 40 w 48"/>
                <a:gd name="T7" fmla="*/ 2 h 32"/>
                <a:gd name="T8" fmla="*/ 32 w 48"/>
                <a:gd name="T9" fmla="*/ 0 h 32"/>
                <a:gd name="T10" fmla="*/ 22 w 48"/>
                <a:gd name="T11" fmla="*/ 0 h 32"/>
                <a:gd name="T12" fmla="*/ 22 w 48"/>
                <a:gd name="T13" fmla="*/ 0 h 32"/>
                <a:gd name="T14" fmla="*/ 14 w 48"/>
                <a:gd name="T15" fmla="*/ 4 h 32"/>
                <a:gd name="T16" fmla="*/ 6 w 48"/>
                <a:gd name="T17" fmla="*/ 8 h 32"/>
                <a:gd name="T18" fmla="*/ 2 w 48"/>
                <a:gd name="T19" fmla="*/ 14 h 32"/>
                <a:gd name="T20" fmla="*/ 0 w 48"/>
                <a:gd name="T21" fmla="*/ 20 h 32"/>
                <a:gd name="T22" fmla="*/ 0 w 48"/>
                <a:gd name="T23" fmla="*/ 20 h 32"/>
                <a:gd name="T24" fmla="*/ 4 w 48"/>
                <a:gd name="T25" fmla="*/ 26 h 32"/>
                <a:gd name="T26" fmla="*/ 10 w 48"/>
                <a:gd name="T27" fmla="*/ 30 h 32"/>
                <a:gd name="T28" fmla="*/ 18 w 48"/>
                <a:gd name="T29" fmla="*/ 32 h 32"/>
                <a:gd name="T30" fmla="*/ 26 w 48"/>
                <a:gd name="T31" fmla="*/ 32 h 32"/>
                <a:gd name="T32" fmla="*/ 26 w 48"/>
                <a:gd name="T33" fmla="*/ 32 h 32"/>
                <a:gd name="T34" fmla="*/ 36 w 48"/>
                <a:gd name="T35" fmla="*/ 30 h 32"/>
                <a:gd name="T36" fmla="*/ 44 w 48"/>
                <a:gd name="T37" fmla="*/ 24 h 32"/>
                <a:gd name="T38" fmla="*/ 48 w 48"/>
                <a:gd name="T39" fmla="*/ 20 h 32"/>
                <a:gd name="T40" fmla="*/ 48 w 48"/>
                <a:gd name="T41" fmla="*/ 12 h 32"/>
                <a:gd name="T42" fmla="*/ 48 w 48"/>
                <a:gd name="T4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2">
                  <a:moveTo>
                    <a:pt x="48" y="12"/>
                  </a:moveTo>
                  <a:lnTo>
                    <a:pt x="48" y="12"/>
                  </a:lnTo>
                  <a:lnTo>
                    <a:pt x="46" y="8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8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36" y="30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21"/>
            <p:cNvSpPr>
              <a:spLocks/>
            </p:cNvSpPr>
            <p:nvPr/>
          </p:nvSpPr>
          <p:spPr bwMode="auto">
            <a:xfrm>
              <a:off x="3178" y="1464"/>
              <a:ext cx="46" cy="28"/>
            </a:xfrm>
            <a:custGeom>
              <a:avLst/>
              <a:gdLst>
                <a:gd name="T0" fmla="*/ 0 w 46"/>
                <a:gd name="T1" fmla="*/ 18 h 28"/>
                <a:gd name="T2" fmla="*/ 0 w 46"/>
                <a:gd name="T3" fmla="*/ 18 h 28"/>
                <a:gd name="T4" fmla="*/ 2 w 46"/>
                <a:gd name="T5" fmla="*/ 22 h 28"/>
                <a:gd name="T6" fmla="*/ 8 w 46"/>
                <a:gd name="T7" fmla="*/ 26 h 28"/>
                <a:gd name="T8" fmla="*/ 16 w 46"/>
                <a:gd name="T9" fmla="*/ 28 h 28"/>
                <a:gd name="T10" fmla="*/ 24 w 46"/>
                <a:gd name="T11" fmla="*/ 28 h 28"/>
                <a:gd name="T12" fmla="*/ 24 w 46"/>
                <a:gd name="T13" fmla="*/ 28 h 28"/>
                <a:gd name="T14" fmla="*/ 34 w 46"/>
                <a:gd name="T15" fmla="*/ 26 h 28"/>
                <a:gd name="T16" fmla="*/ 40 w 46"/>
                <a:gd name="T17" fmla="*/ 22 h 28"/>
                <a:gd name="T18" fmla="*/ 44 w 46"/>
                <a:gd name="T19" fmla="*/ 16 h 28"/>
                <a:gd name="T20" fmla="*/ 46 w 46"/>
                <a:gd name="T21" fmla="*/ 12 h 28"/>
                <a:gd name="T22" fmla="*/ 46 w 46"/>
                <a:gd name="T23" fmla="*/ 12 h 28"/>
                <a:gd name="T24" fmla="*/ 42 w 46"/>
                <a:gd name="T25" fmla="*/ 6 h 28"/>
                <a:gd name="T26" fmla="*/ 38 w 46"/>
                <a:gd name="T27" fmla="*/ 2 h 28"/>
                <a:gd name="T28" fmla="*/ 30 w 46"/>
                <a:gd name="T29" fmla="*/ 0 h 28"/>
                <a:gd name="T30" fmla="*/ 20 w 46"/>
                <a:gd name="T31" fmla="*/ 0 h 28"/>
                <a:gd name="T32" fmla="*/ 20 w 46"/>
                <a:gd name="T33" fmla="*/ 0 h 28"/>
                <a:gd name="T34" fmla="*/ 12 w 46"/>
                <a:gd name="T35" fmla="*/ 2 h 28"/>
                <a:gd name="T36" fmla="*/ 6 w 46"/>
                <a:gd name="T37" fmla="*/ 6 h 28"/>
                <a:gd name="T38" fmla="*/ 2 w 46"/>
                <a:gd name="T39" fmla="*/ 12 h 28"/>
                <a:gd name="T40" fmla="*/ 0 w 46"/>
                <a:gd name="T41" fmla="*/ 18 h 28"/>
                <a:gd name="T42" fmla="*/ 0 w 46"/>
                <a:gd name="T43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28">
                  <a:moveTo>
                    <a:pt x="0" y="18"/>
                  </a:moveTo>
                  <a:lnTo>
                    <a:pt x="0" y="18"/>
                  </a:lnTo>
                  <a:lnTo>
                    <a:pt x="2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40" y="22"/>
                  </a:lnTo>
                  <a:lnTo>
                    <a:pt x="44" y="16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" name="Group 522"/>
            <p:cNvGrpSpPr>
              <a:grpSpLocks/>
            </p:cNvGrpSpPr>
            <p:nvPr/>
          </p:nvGrpSpPr>
          <p:grpSpPr bwMode="auto">
            <a:xfrm>
              <a:off x="3072" y="1488"/>
              <a:ext cx="556" cy="334"/>
              <a:chOff x="3944" y="690"/>
              <a:chExt cx="556" cy="334"/>
            </a:xfrm>
          </p:grpSpPr>
          <p:sp>
            <p:nvSpPr>
              <p:cNvPr id="109" name="Freeform 523"/>
              <p:cNvSpPr>
                <a:spLocks/>
              </p:cNvSpPr>
              <p:nvPr/>
            </p:nvSpPr>
            <p:spPr bwMode="auto">
              <a:xfrm>
                <a:off x="4256" y="922"/>
                <a:ext cx="112" cy="34"/>
              </a:xfrm>
              <a:custGeom>
                <a:avLst/>
                <a:gdLst>
                  <a:gd name="T0" fmla="*/ 0 w 112"/>
                  <a:gd name="T1" fmla="*/ 6 h 34"/>
                  <a:gd name="T2" fmla="*/ 0 w 112"/>
                  <a:gd name="T3" fmla="*/ 6 h 34"/>
                  <a:gd name="T4" fmla="*/ 10 w 112"/>
                  <a:gd name="T5" fmla="*/ 16 h 34"/>
                  <a:gd name="T6" fmla="*/ 20 w 112"/>
                  <a:gd name="T7" fmla="*/ 24 h 34"/>
                  <a:gd name="T8" fmla="*/ 36 w 112"/>
                  <a:gd name="T9" fmla="*/ 30 h 34"/>
                  <a:gd name="T10" fmla="*/ 44 w 112"/>
                  <a:gd name="T11" fmla="*/ 32 h 34"/>
                  <a:gd name="T12" fmla="*/ 52 w 112"/>
                  <a:gd name="T13" fmla="*/ 34 h 34"/>
                  <a:gd name="T14" fmla="*/ 62 w 112"/>
                  <a:gd name="T15" fmla="*/ 34 h 34"/>
                  <a:gd name="T16" fmla="*/ 72 w 112"/>
                  <a:gd name="T17" fmla="*/ 32 h 34"/>
                  <a:gd name="T18" fmla="*/ 80 w 112"/>
                  <a:gd name="T19" fmla="*/ 28 h 34"/>
                  <a:gd name="T20" fmla="*/ 92 w 112"/>
                  <a:gd name="T21" fmla="*/ 22 h 34"/>
                  <a:gd name="T22" fmla="*/ 102 w 112"/>
                  <a:gd name="T23" fmla="*/ 12 h 34"/>
                  <a:gd name="T24" fmla="*/ 112 w 112"/>
                  <a:gd name="T25" fmla="*/ 0 h 34"/>
                  <a:gd name="T26" fmla="*/ 112 w 112"/>
                  <a:gd name="T27" fmla="*/ 0 h 34"/>
                  <a:gd name="T28" fmla="*/ 104 w 112"/>
                  <a:gd name="T29" fmla="*/ 4 h 34"/>
                  <a:gd name="T30" fmla="*/ 96 w 112"/>
                  <a:gd name="T31" fmla="*/ 10 h 34"/>
                  <a:gd name="T32" fmla="*/ 84 w 112"/>
                  <a:gd name="T33" fmla="*/ 14 h 34"/>
                  <a:gd name="T34" fmla="*/ 68 w 112"/>
                  <a:gd name="T35" fmla="*/ 16 h 34"/>
                  <a:gd name="T36" fmla="*/ 48 w 112"/>
                  <a:gd name="T37" fmla="*/ 16 h 34"/>
                  <a:gd name="T38" fmla="*/ 26 w 112"/>
                  <a:gd name="T39" fmla="*/ 14 h 34"/>
                  <a:gd name="T40" fmla="*/ 0 w 112"/>
                  <a:gd name="T41" fmla="*/ 6 h 34"/>
                  <a:gd name="T42" fmla="*/ 0 w 112"/>
                  <a:gd name="T43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" h="34">
                    <a:moveTo>
                      <a:pt x="0" y="6"/>
                    </a:moveTo>
                    <a:lnTo>
                      <a:pt x="0" y="6"/>
                    </a:lnTo>
                    <a:lnTo>
                      <a:pt x="10" y="16"/>
                    </a:lnTo>
                    <a:lnTo>
                      <a:pt x="20" y="24"/>
                    </a:lnTo>
                    <a:lnTo>
                      <a:pt x="36" y="30"/>
                    </a:lnTo>
                    <a:lnTo>
                      <a:pt x="44" y="32"/>
                    </a:lnTo>
                    <a:lnTo>
                      <a:pt x="52" y="34"/>
                    </a:lnTo>
                    <a:lnTo>
                      <a:pt x="62" y="34"/>
                    </a:lnTo>
                    <a:lnTo>
                      <a:pt x="72" y="32"/>
                    </a:lnTo>
                    <a:lnTo>
                      <a:pt x="80" y="28"/>
                    </a:lnTo>
                    <a:lnTo>
                      <a:pt x="92" y="22"/>
                    </a:lnTo>
                    <a:lnTo>
                      <a:pt x="102" y="1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4"/>
                    </a:lnTo>
                    <a:lnTo>
                      <a:pt x="96" y="10"/>
                    </a:lnTo>
                    <a:lnTo>
                      <a:pt x="84" y="14"/>
                    </a:lnTo>
                    <a:lnTo>
                      <a:pt x="68" y="16"/>
                    </a:lnTo>
                    <a:lnTo>
                      <a:pt x="48" y="16"/>
                    </a:lnTo>
                    <a:lnTo>
                      <a:pt x="26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524"/>
              <p:cNvSpPr>
                <a:spLocks/>
              </p:cNvSpPr>
              <p:nvPr/>
            </p:nvSpPr>
            <p:spPr bwMode="auto">
              <a:xfrm>
                <a:off x="4136" y="690"/>
                <a:ext cx="58" cy="38"/>
              </a:xfrm>
              <a:custGeom>
                <a:avLst/>
                <a:gdLst>
                  <a:gd name="T0" fmla="*/ 58 w 58"/>
                  <a:gd name="T1" fmla="*/ 14 h 38"/>
                  <a:gd name="T2" fmla="*/ 58 w 58"/>
                  <a:gd name="T3" fmla="*/ 14 h 38"/>
                  <a:gd name="T4" fmla="*/ 56 w 58"/>
                  <a:gd name="T5" fmla="*/ 6 h 38"/>
                  <a:gd name="T6" fmla="*/ 48 w 58"/>
                  <a:gd name="T7" fmla="*/ 2 h 38"/>
                  <a:gd name="T8" fmla="*/ 38 w 58"/>
                  <a:gd name="T9" fmla="*/ 0 h 38"/>
                  <a:gd name="T10" fmla="*/ 26 w 58"/>
                  <a:gd name="T11" fmla="*/ 0 h 38"/>
                  <a:gd name="T12" fmla="*/ 26 w 58"/>
                  <a:gd name="T13" fmla="*/ 0 h 38"/>
                  <a:gd name="T14" fmla="*/ 16 w 58"/>
                  <a:gd name="T15" fmla="*/ 2 h 38"/>
                  <a:gd name="T16" fmla="*/ 6 w 58"/>
                  <a:gd name="T17" fmla="*/ 8 h 38"/>
                  <a:gd name="T18" fmla="*/ 2 w 58"/>
                  <a:gd name="T19" fmla="*/ 14 h 38"/>
                  <a:gd name="T20" fmla="*/ 0 w 58"/>
                  <a:gd name="T21" fmla="*/ 22 h 38"/>
                  <a:gd name="T22" fmla="*/ 0 w 58"/>
                  <a:gd name="T23" fmla="*/ 22 h 38"/>
                  <a:gd name="T24" fmla="*/ 4 w 58"/>
                  <a:gd name="T25" fmla="*/ 30 h 38"/>
                  <a:gd name="T26" fmla="*/ 10 w 58"/>
                  <a:gd name="T27" fmla="*/ 34 h 38"/>
                  <a:gd name="T28" fmla="*/ 20 w 58"/>
                  <a:gd name="T29" fmla="*/ 38 h 38"/>
                  <a:gd name="T30" fmla="*/ 32 w 58"/>
                  <a:gd name="T31" fmla="*/ 36 h 38"/>
                  <a:gd name="T32" fmla="*/ 32 w 58"/>
                  <a:gd name="T33" fmla="*/ 36 h 38"/>
                  <a:gd name="T34" fmla="*/ 44 w 58"/>
                  <a:gd name="T35" fmla="*/ 34 h 38"/>
                  <a:gd name="T36" fmla="*/ 52 w 58"/>
                  <a:gd name="T37" fmla="*/ 28 h 38"/>
                  <a:gd name="T38" fmla="*/ 58 w 58"/>
                  <a:gd name="T39" fmla="*/ 22 h 38"/>
                  <a:gd name="T40" fmla="*/ 58 w 58"/>
                  <a:gd name="T41" fmla="*/ 14 h 38"/>
                  <a:gd name="T42" fmla="*/ 58 w 58"/>
                  <a:gd name="T43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8">
                    <a:moveTo>
                      <a:pt x="58" y="14"/>
                    </a:moveTo>
                    <a:lnTo>
                      <a:pt x="58" y="14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20" y="38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44" y="34"/>
                    </a:lnTo>
                    <a:lnTo>
                      <a:pt x="52" y="28"/>
                    </a:lnTo>
                    <a:lnTo>
                      <a:pt x="58" y="22"/>
                    </a:lnTo>
                    <a:lnTo>
                      <a:pt x="58" y="14"/>
                    </a:lnTo>
                    <a:lnTo>
                      <a:pt x="58" y="14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25"/>
              <p:cNvSpPr>
                <a:spLocks/>
              </p:cNvSpPr>
              <p:nvPr/>
            </p:nvSpPr>
            <p:spPr bwMode="auto">
              <a:xfrm>
                <a:off x="4138" y="690"/>
                <a:ext cx="56" cy="36"/>
              </a:xfrm>
              <a:custGeom>
                <a:avLst/>
                <a:gdLst>
                  <a:gd name="T0" fmla="*/ 56 w 56"/>
                  <a:gd name="T1" fmla="*/ 14 h 36"/>
                  <a:gd name="T2" fmla="*/ 56 w 56"/>
                  <a:gd name="T3" fmla="*/ 14 h 36"/>
                  <a:gd name="T4" fmla="*/ 52 w 56"/>
                  <a:gd name="T5" fmla="*/ 8 h 36"/>
                  <a:gd name="T6" fmla="*/ 44 w 56"/>
                  <a:gd name="T7" fmla="*/ 2 h 36"/>
                  <a:gd name="T8" fmla="*/ 36 w 56"/>
                  <a:gd name="T9" fmla="*/ 0 h 36"/>
                  <a:gd name="T10" fmla="*/ 24 w 56"/>
                  <a:gd name="T11" fmla="*/ 0 h 36"/>
                  <a:gd name="T12" fmla="*/ 24 w 56"/>
                  <a:gd name="T13" fmla="*/ 0 h 36"/>
                  <a:gd name="T14" fmla="*/ 14 w 56"/>
                  <a:gd name="T15" fmla="*/ 4 h 36"/>
                  <a:gd name="T16" fmla="*/ 6 w 56"/>
                  <a:gd name="T17" fmla="*/ 8 h 36"/>
                  <a:gd name="T18" fmla="*/ 0 w 56"/>
                  <a:gd name="T19" fmla="*/ 16 h 36"/>
                  <a:gd name="T20" fmla="*/ 0 w 56"/>
                  <a:gd name="T21" fmla="*/ 22 h 36"/>
                  <a:gd name="T22" fmla="*/ 0 w 56"/>
                  <a:gd name="T23" fmla="*/ 22 h 36"/>
                  <a:gd name="T24" fmla="*/ 2 w 56"/>
                  <a:gd name="T25" fmla="*/ 28 h 36"/>
                  <a:gd name="T26" fmla="*/ 10 w 56"/>
                  <a:gd name="T27" fmla="*/ 34 h 36"/>
                  <a:gd name="T28" fmla="*/ 20 w 56"/>
                  <a:gd name="T29" fmla="*/ 36 h 36"/>
                  <a:gd name="T30" fmla="*/ 30 w 56"/>
                  <a:gd name="T31" fmla="*/ 36 h 36"/>
                  <a:gd name="T32" fmla="*/ 30 w 56"/>
                  <a:gd name="T33" fmla="*/ 36 h 36"/>
                  <a:gd name="T34" fmla="*/ 40 w 56"/>
                  <a:gd name="T35" fmla="*/ 32 h 36"/>
                  <a:gd name="T36" fmla="*/ 48 w 56"/>
                  <a:gd name="T37" fmla="*/ 28 h 36"/>
                  <a:gd name="T38" fmla="*/ 54 w 56"/>
                  <a:gd name="T39" fmla="*/ 22 h 36"/>
                  <a:gd name="T40" fmla="*/ 56 w 56"/>
                  <a:gd name="T41" fmla="*/ 14 h 36"/>
                  <a:gd name="T42" fmla="*/ 56 w 56"/>
                  <a:gd name="T43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36">
                    <a:moveTo>
                      <a:pt x="56" y="14"/>
                    </a:moveTo>
                    <a:lnTo>
                      <a:pt x="56" y="14"/>
                    </a:lnTo>
                    <a:lnTo>
                      <a:pt x="52" y="8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4" y="4"/>
                    </a:lnTo>
                    <a:lnTo>
                      <a:pt x="6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10" y="34"/>
                    </a:lnTo>
                    <a:lnTo>
                      <a:pt x="2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40" y="32"/>
                    </a:lnTo>
                    <a:lnTo>
                      <a:pt x="48" y="28"/>
                    </a:lnTo>
                    <a:lnTo>
                      <a:pt x="54" y="22"/>
                    </a:lnTo>
                    <a:lnTo>
                      <a:pt x="56" y="14"/>
                    </a:lnTo>
                    <a:lnTo>
                      <a:pt x="56" y="14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526"/>
              <p:cNvSpPr>
                <a:spLocks/>
              </p:cNvSpPr>
              <p:nvPr/>
            </p:nvSpPr>
            <p:spPr bwMode="auto">
              <a:xfrm>
                <a:off x="4140" y="692"/>
                <a:ext cx="52" cy="32"/>
              </a:xfrm>
              <a:custGeom>
                <a:avLst/>
                <a:gdLst>
                  <a:gd name="T0" fmla="*/ 52 w 52"/>
                  <a:gd name="T1" fmla="*/ 12 h 32"/>
                  <a:gd name="T2" fmla="*/ 52 w 52"/>
                  <a:gd name="T3" fmla="*/ 12 h 32"/>
                  <a:gd name="T4" fmla="*/ 48 w 52"/>
                  <a:gd name="T5" fmla="*/ 6 h 32"/>
                  <a:gd name="T6" fmla="*/ 42 w 52"/>
                  <a:gd name="T7" fmla="*/ 2 h 32"/>
                  <a:gd name="T8" fmla="*/ 34 w 52"/>
                  <a:gd name="T9" fmla="*/ 0 h 32"/>
                  <a:gd name="T10" fmla="*/ 22 w 52"/>
                  <a:gd name="T11" fmla="*/ 0 h 32"/>
                  <a:gd name="T12" fmla="*/ 22 w 52"/>
                  <a:gd name="T13" fmla="*/ 0 h 32"/>
                  <a:gd name="T14" fmla="*/ 12 w 52"/>
                  <a:gd name="T15" fmla="*/ 2 h 32"/>
                  <a:gd name="T16" fmla="*/ 6 w 52"/>
                  <a:gd name="T17" fmla="*/ 8 h 32"/>
                  <a:gd name="T18" fmla="*/ 0 w 52"/>
                  <a:gd name="T19" fmla="*/ 14 h 32"/>
                  <a:gd name="T20" fmla="*/ 0 w 52"/>
                  <a:gd name="T21" fmla="*/ 20 h 32"/>
                  <a:gd name="T22" fmla="*/ 0 w 52"/>
                  <a:gd name="T23" fmla="*/ 20 h 32"/>
                  <a:gd name="T24" fmla="*/ 2 w 52"/>
                  <a:gd name="T25" fmla="*/ 26 h 32"/>
                  <a:gd name="T26" fmla="*/ 8 w 52"/>
                  <a:gd name="T27" fmla="*/ 30 h 32"/>
                  <a:gd name="T28" fmla="*/ 18 w 52"/>
                  <a:gd name="T29" fmla="*/ 32 h 32"/>
                  <a:gd name="T30" fmla="*/ 28 w 52"/>
                  <a:gd name="T31" fmla="*/ 32 h 32"/>
                  <a:gd name="T32" fmla="*/ 28 w 52"/>
                  <a:gd name="T33" fmla="*/ 32 h 32"/>
                  <a:gd name="T34" fmla="*/ 38 w 52"/>
                  <a:gd name="T35" fmla="*/ 30 h 32"/>
                  <a:gd name="T36" fmla="*/ 46 w 52"/>
                  <a:gd name="T37" fmla="*/ 24 h 32"/>
                  <a:gd name="T38" fmla="*/ 50 w 52"/>
                  <a:gd name="T39" fmla="*/ 18 h 32"/>
                  <a:gd name="T40" fmla="*/ 52 w 52"/>
                  <a:gd name="T41" fmla="*/ 12 h 32"/>
                  <a:gd name="T42" fmla="*/ 52 w 52"/>
                  <a:gd name="T4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2">
                    <a:moveTo>
                      <a:pt x="52" y="12"/>
                    </a:moveTo>
                    <a:lnTo>
                      <a:pt x="52" y="12"/>
                    </a:lnTo>
                    <a:lnTo>
                      <a:pt x="48" y="6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8" y="32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38" y="30"/>
                    </a:lnTo>
                    <a:lnTo>
                      <a:pt x="46" y="24"/>
                    </a:lnTo>
                    <a:lnTo>
                      <a:pt x="50" y="18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527"/>
              <p:cNvSpPr>
                <a:spLocks/>
              </p:cNvSpPr>
              <p:nvPr/>
            </p:nvSpPr>
            <p:spPr bwMode="auto">
              <a:xfrm>
                <a:off x="4142" y="692"/>
                <a:ext cx="48" cy="32"/>
              </a:xfrm>
              <a:custGeom>
                <a:avLst/>
                <a:gdLst>
                  <a:gd name="T0" fmla="*/ 0 w 48"/>
                  <a:gd name="T1" fmla="*/ 20 h 32"/>
                  <a:gd name="T2" fmla="*/ 0 w 48"/>
                  <a:gd name="T3" fmla="*/ 20 h 32"/>
                  <a:gd name="T4" fmla="*/ 2 w 48"/>
                  <a:gd name="T5" fmla="*/ 26 h 32"/>
                  <a:gd name="T6" fmla="*/ 8 w 48"/>
                  <a:gd name="T7" fmla="*/ 30 h 32"/>
                  <a:gd name="T8" fmla="*/ 16 w 48"/>
                  <a:gd name="T9" fmla="*/ 32 h 32"/>
                  <a:gd name="T10" fmla="*/ 26 w 48"/>
                  <a:gd name="T11" fmla="*/ 32 h 32"/>
                  <a:gd name="T12" fmla="*/ 26 w 48"/>
                  <a:gd name="T13" fmla="*/ 32 h 32"/>
                  <a:gd name="T14" fmla="*/ 34 w 48"/>
                  <a:gd name="T15" fmla="*/ 28 h 32"/>
                  <a:gd name="T16" fmla="*/ 42 w 48"/>
                  <a:gd name="T17" fmla="*/ 24 h 32"/>
                  <a:gd name="T18" fmla="*/ 46 w 48"/>
                  <a:gd name="T19" fmla="*/ 18 h 32"/>
                  <a:gd name="T20" fmla="*/ 48 w 48"/>
                  <a:gd name="T21" fmla="*/ 12 h 32"/>
                  <a:gd name="T22" fmla="*/ 48 w 48"/>
                  <a:gd name="T23" fmla="*/ 12 h 32"/>
                  <a:gd name="T24" fmla="*/ 44 w 48"/>
                  <a:gd name="T25" fmla="*/ 6 h 32"/>
                  <a:gd name="T26" fmla="*/ 38 w 48"/>
                  <a:gd name="T27" fmla="*/ 2 h 32"/>
                  <a:gd name="T28" fmla="*/ 30 w 48"/>
                  <a:gd name="T29" fmla="*/ 0 h 32"/>
                  <a:gd name="T30" fmla="*/ 20 w 48"/>
                  <a:gd name="T31" fmla="*/ 0 h 32"/>
                  <a:gd name="T32" fmla="*/ 20 w 48"/>
                  <a:gd name="T33" fmla="*/ 0 h 32"/>
                  <a:gd name="T34" fmla="*/ 12 w 48"/>
                  <a:gd name="T35" fmla="*/ 4 h 32"/>
                  <a:gd name="T36" fmla="*/ 4 w 48"/>
                  <a:gd name="T37" fmla="*/ 8 h 32"/>
                  <a:gd name="T38" fmla="*/ 0 w 48"/>
                  <a:gd name="T39" fmla="*/ 14 h 32"/>
                  <a:gd name="T40" fmla="*/ 0 w 48"/>
                  <a:gd name="T41" fmla="*/ 20 h 32"/>
                  <a:gd name="T42" fmla="*/ 0 w 48"/>
                  <a:gd name="T43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34" y="28"/>
                    </a:lnTo>
                    <a:lnTo>
                      <a:pt x="42" y="24"/>
                    </a:lnTo>
                    <a:lnTo>
                      <a:pt x="46" y="18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4" y="6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528"/>
              <p:cNvSpPr>
                <a:spLocks/>
              </p:cNvSpPr>
              <p:nvPr/>
            </p:nvSpPr>
            <p:spPr bwMode="auto">
              <a:xfrm>
                <a:off x="4396" y="690"/>
                <a:ext cx="66" cy="42"/>
              </a:xfrm>
              <a:custGeom>
                <a:avLst/>
                <a:gdLst>
                  <a:gd name="T0" fmla="*/ 0 w 66"/>
                  <a:gd name="T1" fmla="*/ 16 h 42"/>
                  <a:gd name="T2" fmla="*/ 0 w 66"/>
                  <a:gd name="T3" fmla="*/ 16 h 42"/>
                  <a:gd name="T4" fmla="*/ 2 w 66"/>
                  <a:gd name="T5" fmla="*/ 12 h 42"/>
                  <a:gd name="T6" fmla="*/ 4 w 66"/>
                  <a:gd name="T7" fmla="*/ 8 h 42"/>
                  <a:gd name="T8" fmla="*/ 12 w 66"/>
                  <a:gd name="T9" fmla="*/ 2 h 42"/>
                  <a:gd name="T10" fmla="*/ 24 w 66"/>
                  <a:gd name="T11" fmla="*/ 0 h 42"/>
                  <a:gd name="T12" fmla="*/ 36 w 66"/>
                  <a:gd name="T13" fmla="*/ 0 h 42"/>
                  <a:gd name="T14" fmla="*/ 36 w 66"/>
                  <a:gd name="T15" fmla="*/ 0 h 42"/>
                  <a:gd name="T16" fmla="*/ 50 w 66"/>
                  <a:gd name="T17" fmla="*/ 4 h 42"/>
                  <a:gd name="T18" fmla="*/ 58 w 66"/>
                  <a:gd name="T19" fmla="*/ 10 h 42"/>
                  <a:gd name="T20" fmla="*/ 64 w 66"/>
                  <a:gd name="T21" fmla="*/ 18 h 42"/>
                  <a:gd name="T22" fmla="*/ 66 w 66"/>
                  <a:gd name="T23" fmla="*/ 22 h 42"/>
                  <a:gd name="T24" fmla="*/ 66 w 66"/>
                  <a:gd name="T25" fmla="*/ 26 h 42"/>
                  <a:gd name="T26" fmla="*/ 66 w 66"/>
                  <a:gd name="T27" fmla="*/ 26 h 42"/>
                  <a:gd name="T28" fmla="*/ 64 w 66"/>
                  <a:gd name="T29" fmla="*/ 30 h 42"/>
                  <a:gd name="T30" fmla="*/ 62 w 66"/>
                  <a:gd name="T31" fmla="*/ 34 h 42"/>
                  <a:gd name="T32" fmla="*/ 54 w 66"/>
                  <a:gd name="T33" fmla="*/ 40 h 42"/>
                  <a:gd name="T34" fmla="*/ 44 w 66"/>
                  <a:gd name="T35" fmla="*/ 42 h 42"/>
                  <a:gd name="T36" fmla="*/ 30 w 66"/>
                  <a:gd name="T37" fmla="*/ 42 h 42"/>
                  <a:gd name="T38" fmla="*/ 30 w 66"/>
                  <a:gd name="T39" fmla="*/ 42 h 42"/>
                  <a:gd name="T40" fmla="*/ 18 w 66"/>
                  <a:gd name="T41" fmla="*/ 38 h 42"/>
                  <a:gd name="T42" fmla="*/ 8 w 66"/>
                  <a:gd name="T43" fmla="*/ 32 h 42"/>
                  <a:gd name="T44" fmla="*/ 2 w 66"/>
                  <a:gd name="T45" fmla="*/ 24 h 42"/>
                  <a:gd name="T46" fmla="*/ 0 w 66"/>
                  <a:gd name="T47" fmla="*/ 20 h 42"/>
                  <a:gd name="T48" fmla="*/ 0 w 66"/>
                  <a:gd name="T49" fmla="*/ 16 h 42"/>
                  <a:gd name="T50" fmla="*/ 0 w 66"/>
                  <a:gd name="T5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42">
                    <a:moveTo>
                      <a:pt x="0" y="16"/>
                    </a:moveTo>
                    <a:lnTo>
                      <a:pt x="0" y="16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12" y="2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50" y="4"/>
                    </a:lnTo>
                    <a:lnTo>
                      <a:pt x="58" y="10"/>
                    </a:lnTo>
                    <a:lnTo>
                      <a:pt x="64" y="18"/>
                    </a:lnTo>
                    <a:lnTo>
                      <a:pt x="66" y="22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30"/>
                    </a:lnTo>
                    <a:lnTo>
                      <a:pt x="62" y="34"/>
                    </a:lnTo>
                    <a:lnTo>
                      <a:pt x="54" y="40"/>
                    </a:lnTo>
                    <a:lnTo>
                      <a:pt x="44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18" y="38"/>
                    </a:lnTo>
                    <a:lnTo>
                      <a:pt x="8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529"/>
              <p:cNvSpPr>
                <a:spLocks/>
              </p:cNvSpPr>
              <p:nvPr/>
            </p:nvSpPr>
            <p:spPr bwMode="auto">
              <a:xfrm>
                <a:off x="4398" y="690"/>
                <a:ext cx="62" cy="42"/>
              </a:xfrm>
              <a:custGeom>
                <a:avLst/>
                <a:gdLst>
                  <a:gd name="T0" fmla="*/ 0 w 62"/>
                  <a:gd name="T1" fmla="*/ 16 h 42"/>
                  <a:gd name="T2" fmla="*/ 0 w 62"/>
                  <a:gd name="T3" fmla="*/ 16 h 42"/>
                  <a:gd name="T4" fmla="*/ 2 w 62"/>
                  <a:gd name="T5" fmla="*/ 12 h 42"/>
                  <a:gd name="T6" fmla="*/ 4 w 62"/>
                  <a:gd name="T7" fmla="*/ 10 h 42"/>
                  <a:gd name="T8" fmla="*/ 12 w 62"/>
                  <a:gd name="T9" fmla="*/ 4 h 42"/>
                  <a:gd name="T10" fmla="*/ 22 w 62"/>
                  <a:gd name="T11" fmla="*/ 0 h 42"/>
                  <a:gd name="T12" fmla="*/ 34 w 62"/>
                  <a:gd name="T13" fmla="*/ 2 h 42"/>
                  <a:gd name="T14" fmla="*/ 34 w 62"/>
                  <a:gd name="T15" fmla="*/ 2 h 42"/>
                  <a:gd name="T16" fmla="*/ 46 w 62"/>
                  <a:gd name="T17" fmla="*/ 4 h 42"/>
                  <a:gd name="T18" fmla="*/ 56 w 62"/>
                  <a:gd name="T19" fmla="*/ 10 h 42"/>
                  <a:gd name="T20" fmla="*/ 62 w 62"/>
                  <a:gd name="T21" fmla="*/ 18 h 42"/>
                  <a:gd name="T22" fmla="*/ 62 w 62"/>
                  <a:gd name="T23" fmla="*/ 22 h 42"/>
                  <a:gd name="T24" fmla="*/ 62 w 62"/>
                  <a:gd name="T25" fmla="*/ 26 h 42"/>
                  <a:gd name="T26" fmla="*/ 62 w 62"/>
                  <a:gd name="T27" fmla="*/ 26 h 42"/>
                  <a:gd name="T28" fmla="*/ 62 w 62"/>
                  <a:gd name="T29" fmla="*/ 30 h 42"/>
                  <a:gd name="T30" fmla="*/ 58 w 62"/>
                  <a:gd name="T31" fmla="*/ 34 h 42"/>
                  <a:gd name="T32" fmla="*/ 52 w 62"/>
                  <a:gd name="T33" fmla="*/ 38 h 42"/>
                  <a:gd name="T34" fmla="*/ 40 w 62"/>
                  <a:gd name="T35" fmla="*/ 42 h 42"/>
                  <a:gd name="T36" fmla="*/ 28 w 62"/>
                  <a:gd name="T37" fmla="*/ 42 h 42"/>
                  <a:gd name="T38" fmla="*/ 28 w 62"/>
                  <a:gd name="T39" fmla="*/ 42 h 42"/>
                  <a:gd name="T40" fmla="*/ 16 w 62"/>
                  <a:gd name="T41" fmla="*/ 38 h 42"/>
                  <a:gd name="T42" fmla="*/ 8 w 62"/>
                  <a:gd name="T43" fmla="*/ 32 h 42"/>
                  <a:gd name="T44" fmla="*/ 2 w 62"/>
                  <a:gd name="T45" fmla="*/ 24 h 42"/>
                  <a:gd name="T46" fmla="*/ 0 w 62"/>
                  <a:gd name="T47" fmla="*/ 20 h 42"/>
                  <a:gd name="T48" fmla="*/ 0 w 62"/>
                  <a:gd name="T49" fmla="*/ 16 h 42"/>
                  <a:gd name="T50" fmla="*/ 0 w 62"/>
                  <a:gd name="T5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42">
                    <a:moveTo>
                      <a:pt x="0" y="16"/>
                    </a:moveTo>
                    <a:lnTo>
                      <a:pt x="0" y="16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12" y="4"/>
                    </a:lnTo>
                    <a:lnTo>
                      <a:pt x="22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6" y="4"/>
                    </a:lnTo>
                    <a:lnTo>
                      <a:pt x="56" y="10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2" y="26"/>
                    </a:lnTo>
                    <a:lnTo>
                      <a:pt x="62" y="30"/>
                    </a:lnTo>
                    <a:lnTo>
                      <a:pt x="58" y="34"/>
                    </a:lnTo>
                    <a:lnTo>
                      <a:pt x="52" y="38"/>
                    </a:lnTo>
                    <a:lnTo>
                      <a:pt x="40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16" y="38"/>
                    </a:lnTo>
                    <a:lnTo>
                      <a:pt x="8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530"/>
              <p:cNvSpPr>
                <a:spLocks/>
              </p:cNvSpPr>
              <p:nvPr/>
            </p:nvSpPr>
            <p:spPr bwMode="auto">
              <a:xfrm>
                <a:off x="4400" y="692"/>
                <a:ext cx="58" cy="38"/>
              </a:xfrm>
              <a:custGeom>
                <a:avLst/>
                <a:gdLst>
                  <a:gd name="T0" fmla="*/ 0 w 58"/>
                  <a:gd name="T1" fmla="*/ 14 h 38"/>
                  <a:gd name="T2" fmla="*/ 0 w 58"/>
                  <a:gd name="T3" fmla="*/ 14 h 38"/>
                  <a:gd name="T4" fmla="*/ 4 w 58"/>
                  <a:gd name="T5" fmla="*/ 8 h 38"/>
                  <a:gd name="T6" fmla="*/ 10 w 58"/>
                  <a:gd name="T7" fmla="*/ 2 h 38"/>
                  <a:gd name="T8" fmla="*/ 20 w 58"/>
                  <a:gd name="T9" fmla="*/ 0 h 38"/>
                  <a:gd name="T10" fmla="*/ 32 w 58"/>
                  <a:gd name="T11" fmla="*/ 0 h 38"/>
                  <a:gd name="T12" fmla="*/ 32 w 58"/>
                  <a:gd name="T13" fmla="*/ 0 h 38"/>
                  <a:gd name="T14" fmla="*/ 44 w 58"/>
                  <a:gd name="T15" fmla="*/ 4 h 38"/>
                  <a:gd name="T16" fmla="*/ 52 w 58"/>
                  <a:gd name="T17" fmla="*/ 10 h 38"/>
                  <a:gd name="T18" fmla="*/ 58 w 58"/>
                  <a:gd name="T19" fmla="*/ 16 h 38"/>
                  <a:gd name="T20" fmla="*/ 58 w 58"/>
                  <a:gd name="T21" fmla="*/ 24 h 38"/>
                  <a:gd name="T22" fmla="*/ 58 w 58"/>
                  <a:gd name="T23" fmla="*/ 24 h 38"/>
                  <a:gd name="T24" fmla="*/ 56 w 58"/>
                  <a:gd name="T25" fmla="*/ 30 h 38"/>
                  <a:gd name="T26" fmla="*/ 48 w 58"/>
                  <a:gd name="T27" fmla="*/ 36 h 38"/>
                  <a:gd name="T28" fmla="*/ 38 w 58"/>
                  <a:gd name="T29" fmla="*/ 38 h 38"/>
                  <a:gd name="T30" fmla="*/ 26 w 58"/>
                  <a:gd name="T31" fmla="*/ 38 h 38"/>
                  <a:gd name="T32" fmla="*/ 26 w 58"/>
                  <a:gd name="T33" fmla="*/ 38 h 38"/>
                  <a:gd name="T34" fmla="*/ 16 w 58"/>
                  <a:gd name="T35" fmla="*/ 34 h 38"/>
                  <a:gd name="T36" fmla="*/ 6 w 58"/>
                  <a:gd name="T37" fmla="*/ 30 h 38"/>
                  <a:gd name="T38" fmla="*/ 2 w 58"/>
                  <a:gd name="T39" fmla="*/ 22 h 38"/>
                  <a:gd name="T40" fmla="*/ 0 w 58"/>
                  <a:gd name="T41" fmla="*/ 14 h 38"/>
                  <a:gd name="T42" fmla="*/ 0 w 58"/>
                  <a:gd name="T43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8">
                    <a:moveTo>
                      <a:pt x="0" y="14"/>
                    </a:moveTo>
                    <a:lnTo>
                      <a:pt x="0" y="14"/>
                    </a:lnTo>
                    <a:lnTo>
                      <a:pt x="4" y="8"/>
                    </a:lnTo>
                    <a:lnTo>
                      <a:pt x="10" y="2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4" y="4"/>
                    </a:lnTo>
                    <a:lnTo>
                      <a:pt x="52" y="10"/>
                    </a:lnTo>
                    <a:lnTo>
                      <a:pt x="58" y="1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30"/>
                    </a:lnTo>
                    <a:lnTo>
                      <a:pt x="48" y="36"/>
                    </a:lnTo>
                    <a:lnTo>
                      <a:pt x="3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16" y="34"/>
                    </a:lnTo>
                    <a:lnTo>
                      <a:pt x="6" y="30"/>
                    </a:lnTo>
                    <a:lnTo>
                      <a:pt x="2" y="22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531"/>
              <p:cNvSpPr>
                <a:spLocks/>
              </p:cNvSpPr>
              <p:nvPr/>
            </p:nvSpPr>
            <p:spPr bwMode="auto">
              <a:xfrm>
                <a:off x="4402" y="694"/>
                <a:ext cx="54" cy="36"/>
              </a:xfrm>
              <a:custGeom>
                <a:avLst/>
                <a:gdLst>
                  <a:gd name="T0" fmla="*/ 0 w 54"/>
                  <a:gd name="T1" fmla="*/ 12 h 36"/>
                  <a:gd name="T2" fmla="*/ 0 w 54"/>
                  <a:gd name="T3" fmla="*/ 12 h 36"/>
                  <a:gd name="T4" fmla="*/ 2 w 54"/>
                  <a:gd name="T5" fmla="*/ 6 h 36"/>
                  <a:gd name="T6" fmla="*/ 10 w 54"/>
                  <a:gd name="T7" fmla="*/ 2 h 36"/>
                  <a:gd name="T8" fmla="*/ 20 w 54"/>
                  <a:gd name="T9" fmla="*/ 0 h 36"/>
                  <a:gd name="T10" fmla="*/ 30 w 54"/>
                  <a:gd name="T11" fmla="*/ 0 h 36"/>
                  <a:gd name="T12" fmla="*/ 30 w 54"/>
                  <a:gd name="T13" fmla="*/ 0 h 36"/>
                  <a:gd name="T14" fmla="*/ 40 w 54"/>
                  <a:gd name="T15" fmla="*/ 2 h 36"/>
                  <a:gd name="T16" fmla="*/ 48 w 54"/>
                  <a:gd name="T17" fmla="*/ 8 h 36"/>
                  <a:gd name="T18" fmla="*/ 54 w 54"/>
                  <a:gd name="T19" fmla="*/ 14 h 36"/>
                  <a:gd name="T20" fmla="*/ 54 w 54"/>
                  <a:gd name="T21" fmla="*/ 22 h 36"/>
                  <a:gd name="T22" fmla="*/ 54 w 54"/>
                  <a:gd name="T23" fmla="*/ 22 h 36"/>
                  <a:gd name="T24" fmla="*/ 52 w 54"/>
                  <a:gd name="T25" fmla="*/ 28 h 36"/>
                  <a:gd name="T26" fmla="*/ 44 w 54"/>
                  <a:gd name="T27" fmla="*/ 32 h 36"/>
                  <a:gd name="T28" fmla="*/ 36 w 54"/>
                  <a:gd name="T29" fmla="*/ 36 h 36"/>
                  <a:gd name="T30" fmla="*/ 24 w 54"/>
                  <a:gd name="T31" fmla="*/ 34 h 36"/>
                  <a:gd name="T32" fmla="*/ 24 w 54"/>
                  <a:gd name="T33" fmla="*/ 34 h 36"/>
                  <a:gd name="T34" fmla="*/ 14 w 54"/>
                  <a:gd name="T35" fmla="*/ 32 h 36"/>
                  <a:gd name="T36" fmla="*/ 6 w 54"/>
                  <a:gd name="T37" fmla="*/ 26 h 36"/>
                  <a:gd name="T38" fmla="*/ 0 w 54"/>
                  <a:gd name="T39" fmla="*/ 20 h 36"/>
                  <a:gd name="T40" fmla="*/ 0 w 54"/>
                  <a:gd name="T41" fmla="*/ 12 h 36"/>
                  <a:gd name="T42" fmla="*/ 0 w 54"/>
                  <a:gd name="T4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36">
                    <a:moveTo>
                      <a:pt x="0" y="12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10" y="2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4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52" y="28"/>
                    </a:lnTo>
                    <a:lnTo>
                      <a:pt x="44" y="32"/>
                    </a:lnTo>
                    <a:lnTo>
                      <a:pt x="36" y="36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14" y="32"/>
                    </a:lnTo>
                    <a:lnTo>
                      <a:pt x="6" y="26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32"/>
              <p:cNvSpPr>
                <a:spLocks/>
              </p:cNvSpPr>
              <p:nvPr/>
            </p:nvSpPr>
            <p:spPr bwMode="auto">
              <a:xfrm>
                <a:off x="4404" y="694"/>
                <a:ext cx="52" cy="34"/>
              </a:xfrm>
              <a:custGeom>
                <a:avLst/>
                <a:gdLst>
                  <a:gd name="T0" fmla="*/ 0 w 52"/>
                  <a:gd name="T1" fmla="*/ 14 h 34"/>
                  <a:gd name="T2" fmla="*/ 0 w 52"/>
                  <a:gd name="T3" fmla="*/ 14 h 34"/>
                  <a:gd name="T4" fmla="*/ 2 w 52"/>
                  <a:gd name="T5" fmla="*/ 8 h 34"/>
                  <a:gd name="T6" fmla="*/ 8 w 52"/>
                  <a:gd name="T7" fmla="*/ 2 h 34"/>
                  <a:gd name="T8" fmla="*/ 18 w 52"/>
                  <a:gd name="T9" fmla="*/ 0 h 34"/>
                  <a:gd name="T10" fmla="*/ 28 w 52"/>
                  <a:gd name="T11" fmla="*/ 0 h 34"/>
                  <a:gd name="T12" fmla="*/ 28 w 52"/>
                  <a:gd name="T13" fmla="*/ 0 h 34"/>
                  <a:gd name="T14" fmla="*/ 38 w 52"/>
                  <a:gd name="T15" fmla="*/ 4 h 34"/>
                  <a:gd name="T16" fmla="*/ 46 w 52"/>
                  <a:gd name="T17" fmla="*/ 8 h 34"/>
                  <a:gd name="T18" fmla="*/ 50 w 52"/>
                  <a:gd name="T19" fmla="*/ 14 h 34"/>
                  <a:gd name="T20" fmla="*/ 52 w 52"/>
                  <a:gd name="T21" fmla="*/ 22 h 34"/>
                  <a:gd name="T22" fmla="*/ 52 w 52"/>
                  <a:gd name="T23" fmla="*/ 22 h 34"/>
                  <a:gd name="T24" fmla="*/ 48 w 52"/>
                  <a:gd name="T25" fmla="*/ 28 h 34"/>
                  <a:gd name="T26" fmla="*/ 42 w 52"/>
                  <a:gd name="T27" fmla="*/ 32 h 34"/>
                  <a:gd name="T28" fmla="*/ 32 w 52"/>
                  <a:gd name="T29" fmla="*/ 34 h 34"/>
                  <a:gd name="T30" fmla="*/ 22 w 52"/>
                  <a:gd name="T31" fmla="*/ 34 h 34"/>
                  <a:gd name="T32" fmla="*/ 22 w 52"/>
                  <a:gd name="T33" fmla="*/ 34 h 34"/>
                  <a:gd name="T34" fmla="*/ 12 w 52"/>
                  <a:gd name="T35" fmla="*/ 30 h 34"/>
                  <a:gd name="T36" fmla="*/ 6 w 52"/>
                  <a:gd name="T37" fmla="*/ 26 h 34"/>
                  <a:gd name="T38" fmla="*/ 0 w 52"/>
                  <a:gd name="T39" fmla="*/ 20 h 34"/>
                  <a:gd name="T40" fmla="*/ 0 w 52"/>
                  <a:gd name="T41" fmla="*/ 14 h 34"/>
                  <a:gd name="T42" fmla="*/ 0 w 52"/>
                  <a:gd name="T4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34">
                    <a:moveTo>
                      <a:pt x="0" y="14"/>
                    </a:moveTo>
                    <a:lnTo>
                      <a:pt x="0" y="14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8" y="4"/>
                    </a:lnTo>
                    <a:lnTo>
                      <a:pt x="46" y="8"/>
                    </a:lnTo>
                    <a:lnTo>
                      <a:pt x="50" y="1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48" y="28"/>
                    </a:lnTo>
                    <a:lnTo>
                      <a:pt x="42" y="32"/>
                    </a:lnTo>
                    <a:lnTo>
                      <a:pt x="32" y="34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12" y="30"/>
                    </a:lnTo>
                    <a:lnTo>
                      <a:pt x="6" y="26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533"/>
              <p:cNvSpPr>
                <a:spLocks/>
              </p:cNvSpPr>
              <p:nvPr/>
            </p:nvSpPr>
            <p:spPr bwMode="auto">
              <a:xfrm>
                <a:off x="4406" y="696"/>
                <a:ext cx="48" cy="30"/>
              </a:xfrm>
              <a:custGeom>
                <a:avLst/>
                <a:gdLst>
                  <a:gd name="T0" fmla="*/ 48 w 48"/>
                  <a:gd name="T1" fmla="*/ 18 h 30"/>
                  <a:gd name="T2" fmla="*/ 48 w 48"/>
                  <a:gd name="T3" fmla="*/ 18 h 30"/>
                  <a:gd name="T4" fmla="*/ 44 w 48"/>
                  <a:gd name="T5" fmla="*/ 24 h 30"/>
                  <a:gd name="T6" fmla="*/ 38 w 48"/>
                  <a:gd name="T7" fmla="*/ 28 h 30"/>
                  <a:gd name="T8" fmla="*/ 30 w 48"/>
                  <a:gd name="T9" fmla="*/ 30 h 30"/>
                  <a:gd name="T10" fmla="*/ 20 w 48"/>
                  <a:gd name="T11" fmla="*/ 30 h 30"/>
                  <a:gd name="T12" fmla="*/ 20 w 48"/>
                  <a:gd name="T13" fmla="*/ 30 h 30"/>
                  <a:gd name="T14" fmla="*/ 12 w 48"/>
                  <a:gd name="T15" fmla="*/ 28 h 30"/>
                  <a:gd name="T16" fmla="*/ 4 w 48"/>
                  <a:gd name="T17" fmla="*/ 24 h 30"/>
                  <a:gd name="T18" fmla="*/ 0 w 48"/>
                  <a:gd name="T19" fmla="*/ 18 h 30"/>
                  <a:gd name="T20" fmla="*/ 0 w 48"/>
                  <a:gd name="T21" fmla="*/ 12 h 30"/>
                  <a:gd name="T22" fmla="*/ 0 w 48"/>
                  <a:gd name="T23" fmla="*/ 12 h 30"/>
                  <a:gd name="T24" fmla="*/ 2 w 48"/>
                  <a:gd name="T25" fmla="*/ 6 h 30"/>
                  <a:gd name="T26" fmla="*/ 8 w 48"/>
                  <a:gd name="T27" fmla="*/ 2 h 30"/>
                  <a:gd name="T28" fmla="*/ 16 w 48"/>
                  <a:gd name="T29" fmla="*/ 0 h 30"/>
                  <a:gd name="T30" fmla="*/ 26 w 48"/>
                  <a:gd name="T31" fmla="*/ 0 h 30"/>
                  <a:gd name="T32" fmla="*/ 26 w 48"/>
                  <a:gd name="T33" fmla="*/ 0 h 30"/>
                  <a:gd name="T34" fmla="*/ 34 w 48"/>
                  <a:gd name="T35" fmla="*/ 2 h 30"/>
                  <a:gd name="T36" fmla="*/ 42 w 48"/>
                  <a:gd name="T37" fmla="*/ 6 h 30"/>
                  <a:gd name="T38" fmla="*/ 46 w 48"/>
                  <a:gd name="T39" fmla="*/ 12 h 30"/>
                  <a:gd name="T40" fmla="*/ 48 w 48"/>
                  <a:gd name="T41" fmla="*/ 18 h 30"/>
                  <a:gd name="T42" fmla="*/ 48 w 48"/>
                  <a:gd name="T43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30">
                    <a:moveTo>
                      <a:pt x="48" y="18"/>
                    </a:moveTo>
                    <a:lnTo>
                      <a:pt x="48" y="18"/>
                    </a:lnTo>
                    <a:lnTo>
                      <a:pt x="44" y="24"/>
                    </a:lnTo>
                    <a:lnTo>
                      <a:pt x="38" y="28"/>
                    </a:lnTo>
                    <a:lnTo>
                      <a:pt x="30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2" y="28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4" y="2"/>
                    </a:lnTo>
                    <a:lnTo>
                      <a:pt x="42" y="6"/>
                    </a:lnTo>
                    <a:lnTo>
                      <a:pt x="46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534"/>
              <p:cNvSpPr>
                <a:spLocks/>
              </p:cNvSpPr>
              <p:nvPr/>
            </p:nvSpPr>
            <p:spPr bwMode="auto">
              <a:xfrm>
                <a:off x="4430" y="732"/>
                <a:ext cx="70" cy="64"/>
              </a:xfrm>
              <a:custGeom>
                <a:avLst/>
                <a:gdLst>
                  <a:gd name="T0" fmla="*/ 0 w 70"/>
                  <a:gd name="T1" fmla="*/ 2 h 64"/>
                  <a:gd name="T2" fmla="*/ 0 w 70"/>
                  <a:gd name="T3" fmla="*/ 2 h 64"/>
                  <a:gd name="T4" fmla="*/ 8 w 70"/>
                  <a:gd name="T5" fmla="*/ 0 h 64"/>
                  <a:gd name="T6" fmla="*/ 16 w 70"/>
                  <a:gd name="T7" fmla="*/ 2 h 64"/>
                  <a:gd name="T8" fmla="*/ 26 w 70"/>
                  <a:gd name="T9" fmla="*/ 4 h 64"/>
                  <a:gd name="T10" fmla="*/ 34 w 70"/>
                  <a:gd name="T11" fmla="*/ 8 h 64"/>
                  <a:gd name="T12" fmla="*/ 44 w 70"/>
                  <a:gd name="T13" fmla="*/ 14 h 64"/>
                  <a:gd name="T14" fmla="*/ 54 w 70"/>
                  <a:gd name="T15" fmla="*/ 22 h 64"/>
                  <a:gd name="T16" fmla="*/ 60 w 70"/>
                  <a:gd name="T17" fmla="*/ 30 h 64"/>
                  <a:gd name="T18" fmla="*/ 66 w 70"/>
                  <a:gd name="T19" fmla="*/ 42 h 64"/>
                  <a:gd name="T20" fmla="*/ 66 w 70"/>
                  <a:gd name="T21" fmla="*/ 42 h 64"/>
                  <a:gd name="T22" fmla="*/ 70 w 70"/>
                  <a:gd name="T23" fmla="*/ 50 h 64"/>
                  <a:gd name="T24" fmla="*/ 70 w 70"/>
                  <a:gd name="T25" fmla="*/ 58 h 64"/>
                  <a:gd name="T26" fmla="*/ 70 w 70"/>
                  <a:gd name="T27" fmla="*/ 64 h 64"/>
                  <a:gd name="T28" fmla="*/ 70 w 70"/>
                  <a:gd name="T29" fmla="*/ 64 h 64"/>
                  <a:gd name="T30" fmla="*/ 68 w 70"/>
                  <a:gd name="T31" fmla="*/ 56 h 64"/>
                  <a:gd name="T32" fmla="*/ 62 w 70"/>
                  <a:gd name="T33" fmla="*/ 46 h 64"/>
                  <a:gd name="T34" fmla="*/ 54 w 70"/>
                  <a:gd name="T35" fmla="*/ 34 h 64"/>
                  <a:gd name="T36" fmla="*/ 44 w 70"/>
                  <a:gd name="T37" fmla="*/ 24 h 64"/>
                  <a:gd name="T38" fmla="*/ 32 w 70"/>
                  <a:gd name="T39" fmla="*/ 16 h 64"/>
                  <a:gd name="T40" fmla="*/ 20 w 70"/>
                  <a:gd name="T41" fmla="*/ 8 h 64"/>
                  <a:gd name="T42" fmla="*/ 10 w 70"/>
                  <a:gd name="T43" fmla="*/ 2 h 64"/>
                  <a:gd name="T44" fmla="*/ 0 w 70"/>
                  <a:gd name="T45" fmla="*/ 2 h 64"/>
                  <a:gd name="T46" fmla="*/ 0 w 70"/>
                  <a:gd name="T47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64">
                    <a:moveTo>
                      <a:pt x="0" y="2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16" y="2"/>
                    </a:lnTo>
                    <a:lnTo>
                      <a:pt x="26" y="4"/>
                    </a:lnTo>
                    <a:lnTo>
                      <a:pt x="34" y="8"/>
                    </a:lnTo>
                    <a:lnTo>
                      <a:pt x="44" y="14"/>
                    </a:lnTo>
                    <a:lnTo>
                      <a:pt x="54" y="22"/>
                    </a:lnTo>
                    <a:lnTo>
                      <a:pt x="60" y="30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70" y="50"/>
                    </a:lnTo>
                    <a:lnTo>
                      <a:pt x="70" y="58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68" y="56"/>
                    </a:lnTo>
                    <a:lnTo>
                      <a:pt x="62" y="46"/>
                    </a:lnTo>
                    <a:lnTo>
                      <a:pt x="54" y="34"/>
                    </a:lnTo>
                    <a:lnTo>
                      <a:pt x="44" y="24"/>
                    </a:lnTo>
                    <a:lnTo>
                      <a:pt x="32" y="16"/>
                    </a:lnTo>
                    <a:lnTo>
                      <a:pt x="20" y="8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535"/>
              <p:cNvSpPr>
                <a:spLocks/>
              </p:cNvSpPr>
              <p:nvPr/>
            </p:nvSpPr>
            <p:spPr bwMode="auto">
              <a:xfrm>
                <a:off x="4118" y="756"/>
                <a:ext cx="348" cy="196"/>
              </a:xfrm>
              <a:custGeom>
                <a:avLst/>
                <a:gdLst>
                  <a:gd name="T0" fmla="*/ 236 w 348"/>
                  <a:gd name="T1" fmla="*/ 58 h 196"/>
                  <a:gd name="T2" fmla="*/ 236 w 348"/>
                  <a:gd name="T3" fmla="*/ 58 h 196"/>
                  <a:gd name="T4" fmla="*/ 214 w 348"/>
                  <a:gd name="T5" fmla="*/ 66 h 196"/>
                  <a:gd name="T6" fmla="*/ 190 w 348"/>
                  <a:gd name="T7" fmla="*/ 70 h 196"/>
                  <a:gd name="T8" fmla="*/ 160 w 348"/>
                  <a:gd name="T9" fmla="*/ 70 h 196"/>
                  <a:gd name="T10" fmla="*/ 128 w 348"/>
                  <a:gd name="T11" fmla="*/ 64 h 196"/>
                  <a:gd name="T12" fmla="*/ 128 w 348"/>
                  <a:gd name="T13" fmla="*/ 64 h 196"/>
                  <a:gd name="T14" fmla="*/ 106 w 348"/>
                  <a:gd name="T15" fmla="*/ 54 h 196"/>
                  <a:gd name="T16" fmla="*/ 86 w 348"/>
                  <a:gd name="T17" fmla="*/ 42 h 196"/>
                  <a:gd name="T18" fmla="*/ 52 w 348"/>
                  <a:gd name="T19" fmla="*/ 20 h 196"/>
                  <a:gd name="T20" fmla="*/ 38 w 348"/>
                  <a:gd name="T21" fmla="*/ 12 h 196"/>
                  <a:gd name="T22" fmla="*/ 26 w 348"/>
                  <a:gd name="T23" fmla="*/ 4 h 196"/>
                  <a:gd name="T24" fmla="*/ 16 w 348"/>
                  <a:gd name="T25" fmla="*/ 2 h 196"/>
                  <a:gd name="T26" fmla="*/ 10 w 348"/>
                  <a:gd name="T27" fmla="*/ 2 h 196"/>
                  <a:gd name="T28" fmla="*/ 8 w 348"/>
                  <a:gd name="T29" fmla="*/ 2 h 196"/>
                  <a:gd name="T30" fmla="*/ 8 w 348"/>
                  <a:gd name="T31" fmla="*/ 2 h 196"/>
                  <a:gd name="T32" fmla="*/ 4 w 348"/>
                  <a:gd name="T33" fmla="*/ 6 h 196"/>
                  <a:gd name="T34" fmla="*/ 2 w 348"/>
                  <a:gd name="T35" fmla="*/ 10 h 196"/>
                  <a:gd name="T36" fmla="*/ 0 w 348"/>
                  <a:gd name="T37" fmla="*/ 22 h 196"/>
                  <a:gd name="T38" fmla="*/ 0 w 348"/>
                  <a:gd name="T39" fmla="*/ 40 h 196"/>
                  <a:gd name="T40" fmla="*/ 4 w 348"/>
                  <a:gd name="T41" fmla="*/ 58 h 196"/>
                  <a:gd name="T42" fmla="*/ 10 w 348"/>
                  <a:gd name="T43" fmla="*/ 80 h 196"/>
                  <a:gd name="T44" fmla="*/ 18 w 348"/>
                  <a:gd name="T45" fmla="*/ 100 h 196"/>
                  <a:gd name="T46" fmla="*/ 26 w 348"/>
                  <a:gd name="T47" fmla="*/ 118 h 196"/>
                  <a:gd name="T48" fmla="*/ 38 w 348"/>
                  <a:gd name="T49" fmla="*/ 132 h 196"/>
                  <a:gd name="T50" fmla="*/ 38 w 348"/>
                  <a:gd name="T51" fmla="*/ 132 h 196"/>
                  <a:gd name="T52" fmla="*/ 60 w 348"/>
                  <a:gd name="T53" fmla="*/ 156 h 196"/>
                  <a:gd name="T54" fmla="*/ 74 w 348"/>
                  <a:gd name="T55" fmla="*/ 166 h 196"/>
                  <a:gd name="T56" fmla="*/ 88 w 348"/>
                  <a:gd name="T57" fmla="*/ 176 h 196"/>
                  <a:gd name="T58" fmla="*/ 106 w 348"/>
                  <a:gd name="T59" fmla="*/ 184 h 196"/>
                  <a:gd name="T60" fmla="*/ 124 w 348"/>
                  <a:gd name="T61" fmla="*/ 190 h 196"/>
                  <a:gd name="T62" fmla="*/ 148 w 348"/>
                  <a:gd name="T63" fmla="*/ 194 h 196"/>
                  <a:gd name="T64" fmla="*/ 176 w 348"/>
                  <a:gd name="T65" fmla="*/ 196 h 196"/>
                  <a:gd name="T66" fmla="*/ 176 w 348"/>
                  <a:gd name="T67" fmla="*/ 196 h 196"/>
                  <a:gd name="T68" fmla="*/ 202 w 348"/>
                  <a:gd name="T69" fmla="*/ 192 h 196"/>
                  <a:gd name="T70" fmla="*/ 224 w 348"/>
                  <a:gd name="T71" fmla="*/ 188 h 196"/>
                  <a:gd name="T72" fmla="*/ 246 w 348"/>
                  <a:gd name="T73" fmla="*/ 182 h 196"/>
                  <a:gd name="T74" fmla="*/ 264 w 348"/>
                  <a:gd name="T75" fmla="*/ 172 h 196"/>
                  <a:gd name="T76" fmla="*/ 280 w 348"/>
                  <a:gd name="T77" fmla="*/ 162 h 196"/>
                  <a:gd name="T78" fmla="*/ 294 w 348"/>
                  <a:gd name="T79" fmla="*/ 152 h 196"/>
                  <a:gd name="T80" fmla="*/ 306 w 348"/>
                  <a:gd name="T81" fmla="*/ 140 h 196"/>
                  <a:gd name="T82" fmla="*/ 318 w 348"/>
                  <a:gd name="T83" fmla="*/ 126 h 196"/>
                  <a:gd name="T84" fmla="*/ 326 w 348"/>
                  <a:gd name="T85" fmla="*/ 112 h 196"/>
                  <a:gd name="T86" fmla="*/ 332 w 348"/>
                  <a:gd name="T87" fmla="*/ 100 h 196"/>
                  <a:gd name="T88" fmla="*/ 338 w 348"/>
                  <a:gd name="T89" fmla="*/ 86 h 196"/>
                  <a:gd name="T90" fmla="*/ 342 w 348"/>
                  <a:gd name="T91" fmla="*/ 72 h 196"/>
                  <a:gd name="T92" fmla="*/ 348 w 348"/>
                  <a:gd name="T93" fmla="*/ 46 h 196"/>
                  <a:gd name="T94" fmla="*/ 348 w 348"/>
                  <a:gd name="T95" fmla="*/ 22 h 196"/>
                  <a:gd name="T96" fmla="*/ 348 w 348"/>
                  <a:gd name="T97" fmla="*/ 22 h 196"/>
                  <a:gd name="T98" fmla="*/ 346 w 348"/>
                  <a:gd name="T99" fmla="*/ 12 h 196"/>
                  <a:gd name="T100" fmla="*/ 344 w 348"/>
                  <a:gd name="T101" fmla="*/ 6 h 196"/>
                  <a:gd name="T102" fmla="*/ 338 w 348"/>
                  <a:gd name="T103" fmla="*/ 2 h 196"/>
                  <a:gd name="T104" fmla="*/ 332 w 348"/>
                  <a:gd name="T105" fmla="*/ 0 h 196"/>
                  <a:gd name="T106" fmla="*/ 326 w 348"/>
                  <a:gd name="T107" fmla="*/ 2 h 196"/>
                  <a:gd name="T108" fmla="*/ 318 w 348"/>
                  <a:gd name="T109" fmla="*/ 4 h 196"/>
                  <a:gd name="T110" fmla="*/ 300 w 348"/>
                  <a:gd name="T111" fmla="*/ 14 h 196"/>
                  <a:gd name="T112" fmla="*/ 282 w 348"/>
                  <a:gd name="T113" fmla="*/ 28 h 196"/>
                  <a:gd name="T114" fmla="*/ 264 w 348"/>
                  <a:gd name="T115" fmla="*/ 42 h 196"/>
                  <a:gd name="T116" fmla="*/ 248 w 348"/>
                  <a:gd name="T117" fmla="*/ 52 h 196"/>
                  <a:gd name="T118" fmla="*/ 236 w 348"/>
                  <a:gd name="T119" fmla="*/ 58 h 196"/>
                  <a:gd name="T120" fmla="*/ 236 w 348"/>
                  <a:gd name="T121" fmla="*/ 5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8" h="196">
                    <a:moveTo>
                      <a:pt x="236" y="58"/>
                    </a:moveTo>
                    <a:lnTo>
                      <a:pt x="236" y="58"/>
                    </a:lnTo>
                    <a:lnTo>
                      <a:pt x="214" y="66"/>
                    </a:lnTo>
                    <a:lnTo>
                      <a:pt x="190" y="70"/>
                    </a:lnTo>
                    <a:lnTo>
                      <a:pt x="160" y="70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06" y="54"/>
                    </a:lnTo>
                    <a:lnTo>
                      <a:pt x="86" y="42"/>
                    </a:lnTo>
                    <a:lnTo>
                      <a:pt x="52" y="20"/>
                    </a:lnTo>
                    <a:lnTo>
                      <a:pt x="38" y="12"/>
                    </a:lnTo>
                    <a:lnTo>
                      <a:pt x="26" y="4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22"/>
                    </a:lnTo>
                    <a:lnTo>
                      <a:pt x="0" y="40"/>
                    </a:lnTo>
                    <a:lnTo>
                      <a:pt x="4" y="58"/>
                    </a:lnTo>
                    <a:lnTo>
                      <a:pt x="10" y="80"/>
                    </a:lnTo>
                    <a:lnTo>
                      <a:pt x="18" y="100"/>
                    </a:lnTo>
                    <a:lnTo>
                      <a:pt x="26" y="118"/>
                    </a:lnTo>
                    <a:lnTo>
                      <a:pt x="38" y="132"/>
                    </a:lnTo>
                    <a:lnTo>
                      <a:pt x="38" y="132"/>
                    </a:lnTo>
                    <a:lnTo>
                      <a:pt x="60" y="156"/>
                    </a:lnTo>
                    <a:lnTo>
                      <a:pt x="74" y="166"/>
                    </a:lnTo>
                    <a:lnTo>
                      <a:pt x="88" y="176"/>
                    </a:lnTo>
                    <a:lnTo>
                      <a:pt x="106" y="184"/>
                    </a:lnTo>
                    <a:lnTo>
                      <a:pt x="124" y="190"/>
                    </a:lnTo>
                    <a:lnTo>
                      <a:pt x="148" y="194"/>
                    </a:lnTo>
                    <a:lnTo>
                      <a:pt x="176" y="196"/>
                    </a:lnTo>
                    <a:lnTo>
                      <a:pt x="176" y="196"/>
                    </a:lnTo>
                    <a:lnTo>
                      <a:pt x="202" y="192"/>
                    </a:lnTo>
                    <a:lnTo>
                      <a:pt x="224" y="188"/>
                    </a:lnTo>
                    <a:lnTo>
                      <a:pt x="246" y="182"/>
                    </a:lnTo>
                    <a:lnTo>
                      <a:pt x="264" y="172"/>
                    </a:lnTo>
                    <a:lnTo>
                      <a:pt x="280" y="162"/>
                    </a:lnTo>
                    <a:lnTo>
                      <a:pt x="294" y="152"/>
                    </a:lnTo>
                    <a:lnTo>
                      <a:pt x="306" y="140"/>
                    </a:lnTo>
                    <a:lnTo>
                      <a:pt x="318" y="126"/>
                    </a:lnTo>
                    <a:lnTo>
                      <a:pt x="326" y="112"/>
                    </a:lnTo>
                    <a:lnTo>
                      <a:pt x="332" y="100"/>
                    </a:lnTo>
                    <a:lnTo>
                      <a:pt x="338" y="86"/>
                    </a:lnTo>
                    <a:lnTo>
                      <a:pt x="342" y="72"/>
                    </a:lnTo>
                    <a:lnTo>
                      <a:pt x="348" y="46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46" y="12"/>
                    </a:lnTo>
                    <a:lnTo>
                      <a:pt x="344" y="6"/>
                    </a:lnTo>
                    <a:lnTo>
                      <a:pt x="338" y="2"/>
                    </a:lnTo>
                    <a:lnTo>
                      <a:pt x="332" y="0"/>
                    </a:lnTo>
                    <a:lnTo>
                      <a:pt x="326" y="2"/>
                    </a:lnTo>
                    <a:lnTo>
                      <a:pt x="318" y="4"/>
                    </a:lnTo>
                    <a:lnTo>
                      <a:pt x="300" y="14"/>
                    </a:lnTo>
                    <a:lnTo>
                      <a:pt x="282" y="28"/>
                    </a:lnTo>
                    <a:lnTo>
                      <a:pt x="264" y="42"/>
                    </a:lnTo>
                    <a:lnTo>
                      <a:pt x="248" y="52"/>
                    </a:lnTo>
                    <a:lnTo>
                      <a:pt x="236" y="58"/>
                    </a:lnTo>
                    <a:lnTo>
                      <a:pt x="236" y="5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536"/>
              <p:cNvSpPr>
                <a:spLocks noEditPoints="1"/>
              </p:cNvSpPr>
              <p:nvPr/>
            </p:nvSpPr>
            <p:spPr bwMode="auto">
              <a:xfrm>
                <a:off x="4106" y="744"/>
                <a:ext cx="372" cy="236"/>
              </a:xfrm>
              <a:custGeom>
                <a:avLst/>
                <a:gdLst>
                  <a:gd name="T0" fmla="*/ 258 w 372"/>
                  <a:gd name="T1" fmla="*/ 52 h 236"/>
                  <a:gd name="T2" fmla="*/ 244 w 372"/>
                  <a:gd name="T3" fmla="*/ 60 h 236"/>
                  <a:gd name="T4" fmla="*/ 198 w 372"/>
                  <a:gd name="T5" fmla="*/ 70 h 236"/>
                  <a:gd name="T6" fmla="*/ 144 w 372"/>
                  <a:gd name="T7" fmla="*/ 64 h 236"/>
                  <a:gd name="T8" fmla="*/ 76 w 372"/>
                  <a:gd name="T9" fmla="*/ 26 h 236"/>
                  <a:gd name="T10" fmla="*/ 40 w 372"/>
                  <a:gd name="T11" fmla="*/ 4 h 236"/>
                  <a:gd name="T12" fmla="*/ 20 w 372"/>
                  <a:gd name="T13" fmla="*/ 0 h 236"/>
                  <a:gd name="T14" fmla="*/ 8 w 372"/>
                  <a:gd name="T15" fmla="*/ 6 h 236"/>
                  <a:gd name="T16" fmla="*/ 0 w 372"/>
                  <a:gd name="T17" fmla="*/ 24 h 236"/>
                  <a:gd name="T18" fmla="*/ 0 w 372"/>
                  <a:gd name="T19" fmla="*/ 56 h 236"/>
                  <a:gd name="T20" fmla="*/ 14 w 372"/>
                  <a:gd name="T21" fmla="*/ 114 h 236"/>
                  <a:gd name="T22" fmla="*/ 40 w 372"/>
                  <a:gd name="T23" fmla="*/ 162 h 236"/>
                  <a:gd name="T24" fmla="*/ 64 w 372"/>
                  <a:gd name="T25" fmla="*/ 188 h 236"/>
                  <a:gd name="T26" fmla="*/ 114 w 372"/>
                  <a:gd name="T27" fmla="*/ 222 h 236"/>
                  <a:gd name="T28" fmla="*/ 190 w 372"/>
                  <a:gd name="T29" fmla="*/ 236 h 236"/>
                  <a:gd name="T30" fmla="*/ 232 w 372"/>
                  <a:gd name="T31" fmla="*/ 228 h 236"/>
                  <a:gd name="T32" fmla="*/ 286 w 372"/>
                  <a:gd name="T33" fmla="*/ 204 h 236"/>
                  <a:gd name="T34" fmla="*/ 328 w 372"/>
                  <a:gd name="T35" fmla="*/ 168 h 236"/>
                  <a:gd name="T36" fmla="*/ 350 w 372"/>
                  <a:gd name="T37" fmla="*/ 134 h 236"/>
                  <a:gd name="T38" fmla="*/ 368 w 372"/>
                  <a:gd name="T39" fmla="*/ 80 h 236"/>
                  <a:gd name="T40" fmla="*/ 372 w 372"/>
                  <a:gd name="T41" fmla="*/ 34 h 236"/>
                  <a:gd name="T42" fmla="*/ 368 w 372"/>
                  <a:gd name="T43" fmla="*/ 14 h 236"/>
                  <a:gd name="T44" fmla="*/ 356 w 372"/>
                  <a:gd name="T45" fmla="*/ 2 h 236"/>
                  <a:gd name="T46" fmla="*/ 328 w 372"/>
                  <a:gd name="T47" fmla="*/ 4 h 236"/>
                  <a:gd name="T48" fmla="*/ 274 w 372"/>
                  <a:gd name="T49" fmla="*/ 38 h 236"/>
                  <a:gd name="T50" fmla="*/ 290 w 372"/>
                  <a:gd name="T51" fmla="*/ 58 h 236"/>
                  <a:gd name="T52" fmla="*/ 340 w 372"/>
                  <a:gd name="T53" fmla="*/ 26 h 236"/>
                  <a:gd name="T54" fmla="*/ 346 w 372"/>
                  <a:gd name="T55" fmla="*/ 26 h 236"/>
                  <a:gd name="T56" fmla="*/ 348 w 372"/>
                  <a:gd name="T57" fmla="*/ 36 h 236"/>
                  <a:gd name="T58" fmla="*/ 346 w 372"/>
                  <a:gd name="T59" fmla="*/ 66 h 236"/>
                  <a:gd name="T60" fmla="*/ 328 w 372"/>
                  <a:gd name="T61" fmla="*/ 118 h 236"/>
                  <a:gd name="T62" fmla="*/ 310 w 372"/>
                  <a:gd name="T63" fmla="*/ 144 h 236"/>
                  <a:gd name="T64" fmla="*/ 272 w 372"/>
                  <a:gd name="T65" fmla="*/ 172 h 236"/>
                  <a:gd name="T66" fmla="*/ 224 w 372"/>
                  <a:gd name="T67" fmla="*/ 190 h 236"/>
                  <a:gd name="T68" fmla="*/ 186 w 372"/>
                  <a:gd name="T69" fmla="*/ 194 h 236"/>
                  <a:gd name="T70" fmla="*/ 124 w 372"/>
                  <a:gd name="T71" fmla="*/ 186 h 236"/>
                  <a:gd name="T72" fmla="*/ 82 w 372"/>
                  <a:gd name="T73" fmla="*/ 160 h 236"/>
                  <a:gd name="T74" fmla="*/ 58 w 372"/>
                  <a:gd name="T75" fmla="*/ 136 h 236"/>
                  <a:gd name="T76" fmla="*/ 38 w 372"/>
                  <a:gd name="T77" fmla="*/ 100 h 236"/>
                  <a:gd name="T78" fmla="*/ 24 w 372"/>
                  <a:gd name="T79" fmla="*/ 36 h 236"/>
                  <a:gd name="T80" fmla="*/ 26 w 372"/>
                  <a:gd name="T81" fmla="*/ 26 h 236"/>
                  <a:gd name="T82" fmla="*/ 62 w 372"/>
                  <a:gd name="T83" fmla="*/ 46 h 236"/>
                  <a:gd name="T84" fmla="*/ 114 w 372"/>
                  <a:gd name="T85" fmla="*/ 78 h 236"/>
                  <a:gd name="T86" fmla="*/ 138 w 372"/>
                  <a:gd name="T87" fmla="*/ 88 h 236"/>
                  <a:gd name="T88" fmla="*/ 198 w 372"/>
                  <a:gd name="T89" fmla="*/ 94 h 236"/>
                  <a:gd name="T90" fmla="*/ 252 w 372"/>
                  <a:gd name="T91" fmla="*/ 82 h 236"/>
                  <a:gd name="T92" fmla="*/ 290 w 372"/>
                  <a:gd name="T93" fmla="*/ 58 h 236"/>
                  <a:gd name="T94" fmla="*/ 252 w 372"/>
                  <a:gd name="T95" fmla="*/ 82 h 236"/>
                  <a:gd name="T96" fmla="*/ 254 w 372"/>
                  <a:gd name="T97" fmla="*/ 8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2" h="236">
                    <a:moveTo>
                      <a:pt x="274" y="38"/>
                    </a:moveTo>
                    <a:lnTo>
                      <a:pt x="274" y="38"/>
                    </a:lnTo>
                    <a:lnTo>
                      <a:pt x="258" y="52"/>
                    </a:lnTo>
                    <a:lnTo>
                      <a:pt x="246" y="58"/>
                    </a:lnTo>
                    <a:lnTo>
                      <a:pt x="244" y="58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22" y="66"/>
                    </a:lnTo>
                    <a:lnTo>
                      <a:pt x="198" y="70"/>
                    </a:lnTo>
                    <a:lnTo>
                      <a:pt x="172" y="68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24" y="54"/>
                    </a:lnTo>
                    <a:lnTo>
                      <a:pt x="108" y="4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58" y="14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0" y="56"/>
                    </a:lnTo>
                    <a:lnTo>
                      <a:pt x="2" y="74"/>
                    </a:lnTo>
                    <a:lnTo>
                      <a:pt x="8" y="94"/>
                    </a:lnTo>
                    <a:lnTo>
                      <a:pt x="14" y="114"/>
                    </a:lnTo>
                    <a:lnTo>
                      <a:pt x="22" y="132"/>
                    </a:lnTo>
                    <a:lnTo>
                      <a:pt x="3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64" y="188"/>
                    </a:lnTo>
                    <a:lnTo>
                      <a:pt x="78" y="200"/>
                    </a:lnTo>
                    <a:lnTo>
                      <a:pt x="96" y="212"/>
                    </a:lnTo>
                    <a:lnTo>
                      <a:pt x="114" y="222"/>
                    </a:lnTo>
                    <a:lnTo>
                      <a:pt x="136" y="230"/>
                    </a:lnTo>
                    <a:lnTo>
                      <a:pt x="160" y="234"/>
                    </a:lnTo>
                    <a:lnTo>
                      <a:pt x="190" y="236"/>
                    </a:lnTo>
                    <a:lnTo>
                      <a:pt x="190" y="236"/>
                    </a:lnTo>
                    <a:lnTo>
                      <a:pt x="212" y="234"/>
                    </a:lnTo>
                    <a:lnTo>
                      <a:pt x="232" y="228"/>
                    </a:lnTo>
                    <a:lnTo>
                      <a:pt x="252" y="222"/>
                    </a:lnTo>
                    <a:lnTo>
                      <a:pt x="268" y="214"/>
                    </a:lnTo>
                    <a:lnTo>
                      <a:pt x="286" y="204"/>
                    </a:lnTo>
                    <a:lnTo>
                      <a:pt x="300" y="192"/>
                    </a:lnTo>
                    <a:lnTo>
                      <a:pt x="314" y="180"/>
                    </a:lnTo>
                    <a:lnTo>
                      <a:pt x="328" y="168"/>
                    </a:lnTo>
                    <a:lnTo>
                      <a:pt x="328" y="168"/>
                    </a:lnTo>
                    <a:lnTo>
                      <a:pt x="340" y="152"/>
                    </a:lnTo>
                    <a:lnTo>
                      <a:pt x="350" y="134"/>
                    </a:lnTo>
                    <a:lnTo>
                      <a:pt x="358" y="116"/>
                    </a:lnTo>
                    <a:lnTo>
                      <a:pt x="364" y="98"/>
                    </a:lnTo>
                    <a:lnTo>
                      <a:pt x="368" y="80"/>
                    </a:lnTo>
                    <a:lnTo>
                      <a:pt x="372" y="64"/>
                    </a:lnTo>
                    <a:lnTo>
                      <a:pt x="372" y="48"/>
                    </a:lnTo>
                    <a:lnTo>
                      <a:pt x="372" y="34"/>
                    </a:lnTo>
                    <a:lnTo>
                      <a:pt x="372" y="34"/>
                    </a:lnTo>
                    <a:lnTo>
                      <a:pt x="370" y="22"/>
                    </a:lnTo>
                    <a:lnTo>
                      <a:pt x="368" y="14"/>
                    </a:lnTo>
                    <a:lnTo>
                      <a:pt x="362" y="6"/>
                    </a:lnTo>
                    <a:lnTo>
                      <a:pt x="356" y="2"/>
                    </a:lnTo>
                    <a:lnTo>
                      <a:pt x="356" y="2"/>
                    </a:lnTo>
                    <a:lnTo>
                      <a:pt x="348" y="0"/>
                    </a:lnTo>
                    <a:lnTo>
                      <a:pt x="338" y="0"/>
                    </a:lnTo>
                    <a:lnTo>
                      <a:pt x="328" y="4"/>
                    </a:lnTo>
                    <a:lnTo>
                      <a:pt x="318" y="8"/>
                    </a:lnTo>
                    <a:lnTo>
                      <a:pt x="296" y="22"/>
                    </a:lnTo>
                    <a:lnTo>
                      <a:pt x="274" y="38"/>
                    </a:lnTo>
                    <a:lnTo>
                      <a:pt x="274" y="38"/>
                    </a:lnTo>
                    <a:close/>
                    <a:moveTo>
                      <a:pt x="290" y="58"/>
                    </a:moveTo>
                    <a:lnTo>
                      <a:pt x="290" y="58"/>
                    </a:lnTo>
                    <a:lnTo>
                      <a:pt x="320" y="38"/>
                    </a:lnTo>
                    <a:lnTo>
                      <a:pt x="334" y="28"/>
                    </a:lnTo>
                    <a:lnTo>
                      <a:pt x="340" y="26"/>
                    </a:lnTo>
                    <a:lnTo>
                      <a:pt x="346" y="26"/>
                    </a:lnTo>
                    <a:lnTo>
                      <a:pt x="346" y="26"/>
                    </a:lnTo>
                    <a:lnTo>
                      <a:pt x="346" y="26"/>
                    </a:lnTo>
                    <a:lnTo>
                      <a:pt x="346" y="28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8" y="42"/>
                    </a:lnTo>
                    <a:lnTo>
                      <a:pt x="348" y="42"/>
                    </a:lnTo>
                    <a:lnTo>
                      <a:pt x="346" y="66"/>
                    </a:lnTo>
                    <a:lnTo>
                      <a:pt x="338" y="92"/>
                    </a:lnTo>
                    <a:lnTo>
                      <a:pt x="334" y="106"/>
                    </a:lnTo>
                    <a:lnTo>
                      <a:pt x="328" y="118"/>
                    </a:lnTo>
                    <a:lnTo>
                      <a:pt x="318" y="132"/>
                    </a:lnTo>
                    <a:lnTo>
                      <a:pt x="310" y="144"/>
                    </a:lnTo>
                    <a:lnTo>
                      <a:pt x="310" y="144"/>
                    </a:lnTo>
                    <a:lnTo>
                      <a:pt x="298" y="154"/>
                    </a:lnTo>
                    <a:lnTo>
                      <a:pt x="286" y="164"/>
                    </a:lnTo>
                    <a:lnTo>
                      <a:pt x="272" y="172"/>
                    </a:lnTo>
                    <a:lnTo>
                      <a:pt x="258" y="180"/>
                    </a:lnTo>
                    <a:lnTo>
                      <a:pt x="242" y="186"/>
                    </a:lnTo>
                    <a:lnTo>
                      <a:pt x="224" y="190"/>
                    </a:lnTo>
                    <a:lnTo>
                      <a:pt x="206" y="192"/>
                    </a:lnTo>
                    <a:lnTo>
                      <a:pt x="186" y="194"/>
                    </a:lnTo>
                    <a:lnTo>
                      <a:pt x="186" y="194"/>
                    </a:lnTo>
                    <a:lnTo>
                      <a:pt x="162" y="194"/>
                    </a:lnTo>
                    <a:lnTo>
                      <a:pt x="140" y="190"/>
                    </a:lnTo>
                    <a:lnTo>
                      <a:pt x="124" y="186"/>
                    </a:lnTo>
                    <a:lnTo>
                      <a:pt x="108" y="178"/>
                    </a:lnTo>
                    <a:lnTo>
                      <a:pt x="94" y="170"/>
                    </a:lnTo>
                    <a:lnTo>
                      <a:pt x="82" y="160"/>
                    </a:lnTo>
                    <a:lnTo>
                      <a:pt x="60" y="138"/>
                    </a:lnTo>
                    <a:lnTo>
                      <a:pt x="58" y="136"/>
                    </a:lnTo>
                    <a:lnTo>
                      <a:pt x="58" y="136"/>
                    </a:lnTo>
                    <a:lnTo>
                      <a:pt x="50" y="126"/>
                    </a:lnTo>
                    <a:lnTo>
                      <a:pt x="44" y="114"/>
                    </a:lnTo>
                    <a:lnTo>
                      <a:pt x="38" y="100"/>
                    </a:lnTo>
                    <a:lnTo>
                      <a:pt x="34" y="86"/>
                    </a:lnTo>
                    <a:lnTo>
                      <a:pt x="26" y="5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2" y="28"/>
                    </a:lnTo>
                    <a:lnTo>
                      <a:pt x="42" y="34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96" y="68"/>
                    </a:lnTo>
                    <a:lnTo>
                      <a:pt x="114" y="78"/>
                    </a:lnTo>
                    <a:lnTo>
                      <a:pt x="136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70" y="94"/>
                    </a:lnTo>
                    <a:lnTo>
                      <a:pt x="198" y="94"/>
                    </a:lnTo>
                    <a:lnTo>
                      <a:pt x="226" y="90"/>
                    </a:lnTo>
                    <a:lnTo>
                      <a:pt x="252" y="82"/>
                    </a:lnTo>
                    <a:lnTo>
                      <a:pt x="252" y="82"/>
                    </a:lnTo>
                    <a:lnTo>
                      <a:pt x="260" y="80"/>
                    </a:lnTo>
                    <a:lnTo>
                      <a:pt x="268" y="74"/>
                    </a:lnTo>
                    <a:lnTo>
                      <a:pt x="290" y="58"/>
                    </a:lnTo>
                    <a:lnTo>
                      <a:pt x="290" y="58"/>
                    </a:lnTo>
                    <a:close/>
                    <a:moveTo>
                      <a:pt x="252" y="82"/>
                    </a:moveTo>
                    <a:lnTo>
                      <a:pt x="252" y="82"/>
                    </a:lnTo>
                    <a:lnTo>
                      <a:pt x="252" y="82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2" y="82"/>
                    </a:lnTo>
                    <a:lnTo>
                      <a:pt x="252" y="82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537"/>
              <p:cNvSpPr>
                <a:spLocks/>
              </p:cNvSpPr>
              <p:nvPr/>
            </p:nvSpPr>
            <p:spPr bwMode="auto">
              <a:xfrm>
                <a:off x="4126" y="766"/>
                <a:ext cx="334" cy="180"/>
              </a:xfrm>
              <a:custGeom>
                <a:avLst/>
                <a:gdLst>
                  <a:gd name="T0" fmla="*/ 226 w 334"/>
                  <a:gd name="T1" fmla="*/ 58 h 180"/>
                  <a:gd name="T2" fmla="*/ 226 w 334"/>
                  <a:gd name="T3" fmla="*/ 58 h 180"/>
                  <a:gd name="T4" fmla="*/ 204 w 334"/>
                  <a:gd name="T5" fmla="*/ 64 h 180"/>
                  <a:gd name="T6" fmla="*/ 180 w 334"/>
                  <a:gd name="T7" fmla="*/ 66 h 180"/>
                  <a:gd name="T8" fmla="*/ 150 w 334"/>
                  <a:gd name="T9" fmla="*/ 66 h 180"/>
                  <a:gd name="T10" fmla="*/ 118 w 334"/>
                  <a:gd name="T11" fmla="*/ 62 h 180"/>
                  <a:gd name="T12" fmla="*/ 118 w 334"/>
                  <a:gd name="T13" fmla="*/ 62 h 180"/>
                  <a:gd name="T14" fmla="*/ 98 w 334"/>
                  <a:gd name="T15" fmla="*/ 52 h 180"/>
                  <a:gd name="T16" fmla="*/ 80 w 334"/>
                  <a:gd name="T17" fmla="*/ 42 h 180"/>
                  <a:gd name="T18" fmla="*/ 48 w 334"/>
                  <a:gd name="T19" fmla="*/ 20 h 180"/>
                  <a:gd name="T20" fmla="*/ 34 w 334"/>
                  <a:gd name="T21" fmla="*/ 12 h 180"/>
                  <a:gd name="T22" fmla="*/ 22 w 334"/>
                  <a:gd name="T23" fmla="*/ 4 h 180"/>
                  <a:gd name="T24" fmla="*/ 12 w 334"/>
                  <a:gd name="T25" fmla="*/ 2 h 180"/>
                  <a:gd name="T26" fmla="*/ 8 w 334"/>
                  <a:gd name="T27" fmla="*/ 2 h 180"/>
                  <a:gd name="T28" fmla="*/ 6 w 334"/>
                  <a:gd name="T29" fmla="*/ 2 h 180"/>
                  <a:gd name="T30" fmla="*/ 6 w 334"/>
                  <a:gd name="T31" fmla="*/ 2 h 180"/>
                  <a:gd name="T32" fmla="*/ 2 w 334"/>
                  <a:gd name="T33" fmla="*/ 4 h 180"/>
                  <a:gd name="T34" fmla="*/ 0 w 334"/>
                  <a:gd name="T35" fmla="*/ 8 h 180"/>
                  <a:gd name="T36" fmla="*/ 0 w 334"/>
                  <a:gd name="T37" fmla="*/ 20 h 180"/>
                  <a:gd name="T38" fmla="*/ 2 w 334"/>
                  <a:gd name="T39" fmla="*/ 38 h 180"/>
                  <a:gd name="T40" fmla="*/ 6 w 334"/>
                  <a:gd name="T41" fmla="*/ 56 h 180"/>
                  <a:gd name="T42" fmla="*/ 12 w 334"/>
                  <a:gd name="T43" fmla="*/ 76 h 180"/>
                  <a:gd name="T44" fmla="*/ 20 w 334"/>
                  <a:gd name="T45" fmla="*/ 94 h 180"/>
                  <a:gd name="T46" fmla="*/ 30 w 334"/>
                  <a:gd name="T47" fmla="*/ 112 h 180"/>
                  <a:gd name="T48" fmla="*/ 40 w 334"/>
                  <a:gd name="T49" fmla="*/ 124 h 180"/>
                  <a:gd name="T50" fmla="*/ 40 w 334"/>
                  <a:gd name="T51" fmla="*/ 124 h 180"/>
                  <a:gd name="T52" fmla="*/ 62 w 334"/>
                  <a:gd name="T53" fmla="*/ 146 h 180"/>
                  <a:gd name="T54" fmla="*/ 74 w 334"/>
                  <a:gd name="T55" fmla="*/ 156 h 180"/>
                  <a:gd name="T56" fmla="*/ 88 w 334"/>
                  <a:gd name="T57" fmla="*/ 164 h 180"/>
                  <a:gd name="T58" fmla="*/ 104 w 334"/>
                  <a:gd name="T59" fmla="*/ 170 h 180"/>
                  <a:gd name="T60" fmla="*/ 122 w 334"/>
                  <a:gd name="T61" fmla="*/ 176 h 180"/>
                  <a:gd name="T62" fmla="*/ 144 w 334"/>
                  <a:gd name="T63" fmla="*/ 178 h 180"/>
                  <a:gd name="T64" fmla="*/ 168 w 334"/>
                  <a:gd name="T65" fmla="*/ 180 h 180"/>
                  <a:gd name="T66" fmla="*/ 168 w 334"/>
                  <a:gd name="T67" fmla="*/ 180 h 180"/>
                  <a:gd name="T68" fmla="*/ 194 w 334"/>
                  <a:gd name="T69" fmla="*/ 178 h 180"/>
                  <a:gd name="T70" fmla="*/ 216 w 334"/>
                  <a:gd name="T71" fmla="*/ 172 h 180"/>
                  <a:gd name="T72" fmla="*/ 234 w 334"/>
                  <a:gd name="T73" fmla="*/ 166 h 180"/>
                  <a:gd name="T74" fmla="*/ 252 w 334"/>
                  <a:gd name="T75" fmla="*/ 158 h 180"/>
                  <a:gd name="T76" fmla="*/ 268 w 334"/>
                  <a:gd name="T77" fmla="*/ 150 h 180"/>
                  <a:gd name="T78" fmla="*/ 282 w 334"/>
                  <a:gd name="T79" fmla="*/ 140 h 180"/>
                  <a:gd name="T80" fmla="*/ 294 w 334"/>
                  <a:gd name="T81" fmla="*/ 128 h 180"/>
                  <a:gd name="T82" fmla="*/ 304 w 334"/>
                  <a:gd name="T83" fmla="*/ 116 h 180"/>
                  <a:gd name="T84" fmla="*/ 312 w 334"/>
                  <a:gd name="T85" fmla="*/ 104 h 180"/>
                  <a:gd name="T86" fmla="*/ 320 w 334"/>
                  <a:gd name="T87" fmla="*/ 90 h 180"/>
                  <a:gd name="T88" fmla="*/ 324 w 334"/>
                  <a:gd name="T89" fmla="*/ 78 h 180"/>
                  <a:gd name="T90" fmla="*/ 330 w 334"/>
                  <a:gd name="T91" fmla="*/ 64 h 180"/>
                  <a:gd name="T92" fmla="*/ 334 w 334"/>
                  <a:gd name="T93" fmla="*/ 40 h 180"/>
                  <a:gd name="T94" fmla="*/ 334 w 334"/>
                  <a:gd name="T95" fmla="*/ 20 h 180"/>
                  <a:gd name="T96" fmla="*/ 334 w 334"/>
                  <a:gd name="T97" fmla="*/ 20 h 180"/>
                  <a:gd name="T98" fmla="*/ 334 w 334"/>
                  <a:gd name="T99" fmla="*/ 10 h 180"/>
                  <a:gd name="T100" fmla="*/ 330 w 334"/>
                  <a:gd name="T101" fmla="*/ 4 h 180"/>
                  <a:gd name="T102" fmla="*/ 326 w 334"/>
                  <a:gd name="T103" fmla="*/ 2 h 180"/>
                  <a:gd name="T104" fmla="*/ 320 w 334"/>
                  <a:gd name="T105" fmla="*/ 0 h 180"/>
                  <a:gd name="T106" fmla="*/ 312 w 334"/>
                  <a:gd name="T107" fmla="*/ 2 h 180"/>
                  <a:gd name="T108" fmla="*/ 306 w 334"/>
                  <a:gd name="T109" fmla="*/ 4 h 180"/>
                  <a:gd name="T110" fmla="*/ 288 w 334"/>
                  <a:gd name="T111" fmla="*/ 14 h 180"/>
                  <a:gd name="T112" fmla="*/ 252 w 334"/>
                  <a:gd name="T113" fmla="*/ 40 h 180"/>
                  <a:gd name="T114" fmla="*/ 238 w 334"/>
                  <a:gd name="T115" fmla="*/ 52 h 180"/>
                  <a:gd name="T116" fmla="*/ 226 w 334"/>
                  <a:gd name="T117" fmla="*/ 58 h 180"/>
                  <a:gd name="T118" fmla="*/ 226 w 334"/>
                  <a:gd name="T119" fmla="*/ 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4" h="180">
                    <a:moveTo>
                      <a:pt x="226" y="58"/>
                    </a:moveTo>
                    <a:lnTo>
                      <a:pt x="226" y="58"/>
                    </a:lnTo>
                    <a:lnTo>
                      <a:pt x="204" y="64"/>
                    </a:lnTo>
                    <a:lnTo>
                      <a:pt x="180" y="66"/>
                    </a:lnTo>
                    <a:lnTo>
                      <a:pt x="150" y="66"/>
                    </a:lnTo>
                    <a:lnTo>
                      <a:pt x="118" y="62"/>
                    </a:lnTo>
                    <a:lnTo>
                      <a:pt x="118" y="62"/>
                    </a:lnTo>
                    <a:lnTo>
                      <a:pt x="98" y="52"/>
                    </a:lnTo>
                    <a:lnTo>
                      <a:pt x="80" y="42"/>
                    </a:lnTo>
                    <a:lnTo>
                      <a:pt x="48" y="20"/>
                    </a:lnTo>
                    <a:lnTo>
                      <a:pt x="34" y="12"/>
                    </a:lnTo>
                    <a:lnTo>
                      <a:pt x="22" y="4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0"/>
                    </a:lnTo>
                    <a:lnTo>
                      <a:pt x="2" y="38"/>
                    </a:lnTo>
                    <a:lnTo>
                      <a:pt x="6" y="56"/>
                    </a:lnTo>
                    <a:lnTo>
                      <a:pt x="12" y="76"/>
                    </a:lnTo>
                    <a:lnTo>
                      <a:pt x="20" y="94"/>
                    </a:lnTo>
                    <a:lnTo>
                      <a:pt x="30" y="112"/>
                    </a:lnTo>
                    <a:lnTo>
                      <a:pt x="40" y="124"/>
                    </a:lnTo>
                    <a:lnTo>
                      <a:pt x="40" y="124"/>
                    </a:lnTo>
                    <a:lnTo>
                      <a:pt x="62" y="146"/>
                    </a:lnTo>
                    <a:lnTo>
                      <a:pt x="74" y="156"/>
                    </a:lnTo>
                    <a:lnTo>
                      <a:pt x="88" y="164"/>
                    </a:lnTo>
                    <a:lnTo>
                      <a:pt x="104" y="170"/>
                    </a:lnTo>
                    <a:lnTo>
                      <a:pt x="122" y="176"/>
                    </a:lnTo>
                    <a:lnTo>
                      <a:pt x="144" y="178"/>
                    </a:lnTo>
                    <a:lnTo>
                      <a:pt x="168" y="180"/>
                    </a:lnTo>
                    <a:lnTo>
                      <a:pt x="168" y="180"/>
                    </a:lnTo>
                    <a:lnTo>
                      <a:pt x="194" y="178"/>
                    </a:lnTo>
                    <a:lnTo>
                      <a:pt x="216" y="172"/>
                    </a:lnTo>
                    <a:lnTo>
                      <a:pt x="234" y="166"/>
                    </a:lnTo>
                    <a:lnTo>
                      <a:pt x="252" y="158"/>
                    </a:lnTo>
                    <a:lnTo>
                      <a:pt x="268" y="150"/>
                    </a:lnTo>
                    <a:lnTo>
                      <a:pt x="282" y="140"/>
                    </a:lnTo>
                    <a:lnTo>
                      <a:pt x="294" y="128"/>
                    </a:lnTo>
                    <a:lnTo>
                      <a:pt x="304" y="116"/>
                    </a:lnTo>
                    <a:lnTo>
                      <a:pt x="312" y="104"/>
                    </a:lnTo>
                    <a:lnTo>
                      <a:pt x="320" y="90"/>
                    </a:lnTo>
                    <a:lnTo>
                      <a:pt x="324" y="78"/>
                    </a:lnTo>
                    <a:lnTo>
                      <a:pt x="330" y="64"/>
                    </a:lnTo>
                    <a:lnTo>
                      <a:pt x="334" y="40"/>
                    </a:lnTo>
                    <a:lnTo>
                      <a:pt x="334" y="20"/>
                    </a:lnTo>
                    <a:lnTo>
                      <a:pt x="334" y="20"/>
                    </a:lnTo>
                    <a:lnTo>
                      <a:pt x="334" y="10"/>
                    </a:lnTo>
                    <a:lnTo>
                      <a:pt x="330" y="4"/>
                    </a:lnTo>
                    <a:lnTo>
                      <a:pt x="326" y="2"/>
                    </a:lnTo>
                    <a:lnTo>
                      <a:pt x="320" y="0"/>
                    </a:lnTo>
                    <a:lnTo>
                      <a:pt x="312" y="2"/>
                    </a:lnTo>
                    <a:lnTo>
                      <a:pt x="306" y="4"/>
                    </a:lnTo>
                    <a:lnTo>
                      <a:pt x="288" y="14"/>
                    </a:lnTo>
                    <a:lnTo>
                      <a:pt x="252" y="40"/>
                    </a:lnTo>
                    <a:lnTo>
                      <a:pt x="238" y="52"/>
                    </a:lnTo>
                    <a:lnTo>
                      <a:pt x="226" y="58"/>
                    </a:lnTo>
                    <a:lnTo>
                      <a:pt x="226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538"/>
              <p:cNvSpPr>
                <a:spLocks/>
              </p:cNvSpPr>
              <p:nvPr/>
            </p:nvSpPr>
            <p:spPr bwMode="auto">
              <a:xfrm>
                <a:off x="4258" y="890"/>
                <a:ext cx="38" cy="56"/>
              </a:xfrm>
              <a:custGeom>
                <a:avLst/>
                <a:gdLst>
                  <a:gd name="T0" fmla="*/ 18 w 38"/>
                  <a:gd name="T1" fmla="*/ 0 h 56"/>
                  <a:gd name="T2" fmla="*/ 18 w 38"/>
                  <a:gd name="T3" fmla="*/ 0 h 56"/>
                  <a:gd name="T4" fmla="*/ 18 w 38"/>
                  <a:gd name="T5" fmla="*/ 0 h 56"/>
                  <a:gd name="T6" fmla="*/ 26 w 38"/>
                  <a:gd name="T7" fmla="*/ 0 h 56"/>
                  <a:gd name="T8" fmla="*/ 32 w 38"/>
                  <a:gd name="T9" fmla="*/ 4 h 56"/>
                  <a:gd name="T10" fmla="*/ 36 w 38"/>
                  <a:gd name="T11" fmla="*/ 10 h 56"/>
                  <a:gd name="T12" fmla="*/ 38 w 38"/>
                  <a:gd name="T13" fmla="*/ 16 h 56"/>
                  <a:gd name="T14" fmla="*/ 38 w 38"/>
                  <a:gd name="T15" fmla="*/ 40 h 56"/>
                  <a:gd name="T16" fmla="*/ 38 w 38"/>
                  <a:gd name="T17" fmla="*/ 40 h 56"/>
                  <a:gd name="T18" fmla="*/ 36 w 38"/>
                  <a:gd name="T19" fmla="*/ 46 h 56"/>
                  <a:gd name="T20" fmla="*/ 32 w 38"/>
                  <a:gd name="T21" fmla="*/ 50 h 56"/>
                  <a:gd name="T22" fmla="*/ 26 w 38"/>
                  <a:gd name="T23" fmla="*/ 54 h 56"/>
                  <a:gd name="T24" fmla="*/ 18 w 38"/>
                  <a:gd name="T25" fmla="*/ 56 h 56"/>
                  <a:gd name="T26" fmla="*/ 18 w 38"/>
                  <a:gd name="T27" fmla="*/ 56 h 56"/>
                  <a:gd name="T28" fmla="*/ 18 w 38"/>
                  <a:gd name="T29" fmla="*/ 56 h 56"/>
                  <a:gd name="T30" fmla="*/ 10 w 38"/>
                  <a:gd name="T31" fmla="*/ 54 h 56"/>
                  <a:gd name="T32" fmla="*/ 4 w 38"/>
                  <a:gd name="T33" fmla="*/ 50 h 56"/>
                  <a:gd name="T34" fmla="*/ 0 w 38"/>
                  <a:gd name="T35" fmla="*/ 46 h 56"/>
                  <a:gd name="T36" fmla="*/ 0 w 38"/>
                  <a:gd name="T37" fmla="*/ 40 h 56"/>
                  <a:gd name="T38" fmla="*/ 0 w 38"/>
                  <a:gd name="T39" fmla="*/ 16 h 56"/>
                  <a:gd name="T40" fmla="*/ 0 w 38"/>
                  <a:gd name="T41" fmla="*/ 16 h 56"/>
                  <a:gd name="T42" fmla="*/ 0 w 38"/>
                  <a:gd name="T43" fmla="*/ 10 h 56"/>
                  <a:gd name="T44" fmla="*/ 4 w 38"/>
                  <a:gd name="T45" fmla="*/ 4 h 56"/>
                  <a:gd name="T46" fmla="*/ 10 w 38"/>
                  <a:gd name="T47" fmla="*/ 0 h 56"/>
                  <a:gd name="T48" fmla="*/ 18 w 38"/>
                  <a:gd name="T49" fmla="*/ 0 h 56"/>
                  <a:gd name="T50" fmla="*/ 18 w 38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56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6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6" y="46"/>
                    </a:lnTo>
                    <a:lnTo>
                      <a:pt x="32" y="50"/>
                    </a:lnTo>
                    <a:lnTo>
                      <a:pt x="26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0" y="54"/>
                    </a:lnTo>
                    <a:lnTo>
                      <a:pt x="4" y="50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539"/>
              <p:cNvSpPr>
                <a:spLocks noEditPoints="1"/>
              </p:cNvSpPr>
              <p:nvPr/>
            </p:nvSpPr>
            <p:spPr bwMode="auto">
              <a:xfrm>
                <a:off x="4256" y="888"/>
                <a:ext cx="42" cy="60"/>
              </a:xfrm>
              <a:custGeom>
                <a:avLst/>
                <a:gdLst>
                  <a:gd name="T0" fmla="*/ 0 w 42"/>
                  <a:gd name="T1" fmla="*/ 18 h 60"/>
                  <a:gd name="T2" fmla="*/ 0 w 42"/>
                  <a:gd name="T3" fmla="*/ 42 h 60"/>
                  <a:gd name="T4" fmla="*/ 0 w 42"/>
                  <a:gd name="T5" fmla="*/ 42 h 60"/>
                  <a:gd name="T6" fmla="*/ 0 w 42"/>
                  <a:gd name="T7" fmla="*/ 48 h 60"/>
                  <a:gd name="T8" fmla="*/ 6 w 42"/>
                  <a:gd name="T9" fmla="*/ 54 h 60"/>
                  <a:gd name="T10" fmla="*/ 12 w 42"/>
                  <a:gd name="T11" fmla="*/ 58 h 60"/>
                  <a:gd name="T12" fmla="*/ 20 w 42"/>
                  <a:gd name="T13" fmla="*/ 60 h 60"/>
                  <a:gd name="T14" fmla="*/ 20 w 42"/>
                  <a:gd name="T15" fmla="*/ 60 h 60"/>
                  <a:gd name="T16" fmla="*/ 28 w 42"/>
                  <a:gd name="T17" fmla="*/ 58 h 60"/>
                  <a:gd name="T18" fmla="*/ 36 w 42"/>
                  <a:gd name="T19" fmla="*/ 54 h 60"/>
                  <a:gd name="T20" fmla="*/ 40 w 42"/>
                  <a:gd name="T21" fmla="*/ 48 h 60"/>
                  <a:gd name="T22" fmla="*/ 42 w 42"/>
                  <a:gd name="T23" fmla="*/ 42 h 60"/>
                  <a:gd name="T24" fmla="*/ 42 w 42"/>
                  <a:gd name="T25" fmla="*/ 18 h 60"/>
                  <a:gd name="T26" fmla="*/ 42 w 42"/>
                  <a:gd name="T27" fmla="*/ 18 h 60"/>
                  <a:gd name="T28" fmla="*/ 40 w 42"/>
                  <a:gd name="T29" fmla="*/ 10 h 60"/>
                  <a:gd name="T30" fmla="*/ 36 w 42"/>
                  <a:gd name="T31" fmla="*/ 4 h 60"/>
                  <a:gd name="T32" fmla="*/ 28 w 42"/>
                  <a:gd name="T33" fmla="*/ 2 h 60"/>
                  <a:gd name="T34" fmla="*/ 20 w 42"/>
                  <a:gd name="T35" fmla="*/ 0 h 60"/>
                  <a:gd name="T36" fmla="*/ 20 w 42"/>
                  <a:gd name="T37" fmla="*/ 0 h 60"/>
                  <a:gd name="T38" fmla="*/ 12 w 42"/>
                  <a:gd name="T39" fmla="*/ 2 h 60"/>
                  <a:gd name="T40" fmla="*/ 6 w 42"/>
                  <a:gd name="T41" fmla="*/ 4 h 60"/>
                  <a:gd name="T42" fmla="*/ 0 w 42"/>
                  <a:gd name="T43" fmla="*/ 10 h 60"/>
                  <a:gd name="T44" fmla="*/ 0 w 42"/>
                  <a:gd name="T45" fmla="*/ 18 h 60"/>
                  <a:gd name="T46" fmla="*/ 0 w 42"/>
                  <a:gd name="T47" fmla="*/ 18 h 60"/>
                  <a:gd name="T48" fmla="*/ 4 w 42"/>
                  <a:gd name="T49" fmla="*/ 42 h 60"/>
                  <a:gd name="T50" fmla="*/ 4 w 42"/>
                  <a:gd name="T51" fmla="*/ 18 h 60"/>
                  <a:gd name="T52" fmla="*/ 4 w 42"/>
                  <a:gd name="T53" fmla="*/ 18 h 60"/>
                  <a:gd name="T54" fmla="*/ 4 w 42"/>
                  <a:gd name="T55" fmla="*/ 12 h 60"/>
                  <a:gd name="T56" fmla="*/ 8 w 42"/>
                  <a:gd name="T57" fmla="*/ 8 h 60"/>
                  <a:gd name="T58" fmla="*/ 14 w 42"/>
                  <a:gd name="T59" fmla="*/ 4 h 60"/>
                  <a:gd name="T60" fmla="*/ 20 w 42"/>
                  <a:gd name="T61" fmla="*/ 4 h 60"/>
                  <a:gd name="T62" fmla="*/ 20 w 42"/>
                  <a:gd name="T63" fmla="*/ 4 h 60"/>
                  <a:gd name="T64" fmla="*/ 28 w 42"/>
                  <a:gd name="T65" fmla="*/ 4 h 60"/>
                  <a:gd name="T66" fmla="*/ 32 w 42"/>
                  <a:gd name="T67" fmla="*/ 8 h 60"/>
                  <a:gd name="T68" fmla="*/ 36 w 42"/>
                  <a:gd name="T69" fmla="*/ 12 h 60"/>
                  <a:gd name="T70" fmla="*/ 38 w 42"/>
                  <a:gd name="T71" fmla="*/ 18 h 60"/>
                  <a:gd name="T72" fmla="*/ 38 w 42"/>
                  <a:gd name="T73" fmla="*/ 42 h 60"/>
                  <a:gd name="T74" fmla="*/ 38 w 42"/>
                  <a:gd name="T75" fmla="*/ 42 h 60"/>
                  <a:gd name="T76" fmla="*/ 36 w 42"/>
                  <a:gd name="T77" fmla="*/ 48 h 60"/>
                  <a:gd name="T78" fmla="*/ 32 w 42"/>
                  <a:gd name="T79" fmla="*/ 52 h 60"/>
                  <a:gd name="T80" fmla="*/ 28 w 42"/>
                  <a:gd name="T81" fmla="*/ 54 h 60"/>
                  <a:gd name="T82" fmla="*/ 20 w 42"/>
                  <a:gd name="T83" fmla="*/ 56 h 60"/>
                  <a:gd name="T84" fmla="*/ 20 w 42"/>
                  <a:gd name="T85" fmla="*/ 56 h 60"/>
                  <a:gd name="T86" fmla="*/ 14 w 42"/>
                  <a:gd name="T87" fmla="*/ 54 h 60"/>
                  <a:gd name="T88" fmla="*/ 8 w 42"/>
                  <a:gd name="T89" fmla="*/ 52 h 60"/>
                  <a:gd name="T90" fmla="*/ 4 w 42"/>
                  <a:gd name="T91" fmla="*/ 48 h 60"/>
                  <a:gd name="T92" fmla="*/ 4 w 42"/>
                  <a:gd name="T93" fmla="*/ 42 h 60"/>
                  <a:gd name="T94" fmla="*/ 4 w 42"/>
                  <a:gd name="T9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60">
                    <a:moveTo>
                      <a:pt x="0" y="18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12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8" y="58"/>
                    </a:lnTo>
                    <a:lnTo>
                      <a:pt x="36" y="54"/>
                    </a:lnTo>
                    <a:lnTo>
                      <a:pt x="40" y="48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4" y="42"/>
                    </a:moveTo>
                    <a:lnTo>
                      <a:pt x="4" y="18"/>
                    </a:lnTo>
                    <a:lnTo>
                      <a:pt x="4" y="18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2" y="8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4" y="42"/>
                    </a:lnTo>
                    <a:lnTo>
                      <a:pt x="4" y="4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40"/>
              <p:cNvSpPr>
                <a:spLocks/>
              </p:cNvSpPr>
              <p:nvPr/>
            </p:nvSpPr>
            <p:spPr bwMode="auto">
              <a:xfrm>
                <a:off x="4296" y="890"/>
                <a:ext cx="38" cy="56"/>
              </a:xfrm>
              <a:custGeom>
                <a:avLst/>
                <a:gdLst>
                  <a:gd name="T0" fmla="*/ 18 w 38"/>
                  <a:gd name="T1" fmla="*/ 0 h 56"/>
                  <a:gd name="T2" fmla="*/ 18 w 38"/>
                  <a:gd name="T3" fmla="*/ 0 h 56"/>
                  <a:gd name="T4" fmla="*/ 18 w 38"/>
                  <a:gd name="T5" fmla="*/ 0 h 56"/>
                  <a:gd name="T6" fmla="*/ 26 w 38"/>
                  <a:gd name="T7" fmla="*/ 0 h 56"/>
                  <a:gd name="T8" fmla="*/ 32 w 38"/>
                  <a:gd name="T9" fmla="*/ 4 h 56"/>
                  <a:gd name="T10" fmla="*/ 36 w 38"/>
                  <a:gd name="T11" fmla="*/ 10 h 56"/>
                  <a:gd name="T12" fmla="*/ 38 w 38"/>
                  <a:gd name="T13" fmla="*/ 16 h 56"/>
                  <a:gd name="T14" fmla="*/ 38 w 38"/>
                  <a:gd name="T15" fmla="*/ 40 h 56"/>
                  <a:gd name="T16" fmla="*/ 38 w 38"/>
                  <a:gd name="T17" fmla="*/ 40 h 56"/>
                  <a:gd name="T18" fmla="*/ 36 w 38"/>
                  <a:gd name="T19" fmla="*/ 46 h 56"/>
                  <a:gd name="T20" fmla="*/ 32 w 38"/>
                  <a:gd name="T21" fmla="*/ 50 h 56"/>
                  <a:gd name="T22" fmla="*/ 26 w 38"/>
                  <a:gd name="T23" fmla="*/ 54 h 56"/>
                  <a:gd name="T24" fmla="*/ 18 w 38"/>
                  <a:gd name="T25" fmla="*/ 56 h 56"/>
                  <a:gd name="T26" fmla="*/ 18 w 38"/>
                  <a:gd name="T27" fmla="*/ 56 h 56"/>
                  <a:gd name="T28" fmla="*/ 18 w 38"/>
                  <a:gd name="T29" fmla="*/ 56 h 56"/>
                  <a:gd name="T30" fmla="*/ 10 w 38"/>
                  <a:gd name="T31" fmla="*/ 54 h 56"/>
                  <a:gd name="T32" fmla="*/ 4 w 38"/>
                  <a:gd name="T33" fmla="*/ 50 h 56"/>
                  <a:gd name="T34" fmla="*/ 0 w 38"/>
                  <a:gd name="T35" fmla="*/ 46 h 56"/>
                  <a:gd name="T36" fmla="*/ 0 w 38"/>
                  <a:gd name="T37" fmla="*/ 40 h 56"/>
                  <a:gd name="T38" fmla="*/ 0 w 38"/>
                  <a:gd name="T39" fmla="*/ 16 h 56"/>
                  <a:gd name="T40" fmla="*/ 0 w 38"/>
                  <a:gd name="T41" fmla="*/ 16 h 56"/>
                  <a:gd name="T42" fmla="*/ 0 w 38"/>
                  <a:gd name="T43" fmla="*/ 10 h 56"/>
                  <a:gd name="T44" fmla="*/ 4 w 38"/>
                  <a:gd name="T45" fmla="*/ 4 h 56"/>
                  <a:gd name="T46" fmla="*/ 10 w 38"/>
                  <a:gd name="T47" fmla="*/ 0 h 56"/>
                  <a:gd name="T48" fmla="*/ 18 w 38"/>
                  <a:gd name="T49" fmla="*/ 0 h 56"/>
                  <a:gd name="T50" fmla="*/ 18 w 38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56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6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6" y="46"/>
                    </a:lnTo>
                    <a:lnTo>
                      <a:pt x="32" y="50"/>
                    </a:lnTo>
                    <a:lnTo>
                      <a:pt x="26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0" y="54"/>
                    </a:lnTo>
                    <a:lnTo>
                      <a:pt x="4" y="50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541"/>
              <p:cNvSpPr>
                <a:spLocks noEditPoints="1"/>
              </p:cNvSpPr>
              <p:nvPr/>
            </p:nvSpPr>
            <p:spPr bwMode="auto">
              <a:xfrm>
                <a:off x="4294" y="888"/>
                <a:ext cx="42" cy="60"/>
              </a:xfrm>
              <a:custGeom>
                <a:avLst/>
                <a:gdLst>
                  <a:gd name="T0" fmla="*/ 20 w 42"/>
                  <a:gd name="T1" fmla="*/ 0 h 60"/>
                  <a:gd name="T2" fmla="*/ 20 w 42"/>
                  <a:gd name="T3" fmla="*/ 0 h 60"/>
                  <a:gd name="T4" fmla="*/ 12 w 42"/>
                  <a:gd name="T5" fmla="*/ 0 h 60"/>
                  <a:gd name="T6" fmla="*/ 6 w 42"/>
                  <a:gd name="T7" fmla="*/ 4 h 60"/>
                  <a:gd name="T8" fmla="*/ 0 w 42"/>
                  <a:gd name="T9" fmla="*/ 10 h 60"/>
                  <a:gd name="T10" fmla="*/ 0 w 42"/>
                  <a:gd name="T11" fmla="*/ 18 h 60"/>
                  <a:gd name="T12" fmla="*/ 0 w 42"/>
                  <a:gd name="T13" fmla="*/ 42 h 60"/>
                  <a:gd name="T14" fmla="*/ 0 w 42"/>
                  <a:gd name="T15" fmla="*/ 42 h 60"/>
                  <a:gd name="T16" fmla="*/ 0 w 42"/>
                  <a:gd name="T17" fmla="*/ 48 h 60"/>
                  <a:gd name="T18" fmla="*/ 6 w 42"/>
                  <a:gd name="T19" fmla="*/ 54 h 60"/>
                  <a:gd name="T20" fmla="*/ 12 w 42"/>
                  <a:gd name="T21" fmla="*/ 58 h 60"/>
                  <a:gd name="T22" fmla="*/ 20 w 42"/>
                  <a:gd name="T23" fmla="*/ 60 h 60"/>
                  <a:gd name="T24" fmla="*/ 20 w 42"/>
                  <a:gd name="T25" fmla="*/ 60 h 60"/>
                  <a:gd name="T26" fmla="*/ 28 w 42"/>
                  <a:gd name="T27" fmla="*/ 58 h 60"/>
                  <a:gd name="T28" fmla="*/ 36 w 42"/>
                  <a:gd name="T29" fmla="*/ 54 h 60"/>
                  <a:gd name="T30" fmla="*/ 40 w 42"/>
                  <a:gd name="T31" fmla="*/ 48 h 60"/>
                  <a:gd name="T32" fmla="*/ 42 w 42"/>
                  <a:gd name="T33" fmla="*/ 42 h 60"/>
                  <a:gd name="T34" fmla="*/ 42 w 42"/>
                  <a:gd name="T35" fmla="*/ 18 h 60"/>
                  <a:gd name="T36" fmla="*/ 42 w 42"/>
                  <a:gd name="T37" fmla="*/ 18 h 60"/>
                  <a:gd name="T38" fmla="*/ 40 w 42"/>
                  <a:gd name="T39" fmla="*/ 10 h 60"/>
                  <a:gd name="T40" fmla="*/ 36 w 42"/>
                  <a:gd name="T41" fmla="*/ 4 h 60"/>
                  <a:gd name="T42" fmla="*/ 28 w 42"/>
                  <a:gd name="T43" fmla="*/ 0 h 60"/>
                  <a:gd name="T44" fmla="*/ 20 w 42"/>
                  <a:gd name="T45" fmla="*/ 0 h 60"/>
                  <a:gd name="T46" fmla="*/ 20 w 42"/>
                  <a:gd name="T47" fmla="*/ 0 h 60"/>
                  <a:gd name="T48" fmla="*/ 4 w 42"/>
                  <a:gd name="T49" fmla="*/ 42 h 60"/>
                  <a:gd name="T50" fmla="*/ 4 w 42"/>
                  <a:gd name="T51" fmla="*/ 18 h 60"/>
                  <a:gd name="T52" fmla="*/ 4 w 42"/>
                  <a:gd name="T53" fmla="*/ 18 h 60"/>
                  <a:gd name="T54" fmla="*/ 4 w 42"/>
                  <a:gd name="T55" fmla="*/ 12 h 60"/>
                  <a:gd name="T56" fmla="*/ 8 w 42"/>
                  <a:gd name="T57" fmla="*/ 8 h 60"/>
                  <a:gd name="T58" fmla="*/ 14 w 42"/>
                  <a:gd name="T59" fmla="*/ 4 h 60"/>
                  <a:gd name="T60" fmla="*/ 20 w 42"/>
                  <a:gd name="T61" fmla="*/ 4 h 60"/>
                  <a:gd name="T62" fmla="*/ 20 w 42"/>
                  <a:gd name="T63" fmla="*/ 4 h 60"/>
                  <a:gd name="T64" fmla="*/ 26 w 42"/>
                  <a:gd name="T65" fmla="*/ 4 h 60"/>
                  <a:gd name="T66" fmla="*/ 32 w 42"/>
                  <a:gd name="T67" fmla="*/ 8 h 60"/>
                  <a:gd name="T68" fmla="*/ 36 w 42"/>
                  <a:gd name="T69" fmla="*/ 12 h 60"/>
                  <a:gd name="T70" fmla="*/ 38 w 42"/>
                  <a:gd name="T71" fmla="*/ 18 h 60"/>
                  <a:gd name="T72" fmla="*/ 38 w 42"/>
                  <a:gd name="T73" fmla="*/ 42 h 60"/>
                  <a:gd name="T74" fmla="*/ 38 w 42"/>
                  <a:gd name="T75" fmla="*/ 42 h 60"/>
                  <a:gd name="T76" fmla="*/ 36 w 42"/>
                  <a:gd name="T77" fmla="*/ 48 h 60"/>
                  <a:gd name="T78" fmla="*/ 32 w 42"/>
                  <a:gd name="T79" fmla="*/ 52 h 60"/>
                  <a:gd name="T80" fmla="*/ 26 w 42"/>
                  <a:gd name="T81" fmla="*/ 54 h 60"/>
                  <a:gd name="T82" fmla="*/ 20 w 42"/>
                  <a:gd name="T83" fmla="*/ 56 h 60"/>
                  <a:gd name="T84" fmla="*/ 20 w 42"/>
                  <a:gd name="T85" fmla="*/ 56 h 60"/>
                  <a:gd name="T86" fmla="*/ 14 w 42"/>
                  <a:gd name="T87" fmla="*/ 54 h 60"/>
                  <a:gd name="T88" fmla="*/ 8 w 42"/>
                  <a:gd name="T89" fmla="*/ 52 h 60"/>
                  <a:gd name="T90" fmla="*/ 4 w 42"/>
                  <a:gd name="T91" fmla="*/ 48 h 60"/>
                  <a:gd name="T92" fmla="*/ 4 w 42"/>
                  <a:gd name="T93" fmla="*/ 42 h 60"/>
                  <a:gd name="T94" fmla="*/ 4 w 42"/>
                  <a:gd name="T9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60">
                    <a:moveTo>
                      <a:pt x="20" y="0"/>
                    </a:moveTo>
                    <a:lnTo>
                      <a:pt x="20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12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8" y="58"/>
                    </a:lnTo>
                    <a:lnTo>
                      <a:pt x="36" y="54"/>
                    </a:lnTo>
                    <a:lnTo>
                      <a:pt x="40" y="48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4" y="42"/>
                    </a:moveTo>
                    <a:lnTo>
                      <a:pt x="4" y="18"/>
                    </a:lnTo>
                    <a:lnTo>
                      <a:pt x="4" y="18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6" y="4"/>
                    </a:lnTo>
                    <a:lnTo>
                      <a:pt x="32" y="8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6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4" y="42"/>
                    </a:lnTo>
                    <a:lnTo>
                      <a:pt x="4" y="4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542"/>
              <p:cNvSpPr>
                <a:spLocks/>
              </p:cNvSpPr>
              <p:nvPr/>
            </p:nvSpPr>
            <p:spPr bwMode="auto">
              <a:xfrm>
                <a:off x="4416" y="836"/>
                <a:ext cx="22" cy="42"/>
              </a:xfrm>
              <a:custGeom>
                <a:avLst/>
                <a:gdLst>
                  <a:gd name="T0" fmla="*/ 10 w 22"/>
                  <a:gd name="T1" fmla="*/ 0 h 42"/>
                  <a:gd name="T2" fmla="*/ 12 w 22"/>
                  <a:gd name="T3" fmla="*/ 0 h 42"/>
                  <a:gd name="T4" fmla="*/ 12 w 22"/>
                  <a:gd name="T5" fmla="*/ 0 h 42"/>
                  <a:gd name="T6" fmla="*/ 16 w 22"/>
                  <a:gd name="T7" fmla="*/ 0 h 42"/>
                  <a:gd name="T8" fmla="*/ 20 w 22"/>
                  <a:gd name="T9" fmla="*/ 2 h 42"/>
                  <a:gd name="T10" fmla="*/ 22 w 22"/>
                  <a:gd name="T11" fmla="*/ 4 h 42"/>
                  <a:gd name="T12" fmla="*/ 22 w 22"/>
                  <a:gd name="T13" fmla="*/ 8 h 42"/>
                  <a:gd name="T14" fmla="*/ 22 w 22"/>
                  <a:gd name="T15" fmla="*/ 30 h 42"/>
                  <a:gd name="T16" fmla="*/ 22 w 22"/>
                  <a:gd name="T17" fmla="*/ 30 h 42"/>
                  <a:gd name="T18" fmla="*/ 22 w 22"/>
                  <a:gd name="T19" fmla="*/ 34 h 42"/>
                  <a:gd name="T20" fmla="*/ 20 w 22"/>
                  <a:gd name="T21" fmla="*/ 38 h 42"/>
                  <a:gd name="T22" fmla="*/ 16 w 22"/>
                  <a:gd name="T23" fmla="*/ 40 h 42"/>
                  <a:gd name="T24" fmla="*/ 12 w 22"/>
                  <a:gd name="T25" fmla="*/ 42 h 42"/>
                  <a:gd name="T26" fmla="*/ 10 w 22"/>
                  <a:gd name="T27" fmla="*/ 42 h 42"/>
                  <a:gd name="T28" fmla="*/ 10 w 22"/>
                  <a:gd name="T29" fmla="*/ 42 h 42"/>
                  <a:gd name="T30" fmla="*/ 6 w 22"/>
                  <a:gd name="T31" fmla="*/ 42 h 42"/>
                  <a:gd name="T32" fmla="*/ 2 w 22"/>
                  <a:gd name="T33" fmla="*/ 40 h 42"/>
                  <a:gd name="T34" fmla="*/ 0 w 22"/>
                  <a:gd name="T35" fmla="*/ 38 h 42"/>
                  <a:gd name="T36" fmla="*/ 0 w 22"/>
                  <a:gd name="T37" fmla="*/ 34 h 42"/>
                  <a:gd name="T38" fmla="*/ 0 w 22"/>
                  <a:gd name="T39" fmla="*/ 12 h 42"/>
                  <a:gd name="T40" fmla="*/ 0 w 22"/>
                  <a:gd name="T41" fmla="*/ 12 h 42"/>
                  <a:gd name="T42" fmla="*/ 0 w 22"/>
                  <a:gd name="T43" fmla="*/ 8 h 42"/>
                  <a:gd name="T44" fmla="*/ 2 w 22"/>
                  <a:gd name="T45" fmla="*/ 4 h 42"/>
                  <a:gd name="T46" fmla="*/ 6 w 22"/>
                  <a:gd name="T47" fmla="*/ 2 h 42"/>
                  <a:gd name="T48" fmla="*/ 10 w 22"/>
                  <a:gd name="T49" fmla="*/ 0 h 42"/>
                  <a:gd name="T50" fmla="*/ 10 w 22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42">
                    <a:moveTo>
                      <a:pt x="10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543"/>
              <p:cNvSpPr>
                <a:spLocks noEditPoints="1"/>
              </p:cNvSpPr>
              <p:nvPr/>
            </p:nvSpPr>
            <p:spPr bwMode="auto">
              <a:xfrm>
                <a:off x="4414" y="834"/>
                <a:ext cx="26" cy="46"/>
              </a:xfrm>
              <a:custGeom>
                <a:avLst/>
                <a:gdLst>
                  <a:gd name="T0" fmla="*/ 14 w 26"/>
                  <a:gd name="T1" fmla="*/ 0 h 46"/>
                  <a:gd name="T2" fmla="*/ 12 w 26"/>
                  <a:gd name="T3" fmla="*/ 0 h 46"/>
                  <a:gd name="T4" fmla="*/ 12 w 26"/>
                  <a:gd name="T5" fmla="*/ 0 h 46"/>
                  <a:gd name="T6" fmla="*/ 8 w 26"/>
                  <a:gd name="T7" fmla="*/ 2 h 46"/>
                  <a:gd name="T8" fmla="*/ 4 w 26"/>
                  <a:gd name="T9" fmla="*/ 6 h 46"/>
                  <a:gd name="T10" fmla="*/ 2 w 26"/>
                  <a:gd name="T11" fmla="*/ 10 h 46"/>
                  <a:gd name="T12" fmla="*/ 0 w 26"/>
                  <a:gd name="T13" fmla="*/ 14 h 46"/>
                  <a:gd name="T14" fmla="*/ 0 w 26"/>
                  <a:gd name="T15" fmla="*/ 36 h 46"/>
                  <a:gd name="T16" fmla="*/ 0 w 26"/>
                  <a:gd name="T17" fmla="*/ 36 h 46"/>
                  <a:gd name="T18" fmla="*/ 2 w 26"/>
                  <a:gd name="T19" fmla="*/ 40 h 46"/>
                  <a:gd name="T20" fmla="*/ 4 w 26"/>
                  <a:gd name="T21" fmla="*/ 44 h 46"/>
                  <a:gd name="T22" fmla="*/ 4 w 26"/>
                  <a:gd name="T23" fmla="*/ 44 h 46"/>
                  <a:gd name="T24" fmla="*/ 8 w 26"/>
                  <a:gd name="T25" fmla="*/ 46 h 46"/>
                  <a:gd name="T26" fmla="*/ 12 w 26"/>
                  <a:gd name="T27" fmla="*/ 46 h 46"/>
                  <a:gd name="T28" fmla="*/ 14 w 26"/>
                  <a:gd name="T29" fmla="*/ 44 h 46"/>
                  <a:gd name="T30" fmla="*/ 14 w 26"/>
                  <a:gd name="T31" fmla="*/ 44 h 46"/>
                  <a:gd name="T32" fmla="*/ 18 w 26"/>
                  <a:gd name="T33" fmla="*/ 44 h 46"/>
                  <a:gd name="T34" fmla="*/ 22 w 26"/>
                  <a:gd name="T35" fmla="*/ 40 h 46"/>
                  <a:gd name="T36" fmla="*/ 24 w 26"/>
                  <a:gd name="T37" fmla="*/ 36 h 46"/>
                  <a:gd name="T38" fmla="*/ 26 w 26"/>
                  <a:gd name="T39" fmla="*/ 32 h 46"/>
                  <a:gd name="T40" fmla="*/ 26 w 26"/>
                  <a:gd name="T41" fmla="*/ 10 h 46"/>
                  <a:gd name="T42" fmla="*/ 26 w 26"/>
                  <a:gd name="T43" fmla="*/ 10 h 46"/>
                  <a:gd name="T44" fmla="*/ 24 w 26"/>
                  <a:gd name="T45" fmla="*/ 6 h 46"/>
                  <a:gd name="T46" fmla="*/ 22 w 26"/>
                  <a:gd name="T47" fmla="*/ 2 h 46"/>
                  <a:gd name="T48" fmla="*/ 22 w 26"/>
                  <a:gd name="T49" fmla="*/ 2 h 46"/>
                  <a:gd name="T50" fmla="*/ 18 w 26"/>
                  <a:gd name="T51" fmla="*/ 0 h 46"/>
                  <a:gd name="T52" fmla="*/ 14 w 26"/>
                  <a:gd name="T53" fmla="*/ 0 h 46"/>
                  <a:gd name="T54" fmla="*/ 14 w 26"/>
                  <a:gd name="T55" fmla="*/ 0 h 46"/>
                  <a:gd name="T56" fmla="*/ 6 w 26"/>
                  <a:gd name="T57" fmla="*/ 42 h 46"/>
                  <a:gd name="T58" fmla="*/ 6 w 26"/>
                  <a:gd name="T59" fmla="*/ 42 h 46"/>
                  <a:gd name="T60" fmla="*/ 4 w 26"/>
                  <a:gd name="T61" fmla="*/ 38 h 46"/>
                  <a:gd name="T62" fmla="*/ 4 w 26"/>
                  <a:gd name="T63" fmla="*/ 36 h 46"/>
                  <a:gd name="T64" fmla="*/ 4 w 26"/>
                  <a:gd name="T65" fmla="*/ 14 h 46"/>
                  <a:gd name="T66" fmla="*/ 4 w 26"/>
                  <a:gd name="T67" fmla="*/ 14 h 46"/>
                  <a:gd name="T68" fmla="*/ 4 w 26"/>
                  <a:gd name="T69" fmla="*/ 10 h 46"/>
                  <a:gd name="T70" fmla="*/ 6 w 26"/>
                  <a:gd name="T71" fmla="*/ 6 h 46"/>
                  <a:gd name="T72" fmla="*/ 8 w 26"/>
                  <a:gd name="T73" fmla="*/ 4 h 46"/>
                  <a:gd name="T74" fmla="*/ 12 w 26"/>
                  <a:gd name="T75" fmla="*/ 4 h 46"/>
                  <a:gd name="T76" fmla="*/ 14 w 26"/>
                  <a:gd name="T77" fmla="*/ 2 h 46"/>
                  <a:gd name="T78" fmla="*/ 14 w 26"/>
                  <a:gd name="T79" fmla="*/ 2 h 46"/>
                  <a:gd name="T80" fmla="*/ 18 w 26"/>
                  <a:gd name="T81" fmla="*/ 2 h 46"/>
                  <a:gd name="T82" fmla="*/ 20 w 26"/>
                  <a:gd name="T83" fmla="*/ 4 h 46"/>
                  <a:gd name="T84" fmla="*/ 20 w 26"/>
                  <a:gd name="T85" fmla="*/ 4 h 46"/>
                  <a:gd name="T86" fmla="*/ 22 w 26"/>
                  <a:gd name="T87" fmla="*/ 6 h 46"/>
                  <a:gd name="T88" fmla="*/ 22 w 26"/>
                  <a:gd name="T89" fmla="*/ 10 h 46"/>
                  <a:gd name="T90" fmla="*/ 22 w 26"/>
                  <a:gd name="T91" fmla="*/ 32 h 46"/>
                  <a:gd name="T92" fmla="*/ 22 w 26"/>
                  <a:gd name="T93" fmla="*/ 32 h 46"/>
                  <a:gd name="T94" fmla="*/ 22 w 26"/>
                  <a:gd name="T95" fmla="*/ 36 h 46"/>
                  <a:gd name="T96" fmla="*/ 20 w 26"/>
                  <a:gd name="T97" fmla="*/ 38 h 46"/>
                  <a:gd name="T98" fmla="*/ 18 w 26"/>
                  <a:gd name="T99" fmla="*/ 42 h 46"/>
                  <a:gd name="T100" fmla="*/ 14 w 26"/>
                  <a:gd name="T101" fmla="*/ 42 h 46"/>
                  <a:gd name="T102" fmla="*/ 12 w 26"/>
                  <a:gd name="T103" fmla="*/ 42 h 46"/>
                  <a:gd name="T104" fmla="*/ 12 w 26"/>
                  <a:gd name="T105" fmla="*/ 42 h 46"/>
                  <a:gd name="T106" fmla="*/ 8 w 26"/>
                  <a:gd name="T107" fmla="*/ 42 h 46"/>
                  <a:gd name="T108" fmla="*/ 6 w 26"/>
                  <a:gd name="T109" fmla="*/ 42 h 46"/>
                  <a:gd name="T110" fmla="*/ 6 w 26"/>
                  <a:gd name="T111" fmla="*/ 42 h 46"/>
                  <a:gd name="T112" fmla="*/ 12 w 26"/>
                  <a:gd name="T113" fmla="*/ 0 h 46"/>
                  <a:gd name="T114" fmla="*/ 12 w 26"/>
                  <a:gd name="T115" fmla="*/ 0 h 46"/>
                  <a:gd name="T116" fmla="*/ 12 w 26"/>
                  <a:gd name="T1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46">
                    <a:moveTo>
                      <a:pt x="14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8" y="46"/>
                    </a:lnTo>
                    <a:lnTo>
                      <a:pt x="12" y="46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2" y="36"/>
                    </a:lnTo>
                    <a:lnTo>
                      <a:pt x="20" y="38"/>
                    </a:lnTo>
                    <a:lnTo>
                      <a:pt x="18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44"/>
              <p:cNvSpPr>
                <a:spLocks/>
              </p:cNvSpPr>
              <p:nvPr/>
            </p:nvSpPr>
            <p:spPr bwMode="auto">
              <a:xfrm>
                <a:off x="4392" y="852"/>
                <a:ext cx="26" cy="50"/>
              </a:xfrm>
              <a:custGeom>
                <a:avLst/>
                <a:gdLst>
                  <a:gd name="T0" fmla="*/ 10 w 26"/>
                  <a:gd name="T1" fmla="*/ 0 h 50"/>
                  <a:gd name="T2" fmla="*/ 14 w 26"/>
                  <a:gd name="T3" fmla="*/ 0 h 50"/>
                  <a:gd name="T4" fmla="*/ 14 w 26"/>
                  <a:gd name="T5" fmla="*/ 0 h 50"/>
                  <a:gd name="T6" fmla="*/ 18 w 26"/>
                  <a:gd name="T7" fmla="*/ 0 h 50"/>
                  <a:gd name="T8" fmla="*/ 22 w 26"/>
                  <a:gd name="T9" fmla="*/ 2 h 50"/>
                  <a:gd name="T10" fmla="*/ 24 w 26"/>
                  <a:gd name="T11" fmla="*/ 6 h 50"/>
                  <a:gd name="T12" fmla="*/ 26 w 26"/>
                  <a:gd name="T13" fmla="*/ 10 h 50"/>
                  <a:gd name="T14" fmla="*/ 26 w 26"/>
                  <a:gd name="T15" fmla="*/ 34 h 50"/>
                  <a:gd name="T16" fmla="*/ 26 w 26"/>
                  <a:gd name="T17" fmla="*/ 34 h 50"/>
                  <a:gd name="T18" fmla="*/ 24 w 26"/>
                  <a:gd name="T19" fmla="*/ 40 h 50"/>
                  <a:gd name="T20" fmla="*/ 22 w 26"/>
                  <a:gd name="T21" fmla="*/ 44 h 50"/>
                  <a:gd name="T22" fmla="*/ 18 w 26"/>
                  <a:gd name="T23" fmla="*/ 48 h 50"/>
                  <a:gd name="T24" fmla="*/ 14 w 26"/>
                  <a:gd name="T25" fmla="*/ 50 h 50"/>
                  <a:gd name="T26" fmla="*/ 10 w 26"/>
                  <a:gd name="T27" fmla="*/ 50 h 50"/>
                  <a:gd name="T28" fmla="*/ 10 w 26"/>
                  <a:gd name="T29" fmla="*/ 50 h 50"/>
                  <a:gd name="T30" fmla="*/ 6 w 26"/>
                  <a:gd name="T31" fmla="*/ 50 h 50"/>
                  <a:gd name="T32" fmla="*/ 2 w 26"/>
                  <a:gd name="T33" fmla="*/ 48 h 50"/>
                  <a:gd name="T34" fmla="*/ 0 w 26"/>
                  <a:gd name="T35" fmla="*/ 44 h 50"/>
                  <a:gd name="T36" fmla="*/ 0 w 26"/>
                  <a:gd name="T37" fmla="*/ 40 h 50"/>
                  <a:gd name="T38" fmla="*/ 0 w 26"/>
                  <a:gd name="T39" fmla="*/ 14 h 50"/>
                  <a:gd name="T40" fmla="*/ 0 w 26"/>
                  <a:gd name="T41" fmla="*/ 14 h 50"/>
                  <a:gd name="T42" fmla="*/ 0 w 26"/>
                  <a:gd name="T43" fmla="*/ 10 h 50"/>
                  <a:gd name="T44" fmla="*/ 2 w 26"/>
                  <a:gd name="T45" fmla="*/ 6 h 50"/>
                  <a:gd name="T46" fmla="*/ 6 w 26"/>
                  <a:gd name="T47" fmla="*/ 2 h 50"/>
                  <a:gd name="T48" fmla="*/ 10 w 26"/>
                  <a:gd name="T49" fmla="*/ 0 h 50"/>
                  <a:gd name="T50" fmla="*/ 10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4" y="40"/>
                    </a:lnTo>
                    <a:lnTo>
                      <a:pt x="22" y="44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545"/>
              <p:cNvSpPr>
                <a:spLocks noEditPoints="1"/>
              </p:cNvSpPr>
              <p:nvPr/>
            </p:nvSpPr>
            <p:spPr bwMode="auto">
              <a:xfrm>
                <a:off x="4390" y="850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8 w 28"/>
                  <a:gd name="T7" fmla="*/ 2 h 54"/>
                  <a:gd name="T8" fmla="*/ 4 w 28"/>
                  <a:gd name="T9" fmla="*/ 6 h 54"/>
                  <a:gd name="T10" fmla="*/ 0 w 28"/>
                  <a:gd name="T11" fmla="*/ 10 h 54"/>
                  <a:gd name="T12" fmla="*/ 0 w 28"/>
                  <a:gd name="T13" fmla="*/ 16 h 54"/>
                  <a:gd name="T14" fmla="*/ 0 w 28"/>
                  <a:gd name="T15" fmla="*/ 42 h 54"/>
                  <a:gd name="T16" fmla="*/ 0 w 28"/>
                  <a:gd name="T17" fmla="*/ 42 h 54"/>
                  <a:gd name="T18" fmla="*/ 0 w 28"/>
                  <a:gd name="T19" fmla="*/ 46 h 54"/>
                  <a:gd name="T20" fmla="*/ 4 w 28"/>
                  <a:gd name="T21" fmla="*/ 50 h 54"/>
                  <a:gd name="T22" fmla="*/ 4 w 28"/>
                  <a:gd name="T23" fmla="*/ 50 h 54"/>
                  <a:gd name="T24" fmla="*/ 8 w 28"/>
                  <a:gd name="T25" fmla="*/ 54 h 54"/>
                  <a:gd name="T26" fmla="*/ 12 w 28"/>
                  <a:gd name="T27" fmla="*/ 54 h 54"/>
                  <a:gd name="T28" fmla="*/ 12 w 28"/>
                  <a:gd name="T29" fmla="*/ 54 h 54"/>
                  <a:gd name="T30" fmla="*/ 16 w 28"/>
                  <a:gd name="T31" fmla="*/ 52 h 54"/>
                  <a:gd name="T32" fmla="*/ 16 w 28"/>
                  <a:gd name="T33" fmla="*/ 52 h 54"/>
                  <a:gd name="T34" fmla="*/ 20 w 28"/>
                  <a:gd name="T35" fmla="*/ 52 h 54"/>
                  <a:gd name="T36" fmla="*/ 26 w 28"/>
                  <a:gd name="T37" fmla="*/ 48 h 54"/>
                  <a:gd name="T38" fmla="*/ 28 w 28"/>
                  <a:gd name="T39" fmla="*/ 42 h 54"/>
                  <a:gd name="T40" fmla="*/ 28 w 28"/>
                  <a:gd name="T41" fmla="*/ 36 h 54"/>
                  <a:gd name="T42" fmla="*/ 28 w 28"/>
                  <a:gd name="T43" fmla="*/ 12 h 54"/>
                  <a:gd name="T44" fmla="*/ 28 w 28"/>
                  <a:gd name="T45" fmla="*/ 12 h 54"/>
                  <a:gd name="T46" fmla="*/ 28 w 28"/>
                  <a:gd name="T47" fmla="*/ 6 h 54"/>
                  <a:gd name="T48" fmla="*/ 24 w 28"/>
                  <a:gd name="T49" fmla="*/ 2 h 54"/>
                  <a:gd name="T50" fmla="*/ 24 w 28"/>
                  <a:gd name="T51" fmla="*/ 2 h 54"/>
                  <a:gd name="T52" fmla="*/ 20 w 28"/>
                  <a:gd name="T53" fmla="*/ 0 h 54"/>
                  <a:gd name="T54" fmla="*/ 16 w 28"/>
                  <a:gd name="T55" fmla="*/ 0 h 54"/>
                  <a:gd name="T56" fmla="*/ 16 w 28"/>
                  <a:gd name="T57" fmla="*/ 0 h 54"/>
                  <a:gd name="T58" fmla="*/ 16 w 28"/>
                  <a:gd name="T59" fmla="*/ 4 h 54"/>
                  <a:gd name="T60" fmla="*/ 16 w 28"/>
                  <a:gd name="T61" fmla="*/ 4 h 54"/>
                  <a:gd name="T62" fmla="*/ 20 w 28"/>
                  <a:gd name="T63" fmla="*/ 4 h 54"/>
                  <a:gd name="T64" fmla="*/ 22 w 28"/>
                  <a:gd name="T65" fmla="*/ 6 h 54"/>
                  <a:gd name="T66" fmla="*/ 22 w 28"/>
                  <a:gd name="T67" fmla="*/ 6 h 54"/>
                  <a:gd name="T68" fmla="*/ 24 w 28"/>
                  <a:gd name="T69" fmla="*/ 8 h 54"/>
                  <a:gd name="T70" fmla="*/ 26 w 28"/>
                  <a:gd name="T71" fmla="*/ 12 h 54"/>
                  <a:gd name="T72" fmla="*/ 26 w 28"/>
                  <a:gd name="T73" fmla="*/ 36 h 54"/>
                  <a:gd name="T74" fmla="*/ 26 w 28"/>
                  <a:gd name="T75" fmla="*/ 36 h 54"/>
                  <a:gd name="T76" fmla="*/ 24 w 28"/>
                  <a:gd name="T77" fmla="*/ 42 h 54"/>
                  <a:gd name="T78" fmla="*/ 22 w 28"/>
                  <a:gd name="T79" fmla="*/ 46 h 54"/>
                  <a:gd name="T80" fmla="*/ 20 w 28"/>
                  <a:gd name="T81" fmla="*/ 48 h 54"/>
                  <a:gd name="T82" fmla="*/ 16 w 28"/>
                  <a:gd name="T83" fmla="*/ 50 h 54"/>
                  <a:gd name="T84" fmla="*/ 12 w 28"/>
                  <a:gd name="T85" fmla="*/ 50 h 54"/>
                  <a:gd name="T86" fmla="*/ 12 w 28"/>
                  <a:gd name="T87" fmla="*/ 50 h 54"/>
                  <a:gd name="T88" fmla="*/ 8 w 28"/>
                  <a:gd name="T89" fmla="*/ 50 h 54"/>
                  <a:gd name="T90" fmla="*/ 6 w 28"/>
                  <a:gd name="T91" fmla="*/ 48 h 54"/>
                  <a:gd name="T92" fmla="*/ 6 w 28"/>
                  <a:gd name="T93" fmla="*/ 48 h 54"/>
                  <a:gd name="T94" fmla="*/ 4 w 28"/>
                  <a:gd name="T95" fmla="*/ 46 h 54"/>
                  <a:gd name="T96" fmla="*/ 4 w 28"/>
                  <a:gd name="T97" fmla="*/ 42 h 54"/>
                  <a:gd name="T98" fmla="*/ 4 w 28"/>
                  <a:gd name="T99" fmla="*/ 16 h 54"/>
                  <a:gd name="T100" fmla="*/ 4 w 28"/>
                  <a:gd name="T101" fmla="*/ 16 h 54"/>
                  <a:gd name="T102" fmla="*/ 4 w 28"/>
                  <a:gd name="T103" fmla="*/ 12 h 54"/>
                  <a:gd name="T104" fmla="*/ 6 w 28"/>
                  <a:gd name="T105" fmla="*/ 8 h 54"/>
                  <a:gd name="T106" fmla="*/ 10 w 28"/>
                  <a:gd name="T107" fmla="*/ 6 h 54"/>
                  <a:gd name="T108" fmla="*/ 12 w 28"/>
                  <a:gd name="T109" fmla="*/ 4 h 54"/>
                  <a:gd name="T110" fmla="*/ 12 w 28"/>
                  <a:gd name="T111" fmla="*/ 4 h 54"/>
                  <a:gd name="T112" fmla="*/ 16 w 28"/>
                  <a:gd name="T11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20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3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4"/>
                    </a:moveTo>
                    <a:lnTo>
                      <a:pt x="16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0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6"/>
                    </a:lnTo>
                    <a:lnTo>
                      <a:pt x="4" y="4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546"/>
              <p:cNvSpPr>
                <a:spLocks/>
              </p:cNvSpPr>
              <p:nvPr/>
            </p:nvSpPr>
            <p:spPr bwMode="auto">
              <a:xfrm>
                <a:off x="4366" y="870"/>
                <a:ext cx="26" cy="50"/>
              </a:xfrm>
              <a:custGeom>
                <a:avLst/>
                <a:gdLst>
                  <a:gd name="T0" fmla="*/ 10 w 26"/>
                  <a:gd name="T1" fmla="*/ 0 h 50"/>
                  <a:gd name="T2" fmla="*/ 14 w 26"/>
                  <a:gd name="T3" fmla="*/ 0 h 50"/>
                  <a:gd name="T4" fmla="*/ 14 w 26"/>
                  <a:gd name="T5" fmla="*/ 0 h 50"/>
                  <a:gd name="T6" fmla="*/ 18 w 26"/>
                  <a:gd name="T7" fmla="*/ 0 h 50"/>
                  <a:gd name="T8" fmla="*/ 22 w 26"/>
                  <a:gd name="T9" fmla="*/ 2 h 50"/>
                  <a:gd name="T10" fmla="*/ 24 w 26"/>
                  <a:gd name="T11" fmla="*/ 6 h 50"/>
                  <a:gd name="T12" fmla="*/ 26 w 26"/>
                  <a:gd name="T13" fmla="*/ 10 h 50"/>
                  <a:gd name="T14" fmla="*/ 26 w 26"/>
                  <a:gd name="T15" fmla="*/ 36 h 50"/>
                  <a:gd name="T16" fmla="*/ 26 w 26"/>
                  <a:gd name="T17" fmla="*/ 36 h 50"/>
                  <a:gd name="T18" fmla="*/ 24 w 26"/>
                  <a:gd name="T19" fmla="*/ 40 h 50"/>
                  <a:gd name="T20" fmla="*/ 22 w 26"/>
                  <a:gd name="T21" fmla="*/ 44 h 50"/>
                  <a:gd name="T22" fmla="*/ 18 w 26"/>
                  <a:gd name="T23" fmla="*/ 48 h 50"/>
                  <a:gd name="T24" fmla="*/ 14 w 26"/>
                  <a:gd name="T25" fmla="*/ 50 h 50"/>
                  <a:gd name="T26" fmla="*/ 10 w 26"/>
                  <a:gd name="T27" fmla="*/ 50 h 50"/>
                  <a:gd name="T28" fmla="*/ 10 w 26"/>
                  <a:gd name="T29" fmla="*/ 50 h 50"/>
                  <a:gd name="T30" fmla="*/ 6 w 26"/>
                  <a:gd name="T31" fmla="*/ 50 h 50"/>
                  <a:gd name="T32" fmla="*/ 2 w 26"/>
                  <a:gd name="T33" fmla="*/ 48 h 50"/>
                  <a:gd name="T34" fmla="*/ 0 w 26"/>
                  <a:gd name="T35" fmla="*/ 44 h 50"/>
                  <a:gd name="T36" fmla="*/ 0 w 26"/>
                  <a:gd name="T37" fmla="*/ 40 h 50"/>
                  <a:gd name="T38" fmla="*/ 0 w 26"/>
                  <a:gd name="T39" fmla="*/ 14 h 50"/>
                  <a:gd name="T40" fmla="*/ 0 w 26"/>
                  <a:gd name="T41" fmla="*/ 14 h 50"/>
                  <a:gd name="T42" fmla="*/ 0 w 26"/>
                  <a:gd name="T43" fmla="*/ 10 h 50"/>
                  <a:gd name="T44" fmla="*/ 2 w 26"/>
                  <a:gd name="T45" fmla="*/ 6 h 50"/>
                  <a:gd name="T46" fmla="*/ 6 w 26"/>
                  <a:gd name="T47" fmla="*/ 2 h 50"/>
                  <a:gd name="T48" fmla="*/ 10 w 26"/>
                  <a:gd name="T49" fmla="*/ 0 h 50"/>
                  <a:gd name="T50" fmla="*/ 10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2" y="44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547"/>
              <p:cNvSpPr>
                <a:spLocks noEditPoints="1"/>
              </p:cNvSpPr>
              <p:nvPr/>
            </p:nvSpPr>
            <p:spPr bwMode="auto">
              <a:xfrm>
                <a:off x="4364" y="868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8 w 28"/>
                  <a:gd name="T7" fmla="*/ 2 h 54"/>
                  <a:gd name="T8" fmla="*/ 4 w 28"/>
                  <a:gd name="T9" fmla="*/ 6 h 54"/>
                  <a:gd name="T10" fmla="*/ 0 w 28"/>
                  <a:gd name="T11" fmla="*/ 12 h 54"/>
                  <a:gd name="T12" fmla="*/ 0 w 28"/>
                  <a:gd name="T13" fmla="*/ 16 h 54"/>
                  <a:gd name="T14" fmla="*/ 0 w 28"/>
                  <a:gd name="T15" fmla="*/ 42 h 54"/>
                  <a:gd name="T16" fmla="*/ 0 w 28"/>
                  <a:gd name="T17" fmla="*/ 42 h 54"/>
                  <a:gd name="T18" fmla="*/ 0 w 28"/>
                  <a:gd name="T19" fmla="*/ 46 h 54"/>
                  <a:gd name="T20" fmla="*/ 4 w 28"/>
                  <a:gd name="T21" fmla="*/ 52 h 54"/>
                  <a:gd name="T22" fmla="*/ 4 w 28"/>
                  <a:gd name="T23" fmla="*/ 52 h 54"/>
                  <a:gd name="T24" fmla="*/ 8 w 28"/>
                  <a:gd name="T25" fmla="*/ 54 h 54"/>
                  <a:gd name="T26" fmla="*/ 12 w 28"/>
                  <a:gd name="T27" fmla="*/ 54 h 54"/>
                  <a:gd name="T28" fmla="*/ 16 w 28"/>
                  <a:gd name="T29" fmla="*/ 54 h 54"/>
                  <a:gd name="T30" fmla="*/ 16 w 28"/>
                  <a:gd name="T31" fmla="*/ 54 h 54"/>
                  <a:gd name="T32" fmla="*/ 22 w 28"/>
                  <a:gd name="T33" fmla="*/ 52 h 54"/>
                  <a:gd name="T34" fmla="*/ 26 w 28"/>
                  <a:gd name="T35" fmla="*/ 48 h 54"/>
                  <a:gd name="T36" fmla="*/ 28 w 28"/>
                  <a:gd name="T37" fmla="*/ 42 h 54"/>
                  <a:gd name="T38" fmla="*/ 28 w 28"/>
                  <a:gd name="T39" fmla="*/ 38 h 54"/>
                  <a:gd name="T40" fmla="*/ 28 w 28"/>
                  <a:gd name="T41" fmla="*/ 12 h 54"/>
                  <a:gd name="T42" fmla="*/ 28 w 28"/>
                  <a:gd name="T43" fmla="*/ 12 h 54"/>
                  <a:gd name="T44" fmla="*/ 28 w 28"/>
                  <a:gd name="T45" fmla="*/ 6 h 54"/>
                  <a:gd name="T46" fmla="*/ 24 w 28"/>
                  <a:gd name="T47" fmla="*/ 2 h 54"/>
                  <a:gd name="T48" fmla="*/ 24 w 28"/>
                  <a:gd name="T49" fmla="*/ 2 h 54"/>
                  <a:gd name="T50" fmla="*/ 20 w 28"/>
                  <a:gd name="T51" fmla="*/ 0 h 54"/>
                  <a:gd name="T52" fmla="*/ 16 w 28"/>
                  <a:gd name="T53" fmla="*/ 0 h 54"/>
                  <a:gd name="T54" fmla="*/ 16 w 28"/>
                  <a:gd name="T55" fmla="*/ 0 h 54"/>
                  <a:gd name="T56" fmla="*/ 16 w 28"/>
                  <a:gd name="T57" fmla="*/ 4 h 54"/>
                  <a:gd name="T58" fmla="*/ 16 w 28"/>
                  <a:gd name="T59" fmla="*/ 4 h 54"/>
                  <a:gd name="T60" fmla="*/ 20 w 28"/>
                  <a:gd name="T61" fmla="*/ 4 h 54"/>
                  <a:gd name="T62" fmla="*/ 22 w 28"/>
                  <a:gd name="T63" fmla="*/ 6 h 54"/>
                  <a:gd name="T64" fmla="*/ 22 w 28"/>
                  <a:gd name="T65" fmla="*/ 6 h 54"/>
                  <a:gd name="T66" fmla="*/ 24 w 28"/>
                  <a:gd name="T67" fmla="*/ 8 h 54"/>
                  <a:gd name="T68" fmla="*/ 26 w 28"/>
                  <a:gd name="T69" fmla="*/ 12 h 54"/>
                  <a:gd name="T70" fmla="*/ 26 w 28"/>
                  <a:gd name="T71" fmla="*/ 38 h 54"/>
                  <a:gd name="T72" fmla="*/ 26 w 28"/>
                  <a:gd name="T73" fmla="*/ 38 h 54"/>
                  <a:gd name="T74" fmla="*/ 24 w 28"/>
                  <a:gd name="T75" fmla="*/ 42 h 54"/>
                  <a:gd name="T76" fmla="*/ 22 w 28"/>
                  <a:gd name="T77" fmla="*/ 46 h 54"/>
                  <a:gd name="T78" fmla="*/ 20 w 28"/>
                  <a:gd name="T79" fmla="*/ 48 h 54"/>
                  <a:gd name="T80" fmla="*/ 16 w 28"/>
                  <a:gd name="T81" fmla="*/ 50 h 54"/>
                  <a:gd name="T82" fmla="*/ 12 w 28"/>
                  <a:gd name="T83" fmla="*/ 50 h 54"/>
                  <a:gd name="T84" fmla="*/ 12 w 28"/>
                  <a:gd name="T85" fmla="*/ 50 h 54"/>
                  <a:gd name="T86" fmla="*/ 10 w 28"/>
                  <a:gd name="T87" fmla="*/ 50 h 54"/>
                  <a:gd name="T88" fmla="*/ 6 w 28"/>
                  <a:gd name="T89" fmla="*/ 48 h 54"/>
                  <a:gd name="T90" fmla="*/ 6 w 28"/>
                  <a:gd name="T91" fmla="*/ 48 h 54"/>
                  <a:gd name="T92" fmla="*/ 4 w 28"/>
                  <a:gd name="T93" fmla="*/ 46 h 54"/>
                  <a:gd name="T94" fmla="*/ 4 w 28"/>
                  <a:gd name="T95" fmla="*/ 42 h 54"/>
                  <a:gd name="T96" fmla="*/ 4 w 28"/>
                  <a:gd name="T97" fmla="*/ 16 h 54"/>
                  <a:gd name="T98" fmla="*/ 4 w 28"/>
                  <a:gd name="T99" fmla="*/ 16 h 54"/>
                  <a:gd name="T100" fmla="*/ 4 w 28"/>
                  <a:gd name="T101" fmla="*/ 12 h 54"/>
                  <a:gd name="T102" fmla="*/ 6 w 28"/>
                  <a:gd name="T103" fmla="*/ 8 h 54"/>
                  <a:gd name="T104" fmla="*/ 10 w 28"/>
                  <a:gd name="T105" fmla="*/ 6 h 54"/>
                  <a:gd name="T106" fmla="*/ 12 w 28"/>
                  <a:gd name="T107" fmla="*/ 4 h 54"/>
                  <a:gd name="T108" fmla="*/ 12 w 28"/>
                  <a:gd name="T109" fmla="*/ 4 h 54"/>
                  <a:gd name="T110" fmla="*/ 16 w 28"/>
                  <a:gd name="T11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8" y="54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3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4"/>
                    </a:moveTo>
                    <a:lnTo>
                      <a:pt x="16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0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0" y="5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6"/>
                    </a:lnTo>
                    <a:lnTo>
                      <a:pt x="4" y="4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548"/>
              <p:cNvSpPr>
                <a:spLocks/>
              </p:cNvSpPr>
              <p:nvPr/>
            </p:nvSpPr>
            <p:spPr bwMode="auto">
              <a:xfrm>
                <a:off x="4332" y="882"/>
                <a:ext cx="32" cy="56"/>
              </a:xfrm>
              <a:custGeom>
                <a:avLst/>
                <a:gdLst>
                  <a:gd name="T0" fmla="*/ 14 w 32"/>
                  <a:gd name="T1" fmla="*/ 0 h 56"/>
                  <a:gd name="T2" fmla="*/ 18 w 32"/>
                  <a:gd name="T3" fmla="*/ 0 h 56"/>
                  <a:gd name="T4" fmla="*/ 18 w 32"/>
                  <a:gd name="T5" fmla="*/ 0 h 56"/>
                  <a:gd name="T6" fmla="*/ 24 w 32"/>
                  <a:gd name="T7" fmla="*/ 0 h 56"/>
                  <a:gd name="T8" fmla="*/ 28 w 32"/>
                  <a:gd name="T9" fmla="*/ 2 h 56"/>
                  <a:gd name="T10" fmla="*/ 30 w 32"/>
                  <a:gd name="T11" fmla="*/ 6 h 56"/>
                  <a:gd name="T12" fmla="*/ 32 w 32"/>
                  <a:gd name="T13" fmla="*/ 12 h 56"/>
                  <a:gd name="T14" fmla="*/ 32 w 32"/>
                  <a:gd name="T15" fmla="*/ 40 h 56"/>
                  <a:gd name="T16" fmla="*/ 32 w 32"/>
                  <a:gd name="T17" fmla="*/ 40 h 56"/>
                  <a:gd name="T18" fmla="*/ 30 w 32"/>
                  <a:gd name="T19" fmla="*/ 46 h 56"/>
                  <a:gd name="T20" fmla="*/ 28 w 32"/>
                  <a:gd name="T21" fmla="*/ 50 h 56"/>
                  <a:gd name="T22" fmla="*/ 24 w 32"/>
                  <a:gd name="T23" fmla="*/ 54 h 56"/>
                  <a:gd name="T24" fmla="*/ 18 w 32"/>
                  <a:gd name="T25" fmla="*/ 56 h 56"/>
                  <a:gd name="T26" fmla="*/ 14 w 32"/>
                  <a:gd name="T27" fmla="*/ 56 h 56"/>
                  <a:gd name="T28" fmla="*/ 14 w 32"/>
                  <a:gd name="T29" fmla="*/ 56 h 56"/>
                  <a:gd name="T30" fmla="*/ 10 w 32"/>
                  <a:gd name="T31" fmla="*/ 56 h 56"/>
                  <a:gd name="T32" fmla="*/ 4 w 32"/>
                  <a:gd name="T33" fmla="*/ 54 h 56"/>
                  <a:gd name="T34" fmla="*/ 2 w 32"/>
                  <a:gd name="T35" fmla="*/ 50 h 56"/>
                  <a:gd name="T36" fmla="*/ 0 w 32"/>
                  <a:gd name="T37" fmla="*/ 44 h 56"/>
                  <a:gd name="T38" fmla="*/ 0 w 32"/>
                  <a:gd name="T39" fmla="*/ 16 h 56"/>
                  <a:gd name="T40" fmla="*/ 0 w 32"/>
                  <a:gd name="T41" fmla="*/ 16 h 56"/>
                  <a:gd name="T42" fmla="*/ 2 w 32"/>
                  <a:gd name="T43" fmla="*/ 12 h 56"/>
                  <a:gd name="T44" fmla="*/ 4 w 32"/>
                  <a:gd name="T45" fmla="*/ 6 h 56"/>
                  <a:gd name="T46" fmla="*/ 10 w 32"/>
                  <a:gd name="T47" fmla="*/ 2 h 56"/>
                  <a:gd name="T48" fmla="*/ 14 w 32"/>
                  <a:gd name="T49" fmla="*/ 0 h 56"/>
                  <a:gd name="T50" fmla="*/ 14 w 32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6">
                    <a:moveTo>
                      <a:pt x="14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0" y="6"/>
                    </a:lnTo>
                    <a:lnTo>
                      <a:pt x="32" y="12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0" y="46"/>
                    </a:lnTo>
                    <a:lnTo>
                      <a:pt x="28" y="50"/>
                    </a:lnTo>
                    <a:lnTo>
                      <a:pt x="24" y="54"/>
                    </a:lnTo>
                    <a:lnTo>
                      <a:pt x="18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0" y="56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549"/>
              <p:cNvSpPr>
                <a:spLocks noEditPoints="1"/>
              </p:cNvSpPr>
              <p:nvPr/>
            </p:nvSpPr>
            <p:spPr bwMode="auto">
              <a:xfrm>
                <a:off x="4330" y="880"/>
                <a:ext cx="36" cy="60"/>
              </a:xfrm>
              <a:custGeom>
                <a:avLst/>
                <a:gdLst>
                  <a:gd name="T0" fmla="*/ 20 w 36"/>
                  <a:gd name="T1" fmla="*/ 0 h 60"/>
                  <a:gd name="T2" fmla="*/ 20 w 36"/>
                  <a:gd name="T3" fmla="*/ 0 h 60"/>
                  <a:gd name="T4" fmla="*/ 16 w 36"/>
                  <a:gd name="T5" fmla="*/ 0 h 60"/>
                  <a:gd name="T6" fmla="*/ 16 w 36"/>
                  <a:gd name="T7" fmla="*/ 0 h 60"/>
                  <a:gd name="T8" fmla="*/ 10 w 36"/>
                  <a:gd name="T9" fmla="*/ 2 h 60"/>
                  <a:gd name="T10" fmla="*/ 6 w 36"/>
                  <a:gd name="T11" fmla="*/ 8 h 60"/>
                  <a:gd name="T12" fmla="*/ 2 w 36"/>
                  <a:gd name="T13" fmla="*/ 12 h 60"/>
                  <a:gd name="T14" fmla="*/ 0 w 36"/>
                  <a:gd name="T15" fmla="*/ 18 h 60"/>
                  <a:gd name="T16" fmla="*/ 0 w 36"/>
                  <a:gd name="T17" fmla="*/ 46 h 60"/>
                  <a:gd name="T18" fmla="*/ 0 w 36"/>
                  <a:gd name="T19" fmla="*/ 46 h 60"/>
                  <a:gd name="T20" fmla="*/ 2 w 36"/>
                  <a:gd name="T21" fmla="*/ 52 h 60"/>
                  <a:gd name="T22" fmla="*/ 6 w 36"/>
                  <a:gd name="T23" fmla="*/ 58 h 60"/>
                  <a:gd name="T24" fmla="*/ 6 w 36"/>
                  <a:gd name="T25" fmla="*/ 58 h 60"/>
                  <a:gd name="T26" fmla="*/ 10 w 36"/>
                  <a:gd name="T27" fmla="*/ 60 h 60"/>
                  <a:gd name="T28" fmla="*/ 16 w 36"/>
                  <a:gd name="T29" fmla="*/ 60 h 60"/>
                  <a:gd name="T30" fmla="*/ 20 w 36"/>
                  <a:gd name="T31" fmla="*/ 60 h 60"/>
                  <a:gd name="T32" fmla="*/ 20 w 36"/>
                  <a:gd name="T33" fmla="*/ 60 h 60"/>
                  <a:gd name="T34" fmla="*/ 26 w 36"/>
                  <a:gd name="T35" fmla="*/ 58 h 60"/>
                  <a:gd name="T36" fmla="*/ 30 w 36"/>
                  <a:gd name="T37" fmla="*/ 54 h 60"/>
                  <a:gd name="T38" fmla="*/ 34 w 36"/>
                  <a:gd name="T39" fmla="*/ 48 h 60"/>
                  <a:gd name="T40" fmla="*/ 36 w 36"/>
                  <a:gd name="T41" fmla="*/ 42 h 60"/>
                  <a:gd name="T42" fmla="*/ 36 w 36"/>
                  <a:gd name="T43" fmla="*/ 14 h 60"/>
                  <a:gd name="T44" fmla="*/ 36 w 36"/>
                  <a:gd name="T45" fmla="*/ 14 h 60"/>
                  <a:gd name="T46" fmla="*/ 34 w 36"/>
                  <a:gd name="T47" fmla="*/ 8 h 60"/>
                  <a:gd name="T48" fmla="*/ 30 w 36"/>
                  <a:gd name="T49" fmla="*/ 4 h 60"/>
                  <a:gd name="T50" fmla="*/ 30 w 36"/>
                  <a:gd name="T51" fmla="*/ 4 h 60"/>
                  <a:gd name="T52" fmla="*/ 26 w 36"/>
                  <a:gd name="T53" fmla="*/ 0 h 60"/>
                  <a:gd name="T54" fmla="*/ 20 w 36"/>
                  <a:gd name="T55" fmla="*/ 0 h 60"/>
                  <a:gd name="T56" fmla="*/ 20 w 36"/>
                  <a:gd name="T57" fmla="*/ 0 h 60"/>
                  <a:gd name="T58" fmla="*/ 20 w 36"/>
                  <a:gd name="T59" fmla="*/ 4 h 60"/>
                  <a:gd name="T60" fmla="*/ 20 w 36"/>
                  <a:gd name="T61" fmla="*/ 4 h 60"/>
                  <a:gd name="T62" fmla="*/ 24 w 36"/>
                  <a:gd name="T63" fmla="*/ 4 h 60"/>
                  <a:gd name="T64" fmla="*/ 28 w 36"/>
                  <a:gd name="T65" fmla="*/ 6 h 60"/>
                  <a:gd name="T66" fmla="*/ 28 w 36"/>
                  <a:gd name="T67" fmla="*/ 6 h 60"/>
                  <a:gd name="T68" fmla="*/ 30 w 36"/>
                  <a:gd name="T69" fmla="*/ 10 h 60"/>
                  <a:gd name="T70" fmla="*/ 32 w 36"/>
                  <a:gd name="T71" fmla="*/ 14 h 60"/>
                  <a:gd name="T72" fmla="*/ 32 w 36"/>
                  <a:gd name="T73" fmla="*/ 42 h 60"/>
                  <a:gd name="T74" fmla="*/ 32 w 36"/>
                  <a:gd name="T75" fmla="*/ 42 h 60"/>
                  <a:gd name="T76" fmla="*/ 30 w 36"/>
                  <a:gd name="T77" fmla="*/ 46 h 60"/>
                  <a:gd name="T78" fmla="*/ 28 w 36"/>
                  <a:gd name="T79" fmla="*/ 52 h 60"/>
                  <a:gd name="T80" fmla="*/ 24 w 36"/>
                  <a:gd name="T81" fmla="*/ 54 h 60"/>
                  <a:gd name="T82" fmla="*/ 20 w 36"/>
                  <a:gd name="T83" fmla="*/ 56 h 60"/>
                  <a:gd name="T84" fmla="*/ 16 w 36"/>
                  <a:gd name="T85" fmla="*/ 56 h 60"/>
                  <a:gd name="T86" fmla="*/ 16 w 36"/>
                  <a:gd name="T87" fmla="*/ 56 h 60"/>
                  <a:gd name="T88" fmla="*/ 12 w 36"/>
                  <a:gd name="T89" fmla="*/ 56 h 60"/>
                  <a:gd name="T90" fmla="*/ 8 w 36"/>
                  <a:gd name="T91" fmla="*/ 54 h 60"/>
                  <a:gd name="T92" fmla="*/ 8 w 36"/>
                  <a:gd name="T93" fmla="*/ 54 h 60"/>
                  <a:gd name="T94" fmla="*/ 6 w 36"/>
                  <a:gd name="T95" fmla="*/ 52 h 60"/>
                  <a:gd name="T96" fmla="*/ 4 w 36"/>
                  <a:gd name="T97" fmla="*/ 46 h 60"/>
                  <a:gd name="T98" fmla="*/ 4 w 36"/>
                  <a:gd name="T99" fmla="*/ 18 h 60"/>
                  <a:gd name="T100" fmla="*/ 4 w 36"/>
                  <a:gd name="T101" fmla="*/ 18 h 60"/>
                  <a:gd name="T102" fmla="*/ 6 w 36"/>
                  <a:gd name="T103" fmla="*/ 14 h 60"/>
                  <a:gd name="T104" fmla="*/ 8 w 36"/>
                  <a:gd name="T105" fmla="*/ 10 h 60"/>
                  <a:gd name="T106" fmla="*/ 12 w 36"/>
                  <a:gd name="T107" fmla="*/ 6 h 60"/>
                  <a:gd name="T108" fmla="*/ 16 w 36"/>
                  <a:gd name="T109" fmla="*/ 4 h 60"/>
                  <a:gd name="T110" fmla="*/ 16 w 36"/>
                  <a:gd name="T111" fmla="*/ 4 h 60"/>
                  <a:gd name="T112" fmla="*/ 20 w 36"/>
                  <a:gd name="T113" fmla="*/ 4 h 60"/>
                  <a:gd name="T114" fmla="*/ 20 w 36"/>
                  <a:gd name="T115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" h="60">
                    <a:moveTo>
                      <a:pt x="20" y="0"/>
                    </a:move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6" y="58"/>
                    </a:lnTo>
                    <a:lnTo>
                      <a:pt x="30" y="54"/>
                    </a:lnTo>
                    <a:lnTo>
                      <a:pt x="34" y="48"/>
                    </a:lnTo>
                    <a:lnTo>
                      <a:pt x="36" y="4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20" y="4"/>
                    </a:moveTo>
                    <a:lnTo>
                      <a:pt x="20" y="4"/>
                    </a:lnTo>
                    <a:lnTo>
                      <a:pt x="24" y="4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30" y="10"/>
                    </a:lnTo>
                    <a:lnTo>
                      <a:pt x="32" y="14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0" y="46"/>
                    </a:lnTo>
                    <a:lnTo>
                      <a:pt x="28" y="52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6" y="52"/>
                    </a:lnTo>
                    <a:lnTo>
                      <a:pt x="4" y="4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550"/>
              <p:cNvSpPr>
                <a:spLocks/>
              </p:cNvSpPr>
              <p:nvPr/>
            </p:nvSpPr>
            <p:spPr bwMode="auto">
              <a:xfrm>
                <a:off x="4220" y="824"/>
                <a:ext cx="32" cy="58"/>
              </a:xfrm>
              <a:custGeom>
                <a:avLst/>
                <a:gdLst>
                  <a:gd name="T0" fmla="*/ 18 w 32"/>
                  <a:gd name="T1" fmla="*/ 0 h 58"/>
                  <a:gd name="T2" fmla="*/ 16 w 32"/>
                  <a:gd name="T3" fmla="*/ 0 h 58"/>
                  <a:gd name="T4" fmla="*/ 16 w 32"/>
                  <a:gd name="T5" fmla="*/ 0 h 58"/>
                  <a:gd name="T6" fmla="*/ 10 w 32"/>
                  <a:gd name="T7" fmla="*/ 0 h 58"/>
                  <a:gd name="T8" fmla="*/ 6 w 32"/>
                  <a:gd name="T9" fmla="*/ 2 h 58"/>
                  <a:gd name="T10" fmla="*/ 2 w 32"/>
                  <a:gd name="T11" fmla="*/ 6 h 58"/>
                  <a:gd name="T12" fmla="*/ 0 w 32"/>
                  <a:gd name="T13" fmla="*/ 12 h 58"/>
                  <a:gd name="T14" fmla="*/ 0 w 32"/>
                  <a:gd name="T15" fmla="*/ 40 h 58"/>
                  <a:gd name="T16" fmla="*/ 0 w 32"/>
                  <a:gd name="T17" fmla="*/ 40 h 58"/>
                  <a:gd name="T18" fmla="*/ 2 w 32"/>
                  <a:gd name="T19" fmla="*/ 46 h 58"/>
                  <a:gd name="T20" fmla="*/ 6 w 32"/>
                  <a:gd name="T21" fmla="*/ 52 h 58"/>
                  <a:gd name="T22" fmla="*/ 10 w 32"/>
                  <a:gd name="T23" fmla="*/ 56 h 58"/>
                  <a:gd name="T24" fmla="*/ 16 w 32"/>
                  <a:gd name="T25" fmla="*/ 58 h 58"/>
                  <a:gd name="T26" fmla="*/ 18 w 32"/>
                  <a:gd name="T27" fmla="*/ 58 h 58"/>
                  <a:gd name="T28" fmla="*/ 18 w 32"/>
                  <a:gd name="T29" fmla="*/ 58 h 58"/>
                  <a:gd name="T30" fmla="*/ 24 w 32"/>
                  <a:gd name="T31" fmla="*/ 58 h 58"/>
                  <a:gd name="T32" fmla="*/ 28 w 32"/>
                  <a:gd name="T33" fmla="*/ 56 h 58"/>
                  <a:gd name="T34" fmla="*/ 32 w 32"/>
                  <a:gd name="T35" fmla="*/ 52 h 58"/>
                  <a:gd name="T36" fmla="*/ 32 w 32"/>
                  <a:gd name="T37" fmla="*/ 46 h 58"/>
                  <a:gd name="T38" fmla="*/ 32 w 32"/>
                  <a:gd name="T39" fmla="*/ 16 h 58"/>
                  <a:gd name="T40" fmla="*/ 32 w 32"/>
                  <a:gd name="T41" fmla="*/ 16 h 58"/>
                  <a:gd name="T42" fmla="*/ 32 w 32"/>
                  <a:gd name="T43" fmla="*/ 10 h 58"/>
                  <a:gd name="T44" fmla="*/ 28 w 32"/>
                  <a:gd name="T45" fmla="*/ 6 h 58"/>
                  <a:gd name="T46" fmla="*/ 24 w 32"/>
                  <a:gd name="T47" fmla="*/ 2 h 58"/>
                  <a:gd name="T48" fmla="*/ 18 w 32"/>
                  <a:gd name="T49" fmla="*/ 0 h 58"/>
                  <a:gd name="T50" fmla="*/ 18 w 32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8">
                    <a:moveTo>
                      <a:pt x="1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4" y="58"/>
                    </a:lnTo>
                    <a:lnTo>
                      <a:pt x="28" y="56"/>
                    </a:lnTo>
                    <a:lnTo>
                      <a:pt x="32" y="52"/>
                    </a:lnTo>
                    <a:lnTo>
                      <a:pt x="32" y="4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51"/>
              <p:cNvSpPr>
                <a:spLocks noEditPoints="1"/>
              </p:cNvSpPr>
              <p:nvPr/>
            </p:nvSpPr>
            <p:spPr bwMode="auto">
              <a:xfrm>
                <a:off x="4218" y="822"/>
                <a:ext cx="38" cy="62"/>
              </a:xfrm>
              <a:custGeom>
                <a:avLst/>
                <a:gdLst>
                  <a:gd name="T0" fmla="*/ 6 w 38"/>
                  <a:gd name="T1" fmla="*/ 2 h 62"/>
                  <a:gd name="T2" fmla="*/ 6 w 38"/>
                  <a:gd name="T3" fmla="*/ 2 h 62"/>
                  <a:gd name="T4" fmla="*/ 2 w 38"/>
                  <a:gd name="T5" fmla="*/ 8 h 62"/>
                  <a:gd name="T6" fmla="*/ 0 w 38"/>
                  <a:gd name="T7" fmla="*/ 14 h 62"/>
                  <a:gd name="T8" fmla="*/ 0 w 38"/>
                  <a:gd name="T9" fmla="*/ 42 h 62"/>
                  <a:gd name="T10" fmla="*/ 0 w 38"/>
                  <a:gd name="T11" fmla="*/ 42 h 62"/>
                  <a:gd name="T12" fmla="*/ 2 w 38"/>
                  <a:gd name="T13" fmla="*/ 50 h 62"/>
                  <a:gd name="T14" fmla="*/ 6 w 38"/>
                  <a:gd name="T15" fmla="*/ 56 h 62"/>
                  <a:gd name="T16" fmla="*/ 10 w 38"/>
                  <a:gd name="T17" fmla="*/ 60 h 62"/>
                  <a:gd name="T18" fmla="*/ 16 w 38"/>
                  <a:gd name="T19" fmla="*/ 62 h 62"/>
                  <a:gd name="T20" fmla="*/ 20 w 38"/>
                  <a:gd name="T21" fmla="*/ 62 h 62"/>
                  <a:gd name="T22" fmla="*/ 20 w 38"/>
                  <a:gd name="T23" fmla="*/ 62 h 62"/>
                  <a:gd name="T24" fmla="*/ 26 w 38"/>
                  <a:gd name="T25" fmla="*/ 62 h 62"/>
                  <a:gd name="T26" fmla="*/ 32 w 38"/>
                  <a:gd name="T27" fmla="*/ 60 h 62"/>
                  <a:gd name="T28" fmla="*/ 32 w 38"/>
                  <a:gd name="T29" fmla="*/ 60 h 62"/>
                  <a:gd name="T30" fmla="*/ 36 w 38"/>
                  <a:gd name="T31" fmla="*/ 54 h 62"/>
                  <a:gd name="T32" fmla="*/ 38 w 38"/>
                  <a:gd name="T33" fmla="*/ 48 h 62"/>
                  <a:gd name="T34" fmla="*/ 38 w 38"/>
                  <a:gd name="T35" fmla="*/ 18 h 62"/>
                  <a:gd name="T36" fmla="*/ 38 w 38"/>
                  <a:gd name="T37" fmla="*/ 18 h 62"/>
                  <a:gd name="T38" fmla="*/ 36 w 38"/>
                  <a:gd name="T39" fmla="*/ 12 h 62"/>
                  <a:gd name="T40" fmla="*/ 32 w 38"/>
                  <a:gd name="T41" fmla="*/ 6 h 62"/>
                  <a:gd name="T42" fmla="*/ 28 w 38"/>
                  <a:gd name="T43" fmla="*/ 2 h 62"/>
                  <a:gd name="T44" fmla="*/ 22 w 38"/>
                  <a:gd name="T45" fmla="*/ 0 h 62"/>
                  <a:gd name="T46" fmla="*/ 22 w 38"/>
                  <a:gd name="T47" fmla="*/ 0 h 62"/>
                  <a:gd name="T48" fmla="*/ 18 w 38"/>
                  <a:gd name="T49" fmla="*/ 0 h 62"/>
                  <a:gd name="T50" fmla="*/ 18 w 38"/>
                  <a:gd name="T51" fmla="*/ 0 h 62"/>
                  <a:gd name="T52" fmla="*/ 12 w 38"/>
                  <a:gd name="T53" fmla="*/ 0 h 62"/>
                  <a:gd name="T54" fmla="*/ 6 w 38"/>
                  <a:gd name="T55" fmla="*/ 2 h 62"/>
                  <a:gd name="T56" fmla="*/ 6 w 38"/>
                  <a:gd name="T57" fmla="*/ 2 h 62"/>
                  <a:gd name="T58" fmla="*/ 22 w 38"/>
                  <a:gd name="T59" fmla="*/ 58 h 62"/>
                  <a:gd name="T60" fmla="*/ 18 w 38"/>
                  <a:gd name="T61" fmla="*/ 58 h 62"/>
                  <a:gd name="T62" fmla="*/ 18 w 38"/>
                  <a:gd name="T63" fmla="*/ 58 h 62"/>
                  <a:gd name="T64" fmla="*/ 12 w 38"/>
                  <a:gd name="T65" fmla="*/ 56 h 62"/>
                  <a:gd name="T66" fmla="*/ 8 w 38"/>
                  <a:gd name="T67" fmla="*/ 52 h 62"/>
                  <a:gd name="T68" fmla="*/ 6 w 38"/>
                  <a:gd name="T69" fmla="*/ 48 h 62"/>
                  <a:gd name="T70" fmla="*/ 6 w 38"/>
                  <a:gd name="T71" fmla="*/ 42 h 62"/>
                  <a:gd name="T72" fmla="*/ 6 w 38"/>
                  <a:gd name="T73" fmla="*/ 14 h 62"/>
                  <a:gd name="T74" fmla="*/ 6 w 38"/>
                  <a:gd name="T75" fmla="*/ 14 h 62"/>
                  <a:gd name="T76" fmla="*/ 6 w 38"/>
                  <a:gd name="T77" fmla="*/ 10 h 62"/>
                  <a:gd name="T78" fmla="*/ 8 w 38"/>
                  <a:gd name="T79" fmla="*/ 6 h 62"/>
                  <a:gd name="T80" fmla="*/ 8 w 38"/>
                  <a:gd name="T81" fmla="*/ 6 h 62"/>
                  <a:gd name="T82" fmla="*/ 12 w 38"/>
                  <a:gd name="T83" fmla="*/ 4 h 62"/>
                  <a:gd name="T84" fmla="*/ 16 w 38"/>
                  <a:gd name="T85" fmla="*/ 4 h 62"/>
                  <a:gd name="T86" fmla="*/ 20 w 38"/>
                  <a:gd name="T87" fmla="*/ 4 h 62"/>
                  <a:gd name="T88" fmla="*/ 20 w 38"/>
                  <a:gd name="T89" fmla="*/ 4 h 62"/>
                  <a:gd name="T90" fmla="*/ 26 w 38"/>
                  <a:gd name="T91" fmla="*/ 6 h 62"/>
                  <a:gd name="T92" fmla="*/ 30 w 38"/>
                  <a:gd name="T93" fmla="*/ 10 h 62"/>
                  <a:gd name="T94" fmla="*/ 32 w 38"/>
                  <a:gd name="T95" fmla="*/ 14 h 62"/>
                  <a:gd name="T96" fmla="*/ 32 w 38"/>
                  <a:gd name="T97" fmla="*/ 18 h 62"/>
                  <a:gd name="T98" fmla="*/ 32 w 38"/>
                  <a:gd name="T99" fmla="*/ 48 h 62"/>
                  <a:gd name="T100" fmla="*/ 32 w 38"/>
                  <a:gd name="T101" fmla="*/ 48 h 62"/>
                  <a:gd name="T102" fmla="*/ 32 w 38"/>
                  <a:gd name="T103" fmla="*/ 52 h 62"/>
                  <a:gd name="T104" fmla="*/ 30 w 38"/>
                  <a:gd name="T105" fmla="*/ 56 h 62"/>
                  <a:gd name="T106" fmla="*/ 30 w 38"/>
                  <a:gd name="T107" fmla="*/ 56 h 62"/>
                  <a:gd name="T108" fmla="*/ 26 w 38"/>
                  <a:gd name="T109" fmla="*/ 58 h 62"/>
                  <a:gd name="T110" fmla="*/ 22 w 38"/>
                  <a:gd name="T111" fmla="*/ 58 h 62"/>
                  <a:gd name="T112" fmla="*/ 22 w 38"/>
                  <a:gd name="T113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" h="62">
                    <a:moveTo>
                      <a:pt x="6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0"/>
                    </a:lnTo>
                    <a:lnTo>
                      <a:pt x="16" y="62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6" y="62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36" y="54"/>
                    </a:lnTo>
                    <a:lnTo>
                      <a:pt x="38" y="4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12"/>
                    </a:lnTo>
                    <a:lnTo>
                      <a:pt x="32" y="6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  <a:moveTo>
                      <a:pt x="22" y="58"/>
                    </a:moveTo>
                    <a:lnTo>
                      <a:pt x="18" y="58"/>
                    </a:lnTo>
                    <a:lnTo>
                      <a:pt x="18" y="58"/>
                    </a:lnTo>
                    <a:lnTo>
                      <a:pt x="12" y="56"/>
                    </a:lnTo>
                    <a:lnTo>
                      <a:pt x="8" y="5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2" y="14"/>
                    </a:lnTo>
                    <a:lnTo>
                      <a:pt x="32" y="1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52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26" y="58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52"/>
              <p:cNvSpPr>
                <a:spLocks/>
              </p:cNvSpPr>
              <p:nvPr/>
            </p:nvSpPr>
            <p:spPr bwMode="auto">
              <a:xfrm>
                <a:off x="4164" y="798"/>
                <a:ext cx="28" cy="54"/>
              </a:xfrm>
              <a:custGeom>
                <a:avLst/>
                <a:gdLst>
                  <a:gd name="T0" fmla="*/ 16 w 28"/>
                  <a:gd name="T1" fmla="*/ 0 h 54"/>
                  <a:gd name="T2" fmla="*/ 14 w 28"/>
                  <a:gd name="T3" fmla="*/ 0 h 54"/>
                  <a:gd name="T4" fmla="*/ 14 w 28"/>
                  <a:gd name="T5" fmla="*/ 0 h 54"/>
                  <a:gd name="T6" fmla="*/ 8 w 28"/>
                  <a:gd name="T7" fmla="*/ 0 h 54"/>
                  <a:gd name="T8" fmla="*/ 4 w 28"/>
                  <a:gd name="T9" fmla="*/ 2 h 54"/>
                  <a:gd name="T10" fmla="*/ 2 w 28"/>
                  <a:gd name="T11" fmla="*/ 6 h 54"/>
                  <a:gd name="T12" fmla="*/ 0 w 28"/>
                  <a:gd name="T13" fmla="*/ 12 h 54"/>
                  <a:gd name="T14" fmla="*/ 0 w 28"/>
                  <a:gd name="T15" fmla="*/ 38 h 54"/>
                  <a:gd name="T16" fmla="*/ 0 w 28"/>
                  <a:gd name="T17" fmla="*/ 38 h 54"/>
                  <a:gd name="T18" fmla="*/ 2 w 28"/>
                  <a:gd name="T19" fmla="*/ 44 h 54"/>
                  <a:gd name="T20" fmla="*/ 4 w 28"/>
                  <a:gd name="T21" fmla="*/ 48 h 54"/>
                  <a:gd name="T22" fmla="*/ 8 w 28"/>
                  <a:gd name="T23" fmla="*/ 52 h 54"/>
                  <a:gd name="T24" fmla="*/ 14 w 28"/>
                  <a:gd name="T25" fmla="*/ 54 h 54"/>
                  <a:gd name="T26" fmla="*/ 16 w 28"/>
                  <a:gd name="T27" fmla="*/ 54 h 54"/>
                  <a:gd name="T28" fmla="*/ 16 w 28"/>
                  <a:gd name="T29" fmla="*/ 54 h 54"/>
                  <a:gd name="T30" fmla="*/ 22 w 28"/>
                  <a:gd name="T31" fmla="*/ 54 h 54"/>
                  <a:gd name="T32" fmla="*/ 26 w 28"/>
                  <a:gd name="T33" fmla="*/ 52 h 54"/>
                  <a:gd name="T34" fmla="*/ 28 w 28"/>
                  <a:gd name="T35" fmla="*/ 48 h 54"/>
                  <a:gd name="T36" fmla="*/ 28 w 28"/>
                  <a:gd name="T37" fmla="*/ 42 h 54"/>
                  <a:gd name="T38" fmla="*/ 28 w 28"/>
                  <a:gd name="T39" fmla="*/ 16 h 54"/>
                  <a:gd name="T40" fmla="*/ 28 w 28"/>
                  <a:gd name="T41" fmla="*/ 16 h 54"/>
                  <a:gd name="T42" fmla="*/ 28 w 28"/>
                  <a:gd name="T43" fmla="*/ 10 h 54"/>
                  <a:gd name="T44" fmla="*/ 26 w 28"/>
                  <a:gd name="T45" fmla="*/ 6 h 54"/>
                  <a:gd name="T46" fmla="*/ 22 w 28"/>
                  <a:gd name="T47" fmla="*/ 2 h 54"/>
                  <a:gd name="T48" fmla="*/ 16 w 28"/>
                  <a:gd name="T49" fmla="*/ 0 h 54"/>
                  <a:gd name="T50" fmla="*/ 16 w 28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8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2" y="54"/>
                    </a:lnTo>
                    <a:lnTo>
                      <a:pt x="26" y="52"/>
                    </a:lnTo>
                    <a:lnTo>
                      <a:pt x="28" y="48"/>
                    </a:lnTo>
                    <a:lnTo>
                      <a:pt x="28" y="42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553"/>
              <p:cNvSpPr>
                <a:spLocks noEditPoints="1"/>
              </p:cNvSpPr>
              <p:nvPr/>
            </p:nvSpPr>
            <p:spPr bwMode="auto">
              <a:xfrm>
                <a:off x="4164" y="796"/>
                <a:ext cx="30" cy="58"/>
              </a:xfrm>
              <a:custGeom>
                <a:avLst/>
                <a:gdLst>
                  <a:gd name="T0" fmla="*/ 4 w 30"/>
                  <a:gd name="T1" fmla="*/ 4 h 58"/>
                  <a:gd name="T2" fmla="*/ 4 w 30"/>
                  <a:gd name="T3" fmla="*/ 4 h 58"/>
                  <a:gd name="T4" fmla="*/ 0 w 30"/>
                  <a:gd name="T5" fmla="*/ 8 h 58"/>
                  <a:gd name="T6" fmla="*/ 0 w 30"/>
                  <a:gd name="T7" fmla="*/ 14 h 58"/>
                  <a:gd name="T8" fmla="*/ 0 w 30"/>
                  <a:gd name="T9" fmla="*/ 40 h 58"/>
                  <a:gd name="T10" fmla="*/ 0 w 30"/>
                  <a:gd name="T11" fmla="*/ 40 h 58"/>
                  <a:gd name="T12" fmla="*/ 0 w 30"/>
                  <a:gd name="T13" fmla="*/ 46 h 58"/>
                  <a:gd name="T14" fmla="*/ 4 w 30"/>
                  <a:gd name="T15" fmla="*/ 50 h 58"/>
                  <a:gd name="T16" fmla="*/ 8 w 30"/>
                  <a:gd name="T17" fmla="*/ 54 h 58"/>
                  <a:gd name="T18" fmla="*/ 14 w 30"/>
                  <a:gd name="T19" fmla="*/ 56 h 58"/>
                  <a:gd name="T20" fmla="*/ 16 w 30"/>
                  <a:gd name="T21" fmla="*/ 58 h 58"/>
                  <a:gd name="T22" fmla="*/ 16 w 30"/>
                  <a:gd name="T23" fmla="*/ 58 h 58"/>
                  <a:gd name="T24" fmla="*/ 22 w 30"/>
                  <a:gd name="T25" fmla="*/ 56 h 58"/>
                  <a:gd name="T26" fmla="*/ 26 w 30"/>
                  <a:gd name="T27" fmla="*/ 54 h 58"/>
                  <a:gd name="T28" fmla="*/ 26 w 30"/>
                  <a:gd name="T29" fmla="*/ 54 h 58"/>
                  <a:gd name="T30" fmla="*/ 28 w 30"/>
                  <a:gd name="T31" fmla="*/ 50 h 58"/>
                  <a:gd name="T32" fmla="*/ 30 w 30"/>
                  <a:gd name="T33" fmla="*/ 44 h 58"/>
                  <a:gd name="T34" fmla="*/ 30 w 30"/>
                  <a:gd name="T35" fmla="*/ 18 h 58"/>
                  <a:gd name="T36" fmla="*/ 30 w 30"/>
                  <a:gd name="T37" fmla="*/ 18 h 58"/>
                  <a:gd name="T38" fmla="*/ 30 w 30"/>
                  <a:gd name="T39" fmla="*/ 12 h 58"/>
                  <a:gd name="T40" fmla="*/ 26 w 30"/>
                  <a:gd name="T41" fmla="*/ 8 h 58"/>
                  <a:gd name="T42" fmla="*/ 22 w 30"/>
                  <a:gd name="T43" fmla="*/ 4 h 58"/>
                  <a:gd name="T44" fmla="*/ 16 w 30"/>
                  <a:gd name="T45" fmla="*/ 2 h 58"/>
                  <a:gd name="T46" fmla="*/ 14 w 30"/>
                  <a:gd name="T47" fmla="*/ 0 h 58"/>
                  <a:gd name="T48" fmla="*/ 14 w 30"/>
                  <a:gd name="T49" fmla="*/ 0 h 58"/>
                  <a:gd name="T50" fmla="*/ 8 w 30"/>
                  <a:gd name="T51" fmla="*/ 0 h 58"/>
                  <a:gd name="T52" fmla="*/ 4 w 30"/>
                  <a:gd name="T53" fmla="*/ 4 h 58"/>
                  <a:gd name="T54" fmla="*/ 4 w 30"/>
                  <a:gd name="T55" fmla="*/ 4 h 58"/>
                  <a:gd name="T56" fmla="*/ 16 w 30"/>
                  <a:gd name="T57" fmla="*/ 54 h 58"/>
                  <a:gd name="T58" fmla="*/ 14 w 30"/>
                  <a:gd name="T59" fmla="*/ 54 h 58"/>
                  <a:gd name="T60" fmla="*/ 14 w 30"/>
                  <a:gd name="T61" fmla="*/ 54 h 58"/>
                  <a:gd name="T62" fmla="*/ 10 w 30"/>
                  <a:gd name="T63" fmla="*/ 52 h 58"/>
                  <a:gd name="T64" fmla="*/ 6 w 30"/>
                  <a:gd name="T65" fmla="*/ 50 h 58"/>
                  <a:gd name="T66" fmla="*/ 2 w 30"/>
                  <a:gd name="T67" fmla="*/ 44 h 58"/>
                  <a:gd name="T68" fmla="*/ 2 w 30"/>
                  <a:gd name="T69" fmla="*/ 40 h 58"/>
                  <a:gd name="T70" fmla="*/ 2 w 30"/>
                  <a:gd name="T71" fmla="*/ 14 h 58"/>
                  <a:gd name="T72" fmla="*/ 2 w 30"/>
                  <a:gd name="T73" fmla="*/ 14 h 58"/>
                  <a:gd name="T74" fmla="*/ 2 w 30"/>
                  <a:gd name="T75" fmla="*/ 8 h 58"/>
                  <a:gd name="T76" fmla="*/ 6 w 30"/>
                  <a:gd name="T77" fmla="*/ 6 h 58"/>
                  <a:gd name="T78" fmla="*/ 6 w 30"/>
                  <a:gd name="T79" fmla="*/ 6 h 58"/>
                  <a:gd name="T80" fmla="*/ 10 w 30"/>
                  <a:gd name="T81" fmla="*/ 4 h 58"/>
                  <a:gd name="T82" fmla="*/ 14 w 30"/>
                  <a:gd name="T83" fmla="*/ 4 h 58"/>
                  <a:gd name="T84" fmla="*/ 16 w 30"/>
                  <a:gd name="T85" fmla="*/ 4 h 58"/>
                  <a:gd name="T86" fmla="*/ 16 w 30"/>
                  <a:gd name="T87" fmla="*/ 4 h 58"/>
                  <a:gd name="T88" fmla="*/ 20 w 30"/>
                  <a:gd name="T89" fmla="*/ 6 h 58"/>
                  <a:gd name="T90" fmla="*/ 24 w 30"/>
                  <a:gd name="T91" fmla="*/ 8 h 58"/>
                  <a:gd name="T92" fmla="*/ 26 w 30"/>
                  <a:gd name="T93" fmla="*/ 12 h 58"/>
                  <a:gd name="T94" fmla="*/ 28 w 30"/>
                  <a:gd name="T95" fmla="*/ 18 h 58"/>
                  <a:gd name="T96" fmla="*/ 28 w 30"/>
                  <a:gd name="T97" fmla="*/ 44 h 58"/>
                  <a:gd name="T98" fmla="*/ 28 w 30"/>
                  <a:gd name="T99" fmla="*/ 44 h 58"/>
                  <a:gd name="T100" fmla="*/ 26 w 30"/>
                  <a:gd name="T101" fmla="*/ 50 h 58"/>
                  <a:gd name="T102" fmla="*/ 24 w 30"/>
                  <a:gd name="T103" fmla="*/ 52 h 58"/>
                  <a:gd name="T104" fmla="*/ 24 w 30"/>
                  <a:gd name="T105" fmla="*/ 52 h 58"/>
                  <a:gd name="T106" fmla="*/ 20 w 30"/>
                  <a:gd name="T107" fmla="*/ 54 h 58"/>
                  <a:gd name="T108" fmla="*/ 16 w 30"/>
                  <a:gd name="T109" fmla="*/ 54 h 58"/>
                  <a:gd name="T110" fmla="*/ 16 w 30"/>
                  <a:gd name="T111" fmla="*/ 54 h 58"/>
                  <a:gd name="T112" fmla="*/ 16 w 30"/>
                  <a:gd name="T113" fmla="*/ 2 h 58"/>
                  <a:gd name="T114" fmla="*/ 16 w 30"/>
                  <a:gd name="T115" fmla="*/ 2 h 58"/>
                  <a:gd name="T116" fmla="*/ 16 w 30"/>
                  <a:gd name="T117" fmla="*/ 2 h 58"/>
                  <a:gd name="T118" fmla="*/ 16 w 30"/>
                  <a:gd name="T1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" h="5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22" y="56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8" y="50"/>
                    </a:lnTo>
                    <a:lnTo>
                      <a:pt x="30" y="4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16" y="54"/>
                    </a:moveTo>
                    <a:lnTo>
                      <a:pt x="14" y="54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2" y="44"/>
                    </a:lnTo>
                    <a:lnTo>
                      <a:pt x="2" y="4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26" y="12"/>
                    </a:lnTo>
                    <a:lnTo>
                      <a:pt x="28" y="1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6" y="50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0" y="54"/>
                    </a:lnTo>
                    <a:lnTo>
                      <a:pt x="16" y="54"/>
                    </a:lnTo>
                    <a:lnTo>
                      <a:pt x="16" y="54"/>
                    </a:lnTo>
                    <a:close/>
                    <a:moveTo>
                      <a:pt x="16" y="2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554"/>
              <p:cNvSpPr>
                <a:spLocks/>
              </p:cNvSpPr>
              <p:nvPr/>
            </p:nvSpPr>
            <p:spPr bwMode="auto">
              <a:xfrm>
                <a:off x="4194" y="812"/>
                <a:ext cx="28" cy="54"/>
              </a:xfrm>
              <a:custGeom>
                <a:avLst/>
                <a:gdLst>
                  <a:gd name="T0" fmla="*/ 14 w 28"/>
                  <a:gd name="T1" fmla="*/ 0 h 54"/>
                  <a:gd name="T2" fmla="*/ 12 w 28"/>
                  <a:gd name="T3" fmla="*/ 0 h 54"/>
                  <a:gd name="T4" fmla="*/ 12 w 28"/>
                  <a:gd name="T5" fmla="*/ 0 h 54"/>
                  <a:gd name="T6" fmla="*/ 6 w 28"/>
                  <a:gd name="T7" fmla="*/ 0 h 54"/>
                  <a:gd name="T8" fmla="*/ 2 w 28"/>
                  <a:gd name="T9" fmla="*/ 2 h 54"/>
                  <a:gd name="T10" fmla="*/ 0 w 28"/>
                  <a:gd name="T11" fmla="*/ 6 h 54"/>
                  <a:gd name="T12" fmla="*/ 0 w 28"/>
                  <a:gd name="T13" fmla="*/ 12 h 54"/>
                  <a:gd name="T14" fmla="*/ 0 w 28"/>
                  <a:gd name="T15" fmla="*/ 38 h 54"/>
                  <a:gd name="T16" fmla="*/ 0 w 28"/>
                  <a:gd name="T17" fmla="*/ 38 h 54"/>
                  <a:gd name="T18" fmla="*/ 0 w 28"/>
                  <a:gd name="T19" fmla="*/ 44 h 54"/>
                  <a:gd name="T20" fmla="*/ 2 w 28"/>
                  <a:gd name="T21" fmla="*/ 48 h 54"/>
                  <a:gd name="T22" fmla="*/ 6 w 28"/>
                  <a:gd name="T23" fmla="*/ 52 h 54"/>
                  <a:gd name="T24" fmla="*/ 12 w 28"/>
                  <a:gd name="T25" fmla="*/ 54 h 54"/>
                  <a:gd name="T26" fmla="*/ 14 w 28"/>
                  <a:gd name="T27" fmla="*/ 54 h 54"/>
                  <a:gd name="T28" fmla="*/ 14 w 28"/>
                  <a:gd name="T29" fmla="*/ 54 h 54"/>
                  <a:gd name="T30" fmla="*/ 20 w 28"/>
                  <a:gd name="T31" fmla="*/ 54 h 54"/>
                  <a:gd name="T32" fmla="*/ 24 w 28"/>
                  <a:gd name="T33" fmla="*/ 52 h 54"/>
                  <a:gd name="T34" fmla="*/ 26 w 28"/>
                  <a:gd name="T35" fmla="*/ 48 h 54"/>
                  <a:gd name="T36" fmla="*/ 28 w 28"/>
                  <a:gd name="T37" fmla="*/ 42 h 54"/>
                  <a:gd name="T38" fmla="*/ 28 w 28"/>
                  <a:gd name="T39" fmla="*/ 16 h 54"/>
                  <a:gd name="T40" fmla="*/ 28 w 28"/>
                  <a:gd name="T41" fmla="*/ 16 h 54"/>
                  <a:gd name="T42" fmla="*/ 26 w 28"/>
                  <a:gd name="T43" fmla="*/ 10 h 54"/>
                  <a:gd name="T44" fmla="*/ 24 w 28"/>
                  <a:gd name="T45" fmla="*/ 6 h 54"/>
                  <a:gd name="T46" fmla="*/ 20 w 28"/>
                  <a:gd name="T47" fmla="*/ 2 h 54"/>
                  <a:gd name="T48" fmla="*/ 14 w 28"/>
                  <a:gd name="T49" fmla="*/ 0 h 54"/>
                  <a:gd name="T50" fmla="*/ 14 w 28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4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20" y="54"/>
                    </a:lnTo>
                    <a:lnTo>
                      <a:pt x="24" y="52"/>
                    </a:lnTo>
                    <a:lnTo>
                      <a:pt x="26" y="48"/>
                    </a:lnTo>
                    <a:lnTo>
                      <a:pt x="28" y="42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555"/>
              <p:cNvSpPr>
                <a:spLocks noEditPoints="1"/>
              </p:cNvSpPr>
              <p:nvPr/>
            </p:nvSpPr>
            <p:spPr bwMode="auto">
              <a:xfrm>
                <a:off x="4192" y="810"/>
                <a:ext cx="30" cy="56"/>
              </a:xfrm>
              <a:custGeom>
                <a:avLst/>
                <a:gdLst>
                  <a:gd name="T0" fmla="*/ 4 w 30"/>
                  <a:gd name="T1" fmla="*/ 4 h 56"/>
                  <a:gd name="T2" fmla="*/ 4 w 30"/>
                  <a:gd name="T3" fmla="*/ 4 h 56"/>
                  <a:gd name="T4" fmla="*/ 0 w 30"/>
                  <a:gd name="T5" fmla="*/ 8 h 56"/>
                  <a:gd name="T6" fmla="*/ 0 w 30"/>
                  <a:gd name="T7" fmla="*/ 14 h 56"/>
                  <a:gd name="T8" fmla="*/ 0 w 30"/>
                  <a:gd name="T9" fmla="*/ 40 h 56"/>
                  <a:gd name="T10" fmla="*/ 0 w 30"/>
                  <a:gd name="T11" fmla="*/ 40 h 56"/>
                  <a:gd name="T12" fmla="*/ 0 w 30"/>
                  <a:gd name="T13" fmla="*/ 46 h 56"/>
                  <a:gd name="T14" fmla="*/ 4 w 30"/>
                  <a:gd name="T15" fmla="*/ 50 h 56"/>
                  <a:gd name="T16" fmla="*/ 8 w 30"/>
                  <a:gd name="T17" fmla="*/ 54 h 56"/>
                  <a:gd name="T18" fmla="*/ 14 w 30"/>
                  <a:gd name="T19" fmla="*/ 56 h 56"/>
                  <a:gd name="T20" fmla="*/ 16 w 30"/>
                  <a:gd name="T21" fmla="*/ 56 h 56"/>
                  <a:gd name="T22" fmla="*/ 16 w 30"/>
                  <a:gd name="T23" fmla="*/ 56 h 56"/>
                  <a:gd name="T24" fmla="*/ 22 w 30"/>
                  <a:gd name="T25" fmla="*/ 56 h 56"/>
                  <a:gd name="T26" fmla="*/ 26 w 30"/>
                  <a:gd name="T27" fmla="*/ 54 h 56"/>
                  <a:gd name="T28" fmla="*/ 26 w 30"/>
                  <a:gd name="T29" fmla="*/ 54 h 56"/>
                  <a:gd name="T30" fmla="*/ 30 w 30"/>
                  <a:gd name="T31" fmla="*/ 50 h 56"/>
                  <a:gd name="T32" fmla="*/ 30 w 30"/>
                  <a:gd name="T33" fmla="*/ 44 h 56"/>
                  <a:gd name="T34" fmla="*/ 30 w 30"/>
                  <a:gd name="T35" fmla="*/ 18 h 56"/>
                  <a:gd name="T36" fmla="*/ 30 w 30"/>
                  <a:gd name="T37" fmla="*/ 18 h 56"/>
                  <a:gd name="T38" fmla="*/ 30 w 30"/>
                  <a:gd name="T39" fmla="*/ 12 h 56"/>
                  <a:gd name="T40" fmla="*/ 26 w 30"/>
                  <a:gd name="T41" fmla="*/ 6 h 56"/>
                  <a:gd name="T42" fmla="*/ 22 w 30"/>
                  <a:gd name="T43" fmla="*/ 2 h 56"/>
                  <a:gd name="T44" fmla="*/ 16 w 30"/>
                  <a:gd name="T45" fmla="*/ 0 h 56"/>
                  <a:gd name="T46" fmla="*/ 14 w 30"/>
                  <a:gd name="T47" fmla="*/ 0 h 56"/>
                  <a:gd name="T48" fmla="*/ 14 w 30"/>
                  <a:gd name="T49" fmla="*/ 0 h 56"/>
                  <a:gd name="T50" fmla="*/ 8 w 30"/>
                  <a:gd name="T51" fmla="*/ 0 h 56"/>
                  <a:gd name="T52" fmla="*/ 4 w 30"/>
                  <a:gd name="T53" fmla="*/ 4 h 56"/>
                  <a:gd name="T54" fmla="*/ 4 w 30"/>
                  <a:gd name="T55" fmla="*/ 4 h 56"/>
                  <a:gd name="T56" fmla="*/ 16 w 30"/>
                  <a:gd name="T57" fmla="*/ 54 h 56"/>
                  <a:gd name="T58" fmla="*/ 14 w 30"/>
                  <a:gd name="T59" fmla="*/ 54 h 56"/>
                  <a:gd name="T60" fmla="*/ 14 w 30"/>
                  <a:gd name="T61" fmla="*/ 54 h 56"/>
                  <a:gd name="T62" fmla="*/ 10 w 30"/>
                  <a:gd name="T63" fmla="*/ 52 h 56"/>
                  <a:gd name="T64" fmla="*/ 6 w 30"/>
                  <a:gd name="T65" fmla="*/ 50 h 56"/>
                  <a:gd name="T66" fmla="*/ 4 w 30"/>
                  <a:gd name="T67" fmla="*/ 44 h 56"/>
                  <a:gd name="T68" fmla="*/ 2 w 30"/>
                  <a:gd name="T69" fmla="*/ 40 h 56"/>
                  <a:gd name="T70" fmla="*/ 2 w 30"/>
                  <a:gd name="T71" fmla="*/ 14 h 56"/>
                  <a:gd name="T72" fmla="*/ 2 w 30"/>
                  <a:gd name="T73" fmla="*/ 14 h 56"/>
                  <a:gd name="T74" fmla="*/ 4 w 30"/>
                  <a:gd name="T75" fmla="*/ 8 h 56"/>
                  <a:gd name="T76" fmla="*/ 6 w 30"/>
                  <a:gd name="T77" fmla="*/ 4 h 56"/>
                  <a:gd name="T78" fmla="*/ 6 w 30"/>
                  <a:gd name="T79" fmla="*/ 4 h 56"/>
                  <a:gd name="T80" fmla="*/ 10 w 30"/>
                  <a:gd name="T81" fmla="*/ 4 h 56"/>
                  <a:gd name="T82" fmla="*/ 14 w 30"/>
                  <a:gd name="T83" fmla="*/ 2 h 56"/>
                  <a:gd name="T84" fmla="*/ 16 w 30"/>
                  <a:gd name="T85" fmla="*/ 4 h 56"/>
                  <a:gd name="T86" fmla="*/ 16 w 30"/>
                  <a:gd name="T87" fmla="*/ 4 h 56"/>
                  <a:gd name="T88" fmla="*/ 20 w 30"/>
                  <a:gd name="T89" fmla="*/ 6 h 56"/>
                  <a:gd name="T90" fmla="*/ 24 w 30"/>
                  <a:gd name="T91" fmla="*/ 8 h 56"/>
                  <a:gd name="T92" fmla="*/ 28 w 30"/>
                  <a:gd name="T93" fmla="*/ 12 h 56"/>
                  <a:gd name="T94" fmla="*/ 28 w 30"/>
                  <a:gd name="T95" fmla="*/ 18 h 56"/>
                  <a:gd name="T96" fmla="*/ 28 w 30"/>
                  <a:gd name="T97" fmla="*/ 44 h 56"/>
                  <a:gd name="T98" fmla="*/ 28 w 30"/>
                  <a:gd name="T99" fmla="*/ 44 h 56"/>
                  <a:gd name="T100" fmla="*/ 28 w 30"/>
                  <a:gd name="T101" fmla="*/ 48 h 56"/>
                  <a:gd name="T102" fmla="*/ 24 w 30"/>
                  <a:gd name="T103" fmla="*/ 52 h 56"/>
                  <a:gd name="T104" fmla="*/ 24 w 30"/>
                  <a:gd name="T105" fmla="*/ 52 h 56"/>
                  <a:gd name="T106" fmla="*/ 20 w 30"/>
                  <a:gd name="T107" fmla="*/ 54 h 56"/>
                  <a:gd name="T108" fmla="*/ 16 w 30"/>
                  <a:gd name="T109" fmla="*/ 54 h 56"/>
                  <a:gd name="T110" fmla="*/ 16 w 30"/>
                  <a:gd name="T111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56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8" y="54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6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0" y="50"/>
                    </a:lnTo>
                    <a:lnTo>
                      <a:pt x="30" y="4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16" y="54"/>
                    </a:moveTo>
                    <a:lnTo>
                      <a:pt x="14" y="54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4" y="44"/>
                    </a:lnTo>
                    <a:lnTo>
                      <a:pt x="2" y="4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8" y="1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8" y="48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0" y="54"/>
                    </a:lnTo>
                    <a:lnTo>
                      <a:pt x="16" y="54"/>
                    </a:lnTo>
                    <a:lnTo>
                      <a:pt x="16" y="5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556"/>
              <p:cNvSpPr>
                <a:spLocks/>
              </p:cNvSpPr>
              <p:nvPr/>
            </p:nvSpPr>
            <p:spPr bwMode="auto">
              <a:xfrm>
                <a:off x="4192" y="872"/>
                <a:ext cx="30" cy="56"/>
              </a:xfrm>
              <a:custGeom>
                <a:avLst/>
                <a:gdLst>
                  <a:gd name="T0" fmla="*/ 14 w 30"/>
                  <a:gd name="T1" fmla="*/ 0 h 56"/>
                  <a:gd name="T2" fmla="*/ 14 w 30"/>
                  <a:gd name="T3" fmla="*/ 0 h 56"/>
                  <a:gd name="T4" fmla="*/ 14 w 30"/>
                  <a:gd name="T5" fmla="*/ 0 h 56"/>
                  <a:gd name="T6" fmla="*/ 8 w 30"/>
                  <a:gd name="T7" fmla="*/ 0 h 56"/>
                  <a:gd name="T8" fmla="*/ 4 w 30"/>
                  <a:gd name="T9" fmla="*/ 2 h 56"/>
                  <a:gd name="T10" fmla="*/ 0 w 30"/>
                  <a:gd name="T11" fmla="*/ 6 h 56"/>
                  <a:gd name="T12" fmla="*/ 0 w 30"/>
                  <a:gd name="T13" fmla="*/ 10 h 56"/>
                  <a:gd name="T14" fmla="*/ 0 w 30"/>
                  <a:gd name="T15" fmla="*/ 36 h 56"/>
                  <a:gd name="T16" fmla="*/ 0 w 30"/>
                  <a:gd name="T17" fmla="*/ 36 h 56"/>
                  <a:gd name="T18" fmla="*/ 0 w 30"/>
                  <a:gd name="T19" fmla="*/ 42 h 56"/>
                  <a:gd name="T20" fmla="*/ 4 w 30"/>
                  <a:gd name="T21" fmla="*/ 48 h 56"/>
                  <a:gd name="T22" fmla="*/ 8 w 30"/>
                  <a:gd name="T23" fmla="*/ 52 h 56"/>
                  <a:gd name="T24" fmla="*/ 14 w 30"/>
                  <a:gd name="T25" fmla="*/ 56 h 56"/>
                  <a:gd name="T26" fmla="*/ 14 w 30"/>
                  <a:gd name="T27" fmla="*/ 56 h 56"/>
                  <a:gd name="T28" fmla="*/ 14 w 30"/>
                  <a:gd name="T29" fmla="*/ 56 h 56"/>
                  <a:gd name="T30" fmla="*/ 20 w 30"/>
                  <a:gd name="T31" fmla="*/ 56 h 56"/>
                  <a:gd name="T32" fmla="*/ 26 w 30"/>
                  <a:gd name="T33" fmla="*/ 54 h 56"/>
                  <a:gd name="T34" fmla="*/ 28 w 30"/>
                  <a:gd name="T35" fmla="*/ 50 h 56"/>
                  <a:gd name="T36" fmla="*/ 30 w 30"/>
                  <a:gd name="T37" fmla="*/ 44 h 56"/>
                  <a:gd name="T38" fmla="*/ 30 w 30"/>
                  <a:gd name="T39" fmla="*/ 20 h 56"/>
                  <a:gd name="T40" fmla="*/ 30 w 30"/>
                  <a:gd name="T41" fmla="*/ 20 h 56"/>
                  <a:gd name="T42" fmla="*/ 28 w 30"/>
                  <a:gd name="T43" fmla="*/ 14 h 56"/>
                  <a:gd name="T44" fmla="*/ 26 w 30"/>
                  <a:gd name="T45" fmla="*/ 8 h 56"/>
                  <a:gd name="T46" fmla="*/ 20 w 30"/>
                  <a:gd name="T47" fmla="*/ 4 h 56"/>
                  <a:gd name="T48" fmla="*/ 14 w 30"/>
                  <a:gd name="T49" fmla="*/ 0 h 56"/>
                  <a:gd name="T50" fmla="*/ 14 w 3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56">
                    <a:moveTo>
                      <a:pt x="14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4" y="48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20" y="56"/>
                    </a:lnTo>
                    <a:lnTo>
                      <a:pt x="26" y="54"/>
                    </a:lnTo>
                    <a:lnTo>
                      <a:pt x="28" y="50"/>
                    </a:lnTo>
                    <a:lnTo>
                      <a:pt x="30" y="4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0" y="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557"/>
              <p:cNvSpPr>
                <a:spLocks noEditPoints="1"/>
              </p:cNvSpPr>
              <p:nvPr/>
            </p:nvSpPr>
            <p:spPr bwMode="auto">
              <a:xfrm>
                <a:off x="4190" y="870"/>
                <a:ext cx="34" cy="60"/>
              </a:xfrm>
              <a:custGeom>
                <a:avLst/>
                <a:gdLst>
                  <a:gd name="T0" fmla="*/ 4 w 34"/>
                  <a:gd name="T1" fmla="*/ 2 h 60"/>
                  <a:gd name="T2" fmla="*/ 4 w 34"/>
                  <a:gd name="T3" fmla="*/ 2 h 60"/>
                  <a:gd name="T4" fmla="*/ 0 w 34"/>
                  <a:gd name="T5" fmla="*/ 6 h 60"/>
                  <a:gd name="T6" fmla="*/ 0 w 34"/>
                  <a:gd name="T7" fmla="*/ 12 h 60"/>
                  <a:gd name="T8" fmla="*/ 0 w 34"/>
                  <a:gd name="T9" fmla="*/ 38 h 60"/>
                  <a:gd name="T10" fmla="*/ 0 w 34"/>
                  <a:gd name="T11" fmla="*/ 38 h 60"/>
                  <a:gd name="T12" fmla="*/ 0 w 34"/>
                  <a:gd name="T13" fmla="*/ 44 h 60"/>
                  <a:gd name="T14" fmla="*/ 4 w 34"/>
                  <a:gd name="T15" fmla="*/ 50 h 60"/>
                  <a:gd name="T16" fmla="*/ 10 w 34"/>
                  <a:gd name="T17" fmla="*/ 56 h 60"/>
                  <a:gd name="T18" fmla="*/ 16 w 34"/>
                  <a:gd name="T19" fmla="*/ 60 h 60"/>
                  <a:gd name="T20" fmla="*/ 16 w 34"/>
                  <a:gd name="T21" fmla="*/ 60 h 60"/>
                  <a:gd name="T22" fmla="*/ 22 w 34"/>
                  <a:gd name="T23" fmla="*/ 60 h 60"/>
                  <a:gd name="T24" fmla="*/ 28 w 34"/>
                  <a:gd name="T25" fmla="*/ 58 h 60"/>
                  <a:gd name="T26" fmla="*/ 28 w 34"/>
                  <a:gd name="T27" fmla="*/ 58 h 60"/>
                  <a:gd name="T28" fmla="*/ 32 w 34"/>
                  <a:gd name="T29" fmla="*/ 54 h 60"/>
                  <a:gd name="T30" fmla="*/ 34 w 34"/>
                  <a:gd name="T31" fmla="*/ 46 h 60"/>
                  <a:gd name="T32" fmla="*/ 34 w 34"/>
                  <a:gd name="T33" fmla="*/ 22 h 60"/>
                  <a:gd name="T34" fmla="*/ 34 w 34"/>
                  <a:gd name="T35" fmla="*/ 22 h 60"/>
                  <a:gd name="T36" fmla="*/ 32 w 34"/>
                  <a:gd name="T37" fmla="*/ 16 h 60"/>
                  <a:gd name="T38" fmla="*/ 28 w 34"/>
                  <a:gd name="T39" fmla="*/ 8 h 60"/>
                  <a:gd name="T40" fmla="*/ 24 w 34"/>
                  <a:gd name="T41" fmla="*/ 4 h 60"/>
                  <a:gd name="T42" fmla="*/ 18 w 34"/>
                  <a:gd name="T43" fmla="*/ 0 h 60"/>
                  <a:gd name="T44" fmla="*/ 16 w 34"/>
                  <a:gd name="T45" fmla="*/ 0 h 60"/>
                  <a:gd name="T46" fmla="*/ 16 w 34"/>
                  <a:gd name="T47" fmla="*/ 0 h 60"/>
                  <a:gd name="T48" fmla="*/ 10 w 34"/>
                  <a:gd name="T49" fmla="*/ 0 h 60"/>
                  <a:gd name="T50" fmla="*/ 4 w 34"/>
                  <a:gd name="T51" fmla="*/ 2 h 60"/>
                  <a:gd name="T52" fmla="*/ 4 w 34"/>
                  <a:gd name="T53" fmla="*/ 2 h 60"/>
                  <a:gd name="T54" fmla="*/ 18 w 34"/>
                  <a:gd name="T55" fmla="*/ 56 h 60"/>
                  <a:gd name="T56" fmla="*/ 18 w 34"/>
                  <a:gd name="T57" fmla="*/ 56 h 60"/>
                  <a:gd name="T58" fmla="*/ 12 w 34"/>
                  <a:gd name="T59" fmla="*/ 54 h 60"/>
                  <a:gd name="T60" fmla="*/ 6 w 34"/>
                  <a:gd name="T61" fmla="*/ 48 h 60"/>
                  <a:gd name="T62" fmla="*/ 4 w 34"/>
                  <a:gd name="T63" fmla="*/ 44 h 60"/>
                  <a:gd name="T64" fmla="*/ 2 w 34"/>
                  <a:gd name="T65" fmla="*/ 38 h 60"/>
                  <a:gd name="T66" fmla="*/ 2 w 34"/>
                  <a:gd name="T67" fmla="*/ 12 h 60"/>
                  <a:gd name="T68" fmla="*/ 2 w 34"/>
                  <a:gd name="T69" fmla="*/ 12 h 60"/>
                  <a:gd name="T70" fmla="*/ 4 w 34"/>
                  <a:gd name="T71" fmla="*/ 8 h 60"/>
                  <a:gd name="T72" fmla="*/ 6 w 34"/>
                  <a:gd name="T73" fmla="*/ 4 h 60"/>
                  <a:gd name="T74" fmla="*/ 6 w 34"/>
                  <a:gd name="T75" fmla="*/ 4 h 60"/>
                  <a:gd name="T76" fmla="*/ 10 w 34"/>
                  <a:gd name="T77" fmla="*/ 4 h 60"/>
                  <a:gd name="T78" fmla="*/ 16 w 34"/>
                  <a:gd name="T79" fmla="*/ 4 h 60"/>
                  <a:gd name="T80" fmla="*/ 16 w 34"/>
                  <a:gd name="T81" fmla="*/ 4 h 60"/>
                  <a:gd name="T82" fmla="*/ 16 w 34"/>
                  <a:gd name="T83" fmla="*/ 4 h 60"/>
                  <a:gd name="T84" fmla="*/ 22 w 34"/>
                  <a:gd name="T85" fmla="*/ 6 h 60"/>
                  <a:gd name="T86" fmla="*/ 26 w 34"/>
                  <a:gd name="T87" fmla="*/ 10 h 60"/>
                  <a:gd name="T88" fmla="*/ 28 w 34"/>
                  <a:gd name="T89" fmla="*/ 16 h 60"/>
                  <a:gd name="T90" fmla="*/ 30 w 34"/>
                  <a:gd name="T91" fmla="*/ 22 h 60"/>
                  <a:gd name="T92" fmla="*/ 30 w 34"/>
                  <a:gd name="T93" fmla="*/ 46 h 60"/>
                  <a:gd name="T94" fmla="*/ 30 w 34"/>
                  <a:gd name="T95" fmla="*/ 46 h 60"/>
                  <a:gd name="T96" fmla="*/ 28 w 34"/>
                  <a:gd name="T97" fmla="*/ 52 h 60"/>
                  <a:gd name="T98" fmla="*/ 26 w 34"/>
                  <a:gd name="T99" fmla="*/ 54 h 60"/>
                  <a:gd name="T100" fmla="*/ 26 w 34"/>
                  <a:gd name="T101" fmla="*/ 54 h 60"/>
                  <a:gd name="T102" fmla="*/ 22 w 34"/>
                  <a:gd name="T103" fmla="*/ 56 h 60"/>
                  <a:gd name="T104" fmla="*/ 18 w 34"/>
                  <a:gd name="T105" fmla="*/ 56 h 60"/>
                  <a:gd name="T106" fmla="*/ 18 w 34"/>
                  <a:gd name="T10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" h="60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0"/>
                    </a:lnTo>
                    <a:lnTo>
                      <a:pt x="10" y="56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22" y="6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2" y="54"/>
                    </a:lnTo>
                    <a:lnTo>
                      <a:pt x="34" y="4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16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8" y="56"/>
                    </a:moveTo>
                    <a:lnTo>
                      <a:pt x="18" y="56"/>
                    </a:lnTo>
                    <a:lnTo>
                      <a:pt x="12" y="54"/>
                    </a:lnTo>
                    <a:lnTo>
                      <a:pt x="6" y="48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26" y="10"/>
                    </a:lnTo>
                    <a:lnTo>
                      <a:pt x="28" y="16"/>
                    </a:lnTo>
                    <a:lnTo>
                      <a:pt x="30" y="22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2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558"/>
              <p:cNvSpPr>
                <a:spLocks/>
              </p:cNvSpPr>
              <p:nvPr/>
            </p:nvSpPr>
            <p:spPr bwMode="auto">
              <a:xfrm>
                <a:off x="4166" y="858"/>
                <a:ext cx="26" cy="50"/>
              </a:xfrm>
              <a:custGeom>
                <a:avLst/>
                <a:gdLst>
                  <a:gd name="T0" fmla="*/ 12 w 26"/>
                  <a:gd name="T1" fmla="*/ 0 h 50"/>
                  <a:gd name="T2" fmla="*/ 12 w 26"/>
                  <a:gd name="T3" fmla="*/ 0 h 50"/>
                  <a:gd name="T4" fmla="*/ 12 w 26"/>
                  <a:gd name="T5" fmla="*/ 0 h 50"/>
                  <a:gd name="T6" fmla="*/ 8 w 26"/>
                  <a:gd name="T7" fmla="*/ 0 h 50"/>
                  <a:gd name="T8" fmla="*/ 2 w 26"/>
                  <a:gd name="T9" fmla="*/ 0 h 50"/>
                  <a:gd name="T10" fmla="*/ 0 w 26"/>
                  <a:gd name="T11" fmla="*/ 4 h 50"/>
                  <a:gd name="T12" fmla="*/ 0 w 26"/>
                  <a:gd name="T13" fmla="*/ 10 h 50"/>
                  <a:gd name="T14" fmla="*/ 0 w 26"/>
                  <a:gd name="T15" fmla="*/ 32 h 50"/>
                  <a:gd name="T16" fmla="*/ 0 w 26"/>
                  <a:gd name="T17" fmla="*/ 32 h 50"/>
                  <a:gd name="T18" fmla="*/ 0 w 26"/>
                  <a:gd name="T19" fmla="*/ 36 h 50"/>
                  <a:gd name="T20" fmla="*/ 2 w 26"/>
                  <a:gd name="T21" fmla="*/ 42 h 50"/>
                  <a:gd name="T22" fmla="*/ 8 w 26"/>
                  <a:gd name="T23" fmla="*/ 46 h 50"/>
                  <a:gd name="T24" fmla="*/ 12 w 26"/>
                  <a:gd name="T25" fmla="*/ 48 h 50"/>
                  <a:gd name="T26" fmla="*/ 12 w 26"/>
                  <a:gd name="T27" fmla="*/ 48 h 50"/>
                  <a:gd name="T28" fmla="*/ 12 w 26"/>
                  <a:gd name="T29" fmla="*/ 48 h 50"/>
                  <a:gd name="T30" fmla="*/ 18 w 26"/>
                  <a:gd name="T31" fmla="*/ 50 h 50"/>
                  <a:gd name="T32" fmla="*/ 22 w 26"/>
                  <a:gd name="T33" fmla="*/ 48 h 50"/>
                  <a:gd name="T34" fmla="*/ 24 w 26"/>
                  <a:gd name="T35" fmla="*/ 44 h 50"/>
                  <a:gd name="T36" fmla="*/ 26 w 26"/>
                  <a:gd name="T37" fmla="*/ 40 h 50"/>
                  <a:gd name="T38" fmla="*/ 26 w 26"/>
                  <a:gd name="T39" fmla="*/ 18 h 50"/>
                  <a:gd name="T40" fmla="*/ 26 w 26"/>
                  <a:gd name="T41" fmla="*/ 18 h 50"/>
                  <a:gd name="T42" fmla="*/ 24 w 26"/>
                  <a:gd name="T43" fmla="*/ 12 h 50"/>
                  <a:gd name="T44" fmla="*/ 22 w 26"/>
                  <a:gd name="T45" fmla="*/ 6 h 50"/>
                  <a:gd name="T46" fmla="*/ 18 w 26"/>
                  <a:gd name="T47" fmla="*/ 2 h 50"/>
                  <a:gd name="T48" fmla="*/ 12 w 26"/>
                  <a:gd name="T49" fmla="*/ 0 h 50"/>
                  <a:gd name="T50" fmla="*/ 12 w 26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50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2" y="42"/>
                    </a:lnTo>
                    <a:lnTo>
                      <a:pt x="8" y="4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50"/>
                    </a:lnTo>
                    <a:lnTo>
                      <a:pt x="22" y="48"/>
                    </a:lnTo>
                    <a:lnTo>
                      <a:pt x="24" y="44"/>
                    </a:lnTo>
                    <a:lnTo>
                      <a:pt x="26" y="40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559"/>
              <p:cNvSpPr>
                <a:spLocks noEditPoints="1"/>
              </p:cNvSpPr>
              <p:nvPr/>
            </p:nvSpPr>
            <p:spPr bwMode="auto">
              <a:xfrm>
                <a:off x="4164" y="856"/>
                <a:ext cx="30" cy="54"/>
              </a:xfrm>
              <a:custGeom>
                <a:avLst/>
                <a:gdLst>
                  <a:gd name="T0" fmla="*/ 4 w 30"/>
                  <a:gd name="T1" fmla="*/ 2 h 54"/>
                  <a:gd name="T2" fmla="*/ 4 w 30"/>
                  <a:gd name="T3" fmla="*/ 2 h 54"/>
                  <a:gd name="T4" fmla="*/ 0 w 30"/>
                  <a:gd name="T5" fmla="*/ 6 h 54"/>
                  <a:gd name="T6" fmla="*/ 0 w 30"/>
                  <a:gd name="T7" fmla="*/ 12 h 54"/>
                  <a:gd name="T8" fmla="*/ 0 w 30"/>
                  <a:gd name="T9" fmla="*/ 34 h 54"/>
                  <a:gd name="T10" fmla="*/ 0 w 30"/>
                  <a:gd name="T11" fmla="*/ 34 h 54"/>
                  <a:gd name="T12" fmla="*/ 0 w 30"/>
                  <a:gd name="T13" fmla="*/ 40 h 54"/>
                  <a:gd name="T14" fmla="*/ 4 w 30"/>
                  <a:gd name="T15" fmla="*/ 46 h 54"/>
                  <a:gd name="T16" fmla="*/ 8 w 30"/>
                  <a:gd name="T17" fmla="*/ 50 h 54"/>
                  <a:gd name="T18" fmla="*/ 14 w 30"/>
                  <a:gd name="T19" fmla="*/ 52 h 54"/>
                  <a:gd name="T20" fmla="*/ 14 w 30"/>
                  <a:gd name="T21" fmla="*/ 52 h 54"/>
                  <a:gd name="T22" fmla="*/ 20 w 30"/>
                  <a:gd name="T23" fmla="*/ 54 h 54"/>
                  <a:gd name="T24" fmla="*/ 26 w 30"/>
                  <a:gd name="T25" fmla="*/ 52 h 54"/>
                  <a:gd name="T26" fmla="*/ 26 w 30"/>
                  <a:gd name="T27" fmla="*/ 52 h 54"/>
                  <a:gd name="T28" fmla="*/ 28 w 30"/>
                  <a:gd name="T29" fmla="*/ 46 h 54"/>
                  <a:gd name="T30" fmla="*/ 30 w 30"/>
                  <a:gd name="T31" fmla="*/ 42 h 54"/>
                  <a:gd name="T32" fmla="*/ 30 w 30"/>
                  <a:gd name="T33" fmla="*/ 20 h 54"/>
                  <a:gd name="T34" fmla="*/ 30 w 30"/>
                  <a:gd name="T35" fmla="*/ 20 h 54"/>
                  <a:gd name="T36" fmla="*/ 28 w 30"/>
                  <a:gd name="T37" fmla="*/ 14 h 54"/>
                  <a:gd name="T38" fmla="*/ 26 w 30"/>
                  <a:gd name="T39" fmla="*/ 8 h 54"/>
                  <a:gd name="T40" fmla="*/ 20 w 30"/>
                  <a:gd name="T41" fmla="*/ 2 h 54"/>
                  <a:gd name="T42" fmla="*/ 16 w 30"/>
                  <a:gd name="T43" fmla="*/ 0 h 54"/>
                  <a:gd name="T44" fmla="*/ 14 w 30"/>
                  <a:gd name="T45" fmla="*/ 0 h 54"/>
                  <a:gd name="T46" fmla="*/ 14 w 30"/>
                  <a:gd name="T47" fmla="*/ 0 h 54"/>
                  <a:gd name="T48" fmla="*/ 8 w 30"/>
                  <a:gd name="T49" fmla="*/ 0 h 54"/>
                  <a:gd name="T50" fmla="*/ 4 w 30"/>
                  <a:gd name="T51" fmla="*/ 2 h 54"/>
                  <a:gd name="T52" fmla="*/ 4 w 30"/>
                  <a:gd name="T53" fmla="*/ 2 h 54"/>
                  <a:gd name="T54" fmla="*/ 16 w 30"/>
                  <a:gd name="T55" fmla="*/ 50 h 54"/>
                  <a:gd name="T56" fmla="*/ 16 w 30"/>
                  <a:gd name="T57" fmla="*/ 50 h 54"/>
                  <a:gd name="T58" fmla="*/ 10 w 30"/>
                  <a:gd name="T59" fmla="*/ 46 h 54"/>
                  <a:gd name="T60" fmla="*/ 6 w 30"/>
                  <a:gd name="T61" fmla="*/ 42 h 54"/>
                  <a:gd name="T62" fmla="*/ 4 w 30"/>
                  <a:gd name="T63" fmla="*/ 38 h 54"/>
                  <a:gd name="T64" fmla="*/ 2 w 30"/>
                  <a:gd name="T65" fmla="*/ 34 h 54"/>
                  <a:gd name="T66" fmla="*/ 2 w 30"/>
                  <a:gd name="T67" fmla="*/ 12 h 54"/>
                  <a:gd name="T68" fmla="*/ 2 w 30"/>
                  <a:gd name="T69" fmla="*/ 12 h 54"/>
                  <a:gd name="T70" fmla="*/ 4 w 30"/>
                  <a:gd name="T71" fmla="*/ 8 h 54"/>
                  <a:gd name="T72" fmla="*/ 6 w 30"/>
                  <a:gd name="T73" fmla="*/ 4 h 54"/>
                  <a:gd name="T74" fmla="*/ 6 w 30"/>
                  <a:gd name="T75" fmla="*/ 4 h 54"/>
                  <a:gd name="T76" fmla="*/ 10 w 30"/>
                  <a:gd name="T77" fmla="*/ 2 h 54"/>
                  <a:gd name="T78" fmla="*/ 14 w 30"/>
                  <a:gd name="T79" fmla="*/ 4 h 54"/>
                  <a:gd name="T80" fmla="*/ 14 w 30"/>
                  <a:gd name="T81" fmla="*/ 4 h 54"/>
                  <a:gd name="T82" fmla="*/ 14 w 30"/>
                  <a:gd name="T83" fmla="*/ 4 h 54"/>
                  <a:gd name="T84" fmla="*/ 18 w 30"/>
                  <a:gd name="T85" fmla="*/ 6 h 54"/>
                  <a:gd name="T86" fmla="*/ 22 w 30"/>
                  <a:gd name="T87" fmla="*/ 10 h 54"/>
                  <a:gd name="T88" fmla="*/ 26 w 30"/>
                  <a:gd name="T89" fmla="*/ 14 h 54"/>
                  <a:gd name="T90" fmla="*/ 26 w 30"/>
                  <a:gd name="T91" fmla="*/ 20 h 54"/>
                  <a:gd name="T92" fmla="*/ 26 w 30"/>
                  <a:gd name="T93" fmla="*/ 42 h 54"/>
                  <a:gd name="T94" fmla="*/ 26 w 30"/>
                  <a:gd name="T95" fmla="*/ 42 h 54"/>
                  <a:gd name="T96" fmla="*/ 26 w 30"/>
                  <a:gd name="T97" fmla="*/ 46 h 54"/>
                  <a:gd name="T98" fmla="*/ 22 w 30"/>
                  <a:gd name="T99" fmla="*/ 48 h 54"/>
                  <a:gd name="T100" fmla="*/ 22 w 30"/>
                  <a:gd name="T101" fmla="*/ 48 h 54"/>
                  <a:gd name="T102" fmla="*/ 20 w 30"/>
                  <a:gd name="T103" fmla="*/ 50 h 54"/>
                  <a:gd name="T104" fmla="*/ 16 w 30"/>
                  <a:gd name="T105" fmla="*/ 50 h 54"/>
                  <a:gd name="T106" fmla="*/ 16 w 30"/>
                  <a:gd name="T107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" h="54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4" y="46"/>
                    </a:lnTo>
                    <a:lnTo>
                      <a:pt x="8" y="50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6" y="50"/>
                    </a:moveTo>
                    <a:lnTo>
                      <a:pt x="16" y="50"/>
                    </a:lnTo>
                    <a:lnTo>
                      <a:pt x="10" y="46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8" y="6"/>
                    </a:lnTo>
                    <a:lnTo>
                      <a:pt x="22" y="10"/>
                    </a:lnTo>
                    <a:lnTo>
                      <a:pt x="26" y="14"/>
                    </a:lnTo>
                    <a:lnTo>
                      <a:pt x="26" y="2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0" y="50"/>
                    </a:lnTo>
                    <a:lnTo>
                      <a:pt x="16" y="50"/>
                    </a:lnTo>
                    <a:lnTo>
                      <a:pt x="16" y="5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560"/>
              <p:cNvSpPr>
                <a:spLocks/>
              </p:cNvSpPr>
              <p:nvPr/>
            </p:nvSpPr>
            <p:spPr bwMode="auto">
              <a:xfrm>
                <a:off x="4132" y="826"/>
                <a:ext cx="14" cy="32"/>
              </a:xfrm>
              <a:custGeom>
                <a:avLst/>
                <a:gdLst>
                  <a:gd name="T0" fmla="*/ 8 w 14"/>
                  <a:gd name="T1" fmla="*/ 0 h 32"/>
                  <a:gd name="T2" fmla="*/ 8 w 14"/>
                  <a:gd name="T3" fmla="*/ 0 h 32"/>
                  <a:gd name="T4" fmla="*/ 8 w 14"/>
                  <a:gd name="T5" fmla="*/ 0 h 32"/>
                  <a:gd name="T6" fmla="*/ 4 w 14"/>
                  <a:gd name="T7" fmla="*/ 0 h 32"/>
                  <a:gd name="T8" fmla="*/ 2 w 14"/>
                  <a:gd name="T9" fmla="*/ 0 h 32"/>
                  <a:gd name="T10" fmla="*/ 0 w 14"/>
                  <a:gd name="T11" fmla="*/ 6 h 32"/>
                  <a:gd name="T12" fmla="*/ 0 w 14"/>
                  <a:gd name="T13" fmla="*/ 20 h 32"/>
                  <a:gd name="T14" fmla="*/ 0 w 14"/>
                  <a:gd name="T15" fmla="*/ 20 h 32"/>
                  <a:gd name="T16" fmla="*/ 2 w 14"/>
                  <a:gd name="T17" fmla="*/ 28 h 32"/>
                  <a:gd name="T18" fmla="*/ 8 w 14"/>
                  <a:gd name="T19" fmla="*/ 32 h 32"/>
                  <a:gd name="T20" fmla="*/ 8 w 14"/>
                  <a:gd name="T21" fmla="*/ 32 h 32"/>
                  <a:gd name="T22" fmla="*/ 8 w 14"/>
                  <a:gd name="T23" fmla="*/ 32 h 32"/>
                  <a:gd name="T24" fmla="*/ 10 w 14"/>
                  <a:gd name="T25" fmla="*/ 32 h 32"/>
                  <a:gd name="T26" fmla="*/ 12 w 14"/>
                  <a:gd name="T27" fmla="*/ 30 h 32"/>
                  <a:gd name="T28" fmla="*/ 14 w 14"/>
                  <a:gd name="T29" fmla="*/ 26 h 32"/>
                  <a:gd name="T30" fmla="*/ 14 w 14"/>
                  <a:gd name="T31" fmla="*/ 12 h 32"/>
                  <a:gd name="T32" fmla="*/ 14 w 14"/>
                  <a:gd name="T33" fmla="*/ 12 h 32"/>
                  <a:gd name="T34" fmla="*/ 12 w 14"/>
                  <a:gd name="T35" fmla="*/ 4 h 32"/>
                  <a:gd name="T36" fmla="*/ 8 w 14"/>
                  <a:gd name="T37" fmla="*/ 0 h 32"/>
                  <a:gd name="T38" fmla="*/ 8 w 14"/>
                  <a:gd name="T3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32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4" y="2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61"/>
              <p:cNvSpPr>
                <a:spLocks noEditPoints="1"/>
              </p:cNvSpPr>
              <p:nvPr/>
            </p:nvSpPr>
            <p:spPr bwMode="auto">
              <a:xfrm>
                <a:off x="4132" y="824"/>
                <a:ext cx="16" cy="34"/>
              </a:xfrm>
              <a:custGeom>
                <a:avLst/>
                <a:gdLst>
                  <a:gd name="T0" fmla="*/ 2 w 16"/>
                  <a:gd name="T1" fmla="*/ 2 h 34"/>
                  <a:gd name="T2" fmla="*/ 2 w 16"/>
                  <a:gd name="T3" fmla="*/ 2 h 34"/>
                  <a:gd name="T4" fmla="*/ 0 w 16"/>
                  <a:gd name="T5" fmla="*/ 4 h 34"/>
                  <a:gd name="T6" fmla="*/ 0 w 16"/>
                  <a:gd name="T7" fmla="*/ 8 h 34"/>
                  <a:gd name="T8" fmla="*/ 0 w 16"/>
                  <a:gd name="T9" fmla="*/ 22 h 34"/>
                  <a:gd name="T10" fmla="*/ 0 w 16"/>
                  <a:gd name="T11" fmla="*/ 22 h 34"/>
                  <a:gd name="T12" fmla="*/ 2 w 16"/>
                  <a:gd name="T13" fmla="*/ 30 h 34"/>
                  <a:gd name="T14" fmla="*/ 6 w 16"/>
                  <a:gd name="T15" fmla="*/ 34 h 34"/>
                  <a:gd name="T16" fmla="*/ 6 w 16"/>
                  <a:gd name="T17" fmla="*/ 34 h 34"/>
                  <a:gd name="T18" fmla="*/ 10 w 16"/>
                  <a:gd name="T19" fmla="*/ 34 h 34"/>
                  <a:gd name="T20" fmla="*/ 12 w 16"/>
                  <a:gd name="T21" fmla="*/ 34 h 34"/>
                  <a:gd name="T22" fmla="*/ 12 w 16"/>
                  <a:gd name="T23" fmla="*/ 34 h 34"/>
                  <a:gd name="T24" fmla="*/ 14 w 16"/>
                  <a:gd name="T25" fmla="*/ 32 h 34"/>
                  <a:gd name="T26" fmla="*/ 16 w 16"/>
                  <a:gd name="T27" fmla="*/ 28 h 34"/>
                  <a:gd name="T28" fmla="*/ 16 w 16"/>
                  <a:gd name="T29" fmla="*/ 14 h 34"/>
                  <a:gd name="T30" fmla="*/ 16 w 16"/>
                  <a:gd name="T31" fmla="*/ 14 h 34"/>
                  <a:gd name="T32" fmla="*/ 14 w 16"/>
                  <a:gd name="T33" fmla="*/ 6 h 34"/>
                  <a:gd name="T34" fmla="*/ 8 w 16"/>
                  <a:gd name="T35" fmla="*/ 0 h 34"/>
                  <a:gd name="T36" fmla="*/ 8 w 16"/>
                  <a:gd name="T37" fmla="*/ 0 h 34"/>
                  <a:gd name="T38" fmla="*/ 8 w 16"/>
                  <a:gd name="T39" fmla="*/ 0 h 34"/>
                  <a:gd name="T40" fmla="*/ 6 w 16"/>
                  <a:gd name="T41" fmla="*/ 0 h 34"/>
                  <a:gd name="T42" fmla="*/ 2 w 16"/>
                  <a:gd name="T43" fmla="*/ 2 h 34"/>
                  <a:gd name="T44" fmla="*/ 2 w 16"/>
                  <a:gd name="T45" fmla="*/ 2 h 34"/>
                  <a:gd name="T46" fmla="*/ 8 w 16"/>
                  <a:gd name="T47" fmla="*/ 32 h 34"/>
                  <a:gd name="T48" fmla="*/ 8 w 16"/>
                  <a:gd name="T49" fmla="*/ 32 h 34"/>
                  <a:gd name="T50" fmla="*/ 4 w 16"/>
                  <a:gd name="T51" fmla="*/ 28 h 34"/>
                  <a:gd name="T52" fmla="*/ 2 w 16"/>
                  <a:gd name="T53" fmla="*/ 22 h 34"/>
                  <a:gd name="T54" fmla="*/ 2 w 16"/>
                  <a:gd name="T55" fmla="*/ 8 h 34"/>
                  <a:gd name="T56" fmla="*/ 2 w 16"/>
                  <a:gd name="T57" fmla="*/ 8 h 34"/>
                  <a:gd name="T58" fmla="*/ 2 w 16"/>
                  <a:gd name="T59" fmla="*/ 6 h 34"/>
                  <a:gd name="T60" fmla="*/ 4 w 16"/>
                  <a:gd name="T61" fmla="*/ 4 h 34"/>
                  <a:gd name="T62" fmla="*/ 4 w 16"/>
                  <a:gd name="T63" fmla="*/ 4 h 34"/>
                  <a:gd name="T64" fmla="*/ 6 w 16"/>
                  <a:gd name="T65" fmla="*/ 2 h 34"/>
                  <a:gd name="T66" fmla="*/ 8 w 16"/>
                  <a:gd name="T67" fmla="*/ 4 h 34"/>
                  <a:gd name="T68" fmla="*/ 8 w 16"/>
                  <a:gd name="T69" fmla="*/ 4 h 34"/>
                  <a:gd name="T70" fmla="*/ 12 w 16"/>
                  <a:gd name="T71" fmla="*/ 6 h 34"/>
                  <a:gd name="T72" fmla="*/ 12 w 16"/>
                  <a:gd name="T73" fmla="*/ 14 h 34"/>
                  <a:gd name="T74" fmla="*/ 12 w 16"/>
                  <a:gd name="T75" fmla="*/ 28 h 34"/>
                  <a:gd name="T76" fmla="*/ 12 w 16"/>
                  <a:gd name="T77" fmla="*/ 28 h 34"/>
                  <a:gd name="T78" fmla="*/ 12 w 16"/>
                  <a:gd name="T79" fmla="*/ 30 h 34"/>
                  <a:gd name="T80" fmla="*/ 10 w 16"/>
                  <a:gd name="T81" fmla="*/ 32 h 34"/>
                  <a:gd name="T82" fmla="*/ 10 w 16"/>
                  <a:gd name="T83" fmla="*/ 32 h 34"/>
                  <a:gd name="T84" fmla="*/ 8 w 16"/>
                  <a:gd name="T85" fmla="*/ 32 h 34"/>
                  <a:gd name="T86" fmla="*/ 8 w 16"/>
                  <a:gd name="T8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" h="34">
                    <a:moveTo>
                      <a:pt x="2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6" y="2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8" y="32"/>
                    </a:moveTo>
                    <a:lnTo>
                      <a:pt x="8" y="32"/>
                    </a:lnTo>
                    <a:lnTo>
                      <a:pt x="4" y="28"/>
                    </a:lnTo>
                    <a:lnTo>
                      <a:pt x="2" y="2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2" y="14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562"/>
              <p:cNvSpPr>
                <a:spLocks/>
              </p:cNvSpPr>
              <p:nvPr/>
            </p:nvSpPr>
            <p:spPr bwMode="auto">
              <a:xfrm>
                <a:off x="4144" y="840"/>
                <a:ext cx="22" cy="38"/>
              </a:xfrm>
              <a:custGeom>
                <a:avLst/>
                <a:gdLst>
                  <a:gd name="T0" fmla="*/ 12 w 22"/>
                  <a:gd name="T1" fmla="*/ 0 h 38"/>
                  <a:gd name="T2" fmla="*/ 10 w 22"/>
                  <a:gd name="T3" fmla="*/ 0 h 38"/>
                  <a:gd name="T4" fmla="*/ 10 w 22"/>
                  <a:gd name="T5" fmla="*/ 0 h 38"/>
                  <a:gd name="T6" fmla="*/ 6 w 22"/>
                  <a:gd name="T7" fmla="*/ 0 h 38"/>
                  <a:gd name="T8" fmla="*/ 4 w 22"/>
                  <a:gd name="T9" fmla="*/ 2 h 38"/>
                  <a:gd name="T10" fmla="*/ 2 w 22"/>
                  <a:gd name="T11" fmla="*/ 4 h 38"/>
                  <a:gd name="T12" fmla="*/ 0 w 22"/>
                  <a:gd name="T13" fmla="*/ 8 h 38"/>
                  <a:gd name="T14" fmla="*/ 0 w 22"/>
                  <a:gd name="T15" fmla="*/ 24 h 38"/>
                  <a:gd name="T16" fmla="*/ 0 w 22"/>
                  <a:gd name="T17" fmla="*/ 24 h 38"/>
                  <a:gd name="T18" fmla="*/ 2 w 22"/>
                  <a:gd name="T19" fmla="*/ 28 h 38"/>
                  <a:gd name="T20" fmla="*/ 4 w 22"/>
                  <a:gd name="T21" fmla="*/ 32 h 38"/>
                  <a:gd name="T22" fmla="*/ 6 w 22"/>
                  <a:gd name="T23" fmla="*/ 36 h 38"/>
                  <a:gd name="T24" fmla="*/ 10 w 22"/>
                  <a:gd name="T25" fmla="*/ 38 h 38"/>
                  <a:gd name="T26" fmla="*/ 12 w 22"/>
                  <a:gd name="T27" fmla="*/ 38 h 38"/>
                  <a:gd name="T28" fmla="*/ 12 w 22"/>
                  <a:gd name="T29" fmla="*/ 38 h 38"/>
                  <a:gd name="T30" fmla="*/ 16 w 22"/>
                  <a:gd name="T31" fmla="*/ 38 h 38"/>
                  <a:gd name="T32" fmla="*/ 18 w 22"/>
                  <a:gd name="T33" fmla="*/ 38 h 38"/>
                  <a:gd name="T34" fmla="*/ 20 w 22"/>
                  <a:gd name="T35" fmla="*/ 34 h 38"/>
                  <a:gd name="T36" fmla="*/ 22 w 22"/>
                  <a:gd name="T37" fmla="*/ 30 h 38"/>
                  <a:gd name="T38" fmla="*/ 22 w 22"/>
                  <a:gd name="T39" fmla="*/ 14 h 38"/>
                  <a:gd name="T40" fmla="*/ 22 w 22"/>
                  <a:gd name="T41" fmla="*/ 14 h 38"/>
                  <a:gd name="T42" fmla="*/ 20 w 22"/>
                  <a:gd name="T43" fmla="*/ 10 h 38"/>
                  <a:gd name="T44" fmla="*/ 18 w 22"/>
                  <a:gd name="T45" fmla="*/ 6 h 38"/>
                  <a:gd name="T46" fmla="*/ 16 w 22"/>
                  <a:gd name="T47" fmla="*/ 2 h 38"/>
                  <a:gd name="T48" fmla="*/ 12 w 22"/>
                  <a:gd name="T49" fmla="*/ 0 h 38"/>
                  <a:gd name="T50" fmla="*/ 12 w 2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8">
                    <a:moveTo>
                      <a:pt x="12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0" y="34"/>
                    </a:lnTo>
                    <a:lnTo>
                      <a:pt x="22" y="3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563"/>
              <p:cNvSpPr>
                <a:spLocks noEditPoints="1"/>
              </p:cNvSpPr>
              <p:nvPr/>
            </p:nvSpPr>
            <p:spPr bwMode="auto">
              <a:xfrm>
                <a:off x="4144" y="838"/>
                <a:ext cx="22" cy="42"/>
              </a:xfrm>
              <a:custGeom>
                <a:avLst/>
                <a:gdLst>
                  <a:gd name="T0" fmla="*/ 2 w 22"/>
                  <a:gd name="T1" fmla="*/ 2 h 42"/>
                  <a:gd name="T2" fmla="*/ 2 w 22"/>
                  <a:gd name="T3" fmla="*/ 2 h 42"/>
                  <a:gd name="T4" fmla="*/ 0 w 22"/>
                  <a:gd name="T5" fmla="*/ 6 h 42"/>
                  <a:gd name="T6" fmla="*/ 0 w 22"/>
                  <a:gd name="T7" fmla="*/ 10 h 42"/>
                  <a:gd name="T8" fmla="*/ 0 w 22"/>
                  <a:gd name="T9" fmla="*/ 26 h 42"/>
                  <a:gd name="T10" fmla="*/ 0 w 22"/>
                  <a:gd name="T11" fmla="*/ 26 h 42"/>
                  <a:gd name="T12" fmla="*/ 0 w 22"/>
                  <a:gd name="T13" fmla="*/ 32 h 42"/>
                  <a:gd name="T14" fmla="*/ 2 w 22"/>
                  <a:gd name="T15" fmla="*/ 36 h 42"/>
                  <a:gd name="T16" fmla="*/ 6 w 22"/>
                  <a:gd name="T17" fmla="*/ 38 h 42"/>
                  <a:gd name="T18" fmla="*/ 10 w 22"/>
                  <a:gd name="T19" fmla="*/ 42 h 42"/>
                  <a:gd name="T20" fmla="*/ 10 w 22"/>
                  <a:gd name="T21" fmla="*/ 42 h 42"/>
                  <a:gd name="T22" fmla="*/ 16 w 22"/>
                  <a:gd name="T23" fmla="*/ 42 h 42"/>
                  <a:gd name="T24" fmla="*/ 20 w 22"/>
                  <a:gd name="T25" fmla="*/ 40 h 42"/>
                  <a:gd name="T26" fmla="*/ 20 w 22"/>
                  <a:gd name="T27" fmla="*/ 40 h 42"/>
                  <a:gd name="T28" fmla="*/ 22 w 22"/>
                  <a:gd name="T29" fmla="*/ 36 h 42"/>
                  <a:gd name="T30" fmla="*/ 22 w 22"/>
                  <a:gd name="T31" fmla="*/ 32 h 42"/>
                  <a:gd name="T32" fmla="*/ 22 w 22"/>
                  <a:gd name="T33" fmla="*/ 16 h 42"/>
                  <a:gd name="T34" fmla="*/ 22 w 22"/>
                  <a:gd name="T35" fmla="*/ 16 h 42"/>
                  <a:gd name="T36" fmla="*/ 22 w 22"/>
                  <a:gd name="T37" fmla="*/ 12 h 42"/>
                  <a:gd name="T38" fmla="*/ 20 w 22"/>
                  <a:gd name="T39" fmla="*/ 6 h 42"/>
                  <a:gd name="T40" fmla="*/ 16 w 22"/>
                  <a:gd name="T41" fmla="*/ 4 h 42"/>
                  <a:gd name="T42" fmla="*/ 12 w 22"/>
                  <a:gd name="T43" fmla="*/ 2 h 42"/>
                  <a:gd name="T44" fmla="*/ 12 w 22"/>
                  <a:gd name="T45" fmla="*/ 0 h 42"/>
                  <a:gd name="T46" fmla="*/ 12 w 22"/>
                  <a:gd name="T47" fmla="*/ 0 h 42"/>
                  <a:gd name="T48" fmla="*/ 6 w 22"/>
                  <a:gd name="T49" fmla="*/ 0 h 42"/>
                  <a:gd name="T50" fmla="*/ 2 w 22"/>
                  <a:gd name="T51" fmla="*/ 2 h 42"/>
                  <a:gd name="T52" fmla="*/ 2 w 22"/>
                  <a:gd name="T53" fmla="*/ 2 h 42"/>
                  <a:gd name="T54" fmla="*/ 12 w 22"/>
                  <a:gd name="T55" fmla="*/ 38 h 42"/>
                  <a:gd name="T56" fmla="*/ 12 w 22"/>
                  <a:gd name="T57" fmla="*/ 38 h 42"/>
                  <a:gd name="T58" fmla="*/ 8 w 22"/>
                  <a:gd name="T59" fmla="*/ 36 h 42"/>
                  <a:gd name="T60" fmla="*/ 4 w 22"/>
                  <a:gd name="T61" fmla="*/ 34 h 42"/>
                  <a:gd name="T62" fmla="*/ 2 w 22"/>
                  <a:gd name="T63" fmla="*/ 30 h 42"/>
                  <a:gd name="T64" fmla="*/ 2 w 22"/>
                  <a:gd name="T65" fmla="*/ 26 h 42"/>
                  <a:gd name="T66" fmla="*/ 2 w 22"/>
                  <a:gd name="T67" fmla="*/ 10 h 42"/>
                  <a:gd name="T68" fmla="*/ 2 w 22"/>
                  <a:gd name="T69" fmla="*/ 10 h 42"/>
                  <a:gd name="T70" fmla="*/ 2 w 22"/>
                  <a:gd name="T71" fmla="*/ 6 h 42"/>
                  <a:gd name="T72" fmla="*/ 4 w 22"/>
                  <a:gd name="T73" fmla="*/ 4 h 42"/>
                  <a:gd name="T74" fmla="*/ 4 w 22"/>
                  <a:gd name="T75" fmla="*/ 4 h 42"/>
                  <a:gd name="T76" fmla="*/ 8 w 22"/>
                  <a:gd name="T77" fmla="*/ 2 h 42"/>
                  <a:gd name="T78" fmla="*/ 10 w 22"/>
                  <a:gd name="T79" fmla="*/ 4 h 42"/>
                  <a:gd name="T80" fmla="*/ 10 w 22"/>
                  <a:gd name="T81" fmla="*/ 4 h 42"/>
                  <a:gd name="T82" fmla="*/ 10 w 22"/>
                  <a:gd name="T83" fmla="*/ 4 h 42"/>
                  <a:gd name="T84" fmla="*/ 14 w 22"/>
                  <a:gd name="T85" fmla="*/ 6 h 42"/>
                  <a:gd name="T86" fmla="*/ 18 w 22"/>
                  <a:gd name="T87" fmla="*/ 8 h 42"/>
                  <a:gd name="T88" fmla="*/ 20 w 22"/>
                  <a:gd name="T89" fmla="*/ 12 h 42"/>
                  <a:gd name="T90" fmla="*/ 20 w 22"/>
                  <a:gd name="T91" fmla="*/ 16 h 42"/>
                  <a:gd name="T92" fmla="*/ 20 w 22"/>
                  <a:gd name="T93" fmla="*/ 32 h 42"/>
                  <a:gd name="T94" fmla="*/ 20 w 22"/>
                  <a:gd name="T95" fmla="*/ 32 h 42"/>
                  <a:gd name="T96" fmla="*/ 20 w 22"/>
                  <a:gd name="T97" fmla="*/ 36 h 42"/>
                  <a:gd name="T98" fmla="*/ 18 w 22"/>
                  <a:gd name="T99" fmla="*/ 38 h 42"/>
                  <a:gd name="T100" fmla="*/ 18 w 22"/>
                  <a:gd name="T101" fmla="*/ 38 h 42"/>
                  <a:gd name="T102" fmla="*/ 14 w 22"/>
                  <a:gd name="T103" fmla="*/ 40 h 42"/>
                  <a:gd name="T104" fmla="*/ 12 w 22"/>
                  <a:gd name="T105" fmla="*/ 38 h 42"/>
                  <a:gd name="T106" fmla="*/ 12 w 22"/>
                  <a:gd name="T107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42">
                    <a:moveTo>
                      <a:pt x="2" y="2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6"/>
                    </a:lnTo>
                    <a:lnTo>
                      <a:pt x="6" y="38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6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36"/>
                    </a:lnTo>
                    <a:lnTo>
                      <a:pt x="22" y="3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12" y="38"/>
                    </a:moveTo>
                    <a:lnTo>
                      <a:pt x="12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0" y="12"/>
                    </a:lnTo>
                    <a:lnTo>
                      <a:pt x="20" y="16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12" y="3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564"/>
              <p:cNvSpPr>
                <a:spLocks/>
              </p:cNvSpPr>
              <p:nvPr/>
            </p:nvSpPr>
            <p:spPr bwMode="auto">
              <a:xfrm>
                <a:off x="4222" y="884"/>
                <a:ext cx="32" cy="56"/>
              </a:xfrm>
              <a:custGeom>
                <a:avLst/>
                <a:gdLst>
                  <a:gd name="T0" fmla="*/ 16 w 32"/>
                  <a:gd name="T1" fmla="*/ 0 h 56"/>
                  <a:gd name="T2" fmla="*/ 16 w 32"/>
                  <a:gd name="T3" fmla="*/ 0 h 56"/>
                  <a:gd name="T4" fmla="*/ 16 w 32"/>
                  <a:gd name="T5" fmla="*/ 0 h 56"/>
                  <a:gd name="T6" fmla="*/ 10 w 32"/>
                  <a:gd name="T7" fmla="*/ 0 h 56"/>
                  <a:gd name="T8" fmla="*/ 4 w 32"/>
                  <a:gd name="T9" fmla="*/ 2 h 56"/>
                  <a:gd name="T10" fmla="*/ 0 w 32"/>
                  <a:gd name="T11" fmla="*/ 6 h 56"/>
                  <a:gd name="T12" fmla="*/ 0 w 32"/>
                  <a:gd name="T13" fmla="*/ 12 h 56"/>
                  <a:gd name="T14" fmla="*/ 0 w 32"/>
                  <a:gd name="T15" fmla="*/ 36 h 56"/>
                  <a:gd name="T16" fmla="*/ 0 w 32"/>
                  <a:gd name="T17" fmla="*/ 36 h 56"/>
                  <a:gd name="T18" fmla="*/ 0 w 32"/>
                  <a:gd name="T19" fmla="*/ 42 h 56"/>
                  <a:gd name="T20" fmla="*/ 4 w 32"/>
                  <a:gd name="T21" fmla="*/ 48 h 56"/>
                  <a:gd name="T22" fmla="*/ 10 w 32"/>
                  <a:gd name="T23" fmla="*/ 52 h 56"/>
                  <a:gd name="T24" fmla="*/ 16 w 32"/>
                  <a:gd name="T25" fmla="*/ 56 h 56"/>
                  <a:gd name="T26" fmla="*/ 16 w 32"/>
                  <a:gd name="T27" fmla="*/ 56 h 56"/>
                  <a:gd name="T28" fmla="*/ 16 w 32"/>
                  <a:gd name="T29" fmla="*/ 56 h 56"/>
                  <a:gd name="T30" fmla="*/ 22 w 32"/>
                  <a:gd name="T31" fmla="*/ 56 h 56"/>
                  <a:gd name="T32" fmla="*/ 28 w 32"/>
                  <a:gd name="T33" fmla="*/ 54 h 56"/>
                  <a:gd name="T34" fmla="*/ 32 w 32"/>
                  <a:gd name="T35" fmla="*/ 50 h 56"/>
                  <a:gd name="T36" fmla="*/ 32 w 32"/>
                  <a:gd name="T37" fmla="*/ 46 h 56"/>
                  <a:gd name="T38" fmla="*/ 32 w 32"/>
                  <a:gd name="T39" fmla="*/ 20 h 56"/>
                  <a:gd name="T40" fmla="*/ 32 w 32"/>
                  <a:gd name="T41" fmla="*/ 20 h 56"/>
                  <a:gd name="T42" fmla="*/ 32 w 32"/>
                  <a:gd name="T43" fmla="*/ 14 h 56"/>
                  <a:gd name="T44" fmla="*/ 28 w 32"/>
                  <a:gd name="T45" fmla="*/ 8 h 56"/>
                  <a:gd name="T46" fmla="*/ 22 w 32"/>
                  <a:gd name="T47" fmla="*/ 4 h 56"/>
                  <a:gd name="T48" fmla="*/ 16 w 32"/>
                  <a:gd name="T49" fmla="*/ 0 h 56"/>
                  <a:gd name="T50" fmla="*/ 16 w 32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6">
                    <a:moveTo>
                      <a:pt x="1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4" y="48"/>
                    </a:lnTo>
                    <a:lnTo>
                      <a:pt x="10" y="52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6"/>
                    </a:lnTo>
                    <a:lnTo>
                      <a:pt x="28" y="54"/>
                    </a:lnTo>
                    <a:lnTo>
                      <a:pt x="32" y="50"/>
                    </a:lnTo>
                    <a:lnTo>
                      <a:pt x="32" y="4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28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565"/>
              <p:cNvSpPr>
                <a:spLocks noEditPoints="1"/>
              </p:cNvSpPr>
              <p:nvPr/>
            </p:nvSpPr>
            <p:spPr bwMode="auto">
              <a:xfrm>
                <a:off x="4220" y="882"/>
                <a:ext cx="36" cy="60"/>
              </a:xfrm>
              <a:custGeom>
                <a:avLst/>
                <a:gdLst>
                  <a:gd name="T0" fmla="*/ 4 w 36"/>
                  <a:gd name="T1" fmla="*/ 2 h 60"/>
                  <a:gd name="T2" fmla="*/ 4 w 36"/>
                  <a:gd name="T3" fmla="*/ 2 h 60"/>
                  <a:gd name="T4" fmla="*/ 0 w 36"/>
                  <a:gd name="T5" fmla="*/ 8 h 60"/>
                  <a:gd name="T6" fmla="*/ 0 w 36"/>
                  <a:gd name="T7" fmla="*/ 14 h 60"/>
                  <a:gd name="T8" fmla="*/ 0 w 36"/>
                  <a:gd name="T9" fmla="*/ 38 h 60"/>
                  <a:gd name="T10" fmla="*/ 0 w 36"/>
                  <a:gd name="T11" fmla="*/ 38 h 60"/>
                  <a:gd name="T12" fmla="*/ 0 w 36"/>
                  <a:gd name="T13" fmla="*/ 44 h 60"/>
                  <a:gd name="T14" fmla="*/ 4 w 36"/>
                  <a:gd name="T15" fmla="*/ 52 h 60"/>
                  <a:gd name="T16" fmla="*/ 10 w 36"/>
                  <a:gd name="T17" fmla="*/ 56 h 60"/>
                  <a:gd name="T18" fmla="*/ 18 w 36"/>
                  <a:gd name="T19" fmla="*/ 60 h 60"/>
                  <a:gd name="T20" fmla="*/ 18 w 36"/>
                  <a:gd name="T21" fmla="*/ 60 h 60"/>
                  <a:gd name="T22" fmla="*/ 18 w 36"/>
                  <a:gd name="T23" fmla="*/ 60 h 60"/>
                  <a:gd name="T24" fmla="*/ 18 w 36"/>
                  <a:gd name="T25" fmla="*/ 60 h 60"/>
                  <a:gd name="T26" fmla="*/ 26 w 36"/>
                  <a:gd name="T27" fmla="*/ 60 h 60"/>
                  <a:gd name="T28" fmla="*/ 32 w 36"/>
                  <a:gd name="T29" fmla="*/ 58 h 60"/>
                  <a:gd name="T30" fmla="*/ 32 w 36"/>
                  <a:gd name="T31" fmla="*/ 58 h 60"/>
                  <a:gd name="T32" fmla="*/ 36 w 36"/>
                  <a:gd name="T33" fmla="*/ 54 h 60"/>
                  <a:gd name="T34" fmla="*/ 36 w 36"/>
                  <a:gd name="T35" fmla="*/ 48 h 60"/>
                  <a:gd name="T36" fmla="*/ 36 w 36"/>
                  <a:gd name="T37" fmla="*/ 22 h 60"/>
                  <a:gd name="T38" fmla="*/ 36 w 36"/>
                  <a:gd name="T39" fmla="*/ 22 h 60"/>
                  <a:gd name="T40" fmla="*/ 36 w 36"/>
                  <a:gd name="T41" fmla="*/ 16 h 60"/>
                  <a:gd name="T42" fmla="*/ 32 w 36"/>
                  <a:gd name="T43" fmla="*/ 10 h 60"/>
                  <a:gd name="T44" fmla="*/ 26 w 36"/>
                  <a:gd name="T45" fmla="*/ 4 h 60"/>
                  <a:gd name="T46" fmla="*/ 18 w 36"/>
                  <a:gd name="T47" fmla="*/ 0 h 60"/>
                  <a:gd name="T48" fmla="*/ 18 w 36"/>
                  <a:gd name="T49" fmla="*/ 0 h 60"/>
                  <a:gd name="T50" fmla="*/ 18 w 36"/>
                  <a:gd name="T51" fmla="*/ 0 h 60"/>
                  <a:gd name="T52" fmla="*/ 10 w 36"/>
                  <a:gd name="T53" fmla="*/ 0 h 60"/>
                  <a:gd name="T54" fmla="*/ 4 w 36"/>
                  <a:gd name="T55" fmla="*/ 2 h 60"/>
                  <a:gd name="T56" fmla="*/ 4 w 36"/>
                  <a:gd name="T57" fmla="*/ 2 h 60"/>
                  <a:gd name="T58" fmla="*/ 18 w 36"/>
                  <a:gd name="T59" fmla="*/ 56 h 60"/>
                  <a:gd name="T60" fmla="*/ 18 w 36"/>
                  <a:gd name="T61" fmla="*/ 56 h 60"/>
                  <a:gd name="T62" fmla="*/ 18 w 36"/>
                  <a:gd name="T63" fmla="*/ 56 h 60"/>
                  <a:gd name="T64" fmla="*/ 18 w 36"/>
                  <a:gd name="T65" fmla="*/ 56 h 60"/>
                  <a:gd name="T66" fmla="*/ 12 w 36"/>
                  <a:gd name="T67" fmla="*/ 54 h 60"/>
                  <a:gd name="T68" fmla="*/ 8 w 36"/>
                  <a:gd name="T69" fmla="*/ 50 h 60"/>
                  <a:gd name="T70" fmla="*/ 4 w 36"/>
                  <a:gd name="T71" fmla="*/ 44 h 60"/>
                  <a:gd name="T72" fmla="*/ 4 w 36"/>
                  <a:gd name="T73" fmla="*/ 38 h 60"/>
                  <a:gd name="T74" fmla="*/ 4 w 36"/>
                  <a:gd name="T75" fmla="*/ 14 h 60"/>
                  <a:gd name="T76" fmla="*/ 4 w 36"/>
                  <a:gd name="T77" fmla="*/ 14 h 60"/>
                  <a:gd name="T78" fmla="*/ 4 w 36"/>
                  <a:gd name="T79" fmla="*/ 8 h 60"/>
                  <a:gd name="T80" fmla="*/ 6 w 36"/>
                  <a:gd name="T81" fmla="*/ 6 h 60"/>
                  <a:gd name="T82" fmla="*/ 6 w 36"/>
                  <a:gd name="T83" fmla="*/ 6 h 60"/>
                  <a:gd name="T84" fmla="*/ 12 w 36"/>
                  <a:gd name="T85" fmla="*/ 4 h 60"/>
                  <a:gd name="T86" fmla="*/ 18 w 36"/>
                  <a:gd name="T87" fmla="*/ 4 h 60"/>
                  <a:gd name="T88" fmla="*/ 18 w 36"/>
                  <a:gd name="T89" fmla="*/ 4 h 60"/>
                  <a:gd name="T90" fmla="*/ 18 w 36"/>
                  <a:gd name="T91" fmla="*/ 4 h 60"/>
                  <a:gd name="T92" fmla="*/ 18 w 36"/>
                  <a:gd name="T93" fmla="*/ 4 h 60"/>
                  <a:gd name="T94" fmla="*/ 24 w 36"/>
                  <a:gd name="T95" fmla="*/ 6 h 60"/>
                  <a:gd name="T96" fmla="*/ 28 w 36"/>
                  <a:gd name="T97" fmla="*/ 12 h 60"/>
                  <a:gd name="T98" fmla="*/ 32 w 36"/>
                  <a:gd name="T99" fmla="*/ 16 h 60"/>
                  <a:gd name="T100" fmla="*/ 32 w 36"/>
                  <a:gd name="T101" fmla="*/ 22 h 60"/>
                  <a:gd name="T102" fmla="*/ 32 w 36"/>
                  <a:gd name="T103" fmla="*/ 48 h 60"/>
                  <a:gd name="T104" fmla="*/ 32 w 36"/>
                  <a:gd name="T105" fmla="*/ 48 h 60"/>
                  <a:gd name="T106" fmla="*/ 32 w 36"/>
                  <a:gd name="T107" fmla="*/ 52 h 60"/>
                  <a:gd name="T108" fmla="*/ 30 w 36"/>
                  <a:gd name="T109" fmla="*/ 54 h 60"/>
                  <a:gd name="T110" fmla="*/ 30 w 36"/>
                  <a:gd name="T111" fmla="*/ 54 h 60"/>
                  <a:gd name="T112" fmla="*/ 24 w 36"/>
                  <a:gd name="T113" fmla="*/ 56 h 60"/>
                  <a:gd name="T114" fmla="*/ 18 w 36"/>
                  <a:gd name="T115" fmla="*/ 56 h 60"/>
                  <a:gd name="T116" fmla="*/ 18 w 36"/>
                  <a:gd name="T11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" h="60">
                    <a:moveTo>
                      <a:pt x="4" y="2"/>
                    </a:moveTo>
                    <a:lnTo>
                      <a:pt x="4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2"/>
                    </a:lnTo>
                    <a:lnTo>
                      <a:pt x="10" y="5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26" y="60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16"/>
                    </a:lnTo>
                    <a:lnTo>
                      <a:pt x="32" y="10"/>
                    </a:lnTo>
                    <a:lnTo>
                      <a:pt x="2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8" y="56"/>
                    </a:move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2" y="54"/>
                    </a:lnTo>
                    <a:lnTo>
                      <a:pt x="8" y="50"/>
                    </a:lnTo>
                    <a:lnTo>
                      <a:pt x="4" y="44"/>
                    </a:lnTo>
                    <a:lnTo>
                      <a:pt x="4" y="3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24" y="6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2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24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566"/>
              <p:cNvSpPr>
                <a:spLocks/>
              </p:cNvSpPr>
              <p:nvPr/>
            </p:nvSpPr>
            <p:spPr bwMode="auto">
              <a:xfrm>
                <a:off x="4438" y="810"/>
                <a:ext cx="16" cy="48"/>
              </a:xfrm>
              <a:custGeom>
                <a:avLst/>
                <a:gdLst>
                  <a:gd name="T0" fmla="*/ 4 w 16"/>
                  <a:gd name="T1" fmla="*/ 6 h 48"/>
                  <a:gd name="T2" fmla="*/ 12 w 16"/>
                  <a:gd name="T3" fmla="*/ 0 h 48"/>
                  <a:gd name="T4" fmla="*/ 12 w 16"/>
                  <a:gd name="T5" fmla="*/ 0 h 48"/>
                  <a:gd name="T6" fmla="*/ 16 w 16"/>
                  <a:gd name="T7" fmla="*/ 0 h 48"/>
                  <a:gd name="T8" fmla="*/ 16 w 16"/>
                  <a:gd name="T9" fmla="*/ 4 h 48"/>
                  <a:gd name="T10" fmla="*/ 16 w 16"/>
                  <a:gd name="T11" fmla="*/ 24 h 48"/>
                  <a:gd name="T12" fmla="*/ 16 w 16"/>
                  <a:gd name="T13" fmla="*/ 24 h 48"/>
                  <a:gd name="T14" fmla="*/ 14 w 16"/>
                  <a:gd name="T15" fmla="*/ 30 h 48"/>
                  <a:gd name="T16" fmla="*/ 8 w 16"/>
                  <a:gd name="T17" fmla="*/ 38 h 48"/>
                  <a:gd name="T18" fmla="*/ 0 w 16"/>
                  <a:gd name="T19" fmla="*/ 48 h 48"/>
                  <a:gd name="T20" fmla="*/ 0 w 16"/>
                  <a:gd name="T21" fmla="*/ 14 h 48"/>
                  <a:gd name="T22" fmla="*/ 0 w 16"/>
                  <a:gd name="T23" fmla="*/ 14 h 48"/>
                  <a:gd name="T24" fmla="*/ 2 w 16"/>
                  <a:gd name="T25" fmla="*/ 10 h 48"/>
                  <a:gd name="T26" fmla="*/ 4 w 16"/>
                  <a:gd name="T27" fmla="*/ 6 h 48"/>
                  <a:gd name="T28" fmla="*/ 4 w 16"/>
                  <a:gd name="T29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48">
                    <a:moveTo>
                      <a:pt x="4" y="6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30"/>
                    </a:lnTo>
                    <a:lnTo>
                      <a:pt x="8" y="38"/>
                    </a:lnTo>
                    <a:lnTo>
                      <a:pt x="0" y="4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567"/>
              <p:cNvSpPr>
                <a:spLocks noEditPoints="1"/>
              </p:cNvSpPr>
              <p:nvPr/>
            </p:nvSpPr>
            <p:spPr bwMode="auto">
              <a:xfrm>
                <a:off x="4436" y="808"/>
                <a:ext cx="20" cy="52"/>
              </a:xfrm>
              <a:custGeom>
                <a:avLst/>
                <a:gdLst>
                  <a:gd name="T0" fmla="*/ 14 w 20"/>
                  <a:gd name="T1" fmla="*/ 0 h 52"/>
                  <a:gd name="T2" fmla="*/ 4 w 20"/>
                  <a:gd name="T3" fmla="*/ 6 h 52"/>
                  <a:gd name="T4" fmla="*/ 4 w 20"/>
                  <a:gd name="T5" fmla="*/ 6 h 52"/>
                  <a:gd name="T6" fmla="*/ 2 w 20"/>
                  <a:gd name="T7" fmla="*/ 10 h 52"/>
                  <a:gd name="T8" fmla="*/ 0 w 20"/>
                  <a:gd name="T9" fmla="*/ 16 h 52"/>
                  <a:gd name="T10" fmla="*/ 0 w 20"/>
                  <a:gd name="T11" fmla="*/ 52 h 52"/>
                  <a:gd name="T12" fmla="*/ 2 w 20"/>
                  <a:gd name="T13" fmla="*/ 52 h 52"/>
                  <a:gd name="T14" fmla="*/ 2 w 20"/>
                  <a:gd name="T15" fmla="*/ 52 h 52"/>
                  <a:gd name="T16" fmla="*/ 6 w 20"/>
                  <a:gd name="T17" fmla="*/ 50 h 52"/>
                  <a:gd name="T18" fmla="*/ 12 w 20"/>
                  <a:gd name="T19" fmla="*/ 40 h 52"/>
                  <a:gd name="T20" fmla="*/ 18 w 20"/>
                  <a:gd name="T21" fmla="*/ 32 h 52"/>
                  <a:gd name="T22" fmla="*/ 20 w 20"/>
                  <a:gd name="T23" fmla="*/ 26 h 52"/>
                  <a:gd name="T24" fmla="*/ 20 w 20"/>
                  <a:gd name="T25" fmla="*/ 6 h 52"/>
                  <a:gd name="T26" fmla="*/ 20 w 20"/>
                  <a:gd name="T27" fmla="*/ 6 h 52"/>
                  <a:gd name="T28" fmla="*/ 20 w 20"/>
                  <a:gd name="T29" fmla="*/ 2 h 52"/>
                  <a:gd name="T30" fmla="*/ 18 w 20"/>
                  <a:gd name="T31" fmla="*/ 0 h 52"/>
                  <a:gd name="T32" fmla="*/ 18 w 20"/>
                  <a:gd name="T33" fmla="*/ 0 h 52"/>
                  <a:gd name="T34" fmla="*/ 16 w 20"/>
                  <a:gd name="T35" fmla="*/ 0 h 52"/>
                  <a:gd name="T36" fmla="*/ 14 w 20"/>
                  <a:gd name="T37" fmla="*/ 0 h 52"/>
                  <a:gd name="T38" fmla="*/ 14 w 20"/>
                  <a:gd name="T39" fmla="*/ 0 h 52"/>
                  <a:gd name="T40" fmla="*/ 4 w 20"/>
                  <a:gd name="T41" fmla="*/ 16 h 52"/>
                  <a:gd name="T42" fmla="*/ 4 w 20"/>
                  <a:gd name="T43" fmla="*/ 16 h 52"/>
                  <a:gd name="T44" fmla="*/ 6 w 20"/>
                  <a:gd name="T45" fmla="*/ 12 h 52"/>
                  <a:gd name="T46" fmla="*/ 8 w 20"/>
                  <a:gd name="T47" fmla="*/ 10 h 52"/>
                  <a:gd name="T48" fmla="*/ 16 w 20"/>
                  <a:gd name="T49" fmla="*/ 4 h 52"/>
                  <a:gd name="T50" fmla="*/ 16 w 20"/>
                  <a:gd name="T51" fmla="*/ 4 h 52"/>
                  <a:gd name="T52" fmla="*/ 16 w 20"/>
                  <a:gd name="T53" fmla="*/ 6 h 52"/>
                  <a:gd name="T54" fmla="*/ 16 w 20"/>
                  <a:gd name="T55" fmla="*/ 26 h 52"/>
                  <a:gd name="T56" fmla="*/ 16 w 20"/>
                  <a:gd name="T57" fmla="*/ 26 h 52"/>
                  <a:gd name="T58" fmla="*/ 12 w 20"/>
                  <a:gd name="T59" fmla="*/ 34 h 52"/>
                  <a:gd name="T60" fmla="*/ 4 w 20"/>
                  <a:gd name="T61" fmla="*/ 46 h 52"/>
                  <a:gd name="T62" fmla="*/ 4 w 20"/>
                  <a:gd name="T63" fmla="*/ 46 h 52"/>
                  <a:gd name="T64" fmla="*/ 4 w 20"/>
                  <a:gd name="T65" fmla="*/ 16 h 52"/>
                  <a:gd name="T66" fmla="*/ 4 w 20"/>
                  <a:gd name="T67" fmla="*/ 16 h 52"/>
                  <a:gd name="T68" fmla="*/ 4 w 20"/>
                  <a:gd name="T69" fmla="*/ 6 h 52"/>
                  <a:gd name="T70" fmla="*/ 4 w 20"/>
                  <a:gd name="T71" fmla="*/ 6 h 52"/>
                  <a:gd name="T72" fmla="*/ 4 w 20"/>
                  <a:gd name="T73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" h="52">
                    <a:moveTo>
                      <a:pt x="14" y="0"/>
                    </a:moveTo>
                    <a:lnTo>
                      <a:pt x="4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6" y="50"/>
                    </a:lnTo>
                    <a:lnTo>
                      <a:pt x="12" y="40"/>
                    </a:lnTo>
                    <a:lnTo>
                      <a:pt x="18" y="32"/>
                    </a:lnTo>
                    <a:lnTo>
                      <a:pt x="20" y="2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4" y="16"/>
                    </a:moveTo>
                    <a:lnTo>
                      <a:pt x="4" y="16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2" y="34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  <a:moveTo>
                      <a:pt x="4" y="6"/>
                    </a:move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568"/>
              <p:cNvSpPr>
                <a:spLocks/>
              </p:cNvSpPr>
              <p:nvPr/>
            </p:nvSpPr>
            <p:spPr bwMode="auto">
              <a:xfrm>
                <a:off x="4254" y="828"/>
                <a:ext cx="40" cy="60"/>
              </a:xfrm>
              <a:custGeom>
                <a:avLst/>
                <a:gdLst>
                  <a:gd name="T0" fmla="*/ 16 w 40"/>
                  <a:gd name="T1" fmla="*/ 0 h 60"/>
                  <a:gd name="T2" fmla="*/ 22 w 40"/>
                  <a:gd name="T3" fmla="*/ 0 h 60"/>
                  <a:gd name="T4" fmla="*/ 22 w 40"/>
                  <a:gd name="T5" fmla="*/ 0 h 60"/>
                  <a:gd name="T6" fmla="*/ 30 w 40"/>
                  <a:gd name="T7" fmla="*/ 2 h 60"/>
                  <a:gd name="T8" fmla="*/ 34 w 40"/>
                  <a:gd name="T9" fmla="*/ 4 h 60"/>
                  <a:gd name="T10" fmla="*/ 38 w 40"/>
                  <a:gd name="T11" fmla="*/ 8 h 60"/>
                  <a:gd name="T12" fmla="*/ 40 w 40"/>
                  <a:gd name="T13" fmla="*/ 14 h 60"/>
                  <a:gd name="T14" fmla="*/ 40 w 40"/>
                  <a:gd name="T15" fmla="*/ 46 h 60"/>
                  <a:gd name="T16" fmla="*/ 40 w 40"/>
                  <a:gd name="T17" fmla="*/ 46 h 60"/>
                  <a:gd name="T18" fmla="*/ 38 w 40"/>
                  <a:gd name="T19" fmla="*/ 50 h 60"/>
                  <a:gd name="T20" fmla="*/ 34 w 40"/>
                  <a:gd name="T21" fmla="*/ 56 h 60"/>
                  <a:gd name="T22" fmla="*/ 30 w 40"/>
                  <a:gd name="T23" fmla="*/ 58 h 60"/>
                  <a:gd name="T24" fmla="*/ 22 w 40"/>
                  <a:gd name="T25" fmla="*/ 60 h 60"/>
                  <a:gd name="T26" fmla="*/ 16 w 40"/>
                  <a:gd name="T27" fmla="*/ 60 h 60"/>
                  <a:gd name="T28" fmla="*/ 16 w 40"/>
                  <a:gd name="T29" fmla="*/ 60 h 60"/>
                  <a:gd name="T30" fmla="*/ 10 w 40"/>
                  <a:gd name="T31" fmla="*/ 58 h 60"/>
                  <a:gd name="T32" fmla="*/ 4 w 40"/>
                  <a:gd name="T33" fmla="*/ 56 h 60"/>
                  <a:gd name="T34" fmla="*/ 2 w 40"/>
                  <a:gd name="T35" fmla="*/ 50 h 60"/>
                  <a:gd name="T36" fmla="*/ 0 w 40"/>
                  <a:gd name="T37" fmla="*/ 46 h 60"/>
                  <a:gd name="T38" fmla="*/ 0 w 40"/>
                  <a:gd name="T39" fmla="*/ 14 h 60"/>
                  <a:gd name="T40" fmla="*/ 0 w 40"/>
                  <a:gd name="T41" fmla="*/ 14 h 60"/>
                  <a:gd name="T42" fmla="*/ 2 w 40"/>
                  <a:gd name="T43" fmla="*/ 8 h 60"/>
                  <a:gd name="T44" fmla="*/ 4 w 40"/>
                  <a:gd name="T45" fmla="*/ 4 h 60"/>
                  <a:gd name="T46" fmla="*/ 10 w 40"/>
                  <a:gd name="T47" fmla="*/ 2 h 60"/>
                  <a:gd name="T48" fmla="*/ 16 w 40"/>
                  <a:gd name="T49" fmla="*/ 0 h 60"/>
                  <a:gd name="T50" fmla="*/ 16 w 40"/>
                  <a:gd name="T5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0">
                    <a:moveTo>
                      <a:pt x="16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38" y="8"/>
                    </a:lnTo>
                    <a:lnTo>
                      <a:pt x="40" y="1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8" y="50"/>
                    </a:lnTo>
                    <a:lnTo>
                      <a:pt x="34" y="56"/>
                    </a:lnTo>
                    <a:lnTo>
                      <a:pt x="30" y="58"/>
                    </a:lnTo>
                    <a:lnTo>
                      <a:pt x="22" y="60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0" y="58"/>
                    </a:lnTo>
                    <a:lnTo>
                      <a:pt x="4" y="56"/>
                    </a:lnTo>
                    <a:lnTo>
                      <a:pt x="2" y="50"/>
                    </a:lnTo>
                    <a:lnTo>
                      <a:pt x="0" y="4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569"/>
              <p:cNvSpPr>
                <a:spLocks noEditPoints="1"/>
              </p:cNvSpPr>
              <p:nvPr/>
            </p:nvSpPr>
            <p:spPr bwMode="auto">
              <a:xfrm>
                <a:off x="4252" y="826"/>
                <a:ext cx="44" cy="64"/>
              </a:xfrm>
              <a:custGeom>
                <a:avLst/>
                <a:gdLst>
                  <a:gd name="T0" fmla="*/ 18 w 44"/>
                  <a:gd name="T1" fmla="*/ 0 h 64"/>
                  <a:gd name="T2" fmla="*/ 18 w 44"/>
                  <a:gd name="T3" fmla="*/ 0 h 64"/>
                  <a:gd name="T4" fmla="*/ 12 w 44"/>
                  <a:gd name="T5" fmla="*/ 2 h 64"/>
                  <a:gd name="T6" fmla="*/ 6 w 44"/>
                  <a:gd name="T7" fmla="*/ 4 h 64"/>
                  <a:gd name="T8" fmla="*/ 2 w 44"/>
                  <a:gd name="T9" fmla="*/ 10 h 64"/>
                  <a:gd name="T10" fmla="*/ 0 w 44"/>
                  <a:gd name="T11" fmla="*/ 16 h 64"/>
                  <a:gd name="T12" fmla="*/ 0 w 44"/>
                  <a:gd name="T13" fmla="*/ 48 h 64"/>
                  <a:gd name="T14" fmla="*/ 0 w 44"/>
                  <a:gd name="T15" fmla="*/ 48 h 64"/>
                  <a:gd name="T16" fmla="*/ 2 w 44"/>
                  <a:gd name="T17" fmla="*/ 54 h 64"/>
                  <a:gd name="T18" fmla="*/ 6 w 44"/>
                  <a:gd name="T19" fmla="*/ 58 h 64"/>
                  <a:gd name="T20" fmla="*/ 12 w 44"/>
                  <a:gd name="T21" fmla="*/ 62 h 64"/>
                  <a:gd name="T22" fmla="*/ 18 w 44"/>
                  <a:gd name="T23" fmla="*/ 64 h 64"/>
                  <a:gd name="T24" fmla="*/ 24 w 44"/>
                  <a:gd name="T25" fmla="*/ 64 h 64"/>
                  <a:gd name="T26" fmla="*/ 24 w 44"/>
                  <a:gd name="T27" fmla="*/ 64 h 64"/>
                  <a:gd name="T28" fmla="*/ 32 w 44"/>
                  <a:gd name="T29" fmla="*/ 62 h 64"/>
                  <a:gd name="T30" fmla="*/ 38 w 44"/>
                  <a:gd name="T31" fmla="*/ 58 h 64"/>
                  <a:gd name="T32" fmla="*/ 42 w 44"/>
                  <a:gd name="T33" fmla="*/ 54 h 64"/>
                  <a:gd name="T34" fmla="*/ 44 w 44"/>
                  <a:gd name="T35" fmla="*/ 48 h 64"/>
                  <a:gd name="T36" fmla="*/ 44 w 44"/>
                  <a:gd name="T37" fmla="*/ 16 h 64"/>
                  <a:gd name="T38" fmla="*/ 44 w 44"/>
                  <a:gd name="T39" fmla="*/ 16 h 64"/>
                  <a:gd name="T40" fmla="*/ 42 w 44"/>
                  <a:gd name="T41" fmla="*/ 10 h 64"/>
                  <a:gd name="T42" fmla="*/ 38 w 44"/>
                  <a:gd name="T43" fmla="*/ 4 h 64"/>
                  <a:gd name="T44" fmla="*/ 32 w 44"/>
                  <a:gd name="T45" fmla="*/ 2 h 64"/>
                  <a:gd name="T46" fmla="*/ 24 w 44"/>
                  <a:gd name="T47" fmla="*/ 0 h 64"/>
                  <a:gd name="T48" fmla="*/ 18 w 44"/>
                  <a:gd name="T49" fmla="*/ 0 h 64"/>
                  <a:gd name="T50" fmla="*/ 4 w 44"/>
                  <a:gd name="T51" fmla="*/ 48 h 64"/>
                  <a:gd name="T52" fmla="*/ 4 w 44"/>
                  <a:gd name="T53" fmla="*/ 16 h 64"/>
                  <a:gd name="T54" fmla="*/ 4 w 44"/>
                  <a:gd name="T55" fmla="*/ 16 h 64"/>
                  <a:gd name="T56" fmla="*/ 6 w 44"/>
                  <a:gd name="T57" fmla="*/ 12 h 64"/>
                  <a:gd name="T58" fmla="*/ 8 w 44"/>
                  <a:gd name="T59" fmla="*/ 8 h 64"/>
                  <a:gd name="T60" fmla="*/ 12 w 44"/>
                  <a:gd name="T61" fmla="*/ 6 h 64"/>
                  <a:gd name="T62" fmla="*/ 18 w 44"/>
                  <a:gd name="T63" fmla="*/ 4 h 64"/>
                  <a:gd name="T64" fmla="*/ 24 w 44"/>
                  <a:gd name="T65" fmla="*/ 4 h 64"/>
                  <a:gd name="T66" fmla="*/ 24 w 44"/>
                  <a:gd name="T67" fmla="*/ 4 h 64"/>
                  <a:gd name="T68" fmla="*/ 30 w 44"/>
                  <a:gd name="T69" fmla="*/ 6 h 64"/>
                  <a:gd name="T70" fmla="*/ 36 w 44"/>
                  <a:gd name="T71" fmla="*/ 8 h 64"/>
                  <a:gd name="T72" fmla="*/ 38 w 44"/>
                  <a:gd name="T73" fmla="*/ 12 h 64"/>
                  <a:gd name="T74" fmla="*/ 40 w 44"/>
                  <a:gd name="T75" fmla="*/ 16 h 64"/>
                  <a:gd name="T76" fmla="*/ 40 w 44"/>
                  <a:gd name="T77" fmla="*/ 48 h 64"/>
                  <a:gd name="T78" fmla="*/ 40 w 44"/>
                  <a:gd name="T79" fmla="*/ 48 h 64"/>
                  <a:gd name="T80" fmla="*/ 38 w 44"/>
                  <a:gd name="T81" fmla="*/ 52 h 64"/>
                  <a:gd name="T82" fmla="*/ 36 w 44"/>
                  <a:gd name="T83" fmla="*/ 56 h 64"/>
                  <a:gd name="T84" fmla="*/ 30 w 44"/>
                  <a:gd name="T85" fmla="*/ 58 h 64"/>
                  <a:gd name="T86" fmla="*/ 24 w 44"/>
                  <a:gd name="T87" fmla="*/ 60 h 64"/>
                  <a:gd name="T88" fmla="*/ 18 w 44"/>
                  <a:gd name="T89" fmla="*/ 60 h 64"/>
                  <a:gd name="T90" fmla="*/ 18 w 44"/>
                  <a:gd name="T91" fmla="*/ 60 h 64"/>
                  <a:gd name="T92" fmla="*/ 12 w 44"/>
                  <a:gd name="T93" fmla="*/ 58 h 64"/>
                  <a:gd name="T94" fmla="*/ 8 w 44"/>
                  <a:gd name="T95" fmla="*/ 56 h 64"/>
                  <a:gd name="T96" fmla="*/ 6 w 44"/>
                  <a:gd name="T97" fmla="*/ 52 h 64"/>
                  <a:gd name="T98" fmla="*/ 4 w 44"/>
                  <a:gd name="T99" fmla="*/ 48 h 64"/>
                  <a:gd name="T100" fmla="*/ 4 w 44"/>
                  <a:gd name="T101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" h="6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58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4"/>
                    </a:lnTo>
                    <a:lnTo>
                      <a:pt x="24" y="64"/>
                    </a:lnTo>
                    <a:lnTo>
                      <a:pt x="32" y="62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  <a:moveTo>
                      <a:pt x="4" y="48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30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6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52"/>
                    </a:lnTo>
                    <a:lnTo>
                      <a:pt x="36" y="56"/>
                    </a:lnTo>
                    <a:lnTo>
                      <a:pt x="30" y="58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6" y="52"/>
                    </a:lnTo>
                    <a:lnTo>
                      <a:pt x="4" y="48"/>
                    </a:lnTo>
                    <a:lnTo>
                      <a:pt x="4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70"/>
              <p:cNvSpPr>
                <a:spLocks/>
              </p:cNvSpPr>
              <p:nvPr/>
            </p:nvSpPr>
            <p:spPr bwMode="auto">
              <a:xfrm>
                <a:off x="4332" y="822"/>
                <a:ext cx="34" cy="58"/>
              </a:xfrm>
              <a:custGeom>
                <a:avLst/>
                <a:gdLst>
                  <a:gd name="T0" fmla="*/ 14 w 34"/>
                  <a:gd name="T1" fmla="*/ 2 h 58"/>
                  <a:gd name="T2" fmla="*/ 18 w 34"/>
                  <a:gd name="T3" fmla="*/ 0 h 58"/>
                  <a:gd name="T4" fmla="*/ 18 w 34"/>
                  <a:gd name="T5" fmla="*/ 0 h 58"/>
                  <a:gd name="T6" fmla="*/ 24 w 34"/>
                  <a:gd name="T7" fmla="*/ 0 h 58"/>
                  <a:gd name="T8" fmla="*/ 28 w 34"/>
                  <a:gd name="T9" fmla="*/ 4 h 58"/>
                  <a:gd name="T10" fmla="*/ 32 w 34"/>
                  <a:gd name="T11" fmla="*/ 8 h 58"/>
                  <a:gd name="T12" fmla="*/ 32 w 34"/>
                  <a:gd name="T13" fmla="*/ 12 h 58"/>
                  <a:gd name="T14" fmla="*/ 34 w 34"/>
                  <a:gd name="T15" fmla="*/ 40 h 58"/>
                  <a:gd name="T16" fmla="*/ 34 w 34"/>
                  <a:gd name="T17" fmla="*/ 40 h 58"/>
                  <a:gd name="T18" fmla="*/ 32 w 34"/>
                  <a:gd name="T19" fmla="*/ 46 h 58"/>
                  <a:gd name="T20" fmla="*/ 30 w 34"/>
                  <a:gd name="T21" fmla="*/ 52 h 58"/>
                  <a:gd name="T22" fmla="*/ 24 w 34"/>
                  <a:gd name="T23" fmla="*/ 56 h 58"/>
                  <a:gd name="T24" fmla="*/ 20 w 34"/>
                  <a:gd name="T25" fmla="*/ 58 h 58"/>
                  <a:gd name="T26" fmla="*/ 16 w 34"/>
                  <a:gd name="T27" fmla="*/ 58 h 58"/>
                  <a:gd name="T28" fmla="*/ 16 w 34"/>
                  <a:gd name="T29" fmla="*/ 58 h 58"/>
                  <a:gd name="T30" fmla="*/ 10 w 34"/>
                  <a:gd name="T31" fmla="*/ 58 h 58"/>
                  <a:gd name="T32" fmla="*/ 6 w 34"/>
                  <a:gd name="T33" fmla="*/ 56 h 58"/>
                  <a:gd name="T34" fmla="*/ 2 w 34"/>
                  <a:gd name="T35" fmla="*/ 52 h 58"/>
                  <a:gd name="T36" fmla="*/ 2 w 34"/>
                  <a:gd name="T37" fmla="*/ 46 h 58"/>
                  <a:gd name="T38" fmla="*/ 0 w 34"/>
                  <a:gd name="T39" fmla="*/ 18 h 58"/>
                  <a:gd name="T40" fmla="*/ 0 w 34"/>
                  <a:gd name="T41" fmla="*/ 18 h 58"/>
                  <a:gd name="T42" fmla="*/ 2 w 34"/>
                  <a:gd name="T43" fmla="*/ 12 h 58"/>
                  <a:gd name="T44" fmla="*/ 4 w 34"/>
                  <a:gd name="T45" fmla="*/ 8 h 58"/>
                  <a:gd name="T46" fmla="*/ 10 w 34"/>
                  <a:gd name="T47" fmla="*/ 4 h 58"/>
                  <a:gd name="T48" fmla="*/ 14 w 34"/>
                  <a:gd name="T49" fmla="*/ 2 h 58"/>
                  <a:gd name="T50" fmla="*/ 14 w 34"/>
                  <a:gd name="T51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8">
                    <a:moveTo>
                      <a:pt x="14" y="2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2" y="8"/>
                    </a:lnTo>
                    <a:lnTo>
                      <a:pt x="32" y="12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2" y="46"/>
                    </a:lnTo>
                    <a:lnTo>
                      <a:pt x="30" y="52"/>
                    </a:lnTo>
                    <a:lnTo>
                      <a:pt x="24" y="56"/>
                    </a:lnTo>
                    <a:lnTo>
                      <a:pt x="20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0" y="58"/>
                    </a:lnTo>
                    <a:lnTo>
                      <a:pt x="6" y="56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571"/>
              <p:cNvSpPr>
                <a:spLocks noEditPoints="1"/>
              </p:cNvSpPr>
              <p:nvPr/>
            </p:nvSpPr>
            <p:spPr bwMode="auto">
              <a:xfrm>
                <a:off x="4330" y="820"/>
                <a:ext cx="38" cy="62"/>
              </a:xfrm>
              <a:custGeom>
                <a:avLst/>
                <a:gdLst>
                  <a:gd name="T0" fmla="*/ 20 w 38"/>
                  <a:gd name="T1" fmla="*/ 0 h 62"/>
                  <a:gd name="T2" fmla="*/ 16 w 38"/>
                  <a:gd name="T3" fmla="*/ 2 h 62"/>
                  <a:gd name="T4" fmla="*/ 16 w 38"/>
                  <a:gd name="T5" fmla="*/ 2 h 62"/>
                  <a:gd name="T6" fmla="*/ 10 w 38"/>
                  <a:gd name="T7" fmla="*/ 4 h 62"/>
                  <a:gd name="T8" fmla="*/ 6 w 38"/>
                  <a:gd name="T9" fmla="*/ 8 h 62"/>
                  <a:gd name="T10" fmla="*/ 2 w 38"/>
                  <a:gd name="T11" fmla="*/ 14 h 62"/>
                  <a:gd name="T12" fmla="*/ 0 w 38"/>
                  <a:gd name="T13" fmla="*/ 20 h 62"/>
                  <a:gd name="T14" fmla="*/ 2 w 38"/>
                  <a:gd name="T15" fmla="*/ 48 h 62"/>
                  <a:gd name="T16" fmla="*/ 2 w 38"/>
                  <a:gd name="T17" fmla="*/ 48 h 62"/>
                  <a:gd name="T18" fmla="*/ 2 w 38"/>
                  <a:gd name="T19" fmla="*/ 54 h 62"/>
                  <a:gd name="T20" fmla="*/ 6 w 38"/>
                  <a:gd name="T21" fmla="*/ 60 h 62"/>
                  <a:gd name="T22" fmla="*/ 6 w 38"/>
                  <a:gd name="T23" fmla="*/ 60 h 62"/>
                  <a:gd name="T24" fmla="*/ 12 w 38"/>
                  <a:gd name="T25" fmla="*/ 62 h 62"/>
                  <a:gd name="T26" fmla="*/ 18 w 38"/>
                  <a:gd name="T27" fmla="*/ 62 h 62"/>
                  <a:gd name="T28" fmla="*/ 18 w 38"/>
                  <a:gd name="T29" fmla="*/ 62 h 62"/>
                  <a:gd name="T30" fmla="*/ 22 w 38"/>
                  <a:gd name="T31" fmla="*/ 62 h 62"/>
                  <a:gd name="T32" fmla="*/ 22 w 38"/>
                  <a:gd name="T33" fmla="*/ 62 h 62"/>
                  <a:gd name="T34" fmla="*/ 28 w 38"/>
                  <a:gd name="T35" fmla="*/ 60 h 62"/>
                  <a:gd name="T36" fmla="*/ 32 w 38"/>
                  <a:gd name="T37" fmla="*/ 56 h 62"/>
                  <a:gd name="T38" fmla="*/ 36 w 38"/>
                  <a:gd name="T39" fmla="*/ 50 h 62"/>
                  <a:gd name="T40" fmla="*/ 38 w 38"/>
                  <a:gd name="T41" fmla="*/ 42 h 62"/>
                  <a:gd name="T42" fmla="*/ 36 w 38"/>
                  <a:gd name="T43" fmla="*/ 14 h 62"/>
                  <a:gd name="T44" fmla="*/ 36 w 38"/>
                  <a:gd name="T45" fmla="*/ 14 h 62"/>
                  <a:gd name="T46" fmla="*/ 36 w 38"/>
                  <a:gd name="T47" fmla="*/ 8 h 62"/>
                  <a:gd name="T48" fmla="*/ 32 w 38"/>
                  <a:gd name="T49" fmla="*/ 4 h 62"/>
                  <a:gd name="T50" fmla="*/ 32 w 38"/>
                  <a:gd name="T51" fmla="*/ 4 h 62"/>
                  <a:gd name="T52" fmla="*/ 26 w 38"/>
                  <a:gd name="T53" fmla="*/ 0 h 62"/>
                  <a:gd name="T54" fmla="*/ 20 w 38"/>
                  <a:gd name="T55" fmla="*/ 0 h 62"/>
                  <a:gd name="T56" fmla="*/ 20 w 38"/>
                  <a:gd name="T57" fmla="*/ 0 h 62"/>
                  <a:gd name="T58" fmla="*/ 20 w 38"/>
                  <a:gd name="T59" fmla="*/ 4 h 62"/>
                  <a:gd name="T60" fmla="*/ 20 w 38"/>
                  <a:gd name="T61" fmla="*/ 4 h 62"/>
                  <a:gd name="T62" fmla="*/ 26 w 38"/>
                  <a:gd name="T63" fmla="*/ 4 h 62"/>
                  <a:gd name="T64" fmla="*/ 30 w 38"/>
                  <a:gd name="T65" fmla="*/ 6 h 62"/>
                  <a:gd name="T66" fmla="*/ 30 w 38"/>
                  <a:gd name="T67" fmla="*/ 6 h 62"/>
                  <a:gd name="T68" fmla="*/ 32 w 38"/>
                  <a:gd name="T69" fmla="*/ 10 h 62"/>
                  <a:gd name="T70" fmla="*/ 32 w 38"/>
                  <a:gd name="T71" fmla="*/ 14 h 62"/>
                  <a:gd name="T72" fmla="*/ 34 w 38"/>
                  <a:gd name="T73" fmla="*/ 42 h 62"/>
                  <a:gd name="T74" fmla="*/ 34 w 38"/>
                  <a:gd name="T75" fmla="*/ 42 h 62"/>
                  <a:gd name="T76" fmla="*/ 32 w 38"/>
                  <a:gd name="T77" fmla="*/ 48 h 62"/>
                  <a:gd name="T78" fmla="*/ 30 w 38"/>
                  <a:gd name="T79" fmla="*/ 52 h 62"/>
                  <a:gd name="T80" fmla="*/ 26 w 38"/>
                  <a:gd name="T81" fmla="*/ 56 h 62"/>
                  <a:gd name="T82" fmla="*/ 22 w 38"/>
                  <a:gd name="T83" fmla="*/ 58 h 62"/>
                  <a:gd name="T84" fmla="*/ 22 w 38"/>
                  <a:gd name="T85" fmla="*/ 58 h 62"/>
                  <a:gd name="T86" fmla="*/ 18 w 38"/>
                  <a:gd name="T87" fmla="*/ 58 h 62"/>
                  <a:gd name="T88" fmla="*/ 18 w 38"/>
                  <a:gd name="T89" fmla="*/ 58 h 62"/>
                  <a:gd name="T90" fmla="*/ 12 w 38"/>
                  <a:gd name="T91" fmla="*/ 58 h 62"/>
                  <a:gd name="T92" fmla="*/ 10 w 38"/>
                  <a:gd name="T93" fmla="*/ 56 h 62"/>
                  <a:gd name="T94" fmla="*/ 10 w 38"/>
                  <a:gd name="T95" fmla="*/ 56 h 62"/>
                  <a:gd name="T96" fmla="*/ 6 w 38"/>
                  <a:gd name="T97" fmla="*/ 52 h 62"/>
                  <a:gd name="T98" fmla="*/ 6 w 38"/>
                  <a:gd name="T99" fmla="*/ 48 h 62"/>
                  <a:gd name="T100" fmla="*/ 6 w 38"/>
                  <a:gd name="T101" fmla="*/ 20 h 62"/>
                  <a:gd name="T102" fmla="*/ 6 w 38"/>
                  <a:gd name="T103" fmla="*/ 20 h 62"/>
                  <a:gd name="T104" fmla="*/ 6 w 38"/>
                  <a:gd name="T105" fmla="*/ 14 h 62"/>
                  <a:gd name="T106" fmla="*/ 8 w 38"/>
                  <a:gd name="T107" fmla="*/ 10 h 62"/>
                  <a:gd name="T108" fmla="*/ 12 w 38"/>
                  <a:gd name="T109" fmla="*/ 8 h 62"/>
                  <a:gd name="T110" fmla="*/ 18 w 38"/>
                  <a:gd name="T111" fmla="*/ 6 h 62"/>
                  <a:gd name="T112" fmla="*/ 18 w 38"/>
                  <a:gd name="T113" fmla="*/ 6 h 62"/>
                  <a:gd name="T114" fmla="*/ 20 w 38"/>
                  <a:gd name="T115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62">
                    <a:moveTo>
                      <a:pt x="20" y="0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12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8" y="60"/>
                    </a:lnTo>
                    <a:lnTo>
                      <a:pt x="32" y="56"/>
                    </a:lnTo>
                    <a:lnTo>
                      <a:pt x="36" y="50"/>
                    </a:lnTo>
                    <a:lnTo>
                      <a:pt x="38" y="4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20" y="4"/>
                    </a:moveTo>
                    <a:lnTo>
                      <a:pt x="20" y="4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2" y="10"/>
                    </a:lnTo>
                    <a:lnTo>
                      <a:pt x="32" y="14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2" y="48"/>
                    </a:lnTo>
                    <a:lnTo>
                      <a:pt x="30" y="52"/>
                    </a:lnTo>
                    <a:lnTo>
                      <a:pt x="26" y="56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2" y="58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6" y="52"/>
                    </a:lnTo>
                    <a:lnTo>
                      <a:pt x="6" y="4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572"/>
              <p:cNvSpPr>
                <a:spLocks/>
              </p:cNvSpPr>
              <p:nvPr/>
            </p:nvSpPr>
            <p:spPr bwMode="auto">
              <a:xfrm>
                <a:off x="4392" y="794"/>
                <a:ext cx="28" cy="54"/>
              </a:xfrm>
              <a:custGeom>
                <a:avLst/>
                <a:gdLst>
                  <a:gd name="T0" fmla="*/ 12 w 28"/>
                  <a:gd name="T1" fmla="*/ 2 h 54"/>
                  <a:gd name="T2" fmla="*/ 16 w 28"/>
                  <a:gd name="T3" fmla="*/ 0 h 54"/>
                  <a:gd name="T4" fmla="*/ 16 w 28"/>
                  <a:gd name="T5" fmla="*/ 0 h 54"/>
                  <a:gd name="T6" fmla="*/ 20 w 28"/>
                  <a:gd name="T7" fmla="*/ 2 h 54"/>
                  <a:gd name="T8" fmla="*/ 24 w 28"/>
                  <a:gd name="T9" fmla="*/ 4 h 54"/>
                  <a:gd name="T10" fmla="*/ 28 w 28"/>
                  <a:gd name="T11" fmla="*/ 8 h 54"/>
                  <a:gd name="T12" fmla="*/ 28 w 28"/>
                  <a:gd name="T13" fmla="*/ 12 h 54"/>
                  <a:gd name="T14" fmla="*/ 28 w 28"/>
                  <a:gd name="T15" fmla="*/ 38 h 54"/>
                  <a:gd name="T16" fmla="*/ 28 w 28"/>
                  <a:gd name="T17" fmla="*/ 38 h 54"/>
                  <a:gd name="T18" fmla="*/ 28 w 28"/>
                  <a:gd name="T19" fmla="*/ 44 h 54"/>
                  <a:gd name="T20" fmla="*/ 26 w 28"/>
                  <a:gd name="T21" fmla="*/ 48 h 54"/>
                  <a:gd name="T22" fmla="*/ 22 w 28"/>
                  <a:gd name="T23" fmla="*/ 52 h 54"/>
                  <a:gd name="T24" fmla="*/ 16 w 28"/>
                  <a:gd name="T25" fmla="*/ 54 h 54"/>
                  <a:gd name="T26" fmla="*/ 14 w 28"/>
                  <a:gd name="T27" fmla="*/ 54 h 54"/>
                  <a:gd name="T28" fmla="*/ 14 w 28"/>
                  <a:gd name="T29" fmla="*/ 54 h 54"/>
                  <a:gd name="T30" fmla="*/ 8 w 28"/>
                  <a:gd name="T31" fmla="*/ 54 h 54"/>
                  <a:gd name="T32" fmla="*/ 4 w 28"/>
                  <a:gd name="T33" fmla="*/ 52 h 54"/>
                  <a:gd name="T34" fmla="*/ 2 w 28"/>
                  <a:gd name="T35" fmla="*/ 48 h 54"/>
                  <a:gd name="T36" fmla="*/ 0 w 28"/>
                  <a:gd name="T37" fmla="*/ 44 h 54"/>
                  <a:gd name="T38" fmla="*/ 0 w 28"/>
                  <a:gd name="T39" fmla="*/ 18 h 54"/>
                  <a:gd name="T40" fmla="*/ 0 w 28"/>
                  <a:gd name="T41" fmla="*/ 18 h 54"/>
                  <a:gd name="T42" fmla="*/ 2 w 28"/>
                  <a:gd name="T43" fmla="*/ 12 h 54"/>
                  <a:gd name="T44" fmla="*/ 4 w 28"/>
                  <a:gd name="T45" fmla="*/ 6 h 54"/>
                  <a:gd name="T46" fmla="*/ 8 w 28"/>
                  <a:gd name="T47" fmla="*/ 4 h 54"/>
                  <a:gd name="T48" fmla="*/ 12 w 28"/>
                  <a:gd name="T49" fmla="*/ 2 h 54"/>
                  <a:gd name="T50" fmla="*/ 12 w 28"/>
                  <a:gd name="T51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4">
                    <a:moveTo>
                      <a:pt x="12" y="2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44"/>
                    </a:lnTo>
                    <a:lnTo>
                      <a:pt x="26" y="48"/>
                    </a:lnTo>
                    <a:lnTo>
                      <a:pt x="22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8" y="54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573"/>
              <p:cNvSpPr>
                <a:spLocks noEditPoints="1"/>
              </p:cNvSpPr>
              <p:nvPr/>
            </p:nvSpPr>
            <p:spPr bwMode="auto">
              <a:xfrm>
                <a:off x="4392" y="794"/>
                <a:ext cx="30" cy="56"/>
              </a:xfrm>
              <a:custGeom>
                <a:avLst/>
                <a:gdLst>
                  <a:gd name="T0" fmla="*/ 16 w 30"/>
                  <a:gd name="T1" fmla="*/ 0 h 56"/>
                  <a:gd name="T2" fmla="*/ 12 w 30"/>
                  <a:gd name="T3" fmla="*/ 0 h 56"/>
                  <a:gd name="T4" fmla="*/ 12 w 30"/>
                  <a:gd name="T5" fmla="*/ 0 h 56"/>
                  <a:gd name="T6" fmla="*/ 8 w 30"/>
                  <a:gd name="T7" fmla="*/ 2 h 56"/>
                  <a:gd name="T8" fmla="*/ 4 w 30"/>
                  <a:gd name="T9" fmla="*/ 6 h 56"/>
                  <a:gd name="T10" fmla="*/ 0 w 30"/>
                  <a:gd name="T11" fmla="*/ 12 h 56"/>
                  <a:gd name="T12" fmla="*/ 0 w 30"/>
                  <a:gd name="T13" fmla="*/ 18 h 56"/>
                  <a:gd name="T14" fmla="*/ 0 w 30"/>
                  <a:gd name="T15" fmla="*/ 44 h 56"/>
                  <a:gd name="T16" fmla="*/ 0 w 30"/>
                  <a:gd name="T17" fmla="*/ 44 h 56"/>
                  <a:gd name="T18" fmla="*/ 2 w 30"/>
                  <a:gd name="T19" fmla="*/ 50 h 56"/>
                  <a:gd name="T20" fmla="*/ 4 w 30"/>
                  <a:gd name="T21" fmla="*/ 54 h 56"/>
                  <a:gd name="T22" fmla="*/ 4 w 30"/>
                  <a:gd name="T23" fmla="*/ 54 h 56"/>
                  <a:gd name="T24" fmla="*/ 8 w 30"/>
                  <a:gd name="T25" fmla="*/ 56 h 56"/>
                  <a:gd name="T26" fmla="*/ 14 w 30"/>
                  <a:gd name="T27" fmla="*/ 56 h 56"/>
                  <a:gd name="T28" fmla="*/ 14 w 30"/>
                  <a:gd name="T29" fmla="*/ 56 h 56"/>
                  <a:gd name="T30" fmla="*/ 16 w 30"/>
                  <a:gd name="T31" fmla="*/ 56 h 56"/>
                  <a:gd name="T32" fmla="*/ 16 w 30"/>
                  <a:gd name="T33" fmla="*/ 56 h 56"/>
                  <a:gd name="T34" fmla="*/ 22 w 30"/>
                  <a:gd name="T35" fmla="*/ 54 h 56"/>
                  <a:gd name="T36" fmla="*/ 26 w 30"/>
                  <a:gd name="T37" fmla="*/ 50 h 56"/>
                  <a:gd name="T38" fmla="*/ 30 w 30"/>
                  <a:gd name="T39" fmla="*/ 44 h 56"/>
                  <a:gd name="T40" fmla="*/ 30 w 30"/>
                  <a:gd name="T41" fmla="*/ 38 h 56"/>
                  <a:gd name="T42" fmla="*/ 30 w 30"/>
                  <a:gd name="T43" fmla="*/ 12 h 56"/>
                  <a:gd name="T44" fmla="*/ 30 w 30"/>
                  <a:gd name="T45" fmla="*/ 12 h 56"/>
                  <a:gd name="T46" fmla="*/ 28 w 30"/>
                  <a:gd name="T47" fmla="*/ 6 h 56"/>
                  <a:gd name="T48" fmla="*/ 26 w 30"/>
                  <a:gd name="T49" fmla="*/ 2 h 56"/>
                  <a:gd name="T50" fmla="*/ 26 w 30"/>
                  <a:gd name="T51" fmla="*/ 2 h 56"/>
                  <a:gd name="T52" fmla="*/ 20 w 30"/>
                  <a:gd name="T53" fmla="*/ 0 h 56"/>
                  <a:gd name="T54" fmla="*/ 16 w 30"/>
                  <a:gd name="T55" fmla="*/ 0 h 56"/>
                  <a:gd name="T56" fmla="*/ 16 w 30"/>
                  <a:gd name="T57" fmla="*/ 0 h 56"/>
                  <a:gd name="T58" fmla="*/ 16 w 30"/>
                  <a:gd name="T59" fmla="*/ 2 h 56"/>
                  <a:gd name="T60" fmla="*/ 16 w 30"/>
                  <a:gd name="T61" fmla="*/ 2 h 56"/>
                  <a:gd name="T62" fmla="*/ 20 w 30"/>
                  <a:gd name="T63" fmla="*/ 2 h 56"/>
                  <a:gd name="T64" fmla="*/ 24 w 30"/>
                  <a:gd name="T65" fmla="*/ 4 h 56"/>
                  <a:gd name="T66" fmla="*/ 24 w 30"/>
                  <a:gd name="T67" fmla="*/ 4 h 56"/>
                  <a:gd name="T68" fmla="*/ 26 w 30"/>
                  <a:gd name="T69" fmla="*/ 8 h 56"/>
                  <a:gd name="T70" fmla="*/ 28 w 30"/>
                  <a:gd name="T71" fmla="*/ 12 h 56"/>
                  <a:gd name="T72" fmla="*/ 28 w 30"/>
                  <a:gd name="T73" fmla="*/ 12 h 56"/>
                  <a:gd name="T74" fmla="*/ 28 w 30"/>
                  <a:gd name="T75" fmla="*/ 38 h 56"/>
                  <a:gd name="T76" fmla="*/ 28 w 30"/>
                  <a:gd name="T77" fmla="*/ 38 h 56"/>
                  <a:gd name="T78" fmla="*/ 26 w 30"/>
                  <a:gd name="T79" fmla="*/ 44 h 56"/>
                  <a:gd name="T80" fmla="*/ 24 w 30"/>
                  <a:gd name="T81" fmla="*/ 48 h 56"/>
                  <a:gd name="T82" fmla="*/ 20 w 30"/>
                  <a:gd name="T83" fmla="*/ 52 h 56"/>
                  <a:gd name="T84" fmla="*/ 16 w 30"/>
                  <a:gd name="T85" fmla="*/ 54 h 56"/>
                  <a:gd name="T86" fmla="*/ 14 w 30"/>
                  <a:gd name="T87" fmla="*/ 54 h 56"/>
                  <a:gd name="T88" fmla="*/ 14 w 30"/>
                  <a:gd name="T89" fmla="*/ 54 h 56"/>
                  <a:gd name="T90" fmla="*/ 10 w 30"/>
                  <a:gd name="T91" fmla="*/ 54 h 56"/>
                  <a:gd name="T92" fmla="*/ 6 w 30"/>
                  <a:gd name="T93" fmla="*/ 52 h 56"/>
                  <a:gd name="T94" fmla="*/ 6 w 30"/>
                  <a:gd name="T95" fmla="*/ 52 h 56"/>
                  <a:gd name="T96" fmla="*/ 4 w 30"/>
                  <a:gd name="T97" fmla="*/ 48 h 56"/>
                  <a:gd name="T98" fmla="*/ 2 w 30"/>
                  <a:gd name="T99" fmla="*/ 44 h 56"/>
                  <a:gd name="T100" fmla="*/ 2 w 30"/>
                  <a:gd name="T101" fmla="*/ 18 h 56"/>
                  <a:gd name="T102" fmla="*/ 2 w 30"/>
                  <a:gd name="T103" fmla="*/ 18 h 56"/>
                  <a:gd name="T104" fmla="*/ 2 w 30"/>
                  <a:gd name="T105" fmla="*/ 12 h 56"/>
                  <a:gd name="T106" fmla="*/ 4 w 30"/>
                  <a:gd name="T107" fmla="*/ 8 h 56"/>
                  <a:gd name="T108" fmla="*/ 8 w 30"/>
                  <a:gd name="T109" fmla="*/ 4 h 56"/>
                  <a:gd name="T110" fmla="*/ 12 w 30"/>
                  <a:gd name="T111" fmla="*/ 2 h 56"/>
                  <a:gd name="T112" fmla="*/ 12 w 30"/>
                  <a:gd name="T113" fmla="*/ 2 h 56"/>
                  <a:gd name="T114" fmla="*/ 16 w 30"/>
                  <a:gd name="T115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56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22" y="54"/>
                    </a:lnTo>
                    <a:lnTo>
                      <a:pt x="26" y="50"/>
                    </a:lnTo>
                    <a:lnTo>
                      <a:pt x="30" y="44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16" y="2"/>
                    </a:moveTo>
                    <a:lnTo>
                      <a:pt x="16" y="2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44"/>
                    </a:lnTo>
                    <a:lnTo>
                      <a:pt x="24" y="48"/>
                    </a:lnTo>
                    <a:lnTo>
                      <a:pt x="20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4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4" y="48"/>
                    </a:lnTo>
                    <a:lnTo>
                      <a:pt x="2" y="4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574"/>
              <p:cNvSpPr>
                <a:spLocks/>
              </p:cNvSpPr>
              <p:nvPr/>
            </p:nvSpPr>
            <p:spPr bwMode="auto">
              <a:xfrm>
                <a:off x="4364" y="810"/>
                <a:ext cx="30" cy="54"/>
              </a:xfrm>
              <a:custGeom>
                <a:avLst/>
                <a:gdLst>
                  <a:gd name="T0" fmla="*/ 12 w 30"/>
                  <a:gd name="T1" fmla="*/ 0 h 54"/>
                  <a:gd name="T2" fmla="*/ 16 w 30"/>
                  <a:gd name="T3" fmla="*/ 0 h 54"/>
                  <a:gd name="T4" fmla="*/ 16 w 30"/>
                  <a:gd name="T5" fmla="*/ 0 h 54"/>
                  <a:gd name="T6" fmla="*/ 20 w 30"/>
                  <a:gd name="T7" fmla="*/ 0 h 54"/>
                  <a:gd name="T8" fmla="*/ 24 w 30"/>
                  <a:gd name="T9" fmla="*/ 2 h 54"/>
                  <a:gd name="T10" fmla="*/ 28 w 30"/>
                  <a:gd name="T11" fmla="*/ 6 h 54"/>
                  <a:gd name="T12" fmla="*/ 28 w 30"/>
                  <a:gd name="T13" fmla="*/ 10 h 54"/>
                  <a:gd name="T14" fmla="*/ 30 w 30"/>
                  <a:gd name="T15" fmla="*/ 36 h 54"/>
                  <a:gd name="T16" fmla="*/ 30 w 30"/>
                  <a:gd name="T17" fmla="*/ 36 h 54"/>
                  <a:gd name="T18" fmla="*/ 28 w 30"/>
                  <a:gd name="T19" fmla="*/ 42 h 54"/>
                  <a:gd name="T20" fmla="*/ 26 w 30"/>
                  <a:gd name="T21" fmla="*/ 48 h 54"/>
                  <a:gd name="T22" fmla="*/ 22 w 30"/>
                  <a:gd name="T23" fmla="*/ 50 h 54"/>
                  <a:gd name="T24" fmla="*/ 16 w 30"/>
                  <a:gd name="T25" fmla="*/ 52 h 54"/>
                  <a:gd name="T26" fmla="*/ 14 w 30"/>
                  <a:gd name="T27" fmla="*/ 54 h 54"/>
                  <a:gd name="T28" fmla="*/ 14 w 30"/>
                  <a:gd name="T29" fmla="*/ 54 h 54"/>
                  <a:gd name="T30" fmla="*/ 8 w 30"/>
                  <a:gd name="T31" fmla="*/ 52 h 54"/>
                  <a:gd name="T32" fmla="*/ 4 w 30"/>
                  <a:gd name="T33" fmla="*/ 50 h 54"/>
                  <a:gd name="T34" fmla="*/ 2 w 30"/>
                  <a:gd name="T35" fmla="*/ 46 h 54"/>
                  <a:gd name="T36" fmla="*/ 2 w 30"/>
                  <a:gd name="T37" fmla="*/ 42 h 54"/>
                  <a:gd name="T38" fmla="*/ 0 w 30"/>
                  <a:gd name="T39" fmla="*/ 16 h 54"/>
                  <a:gd name="T40" fmla="*/ 0 w 30"/>
                  <a:gd name="T41" fmla="*/ 16 h 54"/>
                  <a:gd name="T42" fmla="*/ 2 w 30"/>
                  <a:gd name="T43" fmla="*/ 10 h 54"/>
                  <a:gd name="T44" fmla="*/ 4 w 30"/>
                  <a:gd name="T45" fmla="*/ 6 h 54"/>
                  <a:gd name="T46" fmla="*/ 8 w 30"/>
                  <a:gd name="T47" fmla="*/ 2 h 54"/>
                  <a:gd name="T48" fmla="*/ 12 w 30"/>
                  <a:gd name="T49" fmla="*/ 0 h 54"/>
                  <a:gd name="T50" fmla="*/ 12 w 30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54">
                    <a:moveTo>
                      <a:pt x="1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28" y="1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42"/>
                    </a:lnTo>
                    <a:lnTo>
                      <a:pt x="26" y="48"/>
                    </a:lnTo>
                    <a:lnTo>
                      <a:pt x="22" y="50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8" y="52"/>
                    </a:lnTo>
                    <a:lnTo>
                      <a:pt x="4" y="50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575"/>
              <p:cNvSpPr>
                <a:spLocks noEditPoints="1"/>
              </p:cNvSpPr>
              <p:nvPr/>
            </p:nvSpPr>
            <p:spPr bwMode="auto">
              <a:xfrm>
                <a:off x="4364" y="808"/>
                <a:ext cx="30" cy="56"/>
              </a:xfrm>
              <a:custGeom>
                <a:avLst/>
                <a:gdLst>
                  <a:gd name="T0" fmla="*/ 16 w 30"/>
                  <a:gd name="T1" fmla="*/ 0 h 56"/>
                  <a:gd name="T2" fmla="*/ 12 w 30"/>
                  <a:gd name="T3" fmla="*/ 0 h 56"/>
                  <a:gd name="T4" fmla="*/ 12 w 30"/>
                  <a:gd name="T5" fmla="*/ 0 h 56"/>
                  <a:gd name="T6" fmla="*/ 12 w 30"/>
                  <a:gd name="T7" fmla="*/ 0 h 56"/>
                  <a:gd name="T8" fmla="*/ 8 w 30"/>
                  <a:gd name="T9" fmla="*/ 2 h 56"/>
                  <a:gd name="T10" fmla="*/ 4 w 30"/>
                  <a:gd name="T11" fmla="*/ 6 h 56"/>
                  <a:gd name="T12" fmla="*/ 0 w 30"/>
                  <a:gd name="T13" fmla="*/ 12 h 56"/>
                  <a:gd name="T14" fmla="*/ 0 w 30"/>
                  <a:gd name="T15" fmla="*/ 18 h 56"/>
                  <a:gd name="T16" fmla="*/ 0 w 30"/>
                  <a:gd name="T17" fmla="*/ 44 h 56"/>
                  <a:gd name="T18" fmla="*/ 0 w 30"/>
                  <a:gd name="T19" fmla="*/ 44 h 56"/>
                  <a:gd name="T20" fmla="*/ 2 w 30"/>
                  <a:gd name="T21" fmla="*/ 50 h 56"/>
                  <a:gd name="T22" fmla="*/ 4 w 30"/>
                  <a:gd name="T23" fmla="*/ 54 h 56"/>
                  <a:gd name="T24" fmla="*/ 4 w 30"/>
                  <a:gd name="T25" fmla="*/ 54 h 56"/>
                  <a:gd name="T26" fmla="*/ 8 w 30"/>
                  <a:gd name="T27" fmla="*/ 56 h 56"/>
                  <a:gd name="T28" fmla="*/ 14 w 30"/>
                  <a:gd name="T29" fmla="*/ 56 h 56"/>
                  <a:gd name="T30" fmla="*/ 18 w 30"/>
                  <a:gd name="T31" fmla="*/ 56 h 56"/>
                  <a:gd name="T32" fmla="*/ 18 w 30"/>
                  <a:gd name="T33" fmla="*/ 56 h 56"/>
                  <a:gd name="T34" fmla="*/ 22 w 30"/>
                  <a:gd name="T35" fmla="*/ 54 h 56"/>
                  <a:gd name="T36" fmla="*/ 26 w 30"/>
                  <a:gd name="T37" fmla="*/ 50 h 56"/>
                  <a:gd name="T38" fmla="*/ 30 w 30"/>
                  <a:gd name="T39" fmla="*/ 44 h 56"/>
                  <a:gd name="T40" fmla="*/ 30 w 30"/>
                  <a:gd name="T41" fmla="*/ 38 h 56"/>
                  <a:gd name="T42" fmla="*/ 30 w 30"/>
                  <a:gd name="T43" fmla="*/ 12 h 56"/>
                  <a:gd name="T44" fmla="*/ 30 w 30"/>
                  <a:gd name="T45" fmla="*/ 12 h 56"/>
                  <a:gd name="T46" fmla="*/ 28 w 30"/>
                  <a:gd name="T47" fmla="*/ 6 h 56"/>
                  <a:gd name="T48" fmla="*/ 26 w 30"/>
                  <a:gd name="T49" fmla="*/ 2 h 56"/>
                  <a:gd name="T50" fmla="*/ 26 w 30"/>
                  <a:gd name="T51" fmla="*/ 2 h 56"/>
                  <a:gd name="T52" fmla="*/ 20 w 30"/>
                  <a:gd name="T53" fmla="*/ 0 h 56"/>
                  <a:gd name="T54" fmla="*/ 16 w 30"/>
                  <a:gd name="T55" fmla="*/ 0 h 56"/>
                  <a:gd name="T56" fmla="*/ 16 w 30"/>
                  <a:gd name="T57" fmla="*/ 0 h 56"/>
                  <a:gd name="T58" fmla="*/ 6 w 30"/>
                  <a:gd name="T59" fmla="*/ 52 h 56"/>
                  <a:gd name="T60" fmla="*/ 6 w 30"/>
                  <a:gd name="T61" fmla="*/ 52 h 56"/>
                  <a:gd name="T62" fmla="*/ 4 w 30"/>
                  <a:gd name="T63" fmla="*/ 48 h 56"/>
                  <a:gd name="T64" fmla="*/ 2 w 30"/>
                  <a:gd name="T65" fmla="*/ 44 h 56"/>
                  <a:gd name="T66" fmla="*/ 2 w 30"/>
                  <a:gd name="T67" fmla="*/ 44 h 56"/>
                  <a:gd name="T68" fmla="*/ 2 w 30"/>
                  <a:gd name="T69" fmla="*/ 18 h 56"/>
                  <a:gd name="T70" fmla="*/ 2 w 30"/>
                  <a:gd name="T71" fmla="*/ 18 h 56"/>
                  <a:gd name="T72" fmla="*/ 2 w 30"/>
                  <a:gd name="T73" fmla="*/ 12 h 56"/>
                  <a:gd name="T74" fmla="*/ 4 w 30"/>
                  <a:gd name="T75" fmla="*/ 8 h 56"/>
                  <a:gd name="T76" fmla="*/ 8 w 30"/>
                  <a:gd name="T77" fmla="*/ 4 h 56"/>
                  <a:gd name="T78" fmla="*/ 14 w 30"/>
                  <a:gd name="T79" fmla="*/ 2 h 56"/>
                  <a:gd name="T80" fmla="*/ 16 w 30"/>
                  <a:gd name="T81" fmla="*/ 2 h 56"/>
                  <a:gd name="T82" fmla="*/ 16 w 30"/>
                  <a:gd name="T83" fmla="*/ 2 h 56"/>
                  <a:gd name="T84" fmla="*/ 20 w 30"/>
                  <a:gd name="T85" fmla="*/ 2 h 56"/>
                  <a:gd name="T86" fmla="*/ 24 w 30"/>
                  <a:gd name="T87" fmla="*/ 4 h 56"/>
                  <a:gd name="T88" fmla="*/ 24 w 30"/>
                  <a:gd name="T89" fmla="*/ 4 h 56"/>
                  <a:gd name="T90" fmla="*/ 26 w 30"/>
                  <a:gd name="T91" fmla="*/ 8 h 56"/>
                  <a:gd name="T92" fmla="*/ 28 w 30"/>
                  <a:gd name="T93" fmla="*/ 12 h 56"/>
                  <a:gd name="T94" fmla="*/ 28 w 30"/>
                  <a:gd name="T95" fmla="*/ 38 h 56"/>
                  <a:gd name="T96" fmla="*/ 28 w 30"/>
                  <a:gd name="T97" fmla="*/ 38 h 56"/>
                  <a:gd name="T98" fmla="*/ 26 w 30"/>
                  <a:gd name="T99" fmla="*/ 44 h 56"/>
                  <a:gd name="T100" fmla="*/ 24 w 30"/>
                  <a:gd name="T101" fmla="*/ 48 h 56"/>
                  <a:gd name="T102" fmla="*/ 22 w 30"/>
                  <a:gd name="T103" fmla="*/ 52 h 56"/>
                  <a:gd name="T104" fmla="*/ 16 w 30"/>
                  <a:gd name="T105" fmla="*/ 54 h 56"/>
                  <a:gd name="T106" fmla="*/ 14 w 30"/>
                  <a:gd name="T107" fmla="*/ 54 h 56"/>
                  <a:gd name="T108" fmla="*/ 14 w 30"/>
                  <a:gd name="T109" fmla="*/ 54 h 56"/>
                  <a:gd name="T110" fmla="*/ 10 w 30"/>
                  <a:gd name="T111" fmla="*/ 54 h 56"/>
                  <a:gd name="T112" fmla="*/ 6 w 30"/>
                  <a:gd name="T113" fmla="*/ 52 h 56"/>
                  <a:gd name="T114" fmla="*/ 6 w 30"/>
                  <a:gd name="T1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56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4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2" y="54"/>
                    </a:lnTo>
                    <a:lnTo>
                      <a:pt x="26" y="50"/>
                    </a:lnTo>
                    <a:lnTo>
                      <a:pt x="30" y="44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  <a:moveTo>
                      <a:pt x="6" y="52"/>
                    </a:moveTo>
                    <a:lnTo>
                      <a:pt x="6" y="52"/>
                    </a:lnTo>
                    <a:lnTo>
                      <a:pt x="4" y="4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2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44"/>
                    </a:lnTo>
                    <a:lnTo>
                      <a:pt x="24" y="48"/>
                    </a:lnTo>
                    <a:lnTo>
                      <a:pt x="22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4"/>
                    </a:lnTo>
                    <a:lnTo>
                      <a:pt x="6" y="52"/>
                    </a:lnTo>
                    <a:lnTo>
                      <a:pt x="6" y="5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576"/>
              <p:cNvSpPr>
                <a:spLocks/>
              </p:cNvSpPr>
              <p:nvPr/>
            </p:nvSpPr>
            <p:spPr bwMode="auto">
              <a:xfrm>
                <a:off x="4422" y="776"/>
                <a:ext cx="20" cy="56"/>
              </a:xfrm>
              <a:custGeom>
                <a:avLst/>
                <a:gdLst>
                  <a:gd name="T0" fmla="*/ 10 w 20"/>
                  <a:gd name="T1" fmla="*/ 0 h 56"/>
                  <a:gd name="T2" fmla="*/ 10 w 20"/>
                  <a:gd name="T3" fmla="*/ 0 h 56"/>
                  <a:gd name="T4" fmla="*/ 10 w 20"/>
                  <a:gd name="T5" fmla="*/ 0 h 56"/>
                  <a:gd name="T6" fmla="*/ 14 w 20"/>
                  <a:gd name="T7" fmla="*/ 0 h 56"/>
                  <a:gd name="T8" fmla="*/ 16 w 20"/>
                  <a:gd name="T9" fmla="*/ 2 h 56"/>
                  <a:gd name="T10" fmla="*/ 18 w 20"/>
                  <a:gd name="T11" fmla="*/ 6 h 56"/>
                  <a:gd name="T12" fmla="*/ 20 w 20"/>
                  <a:gd name="T13" fmla="*/ 12 h 56"/>
                  <a:gd name="T14" fmla="*/ 20 w 20"/>
                  <a:gd name="T15" fmla="*/ 36 h 56"/>
                  <a:gd name="T16" fmla="*/ 20 w 20"/>
                  <a:gd name="T17" fmla="*/ 36 h 56"/>
                  <a:gd name="T18" fmla="*/ 20 w 20"/>
                  <a:gd name="T19" fmla="*/ 42 h 56"/>
                  <a:gd name="T20" fmla="*/ 18 w 20"/>
                  <a:gd name="T21" fmla="*/ 48 h 56"/>
                  <a:gd name="T22" fmla="*/ 14 w 20"/>
                  <a:gd name="T23" fmla="*/ 54 h 56"/>
                  <a:gd name="T24" fmla="*/ 10 w 20"/>
                  <a:gd name="T25" fmla="*/ 56 h 56"/>
                  <a:gd name="T26" fmla="*/ 10 w 20"/>
                  <a:gd name="T27" fmla="*/ 56 h 56"/>
                  <a:gd name="T28" fmla="*/ 10 w 20"/>
                  <a:gd name="T29" fmla="*/ 56 h 56"/>
                  <a:gd name="T30" fmla="*/ 6 w 20"/>
                  <a:gd name="T31" fmla="*/ 56 h 56"/>
                  <a:gd name="T32" fmla="*/ 2 w 20"/>
                  <a:gd name="T33" fmla="*/ 56 h 56"/>
                  <a:gd name="T34" fmla="*/ 0 w 20"/>
                  <a:gd name="T35" fmla="*/ 52 h 56"/>
                  <a:gd name="T36" fmla="*/ 0 w 20"/>
                  <a:gd name="T37" fmla="*/ 46 h 56"/>
                  <a:gd name="T38" fmla="*/ 0 w 20"/>
                  <a:gd name="T39" fmla="*/ 20 h 56"/>
                  <a:gd name="T40" fmla="*/ 0 w 20"/>
                  <a:gd name="T41" fmla="*/ 20 h 56"/>
                  <a:gd name="T42" fmla="*/ 0 w 20"/>
                  <a:gd name="T43" fmla="*/ 14 h 56"/>
                  <a:gd name="T44" fmla="*/ 2 w 20"/>
                  <a:gd name="T45" fmla="*/ 8 h 56"/>
                  <a:gd name="T46" fmla="*/ 6 w 20"/>
                  <a:gd name="T47" fmla="*/ 4 h 56"/>
                  <a:gd name="T48" fmla="*/ 10 w 20"/>
                  <a:gd name="T49" fmla="*/ 0 h 56"/>
                  <a:gd name="T50" fmla="*/ 10 w 2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56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4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6" y="56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577"/>
              <p:cNvSpPr>
                <a:spLocks noEditPoints="1"/>
              </p:cNvSpPr>
              <p:nvPr/>
            </p:nvSpPr>
            <p:spPr bwMode="auto">
              <a:xfrm>
                <a:off x="4420" y="774"/>
                <a:ext cx="24" cy="60"/>
              </a:xfrm>
              <a:custGeom>
                <a:avLst/>
                <a:gdLst>
                  <a:gd name="T0" fmla="*/ 10 w 24"/>
                  <a:gd name="T1" fmla="*/ 0 h 60"/>
                  <a:gd name="T2" fmla="*/ 10 w 24"/>
                  <a:gd name="T3" fmla="*/ 2 h 60"/>
                  <a:gd name="T4" fmla="*/ 10 w 24"/>
                  <a:gd name="T5" fmla="*/ 2 h 60"/>
                  <a:gd name="T6" fmla="*/ 6 w 24"/>
                  <a:gd name="T7" fmla="*/ 4 h 60"/>
                  <a:gd name="T8" fmla="*/ 4 w 24"/>
                  <a:gd name="T9" fmla="*/ 10 h 60"/>
                  <a:gd name="T10" fmla="*/ 0 w 24"/>
                  <a:gd name="T11" fmla="*/ 16 h 60"/>
                  <a:gd name="T12" fmla="*/ 0 w 24"/>
                  <a:gd name="T13" fmla="*/ 22 h 60"/>
                  <a:gd name="T14" fmla="*/ 0 w 24"/>
                  <a:gd name="T15" fmla="*/ 48 h 60"/>
                  <a:gd name="T16" fmla="*/ 0 w 24"/>
                  <a:gd name="T17" fmla="*/ 48 h 60"/>
                  <a:gd name="T18" fmla="*/ 2 w 24"/>
                  <a:gd name="T19" fmla="*/ 54 h 60"/>
                  <a:gd name="T20" fmla="*/ 6 w 24"/>
                  <a:gd name="T21" fmla="*/ 60 h 60"/>
                  <a:gd name="T22" fmla="*/ 6 w 24"/>
                  <a:gd name="T23" fmla="*/ 60 h 60"/>
                  <a:gd name="T24" fmla="*/ 8 w 24"/>
                  <a:gd name="T25" fmla="*/ 60 h 60"/>
                  <a:gd name="T26" fmla="*/ 12 w 24"/>
                  <a:gd name="T27" fmla="*/ 60 h 60"/>
                  <a:gd name="T28" fmla="*/ 12 w 24"/>
                  <a:gd name="T29" fmla="*/ 60 h 60"/>
                  <a:gd name="T30" fmla="*/ 16 w 24"/>
                  <a:gd name="T31" fmla="*/ 56 h 60"/>
                  <a:gd name="T32" fmla="*/ 20 w 24"/>
                  <a:gd name="T33" fmla="*/ 52 h 60"/>
                  <a:gd name="T34" fmla="*/ 22 w 24"/>
                  <a:gd name="T35" fmla="*/ 44 h 60"/>
                  <a:gd name="T36" fmla="*/ 24 w 24"/>
                  <a:gd name="T37" fmla="*/ 38 h 60"/>
                  <a:gd name="T38" fmla="*/ 22 w 24"/>
                  <a:gd name="T39" fmla="*/ 14 h 60"/>
                  <a:gd name="T40" fmla="*/ 22 w 24"/>
                  <a:gd name="T41" fmla="*/ 14 h 60"/>
                  <a:gd name="T42" fmla="*/ 22 w 24"/>
                  <a:gd name="T43" fmla="*/ 6 h 60"/>
                  <a:gd name="T44" fmla="*/ 18 w 24"/>
                  <a:gd name="T45" fmla="*/ 2 h 60"/>
                  <a:gd name="T46" fmla="*/ 18 w 24"/>
                  <a:gd name="T47" fmla="*/ 2 h 60"/>
                  <a:gd name="T48" fmla="*/ 14 w 24"/>
                  <a:gd name="T49" fmla="*/ 0 h 60"/>
                  <a:gd name="T50" fmla="*/ 10 w 24"/>
                  <a:gd name="T51" fmla="*/ 0 h 60"/>
                  <a:gd name="T52" fmla="*/ 10 w 24"/>
                  <a:gd name="T53" fmla="*/ 0 h 60"/>
                  <a:gd name="T54" fmla="*/ 6 w 24"/>
                  <a:gd name="T55" fmla="*/ 58 h 60"/>
                  <a:gd name="T56" fmla="*/ 6 w 24"/>
                  <a:gd name="T57" fmla="*/ 58 h 60"/>
                  <a:gd name="T58" fmla="*/ 4 w 24"/>
                  <a:gd name="T59" fmla="*/ 54 h 60"/>
                  <a:gd name="T60" fmla="*/ 2 w 24"/>
                  <a:gd name="T61" fmla="*/ 48 h 60"/>
                  <a:gd name="T62" fmla="*/ 2 w 24"/>
                  <a:gd name="T63" fmla="*/ 22 h 60"/>
                  <a:gd name="T64" fmla="*/ 2 w 24"/>
                  <a:gd name="T65" fmla="*/ 22 h 60"/>
                  <a:gd name="T66" fmla="*/ 4 w 24"/>
                  <a:gd name="T67" fmla="*/ 16 h 60"/>
                  <a:gd name="T68" fmla="*/ 6 w 24"/>
                  <a:gd name="T69" fmla="*/ 10 h 60"/>
                  <a:gd name="T70" fmla="*/ 8 w 24"/>
                  <a:gd name="T71" fmla="*/ 6 h 60"/>
                  <a:gd name="T72" fmla="*/ 12 w 24"/>
                  <a:gd name="T73" fmla="*/ 4 h 60"/>
                  <a:gd name="T74" fmla="*/ 12 w 24"/>
                  <a:gd name="T75" fmla="*/ 4 h 60"/>
                  <a:gd name="T76" fmla="*/ 12 w 24"/>
                  <a:gd name="T77" fmla="*/ 4 h 60"/>
                  <a:gd name="T78" fmla="*/ 14 w 24"/>
                  <a:gd name="T79" fmla="*/ 2 h 60"/>
                  <a:gd name="T80" fmla="*/ 16 w 24"/>
                  <a:gd name="T81" fmla="*/ 4 h 60"/>
                  <a:gd name="T82" fmla="*/ 16 w 24"/>
                  <a:gd name="T83" fmla="*/ 4 h 60"/>
                  <a:gd name="T84" fmla="*/ 20 w 24"/>
                  <a:gd name="T85" fmla="*/ 6 h 60"/>
                  <a:gd name="T86" fmla="*/ 20 w 24"/>
                  <a:gd name="T87" fmla="*/ 14 h 60"/>
                  <a:gd name="T88" fmla="*/ 20 w 24"/>
                  <a:gd name="T89" fmla="*/ 38 h 60"/>
                  <a:gd name="T90" fmla="*/ 20 w 24"/>
                  <a:gd name="T91" fmla="*/ 38 h 60"/>
                  <a:gd name="T92" fmla="*/ 20 w 24"/>
                  <a:gd name="T93" fmla="*/ 44 h 60"/>
                  <a:gd name="T94" fmla="*/ 18 w 24"/>
                  <a:gd name="T95" fmla="*/ 50 h 60"/>
                  <a:gd name="T96" fmla="*/ 16 w 24"/>
                  <a:gd name="T97" fmla="*/ 54 h 60"/>
                  <a:gd name="T98" fmla="*/ 12 w 24"/>
                  <a:gd name="T99" fmla="*/ 58 h 60"/>
                  <a:gd name="T100" fmla="*/ 12 w 24"/>
                  <a:gd name="T101" fmla="*/ 58 h 60"/>
                  <a:gd name="T102" fmla="*/ 10 w 24"/>
                  <a:gd name="T103" fmla="*/ 58 h 60"/>
                  <a:gd name="T104" fmla="*/ 6 w 24"/>
                  <a:gd name="T105" fmla="*/ 58 h 60"/>
                  <a:gd name="T106" fmla="*/ 6 w 24"/>
                  <a:gd name="T10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" h="60">
                    <a:moveTo>
                      <a:pt x="10" y="0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8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6" y="56"/>
                    </a:lnTo>
                    <a:lnTo>
                      <a:pt x="20" y="52"/>
                    </a:lnTo>
                    <a:lnTo>
                      <a:pt x="22" y="44"/>
                    </a:lnTo>
                    <a:lnTo>
                      <a:pt x="24" y="3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  <a:moveTo>
                      <a:pt x="6" y="58"/>
                    </a:moveTo>
                    <a:lnTo>
                      <a:pt x="6" y="58"/>
                    </a:lnTo>
                    <a:lnTo>
                      <a:pt x="4" y="54"/>
                    </a:lnTo>
                    <a:lnTo>
                      <a:pt x="2" y="4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4" y="16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20" y="6"/>
                    </a:lnTo>
                    <a:lnTo>
                      <a:pt x="20" y="14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44"/>
                    </a:lnTo>
                    <a:lnTo>
                      <a:pt x="18" y="50"/>
                    </a:lnTo>
                    <a:lnTo>
                      <a:pt x="16" y="54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6" y="58"/>
                    </a:lnTo>
                    <a:lnTo>
                      <a:pt x="6" y="5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578"/>
              <p:cNvSpPr>
                <a:spLocks/>
              </p:cNvSpPr>
              <p:nvPr/>
            </p:nvSpPr>
            <p:spPr bwMode="auto">
              <a:xfrm>
                <a:off x="4442" y="766"/>
                <a:ext cx="18" cy="48"/>
              </a:xfrm>
              <a:custGeom>
                <a:avLst/>
                <a:gdLst>
                  <a:gd name="T0" fmla="*/ 8 w 18"/>
                  <a:gd name="T1" fmla="*/ 0 h 48"/>
                  <a:gd name="T2" fmla="*/ 8 w 18"/>
                  <a:gd name="T3" fmla="*/ 0 h 48"/>
                  <a:gd name="T4" fmla="*/ 8 w 18"/>
                  <a:gd name="T5" fmla="*/ 0 h 48"/>
                  <a:gd name="T6" fmla="*/ 12 w 18"/>
                  <a:gd name="T7" fmla="*/ 0 h 48"/>
                  <a:gd name="T8" fmla="*/ 16 w 18"/>
                  <a:gd name="T9" fmla="*/ 2 h 48"/>
                  <a:gd name="T10" fmla="*/ 18 w 18"/>
                  <a:gd name="T11" fmla="*/ 4 h 48"/>
                  <a:gd name="T12" fmla="*/ 18 w 18"/>
                  <a:gd name="T13" fmla="*/ 10 h 48"/>
                  <a:gd name="T14" fmla="*/ 18 w 18"/>
                  <a:gd name="T15" fmla="*/ 30 h 48"/>
                  <a:gd name="T16" fmla="*/ 18 w 18"/>
                  <a:gd name="T17" fmla="*/ 30 h 48"/>
                  <a:gd name="T18" fmla="*/ 18 w 18"/>
                  <a:gd name="T19" fmla="*/ 36 h 48"/>
                  <a:gd name="T20" fmla="*/ 16 w 18"/>
                  <a:gd name="T21" fmla="*/ 40 h 48"/>
                  <a:gd name="T22" fmla="*/ 14 w 18"/>
                  <a:gd name="T23" fmla="*/ 44 h 48"/>
                  <a:gd name="T24" fmla="*/ 10 w 18"/>
                  <a:gd name="T25" fmla="*/ 48 h 48"/>
                  <a:gd name="T26" fmla="*/ 10 w 18"/>
                  <a:gd name="T27" fmla="*/ 48 h 48"/>
                  <a:gd name="T28" fmla="*/ 10 w 18"/>
                  <a:gd name="T29" fmla="*/ 48 h 48"/>
                  <a:gd name="T30" fmla="*/ 6 w 18"/>
                  <a:gd name="T31" fmla="*/ 48 h 48"/>
                  <a:gd name="T32" fmla="*/ 2 w 18"/>
                  <a:gd name="T33" fmla="*/ 46 h 48"/>
                  <a:gd name="T34" fmla="*/ 2 w 18"/>
                  <a:gd name="T35" fmla="*/ 44 h 48"/>
                  <a:gd name="T36" fmla="*/ 0 w 18"/>
                  <a:gd name="T37" fmla="*/ 38 h 48"/>
                  <a:gd name="T38" fmla="*/ 0 w 18"/>
                  <a:gd name="T39" fmla="*/ 18 h 48"/>
                  <a:gd name="T40" fmla="*/ 0 w 18"/>
                  <a:gd name="T41" fmla="*/ 18 h 48"/>
                  <a:gd name="T42" fmla="*/ 0 w 18"/>
                  <a:gd name="T43" fmla="*/ 12 h 48"/>
                  <a:gd name="T44" fmla="*/ 2 w 18"/>
                  <a:gd name="T45" fmla="*/ 8 h 48"/>
                  <a:gd name="T46" fmla="*/ 6 w 18"/>
                  <a:gd name="T47" fmla="*/ 2 h 48"/>
                  <a:gd name="T48" fmla="*/ 8 w 18"/>
                  <a:gd name="T49" fmla="*/ 0 h 48"/>
                  <a:gd name="T50" fmla="*/ 8 w 18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4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1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6" y="40"/>
                    </a:lnTo>
                    <a:lnTo>
                      <a:pt x="14" y="44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6" y="48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579"/>
              <p:cNvSpPr>
                <a:spLocks noEditPoints="1"/>
              </p:cNvSpPr>
              <p:nvPr/>
            </p:nvSpPr>
            <p:spPr bwMode="auto">
              <a:xfrm>
                <a:off x="4440" y="764"/>
                <a:ext cx="22" cy="52"/>
              </a:xfrm>
              <a:custGeom>
                <a:avLst/>
                <a:gdLst>
                  <a:gd name="T0" fmla="*/ 10 w 22"/>
                  <a:gd name="T1" fmla="*/ 2 h 52"/>
                  <a:gd name="T2" fmla="*/ 10 w 22"/>
                  <a:gd name="T3" fmla="*/ 2 h 52"/>
                  <a:gd name="T4" fmla="*/ 10 w 22"/>
                  <a:gd name="T5" fmla="*/ 2 h 52"/>
                  <a:gd name="T6" fmla="*/ 6 w 22"/>
                  <a:gd name="T7" fmla="*/ 4 h 52"/>
                  <a:gd name="T8" fmla="*/ 4 w 22"/>
                  <a:gd name="T9" fmla="*/ 8 h 52"/>
                  <a:gd name="T10" fmla="*/ 2 w 22"/>
                  <a:gd name="T11" fmla="*/ 14 h 52"/>
                  <a:gd name="T12" fmla="*/ 0 w 22"/>
                  <a:gd name="T13" fmla="*/ 20 h 52"/>
                  <a:gd name="T14" fmla="*/ 2 w 22"/>
                  <a:gd name="T15" fmla="*/ 40 h 52"/>
                  <a:gd name="T16" fmla="*/ 2 w 22"/>
                  <a:gd name="T17" fmla="*/ 40 h 52"/>
                  <a:gd name="T18" fmla="*/ 2 w 22"/>
                  <a:gd name="T19" fmla="*/ 46 h 52"/>
                  <a:gd name="T20" fmla="*/ 6 w 22"/>
                  <a:gd name="T21" fmla="*/ 50 h 52"/>
                  <a:gd name="T22" fmla="*/ 6 w 22"/>
                  <a:gd name="T23" fmla="*/ 50 h 52"/>
                  <a:gd name="T24" fmla="*/ 8 w 22"/>
                  <a:gd name="T25" fmla="*/ 52 h 52"/>
                  <a:gd name="T26" fmla="*/ 12 w 22"/>
                  <a:gd name="T27" fmla="*/ 50 h 52"/>
                  <a:gd name="T28" fmla="*/ 12 w 22"/>
                  <a:gd name="T29" fmla="*/ 50 h 52"/>
                  <a:gd name="T30" fmla="*/ 16 w 22"/>
                  <a:gd name="T31" fmla="*/ 48 h 52"/>
                  <a:gd name="T32" fmla="*/ 18 w 22"/>
                  <a:gd name="T33" fmla="*/ 44 h 52"/>
                  <a:gd name="T34" fmla="*/ 20 w 22"/>
                  <a:gd name="T35" fmla="*/ 38 h 52"/>
                  <a:gd name="T36" fmla="*/ 22 w 22"/>
                  <a:gd name="T37" fmla="*/ 32 h 52"/>
                  <a:gd name="T38" fmla="*/ 22 w 22"/>
                  <a:gd name="T39" fmla="*/ 12 h 52"/>
                  <a:gd name="T40" fmla="*/ 22 w 22"/>
                  <a:gd name="T41" fmla="*/ 12 h 52"/>
                  <a:gd name="T42" fmla="*/ 20 w 22"/>
                  <a:gd name="T43" fmla="*/ 6 h 52"/>
                  <a:gd name="T44" fmla="*/ 16 w 22"/>
                  <a:gd name="T45" fmla="*/ 2 h 52"/>
                  <a:gd name="T46" fmla="*/ 16 w 22"/>
                  <a:gd name="T47" fmla="*/ 2 h 52"/>
                  <a:gd name="T48" fmla="*/ 14 w 22"/>
                  <a:gd name="T49" fmla="*/ 0 h 52"/>
                  <a:gd name="T50" fmla="*/ 10 w 22"/>
                  <a:gd name="T51" fmla="*/ 2 h 52"/>
                  <a:gd name="T52" fmla="*/ 10 w 22"/>
                  <a:gd name="T53" fmla="*/ 2 h 52"/>
                  <a:gd name="T54" fmla="*/ 6 w 22"/>
                  <a:gd name="T55" fmla="*/ 48 h 52"/>
                  <a:gd name="T56" fmla="*/ 6 w 22"/>
                  <a:gd name="T57" fmla="*/ 48 h 52"/>
                  <a:gd name="T58" fmla="*/ 4 w 22"/>
                  <a:gd name="T59" fmla="*/ 46 h 52"/>
                  <a:gd name="T60" fmla="*/ 4 w 22"/>
                  <a:gd name="T61" fmla="*/ 40 h 52"/>
                  <a:gd name="T62" fmla="*/ 4 w 22"/>
                  <a:gd name="T63" fmla="*/ 20 h 52"/>
                  <a:gd name="T64" fmla="*/ 4 w 22"/>
                  <a:gd name="T65" fmla="*/ 20 h 52"/>
                  <a:gd name="T66" fmla="*/ 4 w 22"/>
                  <a:gd name="T67" fmla="*/ 14 h 52"/>
                  <a:gd name="T68" fmla="*/ 6 w 22"/>
                  <a:gd name="T69" fmla="*/ 10 h 52"/>
                  <a:gd name="T70" fmla="*/ 8 w 22"/>
                  <a:gd name="T71" fmla="*/ 6 h 52"/>
                  <a:gd name="T72" fmla="*/ 10 w 22"/>
                  <a:gd name="T73" fmla="*/ 4 h 52"/>
                  <a:gd name="T74" fmla="*/ 12 w 22"/>
                  <a:gd name="T75" fmla="*/ 4 h 52"/>
                  <a:gd name="T76" fmla="*/ 12 w 22"/>
                  <a:gd name="T77" fmla="*/ 4 h 52"/>
                  <a:gd name="T78" fmla="*/ 16 w 22"/>
                  <a:gd name="T79" fmla="*/ 4 h 52"/>
                  <a:gd name="T80" fmla="*/ 16 w 22"/>
                  <a:gd name="T81" fmla="*/ 4 h 52"/>
                  <a:gd name="T82" fmla="*/ 18 w 22"/>
                  <a:gd name="T83" fmla="*/ 6 h 52"/>
                  <a:gd name="T84" fmla="*/ 18 w 22"/>
                  <a:gd name="T85" fmla="*/ 12 h 52"/>
                  <a:gd name="T86" fmla="*/ 18 w 22"/>
                  <a:gd name="T87" fmla="*/ 12 h 52"/>
                  <a:gd name="T88" fmla="*/ 18 w 22"/>
                  <a:gd name="T89" fmla="*/ 32 h 52"/>
                  <a:gd name="T90" fmla="*/ 18 w 22"/>
                  <a:gd name="T91" fmla="*/ 32 h 52"/>
                  <a:gd name="T92" fmla="*/ 18 w 22"/>
                  <a:gd name="T93" fmla="*/ 38 h 52"/>
                  <a:gd name="T94" fmla="*/ 16 w 22"/>
                  <a:gd name="T95" fmla="*/ 42 h 52"/>
                  <a:gd name="T96" fmla="*/ 14 w 22"/>
                  <a:gd name="T97" fmla="*/ 46 h 52"/>
                  <a:gd name="T98" fmla="*/ 12 w 22"/>
                  <a:gd name="T99" fmla="*/ 48 h 52"/>
                  <a:gd name="T100" fmla="*/ 12 w 22"/>
                  <a:gd name="T101" fmla="*/ 48 h 52"/>
                  <a:gd name="T102" fmla="*/ 8 w 22"/>
                  <a:gd name="T103" fmla="*/ 50 h 52"/>
                  <a:gd name="T104" fmla="*/ 6 w 22"/>
                  <a:gd name="T105" fmla="*/ 48 h 52"/>
                  <a:gd name="T106" fmla="*/ 6 w 22"/>
                  <a:gd name="T10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52">
                    <a:moveTo>
                      <a:pt x="10" y="2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6" y="48"/>
                    </a:lnTo>
                    <a:lnTo>
                      <a:pt x="18" y="44"/>
                    </a:lnTo>
                    <a:lnTo>
                      <a:pt x="20" y="38"/>
                    </a:lnTo>
                    <a:lnTo>
                      <a:pt x="22" y="3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  <a:moveTo>
                      <a:pt x="6" y="48"/>
                    </a:moveTo>
                    <a:lnTo>
                      <a:pt x="6" y="48"/>
                    </a:lnTo>
                    <a:lnTo>
                      <a:pt x="4" y="46"/>
                    </a:lnTo>
                    <a:lnTo>
                      <a:pt x="4" y="4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8"/>
                    </a:lnTo>
                    <a:lnTo>
                      <a:pt x="16" y="42"/>
                    </a:lnTo>
                    <a:lnTo>
                      <a:pt x="14" y="4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580"/>
              <p:cNvSpPr>
                <a:spLocks/>
              </p:cNvSpPr>
              <p:nvPr/>
            </p:nvSpPr>
            <p:spPr bwMode="auto">
              <a:xfrm>
                <a:off x="4294" y="828"/>
                <a:ext cx="40" cy="58"/>
              </a:xfrm>
              <a:custGeom>
                <a:avLst/>
                <a:gdLst>
                  <a:gd name="T0" fmla="*/ 14 w 40"/>
                  <a:gd name="T1" fmla="*/ 0 h 58"/>
                  <a:gd name="T2" fmla="*/ 24 w 40"/>
                  <a:gd name="T3" fmla="*/ 0 h 58"/>
                  <a:gd name="T4" fmla="*/ 24 w 40"/>
                  <a:gd name="T5" fmla="*/ 0 h 58"/>
                  <a:gd name="T6" fmla="*/ 30 w 40"/>
                  <a:gd name="T7" fmla="*/ 2 h 58"/>
                  <a:gd name="T8" fmla="*/ 34 w 40"/>
                  <a:gd name="T9" fmla="*/ 4 h 58"/>
                  <a:gd name="T10" fmla="*/ 38 w 40"/>
                  <a:gd name="T11" fmla="*/ 8 h 58"/>
                  <a:gd name="T12" fmla="*/ 40 w 40"/>
                  <a:gd name="T13" fmla="*/ 14 h 58"/>
                  <a:gd name="T14" fmla="*/ 40 w 40"/>
                  <a:gd name="T15" fmla="*/ 46 h 58"/>
                  <a:gd name="T16" fmla="*/ 40 w 40"/>
                  <a:gd name="T17" fmla="*/ 46 h 58"/>
                  <a:gd name="T18" fmla="*/ 38 w 40"/>
                  <a:gd name="T19" fmla="*/ 50 h 58"/>
                  <a:gd name="T20" fmla="*/ 34 w 40"/>
                  <a:gd name="T21" fmla="*/ 56 h 58"/>
                  <a:gd name="T22" fmla="*/ 30 w 40"/>
                  <a:gd name="T23" fmla="*/ 58 h 58"/>
                  <a:gd name="T24" fmla="*/ 24 w 40"/>
                  <a:gd name="T25" fmla="*/ 58 h 58"/>
                  <a:gd name="T26" fmla="*/ 14 w 40"/>
                  <a:gd name="T27" fmla="*/ 58 h 58"/>
                  <a:gd name="T28" fmla="*/ 14 w 40"/>
                  <a:gd name="T29" fmla="*/ 58 h 58"/>
                  <a:gd name="T30" fmla="*/ 8 w 40"/>
                  <a:gd name="T31" fmla="*/ 58 h 58"/>
                  <a:gd name="T32" fmla="*/ 4 w 40"/>
                  <a:gd name="T33" fmla="*/ 56 h 58"/>
                  <a:gd name="T34" fmla="*/ 0 w 40"/>
                  <a:gd name="T35" fmla="*/ 50 h 58"/>
                  <a:gd name="T36" fmla="*/ 0 w 40"/>
                  <a:gd name="T37" fmla="*/ 46 h 58"/>
                  <a:gd name="T38" fmla="*/ 0 w 40"/>
                  <a:gd name="T39" fmla="*/ 14 h 58"/>
                  <a:gd name="T40" fmla="*/ 0 w 40"/>
                  <a:gd name="T41" fmla="*/ 14 h 58"/>
                  <a:gd name="T42" fmla="*/ 0 w 40"/>
                  <a:gd name="T43" fmla="*/ 8 h 58"/>
                  <a:gd name="T44" fmla="*/ 4 w 40"/>
                  <a:gd name="T45" fmla="*/ 4 h 58"/>
                  <a:gd name="T46" fmla="*/ 8 w 40"/>
                  <a:gd name="T47" fmla="*/ 2 h 58"/>
                  <a:gd name="T48" fmla="*/ 14 w 40"/>
                  <a:gd name="T49" fmla="*/ 0 h 58"/>
                  <a:gd name="T50" fmla="*/ 14 w 40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58">
                    <a:moveTo>
                      <a:pt x="1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38" y="8"/>
                    </a:lnTo>
                    <a:lnTo>
                      <a:pt x="40" y="1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8" y="50"/>
                    </a:lnTo>
                    <a:lnTo>
                      <a:pt x="34" y="56"/>
                    </a:lnTo>
                    <a:lnTo>
                      <a:pt x="30" y="58"/>
                    </a:lnTo>
                    <a:lnTo>
                      <a:pt x="24" y="58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8" y="58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581"/>
              <p:cNvSpPr>
                <a:spLocks noEditPoints="1"/>
              </p:cNvSpPr>
              <p:nvPr/>
            </p:nvSpPr>
            <p:spPr bwMode="auto">
              <a:xfrm>
                <a:off x="4292" y="826"/>
                <a:ext cx="44" cy="62"/>
              </a:xfrm>
              <a:custGeom>
                <a:avLst/>
                <a:gdLst>
                  <a:gd name="T0" fmla="*/ 16 w 44"/>
                  <a:gd name="T1" fmla="*/ 0 h 62"/>
                  <a:gd name="T2" fmla="*/ 16 w 44"/>
                  <a:gd name="T3" fmla="*/ 0 h 62"/>
                  <a:gd name="T4" fmla="*/ 10 w 44"/>
                  <a:gd name="T5" fmla="*/ 2 h 62"/>
                  <a:gd name="T6" fmla="*/ 4 w 44"/>
                  <a:gd name="T7" fmla="*/ 6 h 62"/>
                  <a:gd name="T8" fmla="*/ 0 w 44"/>
                  <a:gd name="T9" fmla="*/ 10 h 62"/>
                  <a:gd name="T10" fmla="*/ 0 w 44"/>
                  <a:gd name="T11" fmla="*/ 16 h 62"/>
                  <a:gd name="T12" fmla="*/ 0 w 44"/>
                  <a:gd name="T13" fmla="*/ 48 h 62"/>
                  <a:gd name="T14" fmla="*/ 0 w 44"/>
                  <a:gd name="T15" fmla="*/ 48 h 62"/>
                  <a:gd name="T16" fmla="*/ 0 w 44"/>
                  <a:gd name="T17" fmla="*/ 54 h 62"/>
                  <a:gd name="T18" fmla="*/ 4 w 44"/>
                  <a:gd name="T19" fmla="*/ 58 h 62"/>
                  <a:gd name="T20" fmla="*/ 10 w 44"/>
                  <a:gd name="T21" fmla="*/ 62 h 62"/>
                  <a:gd name="T22" fmla="*/ 16 w 44"/>
                  <a:gd name="T23" fmla="*/ 62 h 62"/>
                  <a:gd name="T24" fmla="*/ 26 w 44"/>
                  <a:gd name="T25" fmla="*/ 62 h 62"/>
                  <a:gd name="T26" fmla="*/ 26 w 44"/>
                  <a:gd name="T27" fmla="*/ 62 h 62"/>
                  <a:gd name="T28" fmla="*/ 32 w 44"/>
                  <a:gd name="T29" fmla="*/ 62 h 62"/>
                  <a:gd name="T30" fmla="*/ 38 w 44"/>
                  <a:gd name="T31" fmla="*/ 58 h 62"/>
                  <a:gd name="T32" fmla="*/ 42 w 44"/>
                  <a:gd name="T33" fmla="*/ 54 h 62"/>
                  <a:gd name="T34" fmla="*/ 44 w 44"/>
                  <a:gd name="T35" fmla="*/ 48 h 62"/>
                  <a:gd name="T36" fmla="*/ 44 w 44"/>
                  <a:gd name="T37" fmla="*/ 16 h 62"/>
                  <a:gd name="T38" fmla="*/ 44 w 44"/>
                  <a:gd name="T39" fmla="*/ 16 h 62"/>
                  <a:gd name="T40" fmla="*/ 42 w 44"/>
                  <a:gd name="T41" fmla="*/ 10 h 62"/>
                  <a:gd name="T42" fmla="*/ 38 w 44"/>
                  <a:gd name="T43" fmla="*/ 6 h 62"/>
                  <a:gd name="T44" fmla="*/ 32 w 44"/>
                  <a:gd name="T45" fmla="*/ 2 h 62"/>
                  <a:gd name="T46" fmla="*/ 26 w 44"/>
                  <a:gd name="T47" fmla="*/ 0 h 62"/>
                  <a:gd name="T48" fmla="*/ 16 w 44"/>
                  <a:gd name="T49" fmla="*/ 0 h 62"/>
                  <a:gd name="T50" fmla="*/ 4 w 44"/>
                  <a:gd name="T51" fmla="*/ 48 h 62"/>
                  <a:gd name="T52" fmla="*/ 4 w 44"/>
                  <a:gd name="T53" fmla="*/ 16 h 62"/>
                  <a:gd name="T54" fmla="*/ 4 w 44"/>
                  <a:gd name="T55" fmla="*/ 16 h 62"/>
                  <a:gd name="T56" fmla="*/ 4 w 44"/>
                  <a:gd name="T57" fmla="*/ 12 h 62"/>
                  <a:gd name="T58" fmla="*/ 8 w 44"/>
                  <a:gd name="T59" fmla="*/ 8 h 62"/>
                  <a:gd name="T60" fmla="*/ 12 w 44"/>
                  <a:gd name="T61" fmla="*/ 6 h 62"/>
                  <a:gd name="T62" fmla="*/ 16 w 44"/>
                  <a:gd name="T63" fmla="*/ 6 h 62"/>
                  <a:gd name="T64" fmla="*/ 26 w 44"/>
                  <a:gd name="T65" fmla="*/ 6 h 62"/>
                  <a:gd name="T66" fmla="*/ 26 w 44"/>
                  <a:gd name="T67" fmla="*/ 6 h 62"/>
                  <a:gd name="T68" fmla="*/ 32 w 44"/>
                  <a:gd name="T69" fmla="*/ 6 h 62"/>
                  <a:gd name="T70" fmla="*/ 36 w 44"/>
                  <a:gd name="T71" fmla="*/ 8 h 62"/>
                  <a:gd name="T72" fmla="*/ 38 w 44"/>
                  <a:gd name="T73" fmla="*/ 12 h 62"/>
                  <a:gd name="T74" fmla="*/ 40 w 44"/>
                  <a:gd name="T75" fmla="*/ 16 h 62"/>
                  <a:gd name="T76" fmla="*/ 40 w 44"/>
                  <a:gd name="T77" fmla="*/ 48 h 62"/>
                  <a:gd name="T78" fmla="*/ 40 w 44"/>
                  <a:gd name="T79" fmla="*/ 48 h 62"/>
                  <a:gd name="T80" fmla="*/ 38 w 44"/>
                  <a:gd name="T81" fmla="*/ 52 h 62"/>
                  <a:gd name="T82" fmla="*/ 36 w 44"/>
                  <a:gd name="T83" fmla="*/ 56 h 62"/>
                  <a:gd name="T84" fmla="*/ 32 w 44"/>
                  <a:gd name="T85" fmla="*/ 58 h 62"/>
                  <a:gd name="T86" fmla="*/ 26 w 44"/>
                  <a:gd name="T87" fmla="*/ 58 h 62"/>
                  <a:gd name="T88" fmla="*/ 16 w 44"/>
                  <a:gd name="T89" fmla="*/ 58 h 62"/>
                  <a:gd name="T90" fmla="*/ 16 w 44"/>
                  <a:gd name="T91" fmla="*/ 58 h 62"/>
                  <a:gd name="T92" fmla="*/ 12 w 44"/>
                  <a:gd name="T93" fmla="*/ 58 h 62"/>
                  <a:gd name="T94" fmla="*/ 8 w 44"/>
                  <a:gd name="T95" fmla="*/ 56 h 62"/>
                  <a:gd name="T96" fmla="*/ 4 w 44"/>
                  <a:gd name="T97" fmla="*/ 52 h 62"/>
                  <a:gd name="T98" fmla="*/ 4 w 44"/>
                  <a:gd name="T99" fmla="*/ 48 h 62"/>
                  <a:gd name="T100" fmla="*/ 4 w 44"/>
                  <a:gd name="T10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" h="6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4" y="58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32" y="62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0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6" y="0"/>
                    </a:lnTo>
                    <a:lnTo>
                      <a:pt x="16" y="0"/>
                    </a:lnTo>
                    <a:close/>
                    <a:moveTo>
                      <a:pt x="4" y="48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6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52"/>
                    </a:lnTo>
                    <a:lnTo>
                      <a:pt x="36" y="56"/>
                    </a:lnTo>
                    <a:lnTo>
                      <a:pt x="32" y="58"/>
                    </a:lnTo>
                    <a:lnTo>
                      <a:pt x="2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4" y="48"/>
                    </a:lnTo>
                    <a:lnTo>
                      <a:pt x="4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582"/>
              <p:cNvSpPr>
                <a:spLocks/>
              </p:cNvSpPr>
              <p:nvPr/>
            </p:nvSpPr>
            <p:spPr bwMode="auto">
              <a:xfrm>
                <a:off x="4144" y="780"/>
                <a:ext cx="20" cy="56"/>
              </a:xfrm>
              <a:custGeom>
                <a:avLst/>
                <a:gdLst>
                  <a:gd name="T0" fmla="*/ 10 w 20"/>
                  <a:gd name="T1" fmla="*/ 0 h 56"/>
                  <a:gd name="T2" fmla="*/ 10 w 20"/>
                  <a:gd name="T3" fmla="*/ 0 h 56"/>
                  <a:gd name="T4" fmla="*/ 10 w 20"/>
                  <a:gd name="T5" fmla="*/ 0 h 56"/>
                  <a:gd name="T6" fmla="*/ 6 w 20"/>
                  <a:gd name="T7" fmla="*/ 0 h 56"/>
                  <a:gd name="T8" fmla="*/ 2 w 20"/>
                  <a:gd name="T9" fmla="*/ 0 h 56"/>
                  <a:gd name="T10" fmla="*/ 0 w 20"/>
                  <a:gd name="T11" fmla="*/ 4 h 56"/>
                  <a:gd name="T12" fmla="*/ 0 w 20"/>
                  <a:gd name="T13" fmla="*/ 10 h 56"/>
                  <a:gd name="T14" fmla="*/ 0 w 20"/>
                  <a:gd name="T15" fmla="*/ 36 h 56"/>
                  <a:gd name="T16" fmla="*/ 0 w 20"/>
                  <a:gd name="T17" fmla="*/ 36 h 56"/>
                  <a:gd name="T18" fmla="*/ 0 w 20"/>
                  <a:gd name="T19" fmla="*/ 42 h 56"/>
                  <a:gd name="T20" fmla="*/ 2 w 20"/>
                  <a:gd name="T21" fmla="*/ 48 h 56"/>
                  <a:gd name="T22" fmla="*/ 6 w 20"/>
                  <a:gd name="T23" fmla="*/ 52 h 56"/>
                  <a:gd name="T24" fmla="*/ 10 w 20"/>
                  <a:gd name="T25" fmla="*/ 56 h 56"/>
                  <a:gd name="T26" fmla="*/ 10 w 20"/>
                  <a:gd name="T27" fmla="*/ 56 h 56"/>
                  <a:gd name="T28" fmla="*/ 10 w 20"/>
                  <a:gd name="T29" fmla="*/ 56 h 56"/>
                  <a:gd name="T30" fmla="*/ 14 w 20"/>
                  <a:gd name="T31" fmla="*/ 56 h 56"/>
                  <a:gd name="T32" fmla="*/ 16 w 20"/>
                  <a:gd name="T33" fmla="*/ 54 h 56"/>
                  <a:gd name="T34" fmla="*/ 20 w 20"/>
                  <a:gd name="T35" fmla="*/ 50 h 56"/>
                  <a:gd name="T36" fmla="*/ 20 w 20"/>
                  <a:gd name="T37" fmla="*/ 44 h 56"/>
                  <a:gd name="T38" fmla="*/ 20 w 20"/>
                  <a:gd name="T39" fmla="*/ 20 h 56"/>
                  <a:gd name="T40" fmla="*/ 20 w 20"/>
                  <a:gd name="T41" fmla="*/ 20 h 56"/>
                  <a:gd name="T42" fmla="*/ 20 w 20"/>
                  <a:gd name="T43" fmla="*/ 14 h 56"/>
                  <a:gd name="T44" fmla="*/ 16 w 20"/>
                  <a:gd name="T45" fmla="*/ 8 h 56"/>
                  <a:gd name="T46" fmla="*/ 14 w 20"/>
                  <a:gd name="T47" fmla="*/ 2 h 56"/>
                  <a:gd name="T48" fmla="*/ 10 w 20"/>
                  <a:gd name="T49" fmla="*/ 0 h 56"/>
                  <a:gd name="T50" fmla="*/ 10 w 20"/>
                  <a:gd name="T5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56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6"/>
                    </a:lnTo>
                    <a:lnTo>
                      <a:pt x="16" y="54"/>
                    </a:lnTo>
                    <a:lnTo>
                      <a:pt x="20" y="50"/>
                    </a:lnTo>
                    <a:lnTo>
                      <a:pt x="20" y="4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583"/>
              <p:cNvSpPr>
                <a:spLocks noEditPoints="1"/>
              </p:cNvSpPr>
              <p:nvPr/>
            </p:nvSpPr>
            <p:spPr bwMode="auto">
              <a:xfrm>
                <a:off x="4142" y="778"/>
                <a:ext cx="24" cy="60"/>
              </a:xfrm>
              <a:custGeom>
                <a:avLst/>
                <a:gdLst>
                  <a:gd name="T0" fmla="*/ 4 w 24"/>
                  <a:gd name="T1" fmla="*/ 0 h 60"/>
                  <a:gd name="T2" fmla="*/ 4 w 24"/>
                  <a:gd name="T3" fmla="*/ 0 h 60"/>
                  <a:gd name="T4" fmla="*/ 2 w 24"/>
                  <a:gd name="T5" fmla="*/ 6 h 60"/>
                  <a:gd name="T6" fmla="*/ 0 w 24"/>
                  <a:gd name="T7" fmla="*/ 12 h 60"/>
                  <a:gd name="T8" fmla="*/ 0 w 24"/>
                  <a:gd name="T9" fmla="*/ 38 h 60"/>
                  <a:gd name="T10" fmla="*/ 0 w 24"/>
                  <a:gd name="T11" fmla="*/ 38 h 60"/>
                  <a:gd name="T12" fmla="*/ 0 w 24"/>
                  <a:gd name="T13" fmla="*/ 44 h 60"/>
                  <a:gd name="T14" fmla="*/ 4 w 24"/>
                  <a:gd name="T15" fmla="*/ 50 h 60"/>
                  <a:gd name="T16" fmla="*/ 6 w 24"/>
                  <a:gd name="T17" fmla="*/ 56 h 60"/>
                  <a:gd name="T18" fmla="*/ 10 w 24"/>
                  <a:gd name="T19" fmla="*/ 58 h 60"/>
                  <a:gd name="T20" fmla="*/ 10 w 24"/>
                  <a:gd name="T21" fmla="*/ 58 h 60"/>
                  <a:gd name="T22" fmla="*/ 14 w 24"/>
                  <a:gd name="T23" fmla="*/ 60 h 60"/>
                  <a:gd name="T24" fmla="*/ 18 w 24"/>
                  <a:gd name="T25" fmla="*/ 58 h 60"/>
                  <a:gd name="T26" fmla="*/ 18 w 24"/>
                  <a:gd name="T27" fmla="*/ 58 h 60"/>
                  <a:gd name="T28" fmla="*/ 22 w 24"/>
                  <a:gd name="T29" fmla="*/ 54 h 60"/>
                  <a:gd name="T30" fmla="*/ 24 w 24"/>
                  <a:gd name="T31" fmla="*/ 46 h 60"/>
                  <a:gd name="T32" fmla="*/ 24 w 24"/>
                  <a:gd name="T33" fmla="*/ 22 h 60"/>
                  <a:gd name="T34" fmla="*/ 24 w 24"/>
                  <a:gd name="T35" fmla="*/ 22 h 60"/>
                  <a:gd name="T36" fmla="*/ 22 w 24"/>
                  <a:gd name="T37" fmla="*/ 16 h 60"/>
                  <a:gd name="T38" fmla="*/ 20 w 24"/>
                  <a:gd name="T39" fmla="*/ 8 h 60"/>
                  <a:gd name="T40" fmla="*/ 16 w 24"/>
                  <a:gd name="T41" fmla="*/ 4 h 60"/>
                  <a:gd name="T42" fmla="*/ 12 w 24"/>
                  <a:gd name="T43" fmla="*/ 0 h 60"/>
                  <a:gd name="T44" fmla="*/ 12 w 24"/>
                  <a:gd name="T45" fmla="*/ 0 h 60"/>
                  <a:gd name="T46" fmla="*/ 12 w 24"/>
                  <a:gd name="T47" fmla="*/ 0 h 60"/>
                  <a:gd name="T48" fmla="*/ 8 w 24"/>
                  <a:gd name="T49" fmla="*/ 0 h 60"/>
                  <a:gd name="T50" fmla="*/ 4 w 24"/>
                  <a:gd name="T51" fmla="*/ 0 h 60"/>
                  <a:gd name="T52" fmla="*/ 4 w 24"/>
                  <a:gd name="T53" fmla="*/ 0 h 60"/>
                  <a:gd name="T54" fmla="*/ 12 w 24"/>
                  <a:gd name="T55" fmla="*/ 56 h 60"/>
                  <a:gd name="T56" fmla="*/ 12 w 24"/>
                  <a:gd name="T57" fmla="*/ 56 h 60"/>
                  <a:gd name="T58" fmla="*/ 8 w 24"/>
                  <a:gd name="T59" fmla="*/ 54 h 60"/>
                  <a:gd name="T60" fmla="*/ 6 w 24"/>
                  <a:gd name="T61" fmla="*/ 50 h 60"/>
                  <a:gd name="T62" fmla="*/ 4 w 24"/>
                  <a:gd name="T63" fmla="*/ 44 h 60"/>
                  <a:gd name="T64" fmla="*/ 2 w 24"/>
                  <a:gd name="T65" fmla="*/ 38 h 60"/>
                  <a:gd name="T66" fmla="*/ 2 w 24"/>
                  <a:gd name="T67" fmla="*/ 12 h 60"/>
                  <a:gd name="T68" fmla="*/ 2 w 24"/>
                  <a:gd name="T69" fmla="*/ 12 h 60"/>
                  <a:gd name="T70" fmla="*/ 4 w 24"/>
                  <a:gd name="T71" fmla="*/ 6 h 60"/>
                  <a:gd name="T72" fmla="*/ 6 w 24"/>
                  <a:gd name="T73" fmla="*/ 2 h 60"/>
                  <a:gd name="T74" fmla="*/ 6 w 24"/>
                  <a:gd name="T75" fmla="*/ 2 h 60"/>
                  <a:gd name="T76" fmla="*/ 8 w 24"/>
                  <a:gd name="T77" fmla="*/ 2 h 60"/>
                  <a:gd name="T78" fmla="*/ 10 w 24"/>
                  <a:gd name="T79" fmla="*/ 2 h 60"/>
                  <a:gd name="T80" fmla="*/ 12 w 24"/>
                  <a:gd name="T81" fmla="*/ 2 h 60"/>
                  <a:gd name="T82" fmla="*/ 12 w 24"/>
                  <a:gd name="T83" fmla="*/ 2 h 60"/>
                  <a:gd name="T84" fmla="*/ 14 w 24"/>
                  <a:gd name="T85" fmla="*/ 6 h 60"/>
                  <a:gd name="T86" fmla="*/ 18 w 24"/>
                  <a:gd name="T87" fmla="*/ 10 h 60"/>
                  <a:gd name="T88" fmla="*/ 20 w 24"/>
                  <a:gd name="T89" fmla="*/ 16 h 60"/>
                  <a:gd name="T90" fmla="*/ 20 w 24"/>
                  <a:gd name="T91" fmla="*/ 22 h 60"/>
                  <a:gd name="T92" fmla="*/ 20 w 24"/>
                  <a:gd name="T93" fmla="*/ 46 h 60"/>
                  <a:gd name="T94" fmla="*/ 20 w 24"/>
                  <a:gd name="T95" fmla="*/ 46 h 60"/>
                  <a:gd name="T96" fmla="*/ 20 w 24"/>
                  <a:gd name="T97" fmla="*/ 52 h 60"/>
                  <a:gd name="T98" fmla="*/ 18 w 24"/>
                  <a:gd name="T99" fmla="*/ 56 h 60"/>
                  <a:gd name="T100" fmla="*/ 18 w 24"/>
                  <a:gd name="T101" fmla="*/ 56 h 60"/>
                  <a:gd name="T102" fmla="*/ 14 w 24"/>
                  <a:gd name="T103" fmla="*/ 58 h 60"/>
                  <a:gd name="T104" fmla="*/ 12 w 24"/>
                  <a:gd name="T105" fmla="*/ 56 h 60"/>
                  <a:gd name="T106" fmla="*/ 12 w 24"/>
                  <a:gd name="T10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" h="60">
                    <a:moveTo>
                      <a:pt x="4" y="0"/>
                    </a:moveTo>
                    <a:lnTo>
                      <a:pt x="4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4" y="50"/>
                    </a:lnTo>
                    <a:lnTo>
                      <a:pt x="6" y="56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4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2" y="54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2" y="16"/>
                    </a:lnTo>
                    <a:lnTo>
                      <a:pt x="20" y="8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  <a:moveTo>
                      <a:pt x="12" y="56"/>
                    </a:moveTo>
                    <a:lnTo>
                      <a:pt x="12" y="56"/>
                    </a:lnTo>
                    <a:lnTo>
                      <a:pt x="8" y="54"/>
                    </a:lnTo>
                    <a:lnTo>
                      <a:pt x="6" y="50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8" y="10"/>
                    </a:lnTo>
                    <a:lnTo>
                      <a:pt x="20" y="16"/>
                    </a:lnTo>
                    <a:lnTo>
                      <a:pt x="20" y="22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52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4" y="58"/>
                    </a:lnTo>
                    <a:lnTo>
                      <a:pt x="12" y="56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584"/>
              <p:cNvSpPr>
                <a:spLocks/>
              </p:cNvSpPr>
              <p:nvPr/>
            </p:nvSpPr>
            <p:spPr bwMode="auto">
              <a:xfrm>
                <a:off x="4126" y="770"/>
                <a:ext cx="18" cy="48"/>
              </a:xfrm>
              <a:custGeom>
                <a:avLst/>
                <a:gdLst>
                  <a:gd name="T0" fmla="*/ 8 w 18"/>
                  <a:gd name="T1" fmla="*/ 0 h 48"/>
                  <a:gd name="T2" fmla="*/ 8 w 18"/>
                  <a:gd name="T3" fmla="*/ 0 h 48"/>
                  <a:gd name="T4" fmla="*/ 8 w 18"/>
                  <a:gd name="T5" fmla="*/ 0 h 48"/>
                  <a:gd name="T6" fmla="*/ 4 w 18"/>
                  <a:gd name="T7" fmla="*/ 0 h 48"/>
                  <a:gd name="T8" fmla="*/ 2 w 18"/>
                  <a:gd name="T9" fmla="*/ 2 h 48"/>
                  <a:gd name="T10" fmla="*/ 0 w 18"/>
                  <a:gd name="T11" fmla="*/ 4 h 48"/>
                  <a:gd name="T12" fmla="*/ 0 w 18"/>
                  <a:gd name="T13" fmla="*/ 10 h 48"/>
                  <a:gd name="T14" fmla="*/ 0 w 18"/>
                  <a:gd name="T15" fmla="*/ 30 h 48"/>
                  <a:gd name="T16" fmla="*/ 0 w 18"/>
                  <a:gd name="T17" fmla="*/ 30 h 48"/>
                  <a:gd name="T18" fmla="*/ 0 w 18"/>
                  <a:gd name="T19" fmla="*/ 36 h 48"/>
                  <a:gd name="T20" fmla="*/ 2 w 18"/>
                  <a:gd name="T21" fmla="*/ 40 h 48"/>
                  <a:gd name="T22" fmla="*/ 4 w 18"/>
                  <a:gd name="T23" fmla="*/ 44 h 48"/>
                  <a:gd name="T24" fmla="*/ 8 w 18"/>
                  <a:gd name="T25" fmla="*/ 48 h 48"/>
                  <a:gd name="T26" fmla="*/ 8 w 18"/>
                  <a:gd name="T27" fmla="*/ 48 h 48"/>
                  <a:gd name="T28" fmla="*/ 8 w 18"/>
                  <a:gd name="T29" fmla="*/ 48 h 48"/>
                  <a:gd name="T30" fmla="*/ 12 w 18"/>
                  <a:gd name="T31" fmla="*/ 48 h 48"/>
                  <a:gd name="T32" fmla="*/ 14 w 18"/>
                  <a:gd name="T33" fmla="*/ 46 h 48"/>
                  <a:gd name="T34" fmla="*/ 16 w 18"/>
                  <a:gd name="T35" fmla="*/ 42 h 48"/>
                  <a:gd name="T36" fmla="*/ 18 w 18"/>
                  <a:gd name="T37" fmla="*/ 38 h 48"/>
                  <a:gd name="T38" fmla="*/ 18 w 18"/>
                  <a:gd name="T39" fmla="*/ 18 h 48"/>
                  <a:gd name="T40" fmla="*/ 18 w 18"/>
                  <a:gd name="T41" fmla="*/ 18 h 48"/>
                  <a:gd name="T42" fmla="*/ 16 w 18"/>
                  <a:gd name="T43" fmla="*/ 12 h 48"/>
                  <a:gd name="T44" fmla="*/ 14 w 18"/>
                  <a:gd name="T45" fmla="*/ 6 h 48"/>
                  <a:gd name="T46" fmla="*/ 12 w 18"/>
                  <a:gd name="T47" fmla="*/ 2 h 48"/>
                  <a:gd name="T48" fmla="*/ 8 w 18"/>
                  <a:gd name="T49" fmla="*/ 0 h 48"/>
                  <a:gd name="T50" fmla="*/ 8 w 18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4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4" y="44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2" y="48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6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585"/>
              <p:cNvSpPr>
                <a:spLocks noEditPoints="1"/>
              </p:cNvSpPr>
              <p:nvPr/>
            </p:nvSpPr>
            <p:spPr bwMode="auto">
              <a:xfrm>
                <a:off x="4124" y="768"/>
                <a:ext cx="20" cy="52"/>
              </a:xfrm>
              <a:custGeom>
                <a:avLst/>
                <a:gdLst>
                  <a:gd name="T0" fmla="*/ 4 w 20"/>
                  <a:gd name="T1" fmla="*/ 2 h 52"/>
                  <a:gd name="T2" fmla="*/ 4 w 20"/>
                  <a:gd name="T3" fmla="*/ 2 h 52"/>
                  <a:gd name="T4" fmla="*/ 0 w 20"/>
                  <a:gd name="T5" fmla="*/ 6 h 52"/>
                  <a:gd name="T6" fmla="*/ 0 w 20"/>
                  <a:gd name="T7" fmla="*/ 12 h 52"/>
                  <a:gd name="T8" fmla="*/ 0 w 20"/>
                  <a:gd name="T9" fmla="*/ 32 h 52"/>
                  <a:gd name="T10" fmla="*/ 0 w 20"/>
                  <a:gd name="T11" fmla="*/ 32 h 52"/>
                  <a:gd name="T12" fmla="*/ 0 w 20"/>
                  <a:gd name="T13" fmla="*/ 38 h 52"/>
                  <a:gd name="T14" fmla="*/ 2 w 20"/>
                  <a:gd name="T15" fmla="*/ 44 h 52"/>
                  <a:gd name="T16" fmla="*/ 6 w 20"/>
                  <a:gd name="T17" fmla="*/ 48 h 52"/>
                  <a:gd name="T18" fmla="*/ 10 w 20"/>
                  <a:gd name="T19" fmla="*/ 50 h 52"/>
                  <a:gd name="T20" fmla="*/ 10 w 20"/>
                  <a:gd name="T21" fmla="*/ 50 h 52"/>
                  <a:gd name="T22" fmla="*/ 14 w 20"/>
                  <a:gd name="T23" fmla="*/ 52 h 52"/>
                  <a:gd name="T24" fmla="*/ 16 w 20"/>
                  <a:gd name="T25" fmla="*/ 50 h 52"/>
                  <a:gd name="T26" fmla="*/ 16 w 20"/>
                  <a:gd name="T27" fmla="*/ 50 h 52"/>
                  <a:gd name="T28" fmla="*/ 20 w 20"/>
                  <a:gd name="T29" fmla="*/ 46 h 52"/>
                  <a:gd name="T30" fmla="*/ 20 w 20"/>
                  <a:gd name="T31" fmla="*/ 40 h 52"/>
                  <a:gd name="T32" fmla="*/ 20 w 20"/>
                  <a:gd name="T33" fmla="*/ 20 h 52"/>
                  <a:gd name="T34" fmla="*/ 20 w 20"/>
                  <a:gd name="T35" fmla="*/ 20 h 52"/>
                  <a:gd name="T36" fmla="*/ 20 w 20"/>
                  <a:gd name="T37" fmla="*/ 14 h 52"/>
                  <a:gd name="T38" fmla="*/ 18 w 20"/>
                  <a:gd name="T39" fmla="*/ 8 h 52"/>
                  <a:gd name="T40" fmla="*/ 14 w 20"/>
                  <a:gd name="T41" fmla="*/ 4 h 52"/>
                  <a:gd name="T42" fmla="*/ 10 w 20"/>
                  <a:gd name="T43" fmla="*/ 2 h 52"/>
                  <a:gd name="T44" fmla="*/ 10 w 20"/>
                  <a:gd name="T45" fmla="*/ 0 h 52"/>
                  <a:gd name="T46" fmla="*/ 10 w 20"/>
                  <a:gd name="T47" fmla="*/ 0 h 52"/>
                  <a:gd name="T48" fmla="*/ 8 w 20"/>
                  <a:gd name="T49" fmla="*/ 0 h 52"/>
                  <a:gd name="T50" fmla="*/ 4 w 20"/>
                  <a:gd name="T51" fmla="*/ 2 h 52"/>
                  <a:gd name="T52" fmla="*/ 4 w 20"/>
                  <a:gd name="T53" fmla="*/ 2 h 52"/>
                  <a:gd name="T54" fmla="*/ 10 w 20"/>
                  <a:gd name="T55" fmla="*/ 48 h 52"/>
                  <a:gd name="T56" fmla="*/ 10 w 20"/>
                  <a:gd name="T57" fmla="*/ 48 h 52"/>
                  <a:gd name="T58" fmla="*/ 8 w 20"/>
                  <a:gd name="T59" fmla="*/ 46 h 52"/>
                  <a:gd name="T60" fmla="*/ 4 w 20"/>
                  <a:gd name="T61" fmla="*/ 42 h 52"/>
                  <a:gd name="T62" fmla="*/ 2 w 20"/>
                  <a:gd name="T63" fmla="*/ 38 h 52"/>
                  <a:gd name="T64" fmla="*/ 2 w 20"/>
                  <a:gd name="T65" fmla="*/ 32 h 52"/>
                  <a:gd name="T66" fmla="*/ 2 w 20"/>
                  <a:gd name="T67" fmla="*/ 12 h 52"/>
                  <a:gd name="T68" fmla="*/ 2 w 20"/>
                  <a:gd name="T69" fmla="*/ 12 h 52"/>
                  <a:gd name="T70" fmla="*/ 4 w 20"/>
                  <a:gd name="T71" fmla="*/ 6 h 52"/>
                  <a:gd name="T72" fmla="*/ 6 w 20"/>
                  <a:gd name="T73" fmla="*/ 4 h 52"/>
                  <a:gd name="T74" fmla="*/ 6 w 20"/>
                  <a:gd name="T75" fmla="*/ 4 h 52"/>
                  <a:gd name="T76" fmla="*/ 10 w 20"/>
                  <a:gd name="T77" fmla="*/ 4 h 52"/>
                  <a:gd name="T78" fmla="*/ 10 w 20"/>
                  <a:gd name="T79" fmla="*/ 4 h 52"/>
                  <a:gd name="T80" fmla="*/ 10 w 20"/>
                  <a:gd name="T81" fmla="*/ 4 h 52"/>
                  <a:gd name="T82" fmla="*/ 12 w 20"/>
                  <a:gd name="T83" fmla="*/ 6 h 52"/>
                  <a:gd name="T84" fmla="*/ 16 w 20"/>
                  <a:gd name="T85" fmla="*/ 10 h 52"/>
                  <a:gd name="T86" fmla="*/ 18 w 20"/>
                  <a:gd name="T87" fmla="*/ 14 h 52"/>
                  <a:gd name="T88" fmla="*/ 18 w 20"/>
                  <a:gd name="T89" fmla="*/ 20 h 52"/>
                  <a:gd name="T90" fmla="*/ 18 w 20"/>
                  <a:gd name="T91" fmla="*/ 40 h 52"/>
                  <a:gd name="T92" fmla="*/ 18 w 20"/>
                  <a:gd name="T93" fmla="*/ 40 h 52"/>
                  <a:gd name="T94" fmla="*/ 18 w 20"/>
                  <a:gd name="T95" fmla="*/ 46 h 52"/>
                  <a:gd name="T96" fmla="*/ 14 w 20"/>
                  <a:gd name="T97" fmla="*/ 48 h 52"/>
                  <a:gd name="T98" fmla="*/ 14 w 20"/>
                  <a:gd name="T99" fmla="*/ 48 h 52"/>
                  <a:gd name="T100" fmla="*/ 10 w 20"/>
                  <a:gd name="T101" fmla="*/ 48 h 52"/>
                  <a:gd name="T102" fmla="*/ 10 w 20"/>
                  <a:gd name="T10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" h="52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4" y="52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20" y="46"/>
                    </a:lnTo>
                    <a:lnTo>
                      <a:pt x="20" y="4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18" y="8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  <a:moveTo>
                      <a:pt x="10" y="48"/>
                    </a:moveTo>
                    <a:lnTo>
                      <a:pt x="10" y="48"/>
                    </a:lnTo>
                    <a:lnTo>
                      <a:pt x="8" y="46"/>
                    </a:lnTo>
                    <a:lnTo>
                      <a:pt x="4" y="42"/>
                    </a:lnTo>
                    <a:lnTo>
                      <a:pt x="2" y="38"/>
                    </a:lnTo>
                    <a:lnTo>
                      <a:pt x="2" y="3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6" y="10"/>
                    </a:lnTo>
                    <a:lnTo>
                      <a:pt x="18" y="14"/>
                    </a:lnTo>
                    <a:lnTo>
                      <a:pt x="18" y="2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46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0" y="48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586"/>
              <p:cNvSpPr>
                <a:spLocks/>
              </p:cNvSpPr>
              <p:nvPr/>
            </p:nvSpPr>
            <p:spPr bwMode="auto">
              <a:xfrm>
                <a:off x="4238" y="988"/>
                <a:ext cx="126" cy="36"/>
              </a:xfrm>
              <a:custGeom>
                <a:avLst/>
                <a:gdLst>
                  <a:gd name="T0" fmla="*/ 0 w 126"/>
                  <a:gd name="T1" fmla="*/ 20 h 36"/>
                  <a:gd name="T2" fmla="*/ 0 w 126"/>
                  <a:gd name="T3" fmla="*/ 20 h 36"/>
                  <a:gd name="T4" fmla="*/ 12 w 126"/>
                  <a:gd name="T5" fmla="*/ 14 h 36"/>
                  <a:gd name="T6" fmla="*/ 24 w 126"/>
                  <a:gd name="T7" fmla="*/ 6 h 36"/>
                  <a:gd name="T8" fmla="*/ 40 w 126"/>
                  <a:gd name="T9" fmla="*/ 2 h 36"/>
                  <a:gd name="T10" fmla="*/ 48 w 126"/>
                  <a:gd name="T11" fmla="*/ 0 h 36"/>
                  <a:gd name="T12" fmla="*/ 58 w 126"/>
                  <a:gd name="T13" fmla="*/ 0 h 36"/>
                  <a:gd name="T14" fmla="*/ 68 w 126"/>
                  <a:gd name="T15" fmla="*/ 0 h 36"/>
                  <a:gd name="T16" fmla="*/ 80 w 126"/>
                  <a:gd name="T17" fmla="*/ 4 h 36"/>
                  <a:gd name="T18" fmla="*/ 90 w 126"/>
                  <a:gd name="T19" fmla="*/ 8 h 36"/>
                  <a:gd name="T20" fmla="*/ 102 w 126"/>
                  <a:gd name="T21" fmla="*/ 14 h 36"/>
                  <a:gd name="T22" fmla="*/ 114 w 126"/>
                  <a:gd name="T23" fmla="*/ 24 h 36"/>
                  <a:gd name="T24" fmla="*/ 126 w 126"/>
                  <a:gd name="T25" fmla="*/ 36 h 36"/>
                  <a:gd name="T26" fmla="*/ 126 w 126"/>
                  <a:gd name="T27" fmla="*/ 36 h 36"/>
                  <a:gd name="T28" fmla="*/ 118 w 126"/>
                  <a:gd name="T29" fmla="*/ 30 h 36"/>
                  <a:gd name="T30" fmla="*/ 108 w 126"/>
                  <a:gd name="T31" fmla="*/ 24 h 36"/>
                  <a:gd name="T32" fmla="*/ 92 w 126"/>
                  <a:gd name="T33" fmla="*/ 18 h 36"/>
                  <a:gd name="T34" fmla="*/ 74 w 126"/>
                  <a:gd name="T35" fmla="*/ 14 h 36"/>
                  <a:gd name="T36" fmla="*/ 54 w 126"/>
                  <a:gd name="T37" fmla="*/ 12 h 36"/>
                  <a:gd name="T38" fmla="*/ 28 w 126"/>
                  <a:gd name="T39" fmla="*/ 14 h 36"/>
                  <a:gd name="T40" fmla="*/ 0 w 126"/>
                  <a:gd name="T41" fmla="*/ 20 h 36"/>
                  <a:gd name="T42" fmla="*/ 0 w 126"/>
                  <a:gd name="T43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6" h="36">
                    <a:moveTo>
                      <a:pt x="0" y="20"/>
                    </a:moveTo>
                    <a:lnTo>
                      <a:pt x="0" y="20"/>
                    </a:lnTo>
                    <a:lnTo>
                      <a:pt x="12" y="14"/>
                    </a:lnTo>
                    <a:lnTo>
                      <a:pt x="24" y="6"/>
                    </a:lnTo>
                    <a:lnTo>
                      <a:pt x="40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102" y="14"/>
                    </a:lnTo>
                    <a:lnTo>
                      <a:pt x="114" y="24"/>
                    </a:lnTo>
                    <a:lnTo>
                      <a:pt x="126" y="36"/>
                    </a:lnTo>
                    <a:lnTo>
                      <a:pt x="126" y="36"/>
                    </a:lnTo>
                    <a:lnTo>
                      <a:pt x="118" y="30"/>
                    </a:lnTo>
                    <a:lnTo>
                      <a:pt x="108" y="24"/>
                    </a:lnTo>
                    <a:lnTo>
                      <a:pt x="92" y="18"/>
                    </a:lnTo>
                    <a:lnTo>
                      <a:pt x="74" y="14"/>
                    </a:lnTo>
                    <a:lnTo>
                      <a:pt x="54" y="12"/>
                    </a:lnTo>
                    <a:lnTo>
                      <a:pt x="28" y="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9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587"/>
              <p:cNvSpPr>
                <a:spLocks/>
              </p:cNvSpPr>
              <p:nvPr/>
            </p:nvSpPr>
            <p:spPr bwMode="auto">
              <a:xfrm>
                <a:off x="4088" y="728"/>
                <a:ext cx="66" cy="50"/>
              </a:xfrm>
              <a:custGeom>
                <a:avLst/>
                <a:gdLst>
                  <a:gd name="T0" fmla="*/ 66 w 66"/>
                  <a:gd name="T1" fmla="*/ 12 h 50"/>
                  <a:gd name="T2" fmla="*/ 66 w 66"/>
                  <a:gd name="T3" fmla="*/ 12 h 50"/>
                  <a:gd name="T4" fmla="*/ 56 w 66"/>
                  <a:gd name="T5" fmla="*/ 6 h 50"/>
                  <a:gd name="T6" fmla="*/ 48 w 66"/>
                  <a:gd name="T7" fmla="*/ 2 h 50"/>
                  <a:gd name="T8" fmla="*/ 36 w 66"/>
                  <a:gd name="T9" fmla="*/ 0 h 50"/>
                  <a:gd name="T10" fmla="*/ 32 w 66"/>
                  <a:gd name="T11" fmla="*/ 0 h 50"/>
                  <a:gd name="T12" fmla="*/ 26 w 66"/>
                  <a:gd name="T13" fmla="*/ 2 h 50"/>
                  <a:gd name="T14" fmla="*/ 20 w 66"/>
                  <a:gd name="T15" fmla="*/ 6 h 50"/>
                  <a:gd name="T16" fmla="*/ 14 w 66"/>
                  <a:gd name="T17" fmla="*/ 10 h 50"/>
                  <a:gd name="T18" fmla="*/ 10 w 66"/>
                  <a:gd name="T19" fmla="*/ 16 h 50"/>
                  <a:gd name="T20" fmla="*/ 6 w 66"/>
                  <a:gd name="T21" fmla="*/ 24 h 50"/>
                  <a:gd name="T22" fmla="*/ 2 w 66"/>
                  <a:gd name="T23" fmla="*/ 36 h 50"/>
                  <a:gd name="T24" fmla="*/ 0 w 66"/>
                  <a:gd name="T25" fmla="*/ 50 h 50"/>
                  <a:gd name="T26" fmla="*/ 0 w 66"/>
                  <a:gd name="T27" fmla="*/ 50 h 50"/>
                  <a:gd name="T28" fmla="*/ 4 w 66"/>
                  <a:gd name="T29" fmla="*/ 42 h 50"/>
                  <a:gd name="T30" fmla="*/ 8 w 66"/>
                  <a:gd name="T31" fmla="*/ 34 h 50"/>
                  <a:gd name="T32" fmla="*/ 16 w 66"/>
                  <a:gd name="T33" fmla="*/ 26 h 50"/>
                  <a:gd name="T34" fmla="*/ 24 w 66"/>
                  <a:gd name="T35" fmla="*/ 18 h 50"/>
                  <a:gd name="T36" fmla="*/ 36 w 66"/>
                  <a:gd name="T37" fmla="*/ 12 h 50"/>
                  <a:gd name="T38" fmla="*/ 50 w 66"/>
                  <a:gd name="T39" fmla="*/ 10 h 50"/>
                  <a:gd name="T40" fmla="*/ 58 w 66"/>
                  <a:gd name="T41" fmla="*/ 10 h 50"/>
                  <a:gd name="T42" fmla="*/ 66 w 66"/>
                  <a:gd name="T43" fmla="*/ 12 h 50"/>
                  <a:gd name="T44" fmla="*/ 66 w 66"/>
                  <a:gd name="T45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lnTo>
                      <a:pt x="66" y="12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4" y="42"/>
                    </a:lnTo>
                    <a:lnTo>
                      <a:pt x="8" y="34"/>
                    </a:lnTo>
                    <a:lnTo>
                      <a:pt x="16" y="26"/>
                    </a:lnTo>
                    <a:lnTo>
                      <a:pt x="24" y="18"/>
                    </a:lnTo>
                    <a:lnTo>
                      <a:pt x="36" y="12"/>
                    </a:lnTo>
                    <a:lnTo>
                      <a:pt x="50" y="10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588"/>
              <p:cNvSpPr>
                <a:spLocks/>
              </p:cNvSpPr>
              <p:nvPr/>
            </p:nvSpPr>
            <p:spPr bwMode="auto">
              <a:xfrm>
                <a:off x="3944" y="820"/>
                <a:ext cx="70" cy="10"/>
              </a:xfrm>
              <a:custGeom>
                <a:avLst/>
                <a:gdLst>
                  <a:gd name="T0" fmla="*/ 0 w 70"/>
                  <a:gd name="T1" fmla="*/ 4 h 10"/>
                  <a:gd name="T2" fmla="*/ 0 w 70"/>
                  <a:gd name="T3" fmla="*/ 4 h 10"/>
                  <a:gd name="T4" fmla="*/ 6 w 70"/>
                  <a:gd name="T5" fmla="*/ 6 h 10"/>
                  <a:gd name="T6" fmla="*/ 22 w 70"/>
                  <a:gd name="T7" fmla="*/ 10 h 10"/>
                  <a:gd name="T8" fmla="*/ 34 w 70"/>
                  <a:gd name="T9" fmla="*/ 10 h 10"/>
                  <a:gd name="T10" fmla="*/ 46 w 70"/>
                  <a:gd name="T11" fmla="*/ 10 h 10"/>
                  <a:gd name="T12" fmla="*/ 58 w 70"/>
                  <a:gd name="T13" fmla="*/ 6 h 10"/>
                  <a:gd name="T14" fmla="*/ 70 w 70"/>
                  <a:gd name="T15" fmla="*/ 0 h 10"/>
                  <a:gd name="T16" fmla="*/ 70 w 70"/>
                  <a:gd name="T17" fmla="*/ 0 h 10"/>
                  <a:gd name="T18" fmla="*/ 44 w 70"/>
                  <a:gd name="T19" fmla="*/ 2 h 10"/>
                  <a:gd name="T20" fmla="*/ 22 w 70"/>
                  <a:gd name="T21" fmla="*/ 4 h 10"/>
                  <a:gd name="T22" fmla="*/ 0 w 70"/>
                  <a:gd name="T23" fmla="*/ 4 h 10"/>
                  <a:gd name="T24" fmla="*/ 0 w 70"/>
                  <a:gd name="T2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10">
                    <a:moveTo>
                      <a:pt x="0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22" y="10"/>
                    </a:lnTo>
                    <a:lnTo>
                      <a:pt x="34" y="10"/>
                    </a:lnTo>
                    <a:lnTo>
                      <a:pt x="46" y="10"/>
                    </a:lnTo>
                    <a:lnTo>
                      <a:pt x="58" y="6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44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Freeform 589"/>
            <p:cNvSpPr>
              <a:spLocks/>
            </p:cNvSpPr>
            <p:nvPr/>
          </p:nvSpPr>
          <p:spPr bwMode="auto">
            <a:xfrm>
              <a:off x="2928" y="720"/>
              <a:ext cx="960" cy="384"/>
            </a:xfrm>
            <a:custGeom>
              <a:avLst/>
              <a:gdLst>
                <a:gd name="T0" fmla="*/ 134 w 272"/>
                <a:gd name="T1" fmla="*/ 42 h 124"/>
                <a:gd name="T2" fmla="*/ 134 w 272"/>
                <a:gd name="T3" fmla="*/ 42 h 124"/>
                <a:gd name="T4" fmla="*/ 140 w 272"/>
                <a:gd name="T5" fmla="*/ 60 h 124"/>
                <a:gd name="T6" fmla="*/ 148 w 272"/>
                <a:gd name="T7" fmla="*/ 76 h 124"/>
                <a:gd name="T8" fmla="*/ 160 w 272"/>
                <a:gd name="T9" fmla="*/ 90 h 124"/>
                <a:gd name="T10" fmla="*/ 172 w 272"/>
                <a:gd name="T11" fmla="*/ 102 h 124"/>
                <a:gd name="T12" fmla="*/ 188 w 272"/>
                <a:gd name="T13" fmla="*/ 110 h 124"/>
                <a:gd name="T14" fmla="*/ 204 w 272"/>
                <a:gd name="T15" fmla="*/ 118 h 124"/>
                <a:gd name="T16" fmla="*/ 222 w 272"/>
                <a:gd name="T17" fmla="*/ 122 h 124"/>
                <a:gd name="T18" fmla="*/ 240 w 272"/>
                <a:gd name="T19" fmla="*/ 124 h 124"/>
                <a:gd name="T20" fmla="*/ 240 w 272"/>
                <a:gd name="T21" fmla="*/ 124 h 124"/>
                <a:gd name="T22" fmla="*/ 256 w 272"/>
                <a:gd name="T23" fmla="*/ 124 h 124"/>
                <a:gd name="T24" fmla="*/ 272 w 272"/>
                <a:gd name="T25" fmla="*/ 120 h 124"/>
                <a:gd name="T26" fmla="*/ 272 w 272"/>
                <a:gd name="T27" fmla="*/ 120 h 124"/>
                <a:gd name="T28" fmla="*/ 266 w 272"/>
                <a:gd name="T29" fmla="*/ 96 h 124"/>
                <a:gd name="T30" fmla="*/ 256 w 272"/>
                <a:gd name="T31" fmla="*/ 72 h 124"/>
                <a:gd name="T32" fmla="*/ 242 w 272"/>
                <a:gd name="T33" fmla="*/ 52 h 124"/>
                <a:gd name="T34" fmla="*/ 226 w 272"/>
                <a:gd name="T35" fmla="*/ 36 h 124"/>
                <a:gd name="T36" fmla="*/ 206 w 272"/>
                <a:gd name="T37" fmla="*/ 20 h 124"/>
                <a:gd name="T38" fmla="*/ 184 w 272"/>
                <a:gd name="T39" fmla="*/ 10 h 124"/>
                <a:gd name="T40" fmla="*/ 162 w 272"/>
                <a:gd name="T41" fmla="*/ 4 h 124"/>
                <a:gd name="T42" fmla="*/ 136 w 272"/>
                <a:gd name="T43" fmla="*/ 0 h 124"/>
                <a:gd name="T44" fmla="*/ 136 w 272"/>
                <a:gd name="T45" fmla="*/ 0 h 124"/>
                <a:gd name="T46" fmla="*/ 118 w 272"/>
                <a:gd name="T47" fmla="*/ 2 h 124"/>
                <a:gd name="T48" fmla="*/ 118 w 272"/>
                <a:gd name="T49" fmla="*/ 2 h 124"/>
                <a:gd name="T50" fmla="*/ 96 w 272"/>
                <a:gd name="T51" fmla="*/ 6 h 124"/>
                <a:gd name="T52" fmla="*/ 76 w 272"/>
                <a:gd name="T53" fmla="*/ 16 h 124"/>
                <a:gd name="T54" fmla="*/ 58 w 272"/>
                <a:gd name="T55" fmla="*/ 26 h 124"/>
                <a:gd name="T56" fmla="*/ 40 w 272"/>
                <a:gd name="T57" fmla="*/ 42 h 124"/>
                <a:gd name="T58" fmla="*/ 26 w 272"/>
                <a:gd name="T59" fmla="*/ 58 h 124"/>
                <a:gd name="T60" fmla="*/ 14 w 272"/>
                <a:gd name="T61" fmla="*/ 78 h 124"/>
                <a:gd name="T62" fmla="*/ 6 w 272"/>
                <a:gd name="T63" fmla="*/ 98 h 124"/>
                <a:gd name="T64" fmla="*/ 0 w 272"/>
                <a:gd name="T65" fmla="*/ 120 h 124"/>
                <a:gd name="T66" fmla="*/ 0 w 272"/>
                <a:gd name="T67" fmla="*/ 120 h 124"/>
                <a:gd name="T68" fmla="*/ 14 w 272"/>
                <a:gd name="T69" fmla="*/ 124 h 124"/>
                <a:gd name="T70" fmla="*/ 28 w 272"/>
                <a:gd name="T71" fmla="*/ 124 h 124"/>
                <a:gd name="T72" fmla="*/ 28 w 272"/>
                <a:gd name="T73" fmla="*/ 124 h 124"/>
                <a:gd name="T74" fmla="*/ 48 w 272"/>
                <a:gd name="T75" fmla="*/ 122 h 124"/>
                <a:gd name="T76" fmla="*/ 64 w 272"/>
                <a:gd name="T77" fmla="*/ 118 h 124"/>
                <a:gd name="T78" fmla="*/ 82 w 272"/>
                <a:gd name="T79" fmla="*/ 110 h 124"/>
                <a:gd name="T80" fmla="*/ 96 w 272"/>
                <a:gd name="T81" fmla="*/ 102 h 124"/>
                <a:gd name="T82" fmla="*/ 110 w 272"/>
                <a:gd name="T83" fmla="*/ 90 h 124"/>
                <a:gd name="T84" fmla="*/ 120 w 272"/>
                <a:gd name="T85" fmla="*/ 76 h 124"/>
                <a:gd name="T86" fmla="*/ 128 w 272"/>
                <a:gd name="T87" fmla="*/ 60 h 124"/>
                <a:gd name="T88" fmla="*/ 134 w 272"/>
                <a:gd name="T89" fmla="*/ 42 h 124"/>
                <a:gd name="T90" fmla="*/ 134 w 272"/>
                <a:gd name="T91" fmla="*/ 4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2" h="124">
                  <a:moveTo>
                    <a:pt x="134" y="42"/>
                  </a:moveTo>
                  <a:lnTo>
                    <a:pt x="134" y="42"/>
                  </a:lnTo>
                  <a:lnTo>
                    <a:pt x="140" y="60"/>
                  </a:lnTo>
                  <a:lnTo>
                    <a:pt x="148" y="76"/>
                  </a:lnTo>
                  <a:lnTo>
                    <a:pt x="160" y="90"/>
                  </a:lnTo>
                  <a:lnTo>
                    <a:pt x="172" y="102"/>
                  </a:lnTo>
                  <a:lnTo>
                    <a:pt x="188" y="110"/>
                  </a:lnTo>
                  <a:lnTo>
                    <a:pt x="204" y="118"/>
                  </a:lnTo>
                  <a:lnTo>
                    <a:pt x="222" y="122"/>
                  </a:lnTo>
                  <a:lnTo>
                    <a:pt x="240" y="124"/>
                  </a:lnTo>
                  <a:lnTo>
                    <a:pt x="240" y="124"/>
                  </a:lnTo>
                  <a:lnTo>
                    <a:pt x="256" y="124"/>
                  </a:lnTo>
                  <a:lnTo>
                    <a:pt x="272" y="120"/>
                  </a:lnTo>
                  <a:lnTo>
                    <a:pt x="272" y="120"/>
                  </a:lnTo>
                  <a:lnTo>
                    <a:pt x="266" y="96"/>
                  </a:lnTo>
                  <a:lnTo>
                    <a:pt x="256" y="72"/>
                  </a:lnTo>
                  <a:lnTo>
                    <a:pt x="242" y="52"/>
                  </a:lnTo>
                  <a:lnTo>
                    <a:pt x="226" y="36"/>
                  </a:lnTo>
                  <a:lnTo>
                    <a:pt x="206" y="20"/>
                  </a:lnTo>
                  <a:lnTo>
                    <a:pt x="184" y="10"/>
                  </a:lnTo>
                  <a:lnTo>
                    <a:pt x="162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96" y="6"/>
                  </a:lnTo>
                  <a:lnTo>
                    <a:pt x="76" y="16"/>
                  </a:lnTo>
                  <a:lnTo>
                    <a:pt x="58" y="26"/>
                  </a:lnTo>
                  <a:lnTo>
                    <a:pt x="40" y="42"/>
                  </a:lnTo>
                  <a:lnTo>
                    <a:pt x="26" y="58"/>
                  </a:lnTo>
                  <a:lnTo>
                    <a:pt x="14" y="78"/>
                  </a:lnTo>
                  <a:lnTo>
                    <a:pt x="6" y="9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4" y="12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48" y="122"/>
                  </a:lnTo>
                  <a:lnTo>
                    <a:pt x="64" y="118"/>
                  </a:lnTo>
                  <a:lnTo>
                    <a:pt x="82" y="110"/>
                  </a:lnTo>
                  <a:lnTo>
                    <a:pt x="96" y="102"/>
                  </a:lnTo>
                  <a:lnTo>
                    <a:pt x="110" y="90"/>
                  </a:lnTo>
                  <a:lnTo>
                    <a:pt x="120" y="76"/>
                  </a:lnTo>
                  <a:lnTo>
                    <a:pt x="128" y="60"/>
                  </a:lnTo>
                  <a:lnTo>
                    <a:pt x="134" y="42"/>
                  </a:lnTo>
                  <a:lnTo>
                    <a:pt x="134" y="42"/>
                  </a:lnTo>
                  <a:close/>
                </a:path>
              </a:pathLst>
            </a:custGeom>
            <a:solidFill>
              <a:srgbClr val="DE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90"/>
            <p:cNvSpPr>
              <a:spLocks/>
            </p:cNvSpPr>
            <p:nvPr/>
          </p:nvSpPr>
          <p:spPr bwMode="auto">
            <a:xfrm rot="-643745">
              <a:off x="3648" y="624"/>
              <a:ext cx="528" cy="608"/>
            </a:xfrm>
            <a:custGeom>
              <a:avLst/>
              <a:gdLst>
                <a:gd name="T0" fmla="*/ 26 w 158"/>
                <a:gd name="T1" fmla="*/ 18 h 142"/>
                <a:gd name="T2" fmla="*/ 26 w 158"/>
                <a:gd name="T3" fmla="*/ 18 h 142"/>
                <a:gd name="T4" fmla="*/ 14 w 158"/>
                <a:gd name="T5" fmla="*/ 20 h 142"/>
                <a:gd name="T6" fmla="*/ 0 w 158"/>
                <a:gd name="T7" fmla="*/ 28 h 142"/>
                <a:gd name="T8" fmla="*/ 0 w 158"/>
                <a:gd name="T9" fmla="*/ 28 h 142"/>
                <a:gd name="T10" fmla="*/ 4 w 158"/>
                <a:gd name="T11" fmla="*/ 22 h 142"/>
                <a:gd name="T12" fmla="*/ 16 w 158"/>
                <a:gd name="T13" fmla="*/ 14 h 142"/>
                <a:gd name="T14" fmla="*/ 30 w 158"/>
                <a:gd name="T15" fmla="*/ 4 h 142"/>
                <a:gd name="T16" fmla="*/ 38 w 158"/>
                <a:gd name="T17" fmla="*/ 2 h 142"/>
                <a:gd name="T18" fmla="*/ 46 w 158"/>
                <a:gd name="T19" fmla="*/ 0 h 142"/>
                <a:gd name="T20" fmla="*/ 46 w 158"/>
                <a:gd name="T21" fmla="*/ 0 h 142"/>
                <a:gd name="T22" fmla="*/ 50 w 158"/>
                <a:gd name="T23" fmla="*/ 2 h 142"/>
                <a:gd name="T24" fmla="*/ 54 w 158"/>
                <a:gd name="T25" fmla="*/ 4 h 142"/>
                <a:gd name="T26" fmla="*/ 54 w 158"/>
                <a:gd name="T27" fmla="*/ 4 h 142"/>
                <a:gd name="T28" fmla="*/ 62 w 158"/>
                <a:gd name="T29" fmla="*/ 10 h 142"/>
                <a:gd name="T30" fmla="*/ 68 w 158"/>
                <a:gd name="T31" fmla="*/ 22 h 142"/>
                <a:gd name="T32" fmla="*/ 86 w 158"/>
                <a:gd name="T33" fmla="*/ 50 h 142"/>
                <a:gd name="T34" fmla="*/ 98 w 158"/>
                <a:gd name="T35" fmla="*/ 68 h 142"/>
                <a:gd name="T36" fmla="*/ 112 w 158"/>
                <a:gd name="T37" fmla="*/ 86 h 142"/>
                <a:gd name="T38" fmla="*/ 132 w 158"/>
                <a:gd name="T39" fmla="*/ 104 h 142"/>
                <a:gd name="T40" fmla="*/ 158 w 158"/>
                <a:gd name="T41" fmla="*/ 122 h 142"/>
                <a:gd name="T42" fmla="*/ 158 w 158"/>
                <a:gd name="T43" fmla="*/ 122 h 142"/>
                <a:gd name="T44" fmla="*/ 154 w 158"/>
                <a:gd name="T45" fmla="*/ 126 h 142"/>
                <a:gd name="T46" fmla="*/ 140 w 158"/>
                <a:gd name="T47" fmla="*/ 134 h 142"/>
                <a:gd name="T48" fmla="*/ 130 w 158"/>
                <a:gd name="T49" fmla="*/ 138 h 142"/>
                <a:gd name="T50" fmla="*/ 120 w 158"/>
                <a:gd name="T51" fmla="*/ 140 h 142"/>
                <a:gd name="T52" fmla="*/ 108 w 158"/>
                <a:gd name="T53" fmla="*/ 142 h 142"/>
                <a:gd name="T54" fmla="*/ 94 w 158"/>
                <a:gd name="T55" fmla="*/ 140 h 142"/>
                <a:gd name="T56" fmla="*/ 94 w 158"/>
                <a:gd name="T57" fmla="*/ 140 h 142"/>
                <a:gd name="T58" fmla="*/ 90 w 158"/>
                <a:gd name="T59" fmla="*/ 136 h 142"/>
                <a:gd name="T60" fmla="*/ 84 w 158"/>
                <a:gd name="T61" fmla="*/ 132 h 142"/>
                <a:gd name="T62" fmla="*/ 76 w 158"/>
                <a:gd name="T63" fmla="*/ 124 h 142"/>
                <a:gd name="T64" fmla="*/ 68 w 158"/>
                <a:gd name="T65" fmla="*/ 112 h 142"/>
                <a:gd name="T66" fmla="*/ 62 w 158"/>
                <a:gd name="T67" fmla="*/ 96 h 142"/>
                <a:gd name="T68" fmla="*/ 54 w 158"/>
                <a:gd name="T69" fmla="*/ 74 h 142"/>
                <a:gd name="T70" fmla="*/ 48 w 158"/>
                <a:gd name="T71" fmla="*/ 48 h 142"/>
                <a:gd name="T72" fmla="*/ 48 w 158"/>
                <a:gd name="T73" fmla="*/ 48 h 142"/>
                <a:gd name="T74" fmla="*/ 48 w 158"/>
                <a:gd name="T75" fmla="*/ 42 h 142"/>
                <a:gd name="T76" fmla="*/ 44 w 158"/>
                <a:gd name="T77" fmla="*/ 32 h 142"/>
                <a:gd name="T78" fmla="*/ 42 w 158"/>
                <a:gd name="T79" fmla="*/ 28 h 142"/>
                <a:gd name="T80" fmla="*/ 38 w 158"/>
                <a:gd name="T81" fmla="*/ 22 h 142"/>
                <a:gd name="T82" fmla="*/ 32 w 158"/>
                <a:gd name="T83" fmla="*/ 18 h 142"/>
                <a:gd name="T84" fmla="*/ 26 w 158"/>
                <a:gd name="T85" fmla="*/ 18 h 142"/>
                <a:gd name="T86" fmla="*/ 26 w 158"/>
                <a:gd name="T87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" h="142">
                  <a:moveTo>
                    <a:pt x="26" y="18"/>
                  </a:moveTo>
                  <a:lnTo>
                    <a:pt x="26" y="18"/>
                  </a:lnTo>
                  <a:lnTo>
                    <a:pt x="14" y="2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22"/>
                  </a:lnTo>
                  <a:lnTo>
                    <a:pt x="16" y="14"/>
                  </a:lnTo>
                  <a:lnTo>
                    <a:pt x="30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62" y="10"/>
                  </a:lnTo>
                  <a:lnTo>
                    <a:pt x="68" y="22"/>
                  </a:lnTo>
                  <a:lnTo>
                    <a:pt x="86" y="50"/>
                  </a:lnTo>
                  <a:lnTo>
                    <a:pt x="98" y="68"/>
                  </a:lnTo>
                  <a:lnTo>
                    <a:pt x="112" y="86"/>
                  </a:lnTo>
                  <a:lnTo>
                    <a:pt x="132" y="10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4" y="126"/>
                  </a:lnTo>
                  <a:lnTo>
                    <a:pt x="140" y="134"/>
                  </a:lnTo>
                  <a:lnTo>
                    <a:pt x="130" y="138"/>
                  </a:lnTo>
                  <a:lnTo>
                    <a:pt x="120" y="140"/>
                  </a:lnTo>
                  <a:lnTo>
                    <a:pt x="108" y="142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90" y="136"/>
                  </a:lnTo>
                  <a:lnTo>
                    <a:pt x="84" y="132"/>
                  </a:lnTo>
                  <a:lnTo>
                    <a:pt x="76" y="124"/>
                  </a:lnTo>
                  <a:lnTo>
                    <a:pt x="68" y="112"/>
                  </a:lnTo>
                  <a:lnTo>
                    <a:pt x="62" y="96"/>
                  </a:lnTo>
                  <a:lnTo>
                    <a:pt x="54" y="74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2"/>
                  </a:lnTo>
                  <a:lnTo>
                    <a:pt x="44" y="32"/>
                  </a:lnTo>
                  <a:lnTo>
                    <a:pt x="42" y="28"/>
                  </a:lnTo>
                  <a:lnTo>
                    <a:pt x="38" y="22"/>
                  </a:lnTo>
                  <a:lnTo>
                    <a:pt x="32" y="18"/>
                  </a:lnTo>
                  <a:lnTo>
                    <a:pt x="26" y="1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DE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91"/>
            <p:cNvSpPr>
              <a:spLocks/>
            </p:cNvSpPr>
            <p:nvPr/>
          </p:nvSpPr>
          <p:spPr bwMode="auto">
            <a:xfrm rot="938328">
              <a:off x="2640" y="624"/>
              <a:ext cx="593" cy="512"/>
            </a:xfrm>
            <a:custGeom>
              <a:avLst/>
              <a:gdLst>
                <a:gd name="T0" fmla="*/ 156 w 156"/>
                <a:gd name="T1" fmla="*/ 28 h 142"/>
                <a:gd name="T2" fmla="*/ 156 w 156"/>
                <a:gd name="T3" fmla="*/ 28 h 142"/>
                <a:gd name="T4" fmla="*/ 152 w 156"/>
                <a:gd name="T5" fmla="*/ 22 h 142"/>
                <a:gd name="T6" fmla="*/ 142 w 156"/>
                <a:gd name="T7" fmla="*/ 14 h 142"/>
                <a:gd name="T8" fmla="*/ 128 w 156"/>
                <a:gd name="T9" fmla="*/ 4 h 142"/>
                <a:gd name="T10" fmla="*/ 120 w 156"/>
                <a:gd name="T11" fmla="*/ 2 h 142"/>
                <a:gd name="T12" fmla="*/ 114 w 156"/>
                <a:gd name="T13" fmla="*/ 0 h 142"/>
                <a:gd name="T14" fmla="*/ 114 w 156"/>
                <a:gd name="T15" fmla="*/ 0 h 142"/>
                <a:gd name="T16" fmla="*/ 108 w 156"/>
                <a:gd name="T17" fmla="*/ 2 h 142"/>
                <a:gd name="T18" fmla="*/ 104 w 156"/>
                <a:gd name="T19" fmla="*/ 4 h 142"/>
                <a:gd name="T20" fmla="*/ 104 w 156"/>
                <a:gd name="T21" fmla="*/ 4 h 142"/>
                <a:gd name="T22" fmla="*/ 96 w 156"/>
                <a:gd name="T23" fmla="*/ 10 h 142"/>
                <a:gd name="T24" fmla="*/ 90 w 156"/>
                <a:gd name="T25" fmla="*/ 22 h 142"/>
                <a:gd name="T26" fmla="*/ 72 w 156"/>
                <a:gd name="T27" fmla="*/ 50 h 142"/>
                <a:gd name="T28" fmla="*/ 60 w 156"/>
                <a:gd name="T29" fmla="*/ 68 h 142"/>
                <a:gd name="T30" fmla="*/ 44 w 156"/>
                <a:gd name="T31" fmla="*/ 86 h 142"/>
                <a:gd name="T32" fmla="*/ 24 w 156"/>
                <a:gd name="T33" fmla="*/ 104 h 142"/>
                <a:gd name="T34" fmla="*/ 0 w 156"/>
                <a:gd name="T35" fmla="*/ 122 h 142"/>
                <a:gd name="T36" fmla="*/ 0 w 156"/>
                <a:gd name="T37" fmla="*/ 122 h 142"/>
                <a:gd name="T38" fmla="*/ 4 w 156"/>
                <a:gd name="T39" fmla="*/ 126 h 142"/>
                <a:gd name="T40" fmla="*/ 18 w 156"/>
                <a:gd name="T41" fmla="*/ 134 h 142"/>
                <a:gd name="T42" fmla="*/ 28 w 156"/>
                <a:gd name="T43" fmla="*/ 138 h 142"/>
                <a:gd name="T44" fmla="*/ 38 w 156"/>
                <a:gd name="T45" fmla="*/ 140 h 142"/>
                <a:gd name="T46" fmla="*/ 50 w 156"/>
                <a:gd name="T47" fmla="*/ 142 h 142"/>
                <a:gd name="T48" fmla="*/ 64 w 156"/>
                <a:gd name="T49" fmla="*/ 140 h 142"/>
                <a:gd name="T50" fmla="*/ 64 w 156"/>
                <a:gd name="T51" fmla="*/ 140 h 142"/>
                <a:gd name="T52" fmla="*/ 68 w 156"/>
                <a:gd name="T53" fmla="*/ 136 h 142"/>
                <a:gd name="T54" fmla="*/ 74 w 156"/>
                <a:gd name="T55" fmla="*/ 132 h 142"/>
                <a:gd name="T56" fmla="*/ 82 w 156"/>
                <a:gd name="T57" fmla="*/ 124 h 142"/>
                <a:gd name="T58" fmla="*/ 88 w 156"/>
                <a:gd name="T59" fmla="*/ 112 h 142"/>
                <a:gd name="T60" fmla="*/ 96 w 156"/>
                <a:gd name="T61" fmla="*/ 96 h 142"/>
                <a:gd name="T62" fmla="*/ 104 w 156"/>
                <a:gd name="T63" fmla="*/ 74 h 142"/>
                <a:gd name="T64" fmla="*/ 110 w 156"/>
                <a:gd name="T65" fmla="*/ 48 h 142"/>
                <a:gd name="T66" fmla="*/ 110 w 156"/>
                <a:gd name="T67" fmla="*/ 48 h 142"/>
                <a:gd name="T68" fmla="*/ 110 w 156"/>
                <a:gd name="T69" fmla="*/ 40 h 142"/>
                <a:gd name="T70" fmla="*/ 112 w 156"/>
                <a:gd name="T71" fmla="*/ 34 h 142"/>
                <a:gd name="T72" fmla="*/ 116 w 156"/>
                <a:gd name="T73" fmla="*/ 26 h 142"/>
                <a:gd name="T74" fmla="*/ 122 w 156"/>
                <a:gd name="T75" fmla="*/ 20 h 142"/>
                <a:gd name="T76" fmla="*/ 132 w 156"/>
                <a:gd name="T77" fmla="*/ 18 h 142"/>
                <a:gd name="T78" fmla="*/ 136 w 156"/>
                <a:gd name="T79" fmla="*/ 18 h 142"/>
                <a:gd name="T80" fmla="*/ 142 w 156"/>
                <a:gd name="T81" fmla="*/ 20 h 142"/>
                <a:gd name="T82" fmla="*/ 156 w 156"/>
                <a:gd name="T83" fmla="*/ 28 h 142"/>
                <a:gd name="T84" fmla="*/ 156 w 156"/>
                <a:gd name="T85" fmla="*/ 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42">
                  <a:moveTo>
                    <a:pt x="156" y="28"/>
                  </a:moveTo>
                  <a:lnTo>
                    <a:pt x="156" y="28"/>
                  </a:lnTo>
                  <a:lnTo>
                    <a:pt x="152" y="22"/>
                  </a:lnTo>
                  <a:lnTo>
                    <a:pt x="142" y="14"/>
                  </a:lnTo>
                  <a:lnTo>
                    <a:pt x="128" y="4"/>
                  </a:lnTo>
                  <a:lnTo>
                    <a:pt x="120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2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96" y="10"/>
                  </a:lnTo>
                  <a:lnTo>
                    <a:pt x="90" y="22"/>
                  </a:lnTo>
                  <a:lnTo>
                    <a:pt x="72" y="50"/>
                  </a:lnTo>
                  <a:lnTo>
                    <a:pt x="60" y="68"/>
                  </a:lnTo>
                  <a:lnTo>
                    <a:pt x="44" y="86"/>
                  </a:lnTo>
                  <a:lnTo>
                    <a:pt x="24" y="10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4" y="126"/>
                  </a:lnTo>
                  <a:lnTo>
                    <a:pt x="18" y="134"/>
                  </a:lnTo>
                  <a:lnTo>
                    <a:pt x="28" y="138"/>
                  </a:lnTo>
                  <a:lnTo>
                    <a:pt x="38" y="140"/>
                  </a:lnTo>
                  <a:lnTo>
                    <a:pt x="50" y="142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8" y="136"/>
                  </a:lnTo>
                  <a:lnTo>
                    <a:pt x="74" y="132"/>
                  </a:lnTo>
                  <a:lnTo>
                    <a:pt x="82" y="124"/>
                  </a:lnTo>
                  <a:lnTo>
                    <a:pt x="88" y="112"/>
                  </a:lnTo>
                  <a:lnTo>
                    <a:pt x="96" y="96"/>
                  </a:lnTo>
                  <a:lnTo>
                    <a:pt x="104" y="74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0"/>
                  </a:lnTo>
                  <a:lnTo>
                    <a:pt x="112" y="34"/>
                  </a:lnTo>
                  <a:lnTo>
                    <a:pt x="116" y="26"/>
                  </a:lnTo>
                  <a:lnTo>
                    <a:pt x="122" y="20"/>
                  </a:lnTo>
                  <a:lnTo>
                    <a:pt x="132" y="18"/>
                  </a:lnTo>
                  <a:lnTo>
                    <a:pt x="136" y="18"/>
                  </a:lnTo>
                  <a:lnTo>
                    <a:pt x="142" y="20"/>
                  </a:lnTo>
                  <a:lnTo>
                    <a:pt x="156" y="28"/>
                  </a:lnTo>
                  <a:lnTo>
                    <a:pt x="156" y="28"/>
                  </a:lnTo>
                  <a:close/>
                </a:path>
              </a:pathLst>
            </a:custGeom>
            <a:solidFill>
              <a:srgbClr val="DE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592"/>
            <p:cNvGrpSpPr>
              <a:grpSpLocks/>
            </p:cNvGrpSpPr>
            <p:nvPr/>
          </p:nvGrpSpPr>
          <p:grpSpPr bwMode="auto">
            <a:xfrm rot="-286870">
              <a:off x="3360" y="1872"/>
              <a:ext cx="1248" cy="864"/>
              <a:chOff x="2112" y="3087"/>
              <a:chExt cx="808" cy="707"/>
            </a:xfrm>
          </p:grpSpPr>
          <p:sp>
            <p:nvSpPr>
              <p:cNvPr id="99" name="Freeform 593"/>
              <p:cNvSpPr>
                <a:spLocks/>
              </p:cNvSpPr>
              <p:nvPr/>
            </p:nvSpPr>
            <p:spPr bwMode="auto">
              <a:xfrm>
                <a:off x="2615" y="3139"/>
                <a:ext cx="174" cy="81"/>
              </a:xfrm>
              <a:custGeom>
                <a:avLst/>
                <a:gdLst>
                  <a:gd name="T0" fmla="*/ 0 w 347"/>
                  <a:gd name="T1" fmla="*/ 163 h 163"/>
                  <a:gd name="T2" fmla="*/ 3 w 347"/>
                  <a:gd name="T3" fmla="*/ 162 h 163"/>
                  <a:gd name="T4" fmla="*/ 8 w 347"/>
                  <a:gd name="T5" fmla="*/ 156 h 163"/>
                  <a:gd name="T6" fmla="*/ 19 w 347"/>
                  <a:gd name="T7" fmla="*/ 149 h 163"/>
                  <a:gd name="T8" fmla="*/ 31 w 347"/>
                  <a:gd name="T9" fmla="*/ 139 h 163"/>
                  <a:gd name="T10" fmla="*/ 49 w 347"/>
                  <a:gd name="T11" fmla="*/ 127 h 163"/>
                  <a:gd name="T12" fmla="*/ 67 w 347"/>
                  <a:gd name="T13" fmla="*/ 115 h 163"/>
                  <a:gd name="T14" fmla="*/ 89 w 347"/>
                  <a:gd name="T15" fmla="*/ 101 h 163"/>
                  <a:gd name="T16" fmla="*/ 113 w 347"/>
                  <a:gd name="T17" fmla="*/ 86 h 163"/>
                  <a:gd name="T18" fmla="*/ 139 w 347"/>
                  <a:gd name="T19" fmla="*/ 72 h 163"/>
                  <a:gd name="T20" fmla="*/ 166 w 347"/>
                  <a:gd name="T21" fmla="*/ 57 h 163"/>
                  <a:gd name="T22" fmla="*/ 195 w 347"/>
                  <a:gd name="T23" fmla="*/ 43 h 163"/>
                  <a:gd name="T24" fmla="*/ 225 w 347"/>
                  <a:gd name="T25" fmla="*/ 30 h 163"/>
                  <a:gd name="T26" fmla="*/ 255 w 347"/>
                  <a:gd name="T27" fmla="*/ 20 h 163"/>
                  <a:gd name="T28" fmla="*/ 286 w 347"/>
                  <a:gd name="T29" fmla="*/ 11 h 163"/>
                  <a:gd name="T30" fmla="*/ 317 w 347"/>
                  <a:gd name="T31" fmla="*/ 4 h 163"/>
                  <a:gd name="T32" fmla="*/ 347 w 347"/>
                  <a:gd name="T33" fmla="*/ 0 h 163"/>
                  <a:gd name="T34" fmla="*/ 305 w 347"/>
                  <a:gd name="T35" fmla="*/ 117 h 163"/>
                  <a:gd name="T36" fmla="*/ 0 w 347"/>
                  <a:gd name="T3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7" h="163">
                    <a:moveTo>
                      <a:pt x="0" y="163"/>
                    </a:moveTo>
                    <a:lnTo>
                      <a:pt x="3" y="162"/>
                    </a:lnTo>
                    <a:lnTo>
                      <a:pt x="8" y="156"/>
                    </a:lnTo>
                    <a:lnTo>
                      <a:pt x="19" y="149"/>
                    </a:lnTo>
                    <a:lnTo>
                      <a:pt x="31" y="139"/>
                    </a:lnTo>
                    <a:lnTo>
                      <a:pt x="49" y="127"/>
                    </a:lnTo>
                    <a:lnTo>
                      <a:pt x="67" y="115"/>
                    </a:lnTo>
                    <a:lnTo>
                      <a:pt x="89" y="101"/>
                    </a:lnTo>
                    <a:lnTo>
                      <a:pt x="113" y="86"/>
                    </a:lnTo>
                    <a:lnTo>
                      <a:pt x="139" y="72"/>
                    </a:lnTo>
                    <a:lnTo>
                      <a:pt x="166" y="57"/>
                    </a:lnTo>
                    <a:lnTo>
                      <a:pt x="195" y="43"/>
                    </a:lnTo>
                    <a:lnTo>
                      <a:pt x="225" y="30"/>
                    </a:lnTo>
                    <a:lnTo>
                      <a:pt x="255" y="20"/>
                    </a:lnTo>
                    <a:lnTo>
                      <a:pt x="286" y="11"/>
                    </a:lnTo>
                    <a:lnTo>
                      <a:pt x="317" y="4"/>
                    </a:lnTo>
                    <a:lnTo>
                      <a:pt x="347" y="0"/>
                    </a:lnTo>
                    <a:lnTo>
                      <a:pt x="305" y="117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E2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594"/>
              <p:cNvSpPr>
                <a:spLocks/>
              </p:cNvSpPr>
              <p:nvPr/>
            </p:nvSpPr>
            <p:spPr bwMode="auto">
              <a:xfrm>
                <a:off x="2252" y="3087"/>
                <a:ext cx="653" cy="174"/>
              </a:xfrm>
              <a:custGeom>
                <a:avLst/>
                <a:gdLst>
                  <a:gd name="T0" fmla="*/ 0 w 1307"/>
                  <a:gd name="T1" fmla="*/ 68 h 347"/>
                  <a:gd name="T2" fmla="*/ 135 w 1307"/>
                  <a:gd name="T3" fmla="*/ 0 h 347"/>
                  <a:gd name="T4" fmla="*/ 140 w 1307"/>
                  <a:gd name="T5" fmla="*/ 1 h 347"/>
                  <a:gd name="T6" fmla="*/ 151 w 1307"/>
                  <a:gd name="T7" fmla="*/ 3 h 347"/>
                  <a:gd name="T8" fmla="*/ 171 w 1307"/>
                  <a:gd name="T9" fmla="*/ 9 h 347"/>
                  <a:gd name="T10" fmla="*/ 196 w 1307"/>
                  <a:gd name="T11" fmla="*/ 16 h 347"/>
                  <a:gd name="T12" fmla="*/ 227 w 1307"/>
                  <a:gd name="T13" fmla="*/ 24 h 347"/>
                  <a:gd name="T14" fmla="*/ 263 w 1307"/>
                  <a:gd name="T15" fmla="*/ 36 h 347"/>
                  <a:gd name="T16" fmla="*/ 303 w 1307"/>
                  <a:gd name="T17" fmla="*/ 48 h 347"/>
                  <a:gd name="T18" fmla="*/ 347 w 1307"/>
                  <a:gd name="T19" fmla="*/ 64 h 347"/>
                  <a:gd name="T20" fmla="*/ 393 w 1307"/>
                  <a:gd name="T21" fmla="*/ 82 h 347"/>
                  <a:gd name="T22" fmla="*/ 440 w 1307"/>
                  <a:gd name="T23" fmla="*/ 101 h 347"/>
                  <a:gd name="T24" fmla="*/ 490 w 1307"/>
                  <a:gd name="T25" fmla="*/ 124 h 347"/>
                  <a:gd name="T26" fmla="*/ 539 w 1307"/>
                  <a:gd name="T27" fmla="*/ 149 h 347"/>
                  <a:gd name="T28" fmla="*/ 588 w 1307"/>
                  <a:gd name="T29" fmla="*/ 176 h 347"/>
                  <a:gd name="T30" fmla="*/ 636 w 1307"/>
                  <a:gd name="T31" fmla="*/ 205 h 347"/>
                  <a:gd name="T32" fmla="*/ 681 w 1307"/>
                  <a:gd name="T33" fmla="*/ 237 h 347"/>
                  <a:gd name="T34" fmla="*/ 725 w 1307"/>
                  <a:gd name="T35" fmla="*/ 272 h 347"/>
                  <a:gd name="T36" fmla="*/ 727 w 1307"/>
                  <a:gd name="T37" fmla="*/ 271 h 347"/>
                  <a:gd name="T38" fmla="*/ 734 w 1307"/>
                  <a:gd name="T39" fmla="*/ 267 h 347"/>
                  <a:gd name="T40" fmla="*/ 746 w 1307"/>
                  <a:gd name="T41" fmla="*/ 261 h 347"/>
                  <a:gd name="T42" fmla="*/ 761 w 1307"/>
                  <a:gd name="T43" fmla="*/ 253 h 347"/>
                  <a:gd name="T44" fmla="*/ 780 w 1307"/>
                  <a:gd name="T45" fmla="*/ 245 h 347"/>
                  <a:gd name="T46" fmla="*/ 802 w 1307"/>
                  <a:gd name="T47" fmla="*/ 235 h 347"/>
                  <a:gd name="T48" fmla="*/ 828 w 1307"/>
                  <a:gd name="T49" fmla="*/ 223 h 347"/>
                  <a:gd name="T50" fmla="*/ 855 w 1307"/>
                  <a:gd name="T51" fmla="*/ 213 h 347"/>
                  <a:gd name="T52" fmla="*/ 886 w 1307"/>
                  <a:gd name="T53" fmla="*/ 202 h 347"/>
                  <a:gd name="T54" fmla="*/ 919 w 1307"/>
                  <a:gd name="T55" fmla="*/ 190 h 347"/>
                  <a:gd name="T56" fmla="*/ 952 w 1307"/>
                  <a:gd name="T57" fmla="*/ 180 h 347"/>
                  <a:gd name="T58" fmla="*/ 988 w 1307"/>
                  <a:gd name="T59" fmla="*/ 169 h 347"/>
                  <a:gd name="T60" fmla="*/ 1024 w 1307"/>
                  <a:gd name="T61" fmla="*/ 161 h 347"/>
                  <a:gd name="T62" fmla="*/ 1062 w 1307"/>
                  <a:gd name="T63" fmla="*/ 154 h 347"/>
                  <a:gd name="T64" fmla="*/ 1098 w 1307"/>
                  <a:gd name="T65" fmla="*/ 149 h 347"/>
                  <a:gd name="T66" fmla="*/ 1136 w 1307"/>
                  <a:gd name="T67" fmla="*/ 145 h 347"/>
                  <a:gd name="T68" fmla="*/ 1307 w 1307"/>
                  <a:gd name="T69" fmla="*/ 229 h 347"/>
                  <a:gd name="T70" fmla="*/ 756 w 1307"/>
                  <a:gd name="T71" fmla="*/ 337 h 347"/>
                  <a:gd name="T72" fmla="*/ 754 w 1307"/>
                  <a:gd name="T73" fmla="*/ 339 h 347"/>
                  <a:gd name="T74" fmla="*/ 746 w 1307"/>
                  <a:gd name="T75" fmla="*/ 341 h 347"/>
                  <a:gd name="T76" fmla="*/ 733 w 1307"/>
                  <a:gd name="T77" fmla="*/ 344 h 347"/>
                  <a:gd name="T78" fmla="*/ 718 w 1307"/>
                  <a:gd name="T79" fmla="*/ 346 h 347"/>
                  <a:gd name="T80" fmla="*/ 701 w 1307"/>
                  <a:gd name="T81" fmla="*/ 347 h 347"/>
                  <a:gd name="T82" fmla="*/ 681 w 1307"/>
                  <a:gd name="T83" fmla="*/ 344 h 347"/>
                  <a:gd name="T84" fmla="*/ 663 w 1307"/>
                  <a:gd name="T85" fmla="*/ 339 h 347"/>
                  <a:gd name="T86" fmla="*/ 643 w 1307"/>
                  <a:gd name="T87" fmla="*/ 327 h 347"/>
                  <a:gd name="T88" fmla="*/ 628 w 1307"/>
                  <a:gd name="T89" fmla="*/ 318 h 347"/>
                  <a:gd name="T90" fmla="*/ 602 w 1307"/>
                  <a:gd name="T91" fmla="*/ 305 h 347"/>
                  <a:gd name="T92" fmla="*/ 566 w 1307"/>
                  <a:gd name="T93" fmla="*/ 289 h 347"/>
                  <a:gd name="T94" fmla="*/ 522 w 1307"/>
                  <a:gd name="T95" fmla="*/ 271 h 347"/>
                  <a:gd name="T96" fmla="*/ 473 w 1307"/>
                  <a:gd name="T97" fmla="*/ 250 h 347"/>
                  <a:gd name="T98" fmla="*/ 418 w 1307"/>
                  <a:gd name="T99" fmla="*/ 228 h 347"/>
                  <a:gd name="T100" fmla="*/ 362 w 1307"/>
                  <a:gd name="T101" fmla="*/ 206 h 347"/>
                  <a:gd name="T102" fmla="*/ 303 w 1307"/>
                  <a:gd name="T103" fmla="*/ 183 h 347"/>
                  <a:gd name="T104" fmla="*/ 246 w 1307"/>
                  <a:gd name="T105" fmla="*/ 161 h 347"/>
                  <a:gd name="T106" fmla="*/ 190 w 1307"/>
                  <a:gd name="T107" fmla="*/ 139 h 347"/>
                  <a:gd name="T108" fmla="*/ 140 w 1307"/>
                  <a:gd name="T109" fmla="*/ 121 h 347"/>
                  <a:gd name="T110" fmla="*/ 93 w 1307"/>
                  <a:gd name="T111" fmla="*/ 104 h 347"/>
                  <a:gd name="T112" fmla="*/ 55 w 1307"/>
                  <a:gd name="T113" fmla="*/ 89 h 347"/>
                  <a:gd name="T114" fmla="*/ 25 w 1307"/>
                  <a:gd name="T115" fmla="*/ 77 h 347"/>
                  <a:gd name="T116" fmla="*/ 7 w 1307"/>
                  <a:gd name="T117" fmla="*/ 70 h 347"/>
                  <a:gd name="T118" fmla="*/ 0 w 1307"/>
                  <a:gd name="T119" fmla="*/ 6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07" h="347">
                    <a:moveTo>
                      <a:pt x="0" y="68"/>
                    </a:moveTo>
                    <a:lnTo>
                      <a:pt x="135" y="0"/>
                    </a:lnTo>
                    <a:lnTo>
                      <a:pt x="140" y="1"/>
                    </a:lnTo>
                    <a:lnTo>
                      <a:pt x="151" y="3"/>
                    </a:lnTo>
                    <a:lnTo>
                      <a:pt x="171" y="9"/>
                    </a:lnTo>
                    <a:lnTo>
                      <a:pt x="196" y="16"/>
                    </a:lnTo>
                    <a:lnTo>
                      <a:pt x="227" y="24"/>
                    </a:lnTo>
                    <a:lnTo>
                      <a:pt x="263" y="36"/>
                    </a:lnTo>
                    <a:lnTo>
                      <a:pt x="303" y="48"/>
                    </a:lnTo>
                    <a:lnTo>
                      <a:pt x="347" y="64"/>
                    </a:lnTo>
                    <a:lnTo>
                      <a:pt x="393" y="82"/>
                    </a:lnTo>
                    <a:lnTo>
                      <a:pt x="440" y="101"/>
                    </a:lnTo>
                    <a:lnTo>
                      <a:pt x="490" y="124"/>
                    </a:lnTo>
                    <a:lnTo>
                      <a:pt x="539" y="149"/>
                    </a:lnTo>
                    <a:lnTo>
                      <a:pt x="588" y="176"/>
                    </a:lnTo>
                    <a:lnTo>
                      <a:pt x="636" y="205"/>
                    </a:lnTo>
                    <a:lnTo>
                      <a:pt x="681" y="237"/>
                    </a:lnTo>
                    <a:lnTo>
                      <a:pt x="725" y="272"/>
                    </a:lnTo>
                    <a:lnTo>
                      <a:pt x="727" y="271"/>
                    </a:lnTo>
                    <a:lnTo>
                      <a:pt x="734" y="267"/>
                    </a:lnTo>
                    <a:lnTo>
                      <a:pt x="746" y="261"/>
                    </a:lnTo>
                    <a:lnTo>
                      <a:pt x="761" y="253"/>
                    </a:lnTo>
                    <a:lnTo>
                      <a:pt x="780" y="245"/>
                    </a:lnTo>
                    <a:lnTo>
                      <a:pt x="802" y="235"/>
                    </a:lnTo>
                    <a:lnTo>
                      <a:pt x="828" y="223"/>
                    </a:lnTo>
                    <a:lnTo>
                      <a:pt x="855" y="213"/>
                    </a:lnTo>
                    <a:lnTo>
                      <a:pt x="886" y="202"/>
                    </a:lnTo>
                    <a:lnTo>
                      <a:pt x="919" y="190"/>
                    </a:lnTo>
                    <a:lnTo>
                      <a:pt x="952" y="180"/>
                    </a:lnTo>
                    <a:lnTo>
                      <a:pt x="988" y="169"/>
                    </a:lnTo>
                    <a:lnTo>
                      <a:pt x="1024" y="161"/>
                    </a:lnTo>
                    <a:lnTo>
                      <a:pt x="1062" y="154"/>
                    </a:lnTo>
                    <a:lnTo>
                      <a:pt x="1098" y="149"/>
                    </a:lnTo>
                    <a:lnTo>
                      <a:pt x="1136" y="145"/>
                    </a:lnTo>
                    <a:lnTo>
                      <a:pt x="1307" y="229"/>
                    </a:lnTo>
                    <a:lnTo>
                      <a:pt x="756" y="337"/>
                    </a:lnTo>
                    <a:lnTo>
                      <a:pt x="754" y="339"/>
                    </a:lnTo>
                    <a:lnTo>
                      <a:pt x="746" y="341"/>
                    </a:lnTo>
                    <a:lnTo>
                      <a:pt x="733" y="344"/>
                    </a:lnTo>
                    <a:lnTo>
                      <a:pt x="718" y="346"/>
                    </a:lnTo>
                    <a:lnTo>
                      <a:pt x="701" y="347"/>
                    </a:lnTo>
                    <a:lnTo>
                      <a:pt x="681" y="344"/>
                    </a:lnTo>
                    <a:lnTo>
                      <a:pt x="663" y="339"/>
                    </a:lnTo>
                    <a:lnTo>
                      <a:pt x="643" y="327"/>
                    </a:lnTo>
                    <a:lnTo>
                      <a:pt x="628" y="318"/>
                    </a:lnTo>
                    <a:lnTo>
                      <a:pt x="602" y="305"/>
                    </a:lnTo>
                    <a:lnTo>
                      <a:pt x="566" y="289"/>
                    </a:lnTo>
                    <a:lnTo>
                      <a:pt x="522" y="271"/>
                    </a:lnTo>
                    <a:lnTo>
                      <a:pt x="473" y="250"/>
                    </a:lnTo>
                    <a:lnTo>
                      <a:pt x="418" y="228"/>
                    </a:lnTo>
                    <a:lnTo>
                      <a:pt x="362" y="206"/>
                    </a:lnTo>
                    <a:lnTo>
                      <a:pt x="303" y="183"/>
                    </a:lnTo>
                    <a:lnTo>
                      <a:pt x="246" y="161"/>
                    </a:lnTo>
                    <a:lnTo>
                      <a:pt x="190" y="139"/>
                    </a:lnTo>
                    <a:lnTo>
                      <a:pt x="140" y="121"/>
                    </a:lnTo>
                    <a:lnTo>
                      <a:pt x="93" y="104"/>
                    </a:lnTo>
                    <a:lnTo>
                      <a:pt x="55" y="89"/>
                    </a:lnTo>
                    <a:lnTo>
                      <a:pt x="25" y="77"/>
                    </a:lnTo>
                    <a:lnTo>
                      <a:pt x="7" y="7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95"/>
              <p:cNvSpPr>
                <a:spLocks/>
              </p:cNvSpPr>
              <p:nvPr/>
            </p:nvSpPr>
            <p:spPr bwMode="auto">
              <a:xfrm>
                <a:off x="2112" y="3120"/>
                <a:ext cx="806" cy="674"/>
              </a:xfrm>
              <a:custGeom>
                <a:avLst/>
                <a:gdLst>
                  <a:gd name="T0" fmla="*/ 282 w 1611"/>
                  <a:gd name="T1" fmla="*/ 0 h 1347"/>
                  <a:gd name="T2" fmla="*/ 245 w 1611"/>
                  <a:gd name="T3" fmla="*/ 17 h 1347"/>
                  <a:gd name="T4" fmla="*/ 0 w 1611"/>
                  <a:gd name="T5" fmla="*/ 1079 h 1347"/>
                  <a:gd name="T6" fmla="*/ 672 w 1611"/>
                  <a:gd name="T7" fmla="*/ 1307 h 1347"/>
                  <a:gd name="T8" fmla="*/ 675 w 1611"/>
                  <a:gd name="T9" fmla="*/ 1310 h 1347"/>
                  <a:gd name="T10" fmla="*/ 683 w 1611"/>
                  <a:gd name="T11" fmla="*/ 1318 h 1347"/>
                  <a:gd name="T12" fmla="*/ 697 w 1611"/>
                  <a:gd name="T13" fmla="*/ 1328 h 1347"/>
                  <a:gd name="T14" fmla="*/ 716 w 1611"/>
                  <a:gd name="T15" fmla="*/ 1338 h 1347"/>
                  <a:gd name="T16" fmla="*/ 739 w 1611"/>
                  <a:gd name="T17" fmla="*/ 1345 h 1347"/>
                  <a:gd name="T18" fmla="*/ 764 w 1611"/>
                  <a:gd name="T19" fmla="*/ 1347 h 1347"/>
                  <a:gd name="T20" fmla="*/ 793 w 1611"/>
                  <a:gd name="T21" fmla="*/ 1342 h 1347"/>
                  <a:gd name="T22" fmla="*/ 824 w 1611"/>
                  <a:gd name="T23" fmla="*/ 1325 h 1347"/>
                  <a:gd name="T24" fmla="*/ 842 w 1611"/>
                  <a:gd name="T25" fmla="*/ 1315 h 1347"/>
                  <a:gd name="T26" fmla="*/ 868 w 1611"/>
                  <a:gd name="T27" fmla="*/ 1304 h 1347"/>
                  <a:gd name="T28" fmla="*/ 896 w 1611"/>
                  <a:gd name="T29" fmla="*/ 1293 h 1347"/>
                  <a:gd name="T30" fmla="*/ 929 w 1611"/>
                  <a:gd name="T31" fmla="*/ 1283 h 1347"/>
                  <a:gd name="T32" fmla="*/ 964 w 1611"/>
                  <a:gd name="T33" fmla="*/ 1272 h 1347"/>
                  <a:gd name="T34" fmla="*/ 1001 w 1611"/>
                  <a:gd name="T35" fmla="*/ 1263 h 1347"/>
                  <a:gd name="T36" fmla="*/ 1039 w 1611"/>
                  <a:gd name="T37" fmla="*/ 1253 h 1347"/>
                  <a:gd name="T38" fmla="*/ 1076 w 1611"/>
                  <a:gd name="T39" fmla="*/ 1245 h 1347"/>
                  <a:gd name="T40" fmla="*/ 1113 w 1611"/>
                  <a:gd name="T41" fmla="*/ 1236 h 1347"/>
                  <a:gd name="T42" fmla="*/ 1148 w 1611"/>
                  <a:gd name="T43" fmla="*/ 1229 h 1347"/>
                  <a:gd name="T44" fmla="*/ 1180 w 1611"/>
                  <a:gd name="T45" fmla="*/ 1222 h 1347"/>
                  <a:gd name="T46" fmla="*/ 1209 w 1611"/>
                  <a:gd name="T47" fmla="*/ 1216 h 1347"/>
                  <a:gd name="T48" fmla="*/ 1232 w 1611"/>
                  <a:gd name="T49" fmla="*/ 1211 h 1347"/>
                  <a:gd name="T50" fmla="*/ 1250 w 1611"/>
                  <a:gd name="T51" fmla="*/ 1208 h 1347"/>
                  <a:gd name="T52" fmla="*/ 1262 w 1611"/>
                  <a:gd name="T53" fmla="*/ 1207 h 1347"/>
                  <a:gd name="T54" fmla="*/ 1265 w 1611"/>
                  <a:gd name="T55" fmla="*/ 1206 h 1347"/>
                  <a:gd name="T56" fmla="*/ 1611 w 1611"/>
                  <a:gd name="T57" fmla="*/ 160 h 1347"/>
                  <a:gd name="T58" fmla="*/ 1098 w 1611"/>
                  <a:gd name="T59" fmla="*/ 265 h 1347"/>
                  <a:gd name="T60" fmla="*/ 1097 w 1611"/>
                  <a:gd name="T61" fmla="*/ 265 h 1347"/>
                  <a:gd name="T62" fmla="*/ 1094 w 1611"/>
                  <a:gd name="T63" fmla="*/ 267 h 1347"/>
                  <a:gd name="T64" fmla="*/ 1088 w 1611"/>
                  <a:gd name="T65" fmla="*/ 268 h 1347"/>
                  <a:gd name="T66" fmla="*/ 1081 w 1611"/>
                  <a:gd name="T67" fmla="*/ 270 h 1347"/>
                  <a:gd name="T68" fmla="*/ 1070 w 1611"/>
                  <a:gd name="T69" fmla="*/ 274 h 1347"/>
                  <a:gd name="T70" fmla="*/ 1060 w 1611"/>
                  <a:gd name="T71" fmla="*/ 276 h 1347"/>
                  <a:gd name="T72" fmla="*/ 1047 w 1611"/>
                  <a:gd name="T73" fmla="*/ 278 h 1347"/>
                  <a:gd name="T74" fmla="*/ 1034 w 1611"/>
                  <a:gd name="T75" fmla="*/ 280 h 1347"/>
                  <a:gd name="T76" fmla="*/ 1017 w 1611"/>
                  <a:gd name="T77" fmla="*/ 281 h 1347"/>
                  <a:gd name="T78" fmla="*/ 1001 w 1611"/>
                  <a:gd name="T79" fmla="*/ 281 h 1347"/>
                  <a:gd name="T80" fmla="*/ 984 w 1611"/>
                  <a:gd name="T81" fmla="*/ 280 h 1347"/>
                  <a:gd name="T82" fmla="*/ 967 w 1611"/>
                  <a:gd name="T83" fmla="*/ 276 h 1347"/>
                  <a:gd name="T84" fmla="*/ 947 w 1611"/>
                  <a:gd name="T85" fmla="*/ 271 h 1347"/>
                  <a:gd name="T86" fmla="*/ 929 w 1611"/>
                  <a:gd name="T87" fmla="*/ 265 h 1347"/>
                  <a:gd name="T88" fmla="*/ 909 w 1611"/>
                  <a:gd name="T89" fmla="*/ 257 h 1347"/>
                  <a:gd name="T90" fmla="*/ 890 w 1611"/>
                  <a:gd name="T91" fmla="*/ 245 h 1347"/>
                  <a:gd name="T92" fmla="*/ 282 w 1611"/>
                  <a:gd name="T93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1" h="1347">
                    <a:moveTo>
                      <a:pt x="282" y="0"/>
                    </a:moveTo>
                    <a:lnTo>
                      <a:pt x="245" y="17"/>
                    </a:lnTo>
                    <a:lnTo>
                      <a:pt x="0" y="1079"/>
                    </a:lnTo>
                    <a:lnTo>
                      <a:pt x="672" y="1307"/>
                    </a:lnTo>
                    <a:lnTo>
                      <a:pt x="675" y="1310"/>
                    </a:lnTo>
                    <a:lnTo>
                      <a:pt x="683" y="1318"/>
                    </a:lnTo>
                    <a:lnTo>
                      <a:pt x="697" y="1328"/>
                    </a:lnTo>
                    <a:lnTo>
                      <a:pt x="716" y="1338"/>
                    </a:lnTo>
                    <a:lnTo>
                      <a:pt x="739" y="1345"/>
                    </a:lnTo>
                    <a:lnTo>
                      <a:pt x="764" y="1347"/>
                    </a:lnTo>
                    <a:lnTo>
                      <a:pt x="793" y="1342"/>
                    </a:lnTo>
                    <a:lnTo>
                      <a:pt x="824" y="1325"/>
                    </a:lnTo>
                    <a:lnTo>
                      <a:pt x="842" y="1315"/>
                    </a:lnTo>
                    <a:lnTo>
                      <a:pt x="868" y="1304"/>
                    </a:lnTo>
                    <a:lnTo>
                      <a:pt x="896" y="1293"/>
                    </a:lnTo>
                    <a:lnTo>
                      <a:pt x="929" y="1283"/>
                    </a:lnTo>
                    <a:lnTo>
                      <a:pt x="964" y="1272"/>
                    </a:lnTo>
                    <a:lnTo>
                      <a:pt x="1001" y="1263"/>
                    </a:lnTo>
                    <a:lnTo>
                      <a:pt x="1039" y="1253"/>
                    </a:lnTo>
                    <a:lnTo>
                      <a:pt x="1076" y="1245"/>
                    </a:lnTo>
                    <a:lnTo>
                      <a:pt x="1113" y="1236"/>
                    </a:lnTo>
                    <a:lnTo>
                      <a:pt x="1148" y="1229"/>
                    </a:lnTo>
                    <a:lnTo>
                      <a:pt x="1180" y="1222"/>
                    </a:lnTo>
                    <a:lnTo>
                      <a:pt x="1209" y="1216"/>
                    </a:lnTo>
                    <a:lnTo>
                      <a:pt x="1232" y="1211"/>
                    </a:lnTo>
                    <a:lnTo>
                      <a:pt x="1250" y="1208"/>
                    </a:lnTo>
                    <a:lnTo>
                      <a:pt x="1262" y="1207"/>
                    </a:lnTo>
                    <a:lnTo>
                      <a:pt x="1265" y="1206"/>
                    </a:lnTo>
                    <a:lnTo>
                      <a:pt x="1611" y="160"/>
                    </a:lnTo>
                    <a:lnTo>
                      <a:pt x="1098" y="265"/>
                    </a:lnTo>
                    <a:lnTo>
                      <a:pt x="1097" y="265"/>
                    </a:lnTo>
                    <a:lnTo>
                      <a:pt x="1094" y="267"/>
                    </a:lnTo>
                    <a:lnTo>
                      <a:pt x="1088" y="268"/>
                    </a:lnTo>
                    <a:lnTo>
                      <a:pt x="1081" y="270"/>
                    </a:lnTo>
                    <a:lnTo>
                      <a:pt x="1070" y="274"/>
                    </a:lnTo>
                    <a:lnTo>
                      <a:pt x="1060" y="276"/>
                    </a:lnTo>
                    <a:lnTo>
                      <a:pt x="1047" y="278"/>
                    </a:lnTo>
                    <a:lnTo>
                      <a:pt x="1034" y="280"/>
                    </a:lnTo>
                    <a:lnTo>
                      <a:pt x="1017" y="281"/>
                    </a:lnTo>
                    <a:lnTo>
                      <a:pt x="1001" y="281"/>
                    </a:lnTo>
                    <a:lnTo>
                      <a:pt x="984" y="280"/>
                    </a:lnTo>
                    <a:lnTo>
                      <a:pt x="967" y="276"/>
                    </a:lnTo>
                    <a:lnTo>
                      <a:pt x="947" y="271"/>
                    </a:lnTo>
                    <a:lnTo>
                      <a:pt x="929" y="265"/>
                    </a:lnTo>
                    <a:lnTo>
                      <a:pt x="909" y="257"/>
                    </a:lnTo>
                    <a:lnTo>
                      <a:pt x="890" y="24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96"/>
              <p:cNvSpPr>
                <a:spLocks/>
              </p:cNvSpPr>
              <p:nvPr/>
            </p:nvSpPr>
            <p:spPr bwMode="auto">
              <a:xfrm>
                <a:off x="2528" y="3235"/>
                <a:ext cx="155" cy="525"/>
              </a:xfrm>
              <a:custGeom>
                <a:avLst/>
                <a:gdLst>
                  <a:gd name="T0" fmla="*/ 266 w 311"/>
                  <a:gd name="T1" fmla="*/ 10 h 1048"/>
                  <a:gd name="T2" fmla="*/ 0 w 311"/>
                  <a:gd name="T3" fmla="*/ 1048 h 1048"/>
                  <a:gd name="T4" fmla="*/ 34 w 311"/>
                  <a:gd name="T5" fmla="*/ 1034 h 1048"/>
                  <a:gd name="T6" fmla="*/ 311 w 311"/>
                  <a:gd name="T7" fmla="*/ 0 h 1048"/>
                  <a:gd name="T8" fmla="*/ 266 w 311"/>
                  <a:gd name="T9" fmla="*/ 1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1048">
                    <a:moveTo>
                      <a:pt x="266" y="10"/>
                    </a:moveTo>
                    <a:lnTo>
                      <a:pt x="0" y="1048"/>
                    </a:lnTo>
                    <a:lnTo>
                      <a:pt x="34" y="1034"/>
                    </a:lnTo>
                    <a:lnTo>
                      <a:pt x="311" y="0"/>
                    </a:lnTo>
                    <a:lnTo>
                      <a:pt x="266" y="10"/>
                    </a:lnTo>
                    <a:close/>
                  </a:path>
                </a:pathLst>
              </a:custGeom>
              <a:solidFill>
                <a:srgbClr val="0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97"/>
              <p:cNvSpPr>
                <a:spLocks/>
              </p:cNvSpPr>
              <p:nvPr/>
            </p:nvSpPr>
            <p:spPr bwMode="auto">
              <a:xfrm>
                <a:off x="2429" y="3238"/>
                <a:ext cx="142" cy="513"/>
              </a:xfrm>
              <a:custGeom>
                <a:avLst/>
                <a:gdLst>
                  <a:gd name="T0" fmla="*/ 248 w 285"/>
                  <a:gd name="T1" fmla="*/ 0 h 1025"/>
                  <a:gd name="T2" fmla="*/ 0 w 285"/>
                  <a:gd name="T3" fmla="*/ 1017 h 1025"/>
                  <a:gd name="T4" fmla="*/ 36 w 285"/>
                  <a:gd name="T5" fmla="*/ 1025 h 1025"/>
                  <a:gd name="T6" fmla="*/ 285 w 285"/>
                  <a:gd name="T7" fmla="*/ 9 h 1025"/>
                  <a:gd name="T8" fmla="*/ 248 w 285"/>
                  <a:gd name="T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1025">
                    <a:moveTo>
                      <a:pt x="248" y="0"/>
                    </a:moveTo>
                    <a:lnTo>
                      <a:pt x="0" y="1017"/>
                    </a:lnTo>
                    <a:lnTo>
                      <a:pt x="36" y="1025"/>
                    </a:lnTo>
                    <a:lnTo>
                      <a:pt x="285" y="9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0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598"/>
              <p:cNvSpPr>
                <a:spLocks/>
              </p:cNvSpPr>
              <p:nvPr/>
            </p:nvSpPr>
            <p:spPr bwMode="auto">
              <a:xfrm>
                <a:off x="2628" y="3240"/>
                <a:ext cx="81" cy="536"/>
              </a:xfrm>
              <a:custGeom>
                <a:avLst/>
                <a:gdLst>
                  <a:gd name="T0" fmla="*/ 0 w 162"/>
                  <a:gd name="T1" fmla="*/ 0 h 1074"/>
                  <a:gd name="T2" fmla="*/ 2 w 162"/>
                  <a:gd name="T3" fmla="*/ 1 h 1074"/>
                  <a:gd name="T4" fmla="*/ 9 w 162"/>
                  <a:gd name="T5" fmla="*/ 3 h 1074"/>
                  <a:gd name="T6" fmla="*/ 20 w 162"/>
                  <a:gd name="T7" fmla="*/ 9 h 1074"/>
                  <a:gd name="T8" fmla="*/ 34 w 162"/>
                  <a:gd name="T9" fmla="*/ 17 h 1074"/>
                  <a:gd name="T10" fmla="*/ 50 w 162"/>
                  <a:gd name="T11" fmla="*/ 28 h 1074"/>
                  <a:gd name="T12" fmla="*/ 68 w 162"/>
                  <a:gd name="T13" fmla="*/ 42 h 1074"/>
                  <a:gd name="T14" fmla="*/ 86 w 162"/>
                  <a:gd name="T15" fmla="*/ 58 h 1074"/>
                  <a:gd name="T16" fmla="*/ 105 w 162"/>
                  <a:gd name="T17" fmla="*/ 78 h 1074"/>
                  <a:gd name="T18" fmla="*/ 121 w 162"/>
                  <a:gd name="T19" fmla="*/ 101 h 1074"/>
                  <a:gd name="T20" fmla="*/ 136 w 162"/>
                  <a:gd name="T21" fmla="*/ 129 h 1074"/>
                  <a:gd name="T22" fmla="*/ 148 w 162"/>
                  <a:gd name="T23" fmla="*/ 161 h 1074"/>
                  <a:gd name="T24" fmla="*/ 158 w 162"/>
                  <a:gd name="T25" fmla="*/ 197 h 1074"/>
                  <a:gd name="T26" fmla="*/ 162 w 162"/>
                  <a:gd name="T27" fmla="*/ 238 h 1074"/>
                  <a:gd name="T28" fmla="*/ 162 w 162"/>
                  <a:gd name="T29" fmla="*/ 283 h 1074"/>
                  <a:gd name="T30" fmla="*/ 156 w 162"/>
                  <a:gd name="T31" fmla="*/ 334 h 1074"/>
                  <a:gd name="T32" fmla="*/ 144 w 162"/>
                  <a:gd name="T33" fmla="*/ 389 h 1074"/>
                  <a:gd name="T34" fmla="*/ 115 w 162"/>
                  <a:gd name="T35" fmla="*/ 506 h 1074"/>
                  <a:gd name="T36" fmla="*/ 94 w 162"/>
                  <a:gd name="T37" fmla="*/ 619 h 1074"/>
                  <a:gd name="T38" fmla="*/ 80 w 162"/>
                  <a:gd name="T39" fmla="*/ 726 h 1074"/>
                  <a:gd name="T40" fmla="*/ 72 w 162"/>
                  <a:gd name="T41" fmla="*/ 824 h 1074"/>
                  <a:gd name="T42" fmla="*/ 71 w 162"/>
                  <a:gd name="T43" fmla="*/ 910 h 1074"/>
                  <a:gd name="T44" fmla="*/ 76 w 162"/>
                  <a:gd name="T45" fmla="*/ 983 h 1074"/>
                  <a:gd name="T46" fmla="*/ 85 w 162"/>
                  <a:gd name="T47" fmla="*/ 1038 h 1074"/>
                  <a:gd name="T48" fmla="*/ 99 w 162"/>
                  <a:gd name="T49" fmla="*/ 1074 h 1074"/>
                  <a:gd name="T50" fmla="*/ 124 w 162"/>
                  <a:gd name="T51" fmla="*/ 1044 h 1074"/>
                  <a:gd name="T52" fmla="*/ 121 w 162"/>
                  <a:gd name="T53" fmla="*/ 1030 h 1074"/>
                  <a:gd name="T54" fmla="*/ 113 w 162"/>
                  <a:gd name="T55" fmla="*/ 993 h 1074"/>
                  <a:gd name="T56" fmla="*/ 101 w 162"/>
                  <a:gd name="T57" fmla="*/ 936 h 1074"/>
                  <a:gd name="T58" fmla="*/ 90 w 162"/>
                  <a:gd name="T59" fmla="*/ 866 h 1074"/>
                  <a:gd name="T60" fmla="*/ 80 w 162"/>
                  <a:gd name="T61" fmla="*/ 788 h 1074"/>
                  <a:gd name="T62" fmla="*/ 76 w 162"/>
                  <a:gd name="T63" fmla="*/ 706 h 1074"/>
                  <a:gd name="T64" fmla="*/ 78 w 162"/>
                  <a:gd name="T65" fmla="*/ 625 h 1074"/>
                  <a:gd name="T66" fmla="*/ 90 w 162"/>
                  <a:gd name="T67" fmla="*/ 553 h 1074"/>
                  <a:gd name="T68" fmla="*/ 98 w 162"/>
                  <a:gd name="T69" fmla="*/ 518 h 1074"/>
                  <a:gd name="T70" fmla="*/ 107 w 162"/>
                  <a:gd name="T71" fmla="*/ 483 h 1074"/>
                  <a:gd name="T72" fmla="*/ 115 w 162"/>
                  <a:gd name="T73" fmla="*/ 446 h 1074"/>
                  <a:gd name="T74" fmla="*/ 122 w 162"/>
                  <a:gd name="T75" fmla="*/ 409 h 1074"/>
                  <a:gd name="T76" fmla="*/ 129 w 162"/>
                  <a:gd name="T77" fmla="*/ 371 h 1074"/>
                  <a:gd name="T78" fmla="*/ 133 w 162"/>
                  <a:gd name="T79" fmla="*/ 333 h 1074"/>
                  <a:gd name="T80" fmla="*/ 136 w 162"/>
                  <a:gd name="T81" fmla="*/ 295 h 1074"/>
                  <a:gd name="T82" fmla="*/ 136 w 162"/>
                  <a:gd name="T83" fmla="*/ 257 h 1074"/>
                  <a:gd name="T84" fmla="*/ 132 w 162"/>
                  <a:gd name="T85" fmla="*/ 220 h 1074"/>
                  <a:gd name="T86" fmla="*/ 126 w 162"/>
                  <a:gd name="T87" fmla="*/ 184 h 1074"/>
                  <a:gd name="T88" fmla="*/ 117 w 162"/>
                  <a:gd name="T89" fmla="*/ 149 h 1074"/>
                  <a:gd name="T90" fmla="*/ 103 w 162"/>
                  <a:gd name="T91" fmla="*/ 115 h 1074"/>
                  <a:gd name="T92" fmla="*/ 85 w 162"/>
                  <a:gd name="T93" fmla="*/ 83 h 1074"/>
                  <a:gd name="T94" fmla="*/ 62 w 162"/>
                  <a:gd name="T95" fmla="*/ 53 h 1074"/>
                  <a:gd name="T96" fmla="*/ 33 w 162"/>
                  <a:gd name="T97" fmla="*/ 25 h 1074"/>
                  <a:gd name="T98" fmla="*/ 0 w 162"/>
                  <a:gd name="T99" fmla="*/ 0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074">
                    <a:moveTo>
                      <a:pt x="0" y="0"/>
                    </a:moveTo>
                    <a:lnTo>
                      <a:pt x="2" y="1"/>
                    </a:lnTo>
                    <a:lnTo>
                      <a:pt x="9" y="3"/>
                    </a:lnTo>
                    <a:lnTo>
                      <a:pt x="20" y="9"/>
                    </a:lnTo>
                    <a:lnTo>
                      <a:pt x="34" y="17"/>
                    </a:lnTo>
                    <a:lnTo>
                      <a:pt x="50" y="28"/>
                    </a:lnTo>
                    <a:lnTo>
                      <a:pt x="68" y="42"/>
                    </a:lnTo>
                    <a:lnTo>
                      <a:pt x="86" y="58"/>
                    </a:lnTo>
                    <a:lnTo>
                      <a:pt x="105" y="78"/>
                    </a:lnTo>
                    <a:lnTo>
                      <a:pt x="121" y="101"/>
                    </a:lnTo>
                    <a:lnTo>
                      <a:pt x="136" y="129"/>
                    </a:lnTo>
                    <a:lnTo>
                      <a:pt x="148" y="161"/>
                    </a:lnTo>
                    <a:lnTo>
                      <a:pt x="158" y="197"/>
                    </a:lnTo>
                    <a:lnTo>
                      <a:pt x="162" y="238"/>
                    </a:lnTo>
                    <a:lnTo>
                      <a:pt x="162" y="283"/>
                    </a:lnTo>
                    <a:lnTo>
                      <a:pt x="156" y="334"/>
                    </a:lnTo>
                    <a:lnTo>
                      <a:pt x="144" y="389"/>
                    </a:lnTo>
                    <a:lnTo>
                      <a:pt x="115" y="506"/>
                    </a:lnTo>
                    <a:lnTo>
                      <a:pt x="94" y="619"/>
                    </a:lnTo>
                    <a:lnTo>
                      <a:pt x="80" y="726"/>
                    </a:lnTo>
                    <a:lnTo>
                      <a:pt x="72" y="824"/>
                    </a:lnTo>
                    <a:lnTo>
                      <a:pt x="71" y="910"/>
                    </a:lnTo>
                    <a:lnTo>
                      <a:pt x="76" y="983"/>
                    </a:lnTo>
                    <a:lnTo>
                      <a:pt x="85" y="1038"/>
                    </a:lnTo>
                    <a:lnTo>
                      <a:pt x="99" y="1074"/>
                    </a:lnTo>
                    <a:lnTo>
                      <a:pt x="124" y="1044"/>
                    </a:lnTo>
                    <a:lnTo>
                      <a:pt x="121" y="1030"/>
                    </a:lnTo>
                    <a:lnTo>
                      <a:pt x="113" y="993"/>
                    </a:lnTo>
                    <a:lnTo>
                      <a:pt x="101" y="936"/>
                    </a:lnTo>
                    <a:lnTo>
                      <a:pt x="90" y="866"/>
                    </a:lnTo>
                    <a:lnTo>
                      <a:pt x="80" y="788"/>
                    </a:lnTo>
                    <a:lnTo>
                      <a:pt x="76" y="706"/>
                    </a:lnTo>
                    <a:lnTo>
                      <a:pt x="78" y="625"/>
                    </a:lnTo>
                    <a:lnTo>
                      <a:pt x="90" y="553"/>
                    </a:lnTo>
                    <a:lnTo>
                      <a:pt x="98" y="518"/>
                    </a:lnTo>
                    <a:lnTo>
                      <a:pt x="107" y="483"/>
                    </a:lnTo>
                    <a:lnTo>
                      <a:pt x="115" y="446"/>
                    </a:lnTo>
                    <a:lnTo>
                      <a:pt x="122" y="409"/>
                    </a:lnTo>
                    <a:lnTo>
                      <a:pt x="129" y="371"/>
                    </a:lnTo>
                    <a:lnTo>
                      <a:pt x="133" y="333"/>
                    </a:lnTo>
                    <a:lnTo>
                      <a:pt x="136" y="295"/>
                    </a:lnTo>
                    <a:lnTo>
                      <a:pt x="136" y="257"/>
                    </a:lnTo>
                    <a:lnTo>
                      <a:pt x="132" y="220"/>
                    </a:lnTo>
                    <a:lnTo>
                      <a:pt x="126" y="184"/>
                    </a:lnTo>
                    <a:lnTo>
                      <a:pt x="117" y="149"/>
                    </a:lnTo>
                    <a:lnTo>
                      <a:pt x="103" y="115"/>
                    </a:lnTo>
                    <a:lnTo>
                      <a:pt x="85" y="83"/>
                    </a:lnTo>
                    <a:lnTo>
                      <a:pt x="62" y="53"/>
                    </a:lnTo>
                    <a:lnTo>
                      <a:pt x="33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599"/>
              <p:cNvSpPr>
                <a:spLocks/>
              </p:cNvSpPr>
              <p:nvPr/>
            </p:nvSpPr>
            <p:spPr bwMode="auto">
              <a:xfrm>
                <a:off x="2236" y="3104"/>
                <a:ext cx="684" cy="155"/>
              </a:xfrm>
              <a:custGeom>
                <a:avLst/>
                <a:gdLst>
                  <a:gd name="T0" fmla="*/ 0 w 1368"/>
                  <a:gd name="T1" fmla="*/ 19 h 311"/>
                  <a:gd name="T2" fmla="*/ 640 w 1368"/>
                  <a:gd name="T3" fmla="*/ 267 h 311"/>
                  <a:gd name="T4" fmla="*/ 635 w 1368"/>
                  <a:gd name="T5" fmla="*/ 264 h 311"/>
                  <a:gd name="T6" fmla="*/ 636 w 1368"/>
                  <a:gd name="T7" fmla="*/ 265 h 311"/>
                  <a:gd name="T8" fmla="*/ 641 w 1368"/>
                  <a:gd name="T9" fmla="*/ 269 h 311"/>
                  <a:gd name="T10" fmla="*/ 648 w 1368"/>
                  <a:gd name="T11" fmla="*/ 273 h 311"/>
                  <a:gd name="T12" fmla="*/ 658 w 1368"/>
                  <a:gd name="T13" fmla="*/ 279 h 311"/>
                  <a:gd name="T14" fmla="*/ 670 w 1368"/>
                  <a:gd name="T15" fmla="*/ 285 h 311"/>
                  <a:gd name="T16" fmla="*/ 682 w 1368"/>
                  <a:gd name="T17" fmla="*/ 292 h 311"/>
                  <a:gd name="T18" fmla="*/ 698 w 1368"/>
                  <a:gd name="T19" fmla="*/ 297 h 311"/>
                  <a:gd name="T20" fmla="*/ 715 w 1368"/>
                  <a:gd name="T21" fmla="*/ 303 h 311"/>
                  <a:gd name="T22" fmla="*/ 733 w 1368"/>
                  <a:gd name="T23" fmla="*/ 308 h 311"/>
                  <a:gd name="T24" fmla="*/ 753 w 1368"/>
                  <a:gd name="T25" fmla="*/ 310 h 311"/>
                  <a:gd name="T26" fmla="*/ 773 w 1368"/>
                  <a:gd name="T27" fmla="*/ 311 h 311"/>
                  <a:gd name="T28" fmla="*/ 795 w 1368"/>
                  <a:gd name="T29" fmla="*/ 310 h 311"/>
                  <a:gd name="T30" fmla="*/ 817 w 1368"/>
                  <a:gd name="T31" fmla="*/ 307 h 311"/>
                  <a:gd name="T32" fmla="*/ 839 w 1368"/>
                  <a:gd name="T33" fmla="*/ 300 h 311"/>
                  <a:gd name="T34" fmla="*/ 861 w 1368"/>
                  <a:gd name="T35" fmla="*/ 289 h 311"/>
                  <a:gd name="T36" fmla="*/ 884 w 1368"/>
                  <a:gd name="T37" fmla="*/ 274 h 311"/>
                  <a:gd name="T38" fmla="*/ 876 w 1368"/>
                  <a:gd name="T39" fmla="*/ 278 h 311"/>
                  <a:gd name="T40" fmla="*/ 1368 w 1368"/>
                  <a:gd name="T41" fmla="*/ 164 h 311"/>
                  <a:gd name="T42" fmla="*/ 1322 w 1368"/>
                  <a:gd name="T43" fmla="*/ 156 h 311"/>
                  <a:gd name="T44" fmla="*/ 859 w 1368"/>
                  <a:gd name="T45" fmla="*/ 259 h 311"/>
                  <a:gd name="T46" fmla="*/ 840 w 1368"/>
                  <a:gd name="T47" fmla="*/ 271 h 311"/>
                  <a:gd name="T48" fmla="*/ 822 w 1368"/>
                  <a:gd name="T49" fmla="*/ 279 h 311"/>
                  <a:gd name="T50" fmla="*/ 803 w 1368"/>
                  <a:gd name="T51" fmla="*/ 285 h 311"/>
                  <a:gd name="T52" fmla="*/ 785 w 1368"/>
                  <a:gd name="T53" fmla="*/ 288 h 311"/>
                  <a:gd name="T54" fmla="*/ 768 w 1368"/>
                  <a:gd name="T55" fmla="*/ 289 h 311"/>
                  <a:gd name="T56" fmla="*/ 750 w 1368"/>
                  <a:gd name="T57" fmla="*/ 288 h 311"/>
                  <a:gd name="T58" fmla="*/ 734 w 1368"/>
                  <a:gd name="T59" fmla="*/ 286 h 311"/>
                  <a:gd name="T60" fmla="*/ 718 w 1368"/>
                  <a:gd name="T61" fmla="*/ 281 h 311"/>
                  <a:gd name="T62" fmla="*/ 703 w 1368"/>
                  <a:gd name="T63" fmla="*/ 278 h 311"/>
                  <a:gd name="T64" fmla="*/ 690 w 1368"/>
                  <a:gd name="T65" fmla="*/ 272 h 311"/>
                  <a:gd name="T66" fmla="*/ 679 w 1368"/>
                  <a:gd name="T67" fmla="*/ 267 h 311"/>
                  <a:gd name="T68" fmla="*/ 668 w 1368"/>
                  <a:gd name="T69" fmla="*/ 262 h 311"/>
                  <a:gd name="T70" fmla="*/ 659 w 1368"/>
                  <a:gd name="T71" fmla="*/ 257 h 311"/>
                  <a:gd name="T72" fmla="*/ 653 w 1368"/>
                  <a:gd name="T73" fmla="*/ 254 h 311"/>
                  <a:gd name="T74" fmla="*/ 649 w 1368"/>
                  <a:gd name="T75" fmla="*/ 250 h 311"/>
                  <a:gd name="T76" fmla="*/ 647 w 1368"/>
                  <a:gd name="T77" fmla="*/ 249 h 311"/>
                  <a:gd name="T78" fmla="*/ 40 w 1368"/>
                  <a:gd name="T79" fmla="*/ 0 h 311"/>
                  <a:gd name="T80" fmla="*/ 0 w 1368"/>
                  <a:gd name="T81" fmla="*/ 19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68" h="311">
                    <a:moveTo>
                      <a:pt x="0" y="19"/>
                    </a:moveTo>
                    <a:lnTo>
                      <a:pt x="640" y="267"/>
                    </a:lnTo>
                    <a:lnTo>
                      <a:pt x="635" y="264"/>
                    </a:lnTo>
                    <a:lnTo>
                      <a:pt x="636" y="265"/>
                    </a:lnTo>
                    <a:lnTo>
                      <a:pt x="641" y="269"/>
                    </a:lnTo>
                    <a:lnTo>
                      <a:pt x="648" y="273"/>
                    </a:lnTo>
                    <a:lnTo>
                      <a:pt x="658" y="279"/>
                    </a:lnTo>
                    <a:lnTo>
                      <a:pt x="670" y="285"/>
                    </a:lnTo>
                    <a:lnTo>
                      <a:pt x="682" y="292"/>
                    </a:lnTo>
                    <a:lnTo>
                      <a:pt x="698" y="297"/>
                    </a:lnTo>
                    <a:lnTo>
                      <a:pt x="715" y="303"/>
                    </a:lnTo>
                    <a:lnTo>
                      <a:pt x="733" y="308"/>
                    </a:lnTo>
                    <a:lnTo>
                      <a:pt x="753" y="310"/>
                    </a:lnTo>
                    <a:lnTo>
                      <a:pt x="773" y="311"/>
                    </a:lnTo>
                    <a:lnTo>
                      <a:pt x="795" y="310"/>
                    </a:lnTo>
                    <a:lnTo>
                      <a:pt x="817" y="307"/>
                    </a:lnTo>
                    <a:lnTo>
                      <a:pt x="839" y="300"/>
                    </a:lnTo>
                    <a:lnTo>
                      <a:pt x="861" y="289"/>
                    </a:lnTo>
                    <a:lnTo>
                      <a:pt x="884" y="274"/>
                    </a:lnTo>
                    <a:lnTo>
                      <a:pt x="876" y="278"/>
                    </a:lnTo>
                    <a:lnTo>
                      <a:pt x="1368" y="164"/>
                    </a:lnTo>
                    <a:lnTo>
                      <a:pt x="1322" y="156"/>
                    </a:lnTo>
                    <a:lnTo>
                      <a:pt x="859" y="259"/>
                    </a:lnTo>
                    <a:lnTo>
                      <a:pt x="840" y="271"/>
                    </a:lnTo>
                    <a:lnTo>
                      <a:pt x="822" y="279"/>
                    </a:lnTo>
                    <a:lnTo>
                      <a:pt x="803" y="285"/>
                    </a:lnTo>
                    <a:lnTo>
                      <a:pt x="785" y="288"/>
                    </a:lnTo>
                    <a:lnTo>
                      <a:pt x="768" y="289"/>
                    </a:lnTo>
                    <a:lnTo>
                      <a:pt x="750" y="288"/>
                    </a:lnTo>
                    <a:lnTo>
                      <a:pt x="734" y="286"/>
                    </a:lnTo>
                    <a:lnTo>
                      <a:pt x="718" y="281"/>
                    </a:lnTo>
                    <a:lnTo>
                      <a:pt x="703" y="278"/>
                    </a:lnTo>
                    <a:lnTo>
                      <a:pt x="690" y="272"/>
                    </a:lnTo>
                    <a:lnTo>
                      <a:pt x="679" y="267"/>
                    </a:lnTo>
                    <a:lnTo>
                      <a:pt x="668" y="262"/>
                    </a:lnTo>
                    <a:lnTo>
                      <a:pt x="659" y="257"/>
                    </a:lnTo>
                    <a:lnTo>
                      <a:pt x="653" y="254"/>
                    </a:lnTo>
                    <a:lnTo>
                      <a:pt x="649" y="250"/>
                    </a:lnTo>
                    <a:lnTo>
                      <a:pt x="647" y="249"/>
                    </a:lnTo>
                    <a:lnTo>
                      <a:pt x="4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93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600"/>
              <p:cNvSpPr>
                <a:spLocks/>
              </p:cNvSpPr>
              <p:nvPr/>
            </p:nvSpPr>
            <p:spPr bwMode="auto">
              <a:xfrm>
                <a:off x="2760" y="3348"/>
                <a:ext cx="113" cy="128"/>
              </a:xfrm>
              <a:custGeom>
                <a:avLst/>
                <a:gdLst>
                  <a:gd name="T0" fmla="*/ 211 w 226"/>
                  <a:gd name="T1" fmla="*/ 0 h 256"/>
                  <a:gd name="T2" fmla="*/ 213 w 226"/>
                  <a:gd name="T3" fmla="*/ 5 h 256"/>
                  <a:gd name="T4" fmla="*/ 218 w 226"/>
                  <a:gd name="T5" fmla="*/ 19 h 256"/>
                  <a:gd name="T6" fmla="*/ 222 w 226"/>
                  <a:gd name="T7" fmla="*/ 39 h 256"/>
                  <a:gd name="T8" fmla="*/ 226 w 226"/>
                  <a:gd name="T9" fmla="*/ 63 h 256"/>
                  <a:gd name="T10" fmla="*/ 223 w 226"/>
                  <a:gd name="T11" fmla="*/ 88 h 256"/>
                  <a:gd name="T12" fmla="*/ 214 w 226"/>
                  <a:gd name="T13" fmla="*/ 114 h 256"/>
                  <a:gd name="T14" fmla="*/ 195 w 226"/>
                  <a:gd name="T15" fmla="*/ 134 h 256"/>
                  <a:gd name="T16" fmla="*/ 163 w 226"/>
                  <a:gd name="T17" fmla="*/ 149 h 256"/>
                  <a:gd name="T18" fmla="*/ 128 w 226"/>
                  <a:gd name="T19" fmla="*/ 162 h 256"/>
                  <a:gd name="T20" fmla="*/ 95 w 226"/>
                  <a:gd name="T21" fmla="*/ 178 h 256"/>
                  <a:gd name="T22" fmla="*/ 68 w 226"/>
                  <a:gd name="T23" fmla="*/ 197 h 256"/>
                  <a:gd name="T24" fmla="*/ 45 w 226"/>
                  <a:gd name="T25" fmla="*/ 214 h 256"/>
                  <a:gd name="T26" fmla="*/ 26 w 226"/>
                  <a:gd name="T27" fmla="*/ 230 h 256"/>
                  <a:gd name="T28" fmla="*/ 14 w 226"/>
                  <a:gd name="T29" fmla="*/ 244 h 256"/>
                  <a:gd name="T30" fmla="*/ 4 w 226"/>
                  <a:gd name="T31" fmla="*/ 253 h 256"/>
                  <a:gd name="T32" fmla="*/ 2 w 226"/>
                  <a:gd name="T33" fmla="*/ 256 h 256"/>
                  <a:gd name="T34" fmla="*/ 1 w 226"/>
                  <a:gd name="T35" fmla="*/ 252 h 256"/>
                  <a:gd name="T36" fmla="*/ 0 w 226"/>
                  <a:gd name="T37" fmla="*/ 240 h 256"/>
                  <a:gd name="T38" fmla="*/ 0 w 226"/>
                  <a:gd name="T39" fmla="*/ 224 h 256"/>
                  <a:gd name="T40" fmla="*/ 2 w 226"/>
                  <a:gd name="T41" fmla="*/ 202 h 256"/>
                  <a:gd name="T42" fmla="*/ 9 w 226"/>
                  <a:gd name="T43" fmla="*/ 179 h 256"/>
                  <a:gd name="T44" fmla="*/ 22 w 226"/>
                  <a:gd name="T45" fmla="*/ 156 h 256"/>
                  <a:gd name="T46" fmla="*/ 44 w 226"/>
                  <a:gd name="T47" fmla="*/ 133 h 256"/>
                  <a:gd name="T48" fmla="*/ 74 w 226"/>
                  <a:gd name="T49" fmla="*/ 114 h 256"/>
                  <a:gd name="T50" fmla="*/ 107 w 226"/>
                  <a:gd name="T51" fmla="*/ 96 h 256"/>
                  <a:gd name="T52" fmla="*/ 133 w 226"/>
                  <a:gd name="T53" fmla="*/ 81 h 256"/>
                  <a:gd name="T54" fmla="*/ 155 w 226"/>
                  <a:gd name="T55" fmla="*/ 68 h 256"/>
                  <a:gd name="T56" fmla="*/ 174 w 226"/>
                  <a:gd name="T57" fmla="*/ 55 h 256"/>
                  <a:gd name="T58" fmla="*/ 188 w 226"/>
                  <a:gd name="T59" fmla="*/ 42 h 256"/>
                  <a:gd name="T60" fmla="*/ 198 w 226"/>
                  <a:gd name="T61" fmla="*/ 28 h 256"/>
                  <a:gd name="T62" fmla="*/ 205 w 226"/>
                  <a:gd name="T63" fmla="*/ 15 h 256"/>
                  <a:gd name="T64" fmla="*/ 211 w 226"/>
                  <a:gd name="T6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6" h="256">
                    <a:moveTo>
                      <a:pt x="211" y="0"/>
                    </a:moveTo>
                    <a:lnTo>
                      <a:pt x="213" y="5"/>
                    </a:lnTo>
                    <a:lnTo>
                      <a:pt x="218" y="19"/>
                    </a:lnTo>
                    <a:lnTo>
                      <a:pt x="222" y="39"/>
                    </a:lnTo>
                    <a:lnTo>
                      <a:pt x="226" y="63"/>
                    </a:lnTo>
                    <a:lnTo>
                      <a:pt x="223" y="88"/>
                    </a:lnTo>
                    <a:lnTo>
                      <a:pt x="214" y="114"/>
                    </a:lnTo>
                    <a:lnTo>
                      <a:pt x="195" y="134"/>
                    </a:lnTo>
                    <a:lnTo>
                      <a:pt x="163" y="149"/>
                    </a:lnTo>
                    <a:lnTo>
                      <a:pt x="128" y="162"/>
                    </a:lnTo>
                    <a:lnTo>
                      <a:pt x="95" y="178"/>
                    </a:lnTo>
                    <a:lnTo>
                      <a:pt x="68" y="197"/>
                    </a:lnTo>
                    <a:lnTo>
                      <a:pt x="45" y="214"/>
                    </a:lnTo>
                    <a:lnTo>
                      <a:pt x="26" y="230"/>
                    </a:lnTo>
                    <a:lnTo>
                      <a:pt x="14" y="244"/>
                    </a:lnTo>
                    <a:lnTo>
                      <a:pt x="4" y="253"/>
                    </a:lnTo>
                    <a:lnTo>
                      <a:pt x="2" y="256"/>
                    </a:lnTo>
                    <a:lnTo>
                      <a:pt x="1" y="252"/>
                    </a:lnTo>
                    <a:lnTo>
                      <a:pt x="0" y="240"/>
                    </a:lnTo>
                    <a:lnTo>
                      <a:pt x="0" y="224"/>
                    </a:lnTo>
                    <a:lnTo>
                      <a:pt x="2" y="202"/>
                    </a:lnTo>
                    <a:lnTo>
                      <a:pt x="9" y="179"/>
                    </a:lnTo>
                    <a:lnTo>
                      <a:pt x="22" y="156"/>
                    </a:lnTo>
                    <a:lnTo>
                      <a:pt x="44" y="133"/>
                    </a:lnTo>
                    <a:lnTo>
                      <a:pt x="74" y="114"/>
                    </a:lnTo>
                    <a:lnTo>
                      <a:pt x="107" y="96"/>
                    </a:lnTo>
                    <a:lnTo>
                      <a:pt x="133" y="81"/>
                    </a:lnTo>
                    <a:lnTo>
                      <a:pt x="155" y="68"/>
                    </a:lnTo>
                    <a:lnTo>
                      <a:pt x="174" y="55"/>
                    </a:lnTo>
                    <a:lnTo>
                      <a:pt x="188" y="42"/>
                    </a:lnTo>
                    <a:lnTo>
                      <a:pt x="198" y="28"/>
                    </a:lnTo>
                    <a:lnTo>
                      <a:pt x="205" y="15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C48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601"/>
              <p:cNvSpPr>
                <a:spLocks/>
              </p:cNvSpPr>
              <p:nvPr/>
            </p:nvSpPr>
            <p:spPr bwMode="auto">
              <a:xfrm>
                <a:off x="2821" y="3413"/>
                <a:ext cx="63" cy="171"/>
              </a:xfrm>
              <a:custGeom>
                <a:avLst/>
                <a:gdLst>
                  <a:gd name="T0" fmla="*/ 72 w 127"/>
                  <a:gd name="T1" fmla="*/ 0 h 341"/>
                  <a:gd name="T2" fmla="*/ 71 w 127"/>
                  <a:gd name="T3" fmla="*/ 9 h 341"/>
                  <a:gd name="T4" fmla="*/ 70 w 127"/>
                  <a:gd name="T5" fmla="*/ 34 h 341"/>
                  <a:gd name="T6" fmla="*/ 69 w 127"/>
                  <a:gd name="T7" fmla="*/ 74 h 341"/>
                  <a:gd name="T8" fmla="*/ 70 w 127"/>
                  <a:gd name="T9" fmla="*/ 121 h 341"/>
                  <a:gd name="T10" fmla="*/ 75 w 127"/>
                  <a:gd name="T11" fmla="*/ 175 h 341"/>
                  <a:gd name="T12" fmla="*/ 85 w 127"/>
                  <a:gd name="T13" fmla="*/ 233 h 341"/>
                  <a:gd name="T14" fmla="*/ 101 w 127"/>
                  <a:gd name="T15" fmla="*/ 289 h 341"/>
                  <a:gd name="T16" fmla="*/ 127 w 127"/>
                  <a:gd name="T17" fmla="*/ 341 h 341"/>
                  <a:gd name="T18" fmla="*/ 120 w 127"/>
                  <a:gd name="T19" fmla="*/ 336 h 341"/>
                  <a:gd name="T20" fmla="*/ 102 w 127"/>
                  <a:gd name="T21" fmla="*/ 321 h 341"/>
                  <a:gd name="T22" fmla="*/ 77 w 127"/>
                  <a:gd name="T23" fmla="*/ 297 h 341"/>
                  <a:gd name="T24" fmla="*/ 50 w 127"/>
                  <a:gd name="T25" fmla="*/ 263 h 341"/>
                  <a:gd name="T26" fmla="*/ 26 w 127"/>
                  <a:gd name="T27" fmla="*/ 218 h 341"/>
                  <a:gd name="T28" fmla="*/ 8 w 127"/>
                  <a:gd name="T29" fmla="*/ 162 h 341"/>
                  <a:gd name="T30" fmla="*/ 0 w 127"/>
                  <a:gd name="T31" fmla="*/ 95 h 341"/>
                  <a:gd name="T32" fmla="*/ 7 w 127"/>
                  <a:gd name="T33" fmla="*/ 18 h 341"/>
                  <a:gd name="T34" fmla="*/ 72 w 127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341">
                    <a:moveTo>
                      <a:pt x="72" y="0"/>
                    </a:moveTo>
                    <a:lnTo>
                      <a:pt x="71" y="9"/>
                    </a:lnTo>
                    <a:lnTo>
                      <a:pt x="70" y="34"/>
                    </a:lnTo>
                    <a:lnTo>
                      <a:pt x="69" y="74"/>
                    </a:lnTo>
                    <a:lnTo>
                      <a:pt x="70" y="121"/>
                    </a:lnTo>
                    <a:lnTo>
                      <a:pt x="75" y="175"/>
                    </a:lnTo>
                    <a:lnTo>
                      <a:pt x="85" y="233"/>
                    </a:lnTo>
                    <a:lnTo>
                      <a:pt x="101" y="289"/>
                    </a:lnTo>
                    <a:lnTo>
                      <a:pt x="127" y="341"/>
                    </a:lnTo>
                    <a:lnTo>
                      <a:pt x="120" y="336"/>
                    </a:lnTo>
                    <a:lnTo>
                      <a:pt x="102" y="321"/>
                    </a:lnTo>
                    <a:lnTo>
                      <a:pt x="77" y="297"/>
                    </a:lnTo>
                    <a:lnTo>
                      <a:pt x="50" y="263"/>
                    </a:lnTo>
                    <a:lnTo>
                      <a:pt x="26" y="218"/>
                    </a:lnTo>
                    <a:lnTo>
                      <a:pt x="8" y="162"/>
                    </a:lnTo>
                    <a:lnTo>
                      <a:pt x="0" y="95"/>
                    </a:lnTo>
                    <a:lnTo>
                      <a:pt x="7" y="1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48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602"/>
              <p:cNvSpPr>
                <a:spLocks/>
              </p:cNvSpPr>
              <p:nvPr/>
            </p:nvSpPr>
            <p:spPr bwMode="auto">
              <a:xfrm>
                <a:off x="2797" y="3468"/>
                <a:ext cx="45" cy="158"/>
              </a:xfrm>
              <a:custGeom>
                <a:avLst/>
                <a:gdLst>
                  <a:gd name="T0" fmla="*/ 89 w 89"/>
                  <a:gd name="T1" fmla="*/ 42 h 317"/>
                  <a:gd name="T2" fmla="*/ 86 w 89"/>
                  <a:gd name="T3" fmla="*/ 47 h 317"/>
                  <a:gd name="T4" fmla="*/ 78 w 89"/>
                  <a:gd name="T5" fmla="*/ 62 h 317"/>
                  <a:gd name="T6" fmla="*/ 66 w 89"/>
                  <a:gd name="T7" fmla="*/ 87 h 317"/>
                  <a:gd name="T8" fmla="*/ 54 w 89"/>
                  <a:gd name="T9" fmla="*/ 119 h 317"/>
                  <a:gd name="T10" fmla="*/ 42 w 89"/>
                  <a:gd name="T11" fmla="*/ 159 h 317"/>
                  <a:gd name="T12" fmla="*/ 33 w 89"/>
                  <a:gd name="T13" fmla="*/ 206 h 317"/>
                  <a:gd name="T14" fmla="*/ 31 w 89"/>
                  <a:gd name="T15" fmla="*/ 259 h 317"/>
                  <a:gd name="T16" fmla="*/ 35 w 89"/>
                  <a:gd name="T17" fmla="*/ 317 h 317"/>
                  <a:gd name="T18" fmla="*/ 31 w 89"/>
                  <a:gd name="T19" fmla="*/ 310 h 317"/>
                  <a:gd name="T20" fmla="*/ 21 w 89"/>
                  <a:gd name="T21" fmla="*/ 289 h 317"/>
                  <a:gd name="T22" fmla="*/ 10 w 89"/>
                  <a:gd name="T23" fmla="*/ 258 h 317"/>
                  <a:gd name="T24" fmla="*/ 2 w 89"/>
                  <a:gd name="T25" fmla="*/ 217 h 317"/>
                  <a:gd name="T26" fmla="*/ 0 w 89"/>
                  <a:gd name="T27" fmla="*/ 168 h 317"/>
                  <a:gd name="T28" fmla="*/ 8 w 89"/>
                  <a:gd name="T29" fmla="*/ 115 h 317"/>
                  <a:gd name="T30" fmla="*/ 31 w 89"/>
                  <a:gd name="T31" fmla="*/ 59 h 317"/>
                  <a:gd name="T32" fmla="*/ 71 w 89"/>
                  <a:gd name="T33" fmla="*/ 0 h 317"/>
                  <a:gd name="T34" fmla="*/ 89 w 89"/>
                  <a:gd name="T35" fmla="*/ 42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317">
                    <a:moveTo>
                      <a:pt x="89" y="42"/>
                    </a:moveTo>
                    <a:lnTo>
                      <a:pt x="86" y="47"/>
                    </a:lnTo>
                    <a:lnTo>
                      <a:pt x="78" y="62"/>
                    </a:lnTo>
                    <a:lnTo>
                      <a:pt x="66" y="87"/>
                    </a:lnTo>
                    <a:lnTo>
                      <a:pt x="54" y="119"/>
                    </a:lnTo>
                    <a:lnTo>
                      <a:pt x="42" y="159"/>
                    </a:lnTo>
                    <a:lnTo>
                      <a:pt x="33" y="206"/>
                    </a:lnTo>
                    <a:lnTo>
                      <a:pt x="31" y="259"/>
                    </a:lnTo>
                    <a:lnTo>
                      <a:pt x="35" y="317"/>
                    </a:lnTo>
                    <a:lnTo>
                      <a:pt x="31" y="310"/>
                    </a:lnTo>
                    <a:lnTo>
                      <a:pt x="21" y="289"/>
                    </a:lnTo>
                    <a:lnTo>
                      <a:pt x="10" y="258"/>
                    </a:lnTo>
                    <a:lnTo>
                      <a:pt x="2" y="217"/>
                    </a:lnTo>
                    <a:lnTo>
                      <a:pt x="0" y="168"/>
                    </a:lnTo>
                    <a:lnTo>
                      <a:pt x="8" y="115"/>
                    </a:lnTo>
                    <a:lnTo>
                      <a:pt x="31" y="59"/>
                    </a:lnTo>
                    <a:lnTo>
                      <a:pt x="71" y="0"/>
                    </a:lnTo>
                    <a:lnTo>
                      <a:pt x="89" y="42"/>
                    </a:lnTo>
                    <a:close/>
                  </a:path>
                </a:pathLst>
              </a:custGeom>
              <a:solidFill>
                <a:srgbClr val="C48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603"/>
            <p:cNvGrpSpPr>
              <a:grpSpLocks/>
            </p:cNvGrpSpPr>
            <p:nvPr/>
          </p:nvGrpSpPr>
          <p:grpSpPr bwMode="auto">
            <a:xfrm>
              <a:off x="3168" y="2064"/>
              <a:ext cx="430" cy="344"/>
              <a:chOff x="4058" y="2660"/>
              <a:chExt cx="430" cy="344"/>
            </a:xfrm>
          </p:grpSpPr>
          <p:sp>
            <p:nvSpPr>
              <p:cNvPr id="85" name="Freeform 604"/>
              <p:cNvSpPr>
                <a:spLocks/>
              </p:cNvSpPr>
              <p:nvPr/>
            </p:nvSpPr>
            <p:spPr bwMode="auto">
              <a:xfrm>
                <a:off x="4296" y="2746"/>
                <a:ext cx="160" cy="84"/>
              </a:xfrm>
              <a:custGeom>
                <a:avLst/>
                <a:gdLst>
                  <a:gd name="T0" fmla="*/ 160 w 160"/>
                  <a:gd name="T1" fmla="*/ 84 h 84"/>
                  <a:gd name="T2" fmla="*/ 160 w 160"/>
                  <a:gd name="T3" fmla="*/ 84 h 84"/>
                  <a:gd name="T4" fmla="*/ 154 w 160"/>
                  <a:gd name="T5" fmla="*/ 72 h 84"/>
                  <a:gd name="T6" fmla="*/ 146 w 160"/>
                  <a:gd name="T7" fmla="*/ 58 h 84"/>
                  <a:gd name="T8" fmla="*/ 134 w 160"/>
                  <a:gd name="T9" fmla="*/ 42 h 84"/>
                  <a:gd name="T10" fmla="*/ 118 w 160"/>
                  <a:gd name="T11" fmla="*/ 28 h 84"/>
                  <a:gd name="T12" fmla="*/ 100 w 160"/>
                  <a:gd name="T13" fmla="*/ 14 h 84"/>
                  <a:gd name="T14" fmla="*/ 90 w 160"/>
                  <a:gd name="T15" fmla="*/ 8 h 84"/>
                  <a:gd name="T16" fmla="*/ 78 w 160"/>
                  <a:gd name="T17" fmla="*/ 4 h 84"/>
                  <a:gd name="T18" fmla="*/ 66 w 160"/>
                  <a:gd name="T19" fmla="*/ 2 h 84"/>
                  <a:gd name="T20" fmla="*/ 52 w 160"/>
                  <a:gd name="T21" fmla="*/ 0 h 84"/>
                  <a:gd name="T22" fmla="*/ 52 w 160"/>
                  <a:gd name="T23" fmla="*/ 0 h 84"/>
                  <a:gd name="T24" fmla="*/ 40 w 160"/>
                  <a:gd name="T25" fmla="*/ 2 h 84"/>
                  <a:gd name="T26" fmla="*/ 30 w 160"/>
                  <a:gd name="T27" fmla="*/ 4 h 84"/>
                  <a:gd name="T28" fmla="*/ 22 w 160"/>
                  <a:gd name="T29" fmla="*/ 6 h 84"/>
                  <a:gd name="T30" fmla="*/ 16 w 160"/>
                  <a:gd name="T31" fmla="*/ 10 h 84"/>
                  <a:gd name="T32" fmla="*/ 10 w 160"/>
                  <a:gd name="T33" fmla="*/ 14 h 84"/>
                  <a:gd name="T34" fmla="*/ 6 w 160"/>
                  <a:gd name="T35" fmla="*/ 18 h 84"/>
                  <a:gd name="T36" fmla="*/ 0 w 160"/>
                  <a:gd name="T37" fmla="*/ 28 h 84"/>
                  <a:gd name="T38" fmla="*/ 0 w 160"/>
                  <a:gd name="T39" fmla="*/ 40 h 84"/>
                  <a:gd name="T40" fmla="*/ 0 w 160"/>
                  <a:gd name="T41" fmla="*/ 48 h 84"/>
                  <a:gd name="T42" fmla="*/ 2 w 160"/>
                  <a:gd name="T43" fmla="*/ 56 h 84"/>
                  <a:gd name="T44" fmla="*/ 2 w 160"/>
                  <a:gd name="T45" fmla="*/ 56 h 84"/>
                  <a:gd name="T46" fmla="*/ 10 w 160"/>
                  <a:gd name="T47" fmla="*/ 54 h 84"/>
                  <a:gd name="T48" fmla="*/ 34 w 160"/>
                  <a:gd name="T49" fmla="*/ 52 h 84"/>
                  <a:gd name="T50" fmla="*/ 50 w 160"/>
                  <a:gd name="T51" fmla="*/ 52 h 84"/>
                  <a:gd name="T52" fmla="*/ 66 w 160"/>
                  <a:gd name="T53" fmla="*/ 52 h 84"/>
                  <a:gd name="T54" fmla="*/ 84 w 160"/>
                  <a:gd name="T55" fmla="*/ 56 h 84"/>
                  <a:gd name="T56" fmla="*/ 102 w 160"/>
                  <a:gd name="T57" fmla="*/ 62 h 84"/>
                  <a:gd name="T58" fmla="*/ 102 w 160"/>
                  <a:gd name="T59" fmla="*/ 62 h 84"/>
                  <a:gd name="T60" fmla="*/ 130 w 160"/>
                  <a:gd name="T61" fmla="*/ 76 h 84"/>
                  <a:gd name="T62" fmla="*/ 148 w 160"/>
                  <a:gd name="T63" fmla="*/ 82 h 84"/>
                  <a:gd name="T64" fmla="*/ 160 w 160"/>
                  <a:gd name="T65" fmla="*/ 84 h 84"/>
                  <a:gd name="T66" fmla="*/ 160 w 160"/>
                  <a:gd name="T6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0" h="84">
                    <a:moveTo>
                      <a:pt x="160" y="84"/>
                    </a:moveTo>
                    <a:lnTo>
                      <a:pt x="160" y="84"/>
                    </a:lnTo>
                    <a:lnTo>
                      <a:pt x="154" y="72"/>
                    </a:lnTo>
                    <a:lnTo>
                      <a:pt x="146" y="58"/>
                    </a:lnTo>
                    <a:lnTo>
                      <a:pt x="134" y="42"/>
                    </a:lnTo>
                    <a:lnTo>
                      <a:pt x="118" y="28"/>
                    </a:lnTo>
                    <a:lnTo>
                      <a:pt x="100" y="14"/>
                    </a:lnTo>
                    <a:lnTo>
                      <a:pt x="90" y="8"/>
                    </a:lnTo>
                    <a:lnTo>
                      <a:pt x="78" y="4"/>
                    </a:lnTo>
                    <a:lnTo>
                      <a:pt x="66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0" y="2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0" y="28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10" y="54"/>
                    </a:lnTo>
                    <a:lnTo>
                      <a:pt x="34" y="52"/>
                    </a:lnTo>
                    <a:lnTo>
                      <a:pt x="50" y="52"/>
                    </a:lnTo>
                    <a:lnTo>
                      <a:pt x="66" y="52"/>
                    </a:lnTo>
                    <a:lnTo>
                      <a:pt x="84" y="56"/>
                    </a:lnTo>
                    <a:lnTo>
                      <a:pt x="102" y="62"/>
                    </a:lnTo>
                    <a:lnTo>
                      <a:pt x="102" y="62"/>
                    </a:lnTo>
                    <a:lnTo>
                      <a:pt x="130" y="76"/>
                    </a:lnTo>
                    <a:lnTo>
                      <a:pt x="148" y="82"/>
                    </a:lnTo>
                    <a:lnTo>
                      <a:pt x="160" y="84"/>
                    </a:lnTo>
                    <a:lnTo>
                      <a:pt x="160" y="84"/>
                    </a:lnTo>
                    <a:close/>
                  </a:path>
                </a:pathLst>
              </a:custGeom>
              <a:solidFill>
                <a:srgbClr val="FAD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605"/>
              <p:cNvSpPr>
                <a:spLocks/>
              </p:cNvSpPr>
              <p:nvPr/>
            </p:nvSpPr>
            <p:spPr bwMode="auto">
              <a:xfrm>
                <a:off x="4336" y="2818"/>
                <a:ext cx="120" cy="28"/>
              </a:xfrm>
              <a:custGeom>
                <a:avLst/>
                <a:gdLst>
                  <a:gd name="T0" fmla="*/ 120 w 120"/>
                  <a:gd name="T1" fmla="*/ 12 h 28"/>
                  <a:gd name="T2" fmla="*/ 120 w 120"/>
                  <a:gd name="T3" fmla="*/ 12 h 28"/>
                  <a:gd name="T4" fmla="*/ 112 w 120"/>
                  <a:gd name="T5" fmla="*/ 10 h 28"/>
                  <a:gd name="T6" fmla="*/ 92 w 120"/>
                  <a:gd name="T7" fmla="*/ 4 h 28"/>
                  <a:gd name="T8" fmla="*/ 78 w 120"/>
                  <a:gd name="T9" fmla="*/ 2 h 28"/>
                  <a:gd name="T10" fmla="*/ 64 w 120"/>
                  <a:gd name="T11" fmla="*/ 0 h 28"/>
                  <a:gd name="T12" fmla="*/ 50 w 120"/>
                  <a:gd name="T13" fmla="*/ 2 h 28"/>
                  <a:gd name="T14" fmla="*/ 38 w 120"/>
                  <a:gd name="T15" fmla="*/ 6 h 28"/>
                  <a:gd name="T16" fmla="*/ 38 w 120"/>
                  <a:gd name="T17" fmla="*/ 6 h 28"/>
                  <a:gd name="T18" fmla="*/ 18 w 120"/>
                  <a:gd name="T19" fmla="*/ 16 h 28"/>
                  <a:gd name="T20" fmla="*/ 6 w 120"/>
                  <a:gd name="T21" fmla="*/ 24 h 28"/>
                  <a:gd name="T22" fmla="*/ 0 w 120"/>
                  <a:gd name="T23" fmla="*/ 28 h 28"/>
                  <a:gd name="T24" fmla="*/ 0 w 120"/>
                  <a:gd name="T25" fmla="*/ 28 h 28"/>
                  <a:gd name="T26" fmla="*/ 32 w 120"/>
                  <a:gd name="T27" fmla="*/ 20 h 28"/>
                  <a:gd name="T28" fmla="*/ 60 w 120"/>
                  <a:gd name="T29" fmla="*/ 12 h 28"/>
                  <a:gd name="T30" fmla="*/ 84 w 120"/>
                  <a:gd name="T31" fmla="*/ 10 h 28"/>
                  <a:gd name="T32" fmla="*/ 84 w 120"/>
                  <a:gd name="T33" fmla="*/ 10 h 28"/>
                  <a:gd name="T34" fmla="*/ 112 w 120"/>
                  <a:gd name="T35" fmla="*/ 12 h 28"/>
                  <a:gd name="T36" fmla="*/ 120 w 120"/>
                  <a:gd name="T37" fmla="*/ 12 h 28"/>
                  <a:gd name="T38" fmla="*/ 120 w 120"/>
                  <a:gd name="T3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28">
                    <a:moveTo>
                      <a:pt x="120" y="12"/>
                    </a:moveTo>
                    <a:lnTo>
                      <a:pt x="120" y="12"/>
                    </a:lnTo>
                    <a:lnTo>
                      <a:pt x="112" y="10"/>
                    </a:lnTo>
                    <a:lnTo>
                      <a:pt x="92" y="4"/>
                    </a:lnTo>
                    <a:lnTo>
                      <a:pt x="78" y="2"/>
                    </a:lnTo>
                    <a:lnTo>
                      <a:pt x="64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18" y="16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2" y="20"/>
                    </a:lnTo>
                    <a:lnTo>
                      <a:pt x="60" y="12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112" y="12"/>
                    </a:lnTo>
                    <a:lnTo>
                      <a:pt x="120" y="12"/>
                    </a:lnTo>
                    <a:lnTo>
                      <a:pt x="120" y="1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606"/>
              <p:cNvSpPr>
                <a:spLocks/>
              </p:cNvSpPr>
              <p:nvPr/>
            </p:nvSpPr>
            <p:spPr bwMode="auto">
              <a:xfrm>
                <a:off x="4288" y="2792"/>
                <a:ext cx="166" cy="38"/>
              </a:xfrm>
              <a:custGeom>
                <a:avLst/>
                <a:gdLst>
                  <a:gd name="T0" fmla="*/ 166 w 166"/>
                  <a:gd name="T1" fmla="*/ 38 h 38"/>
                  <a:gd name="T2" fmla="*/ 166 w 166"/>
                  <a:gd name="T3" fmla="*/ 38 h 38"/>
                  <a:gd name="T4" fmla="*/ 154 w 166"/>
                  <a:gd name="T5" fmla="*/ 32 h 38"/>
                  <a:gd name="T6" fmla="*/ 124 w 166"/>
                  <a:gd name="T7" fmla="*/ 18 h 38"/>
                  <a:gd name="T8" fmla="*/ 104 w 166"/>
                  <a:gd name="T9" fmla="*/ 10 h 38"/>
                  <a:gd name="T10" fmla="*/ 82 w 166"/>
                  <a:gd name="T11" fmla="*/ 6 h 38"/>
                  <a:gd name="T12" fmla="*/ 60 w 166"/>
                  <a:gd name="T13" fmla="*/ 2 h 38"/>
                  <a:gd name="T14" fmla="*/ 38 w 166"/>
                  <a:gd name="T15" fmla="*/ 0 h 38"/>
                  <a:gd name="T16" fmla="*/ 38 w 166"/>
                  <a:gd name="T17" fmla="*/ 0 h 38"/>
                  <a:gd name="T18" fmla="*/ 20 w 166"/>
                  <a:gd name="T19" fmla="*/ 2 h 38"/>
                  <a:gd name="T20" fmla="*/ 10 w 166"/>
                  <a:gd name="T21" fmla="*/ 4 h 38"/>
                  <a:gd name="T22" fmla="*/ 2 w 166"/>
                  <a:gd name="T23" fmla="*/ 8 h 38"/>
                  <a:gd name="T24" fmla="*/ 0 w 166"/>
                  <a:gd name="T25" fmla="*/ 12 h 38"/>
                  <a:gd name="T26" fmla="*/ 0 w 166"/>
                  <a:gd name="T27" fmla="*/ 14 h 38"/>
                  <a:gd name="T28" fmla="*/ 2 w 166"/>
                  <a:gd name="T29" fmla="*/ 18 h 38"/>
                  <a:gd name="T30" fmla="*/ 4 w 166"/>
                  <a:gd name="T31" fmla="*/ 20 h 38"/>
                  <a:gd name="T32" fmla="*/ 4 w 166"/>
                  <a:gd name="T33" fmla="*/ 20 h 38"/>
                  <a:gd name="T34" fmla="*/ 6 w 166"/>
                  <a:gd name="T35" fmla="*/ 18 h 38"/>
                  <a:gd name="T36" fmla="*/ 10 w 166"/>
                  <a:gd name="T37" fmla="*/ 16 h 38"/>
                  <a:gd name="T38" fmla="*/ 14 w 166"/>
                  <a:gd name="T39" fmla="*/ 12 h 38"/>
                  <a:gd name="T40" fmla="*/ 22 w 166"/>
                  <a:gd name="T41" fmla="*/ 12 h 38"/>
                  <a:gd name="T42" fmla="*/ 34 w 166"/>
                  <a:gd name="T43" fmla="*/ 10 h 38"/>
                  <a:gd name="T44" fmla="*/ 50 w 166"/>
                  <a:gd name="T45" fmla="*/ 12 h 38"/>
                  <a:gd name="T46" fmla="*/ 70 w 166"/>
                  <a:gd name="T47" fmla="*/ 14 h 38"/>
                  <a:gd name="T48" fmla="*/ 70 w 166"/>
                  <a:gd name="T49" fmla="*/ 14 h 38"/>
                  <a:gd name="T50" fmla="*/ 110 w 166"/>
                  <a:gd name="T51" fmla="*/ 22 h 38"/>
                  <a:gd name="T52" fmla="*/ 140 w 166"/>
                  <a:gd name="T53" fmla="*/ 30 h 38"/>
                  <a:gd name="T54" fmla="*/ 166 w 166"/>
                  <a:gd name="T55" fmla="*/ 38 h 38"/>
                  <a:gd name="T56" fmla="*/ 166 w 166"/>
                  <a:gd name="T5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6" h="38">
                    <a:moveTo>
                      <a:pt x="166" y="38"/>
                    </a:moveTo>
                    <a:lnTo>
                      <a:pt x="166" y="38"/>
                    </a:lnTo>
                    <a:lnTo>
                      <a:pt x="154" y="32"/>
                    </a:lnTo>
                    <a:lnTo>
                      <a:pt x="124" y="18"/>
                    </a:lnTo>
                    <a:lnTo>
                      <a:pt x="104" y="10"/>
                    </a:lnTo>
                    <a:lnTo>
                      <a:pt x="82" y="6"/>
                    </a:lnTo>
                    <a:lnTo>
                      <a:pt x="60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0" y="2"/>
                    </a:lnTo>
                    <a:lnTo>
                      <a:pt x="10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18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22" y="12"/>
                    </a:lnTo>
                    <a:lnTo>
                      <a:pt x="34" y="10"/>
                    </a:lnTo>
                    <a:lnTo>
                      <a:pt x="50" y="12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110" y="22"/>
                    </a:lnTo>
                    <a:lnTo>
                      <a:pt x="140" y="30"/>
                    </a:lnTo>
                    <a:lnTo>
                      <a:pt x="166" y="38"/>
                    </a:lnTo>
                    <a:lnTo>
                      <a:pt x="166" y="38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607"/>
              <p:cNvSpPr>
                <a:spLocks/>
              </p:cNvSpPr>
              <p:nvPr/>
            </p:nvSpPr>
            <p:spPr bwMode="auto">
              <a:xfrm>
                <a:off x="4260" y="2660"/>
                <a:ext cx="198" cy="92"/>
              </a:xfrm>
              <a:custGeom>
                <a:avLst/>
                <a:gdLst>
                  <a:gd name="T0" fmla="*/ 0 w 198"/>
                  <a:gd name="T1" fmla="*/ 92 h 92"/>
                  <a:gd name="T2" fmla="*/ 0 w 198"/>
                  <a:gd name="T3" fmla="*/ 92 h 92"/>
                  <a:gd name="T4" fmla="*/ 10 w 198"/>
                  <a:gd name="T5" fmla="*/ 74 h 92"/>
                  <a:gd name="T6" fmla="*/ 20 w 198"/>
                  <a:gd name="T7" fmla="*/ 60 h 92"/>
                  <a:gd name="T8" fmla="*/ 36 w 198"/>
                  <a:gd name="T9" fmla="*/ 42 h 92"/>
                  <a:gd name="T10" fmla="*/ 52 w 198"/>
                  <a:gd name="T11" fmla="*/ 26 h 92"/>
                  <a:gd name="T12" fmla="*/ 72 w 198"/>
                  <a:gd name="T13" fmla="*/ 12 h 92"/>
                  <a:gd name="T14" fmla="*/ 84 w 198"/>
                  <a:gd name="T15" fmla="*/ 6 h 92"/>
                  <a:gd name="T16" fmla="*/ 96 w 198"/>
                  <a:gd name="T17" fmla="*/ 2 h 92"/>
                  <a:gd name="T18" fmla="*/ 108 w 198"/>
                  <a:gd name="T19" fmla="*/ 0 h 92"/>
                  <a:gd name="T20" fmla="*/ 120 w 198"/>
                  <a:gd name="T21" fmla="*/ 0 h 92"/>
                  <a:gd name="T22" fmla="*/ 120 w 198"/>
                  <a:gd name="T23" fmla="*/ 0 h 92"/>
                  <a:gd name="T24" fmla="*/ 164 w 198"/>
                  <a:gd name="T25" fmla="*/ 4 h 92"/>
                  <a:gd name="T26" fmla="*/ 180 w 198"/>
                  <a:gd name="T27" fmla="*/ 6 h 92"/>
                  <a:gd name="T28" fmla="*/ 190 w 198"/>
                  <a:gd name="T29" fmla="*/ 10 h 92"/>
                  <a:gd name="T30" fmla="*/ 196 w 198"/>
                  <a:gd name="T31" fmla="*/ 12 h 92"/>
                  <a:gd name="T32" fmla="*/ 198 w 198"/>
                  <a:gd name="T33" fmla="*/ 14 h 92"/>
                  <a:gd name="T34" fmla="*/ 198 w 198"/>
                  <a:gd name="T35" fmla="*/ 16 h 92"/>
                  <a:gd name="T36" fmla="*/ 194 w 198"/>
                  <a:gd name="T37" fmla="*/ 20 h 92"/>
                  <a:gd name="T38" fmla="*/ 184 w 198"/>
                  <a:gd name="T39" fmla="*/ 24 h 92"/>
                  <a:gd name="T40" fmla="*/ 184 w 198"/>
                  <a:gd name="T41" fmla="*/ 24 h 92"/>
                  <a:gd name="T42" fmla="*/ 170 w 198"/>
                  <a:gd name="T43" fmla="*/ 26 h 92"/>
                  <a:gd name="T44" fmla="*/ 154 w 198"/>
                  <a:gd name="T45" fmla="*/ 28 h 92"/>
                  <a:gd name="T46" fmla="*/ 116 w 198"/>
                  <a:gd name="T47" fmla="*/ 26 h 92"/>
                  <a:gd name="T48" fmla="*/ 96 w 198"/>
                  <a:gd name="T49" fmla="*/ 28 h 92"/>
                  <a:gd name="T50" fmla="*/ 78 w 198"/>
                  <a:gd name="T51" fmla="*/ 30 h 92"/>
                  <a:gd name="T52" fmla="*/ 60 w 198"/>
                  <a:gd name="T53" fmla="*/ 38 h 92"/>
                  <a:gd name="T54" fmla="*/ 52 w 198"/>
                  <a:gd name="T55" fmla="*/ 42 h 92"/>
                  <a:gd name="T56" fmla="*/ 44 w 198"/>
                  <a:gd name="T57" fmla="*/ 48 h 92"/>
                  <a:gd name="T58" fmla="*/ 44 w 198"/>
                  <a:gd name="T59" fmla="*/ 48 h 92"/>
                  <a:gd name="T60" fmla="*/ 20 w 198"/>
                  <a:gd name="T61" fmla="*/ 70 h 92"/>
                  <a:gd name="T62" fmla="*/ 6 w 198"/>
                  <a:gd name="T63" fmla="*/ 84 h 92"/>
                  <a:gd name="T64" fmla="*/ 0 w 198"/>
                  <a:gd name="T65" fmla="*/ 92 h 92"/>
                  <a:gd name="T66" fmla="*/ 0 w 198"/>
                  <a:gd name="T6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8" h="92">
                    <a:moveTo>
                      <a:pt x="0" y="92"/>
                    </a:moveTo>
                    <a:lnTo>
                      <a:pt x="0" y="92"/>
                    </a:lnTo>
                    <a:lnTo>
                      <a:pt x="10" y="74"/>
                    </a:lnTo>
                    <a:lnTo>
                      <a:pt x="20" y="60"/>
                    </a:lnTo>
                    <a:lnTo>
                      <a:pt x="36" y="42"/>
                    </a:lnTo>
                    <a:lnTo>
                      <a:pt x="52" y="26"/>
                    </a:lnTo>
                    <a:lnTo>
                      <a:pt x="72" y="12"/>
                    </a:lnTo>
                    <a:lnTo>
                      <a:pt x="84" y="6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64" y="4"/>
                    </a:lnTo>
                    <a:lnTo>
                      <a:pt x="180" y="6"/>
                    </a:lnTo>
                    <a:lnTo>
                      <a:pt x="190" y="10"/>
                    </a:lnTo>
                    <a:lnTo>
                      <a:pt x="196" y="12"/>
                    </a:lnTo>
                    <a:lnTo>
                      <a:pt x="198" y="14"/>
                    </a:lnTo>
                    <a:lnTo>
                      <a:pt x="198" y="16"/>
                    </a:lnTo>
                    <a:lnTo>
                      <a:pt x="194" y="20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70" y="26"/>
                    </a:lnTo>
                    <a:lnTo>
                      <a:pt x="154" y="28"/>
                    </a:lnTo>
                    <a:lnTo>
                      <a:pt x="116" y="26"/>
                    </a:lnTo>
                    <a:lnTo>
                      <a:pt x="96" y="28"/>
                    </a:lnTo>
                    <a:lnTo>
                      <a:pt x="78" y="30"/>
                    </a:lnTo>
                    <a:lnTo>
                      <a:pt x="60" y="38"/>
                    </a:lnTo>
                    <a:lnTo>
                      <a:pt x="52" y="42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20" y="70"/>
                    </a:lnTo>
                    <a:lnTo>
                      <a:pt x="6" y="84"/>
                    </a:lnTo>
                    <a:lnTo>
                      <a:pt x="0" y="92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FA61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608"/>
              <p:cNvSpPr>
                <a:spLocks/>
              </p:cNvSpPr>
              <p:nvPr/>
            </p:nvSpPr>
            <p:spPr bwMode="auto">
              <a:xfrm>
                <a:off x="4064" y="2818"/>
                <a:ext cx="142" cy="178"/>
              </a:xfrm>
              <a:custGeom>
                <a:avLst/>
                <a:gdLst>
                  <a:gd name="T0" fmla="*/ 72 w 142"/>
                  <a:gd name="T1" fmla="*/ 10 h 178"/>
                  <a:gd name="T2" fmla="*/ 72 w 142"/>
                  <a:gd name="T3" fmla="*/ 10 h 178"/>
                  <a:gd name="T4" fmla="*/ 56 w 142"/>
                  <a:gd name="T5" fmla="*/ 2 h 178"/>
                  <a:gd name="T6" fmla="*/ 46 w 142"/>
                  <a:gd name="T7" fmla="*/ 0 h 178"/>
                  <a:gd name="T8" fmla="*/ 40 w 142"/>
                  <a:gd name="T9" fmla="*/ 0 h 178"/>
                  <a:gd name="T10" fmla="*/ 32 w 142"/>
                  <a:gd name="T11" fmla="*/ 2 h 178"/>
                  <a:gd name="T12" fmla="*/ 26 w 142"/>
                  <a:gd name="T13" fmla="*/ 8 h 178"/>
                  <a:gd name="T14" fmla="*/ 20 w 142"/>
                  <a:gd name="T15" fmla="*/ 16 h 178"/>
                  <a:gd name="T16" fmla="*/ 14 w 142"/>
                  <a:gd name="T17" fmla="*/ 26 h 178"/>
                  <a:gd name="T18" fmla="*/ 14 w 142"/>
                  <a:gd name="T19" fmla="*/ 26 h 178"/>
                  <a:gd name="T20" fmla="*/ 8 w 142"/>
                  <a:gd name="T21" fmla="*/ 44 h 178"/>
                  <a:gd name="T22" fmla="*/ 4 w 142"/>
                  <a:gd name="T23" fmla="*/ 60 h 178"/>
                  <a:gd name="T24" fmla="*/ 2 w 142"/>
                  <a:gd name="T25" fmla="*/ 76 h 178"/>
                  <a:gd name="T26" fmla="*/ 0 w 142"/>
                  <a:gd name="T27" fmla="*/ 92 h 178"/>
                  <a:gd name="T28" fmla="*/ 2 w 142"/>
                  <a:gd name="T29" fmla="*/ 106 h 178"/>
                  <a:gd name="T30" fmla="*/ 4 w 142"/>
                  <a:gd name="T31" fmla="*/ 120 h 178"/>
                  <a:gd name="T32" fmla="*/ 8 w 142"/>
                  <a:gd name="T33" fmla="*/ 132 h 178"/>
                  <a:gd name="T34" fmla="*/ 14 w 142"/>
                  <a:gd name="T35" fmla="*/ 142 h 178"/>
                  <a:gd name="T36" fmla="*/ 22 w 142"/>
                  <a:gd name="T37" fmla="*/ 152 h 178"/>
                  <a:gd name="T38" fmla="*/ 30 w 142"/>
                  <a:gd name="T39" fmla="*/ 160 h 178"/>
                  <a:gd name="T40" fmla="*/ 40 w 142"/>
                  <a:gd name="T41" fmla="*/ 168 h 178"/>
                  <a:gd name="T42" fmla="*/ 52 w 142"/>
                  <a:gd name="T43" fmla="*/ 174 h 178"/>
                  <a:gd name="T44" fmla="*/ 66 w 142"/>
                  <a:gd name="T45" fmla="*/ 176 h 178"/>
                  <a:gd name="T46" fmla="*/ 82 w 142"/>
                  <a:gd name="T47" fmla="*/ 178 h 178"/>
                  <a:gd name="T48" fmla="*/ 98 w 142"/>
                  <a:gd name="T49" fmla="*/ 178 h 178"/>
                  <a:gd name="T50" fmla="*/ 116 w 142"/>
                  <a:gd name="T51" fmla="*/ 176 h 178"/>
                  <a:gd name="T52" fmla="*/ 116 w 142"/>
                  <a:gd name="T53" fmla="*/ 176 h 178"/>
                  <a:gd name="T54" fmla="*/ 128 w 142"/>
                  <a:gd name="T55" fmla="*/ 168 h 178"/>
                  <a:gd name="T56" fmla="*/ 134 w 142"/>
                  <a:gd name="T57" fmla="*/ 156 h 178"/>
                  <a:gd name="T58" fmla="*/ 140 w 142"/>
                  <a:gd name="T59" fmla="*/ 144 h 178"/>
                  <a:gd name="T60" fmla="*/ 142 w 142"/>
                  <a:gd name="T61" fmla="*/ 130 h 178"/>
                  <a:gd name="T62" fmla="*/ 142 w 142"/>
                  <a:gd name="T63" fmla="*/ 114 h 178"/>
                  <a:gd name="T64" fmla="*/ 142 w 142"/>
                  <a:gd name="T65" fmla="*/ 96 h 178"/>
                  <a:gd name="T66" fmla="*/ 138 w 142"/>
                  <a:gd name="T67" fmla="*/ 80 h 178"/>
                  <a:gd name="T68" fmla="*/ 134 w 142"/>
                  <a:gd name="T69" fmla="*/ 64 h 178"/>
                  <a:gd name="T70" fmla="*/ 128 w 142"/>
                  <a:gd name="T71" fmla="*/ 50 h 178"/>
                  <a:gd name="T72" fmla="*/ 120 w 142"/>
                  <a:gd name="T73" fmla="*/ 36 h 178"/>
                  <a:gd name="T74" fmla="*/ 112 w 142"/>
                  <a:gd name="T75" fmla="*/ 24 h 178"/>
                  <a:gd name="T76" fmla="*/ 104 w 142"/>
                  <a:gd name="T77" fmla="*/ 14 h 178"/>
                  <a:gd name="T78" fmla="*/ 96 w 142"/>
                  <a:gd name="T79" fmla="*/ 8 h 178"/>
                  <a:gd name="T80" fmla="*/ 88 w 142"/>
                  <a:gd name="T81" fmla="*/ 4 h 178"/>
                  <a:gd name="T82" fmla="*/ 80 w 142"/>
                  <a:gd name="T83" fmla="*/ 4 h 178"/>
                  <a:gd name="T84" fmla="*/ 72 w 142"/>
                  <a:gd name="T85" fmla="*/ 10 h 178"/>
                  <a:gd name="T86" fmla="*/ 72 w 142"/>
                  <a:gd name="T87" fmla="*/ 1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2" h="178">
                    <a:moveTo>
                      <a:pt x="72" y="10"/>
                    </a:moveTo>
                    <a:lnTo>
                      <a:pt x="72" y="10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6" y="8"/>
                    </a:lnTo>
                    <a:lnTo>
                      <a:pt x="20" y="1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8" y="44"/>
                    </a:lnTo>
                    <a:lnTo>
                      <a:pt x="4" y="60"/>
                    </a:lnTo>
                    <a:lnTo>
                      <a:pt x="2" y="76"/>
                    </a:lnTo>
                    <a:lnTo>
                      <a:pt x="0" y="92"/>
                    </a:lnTo>
                    <a:lnTo>
                      <a:pt x="2" y="106"/>
                    </a:lnTo>
                    <a:lnTo>
                      <a:pt x="4" y="120"/>
                    </a:lnTo>
                    <a:lnTo>
                      <a:pt x="8" y="132"/>
                    </a:lnTo>
                    <a:lnTo>
                      <a:pt x="14" y="142"/>
                    </a:lnTo>
                    <a:lnTo>
                      <a:pt x="22" y="152"/>
                    </a:lnTo>
                    <a:lnTo>
                      <a:pt x="30" y="160"/>
                    </a:lnTo>
                    <a:lnTo>
                      <a:pt x="40" y="168"/>
                    </a:lnTo>
                    <a:lnTo>
                      <a:pt x="52" y="174"/>
                    </a:lnTo>
                    <a:lnTo>
                      <a:pt x="66" y="176"/>
                    </a:lnTo>
                    <a:lnTo>
                      <a:pt x="82" y="178"/>
                    </a:lnTo>
                    <a:lnTo>
                      <a:pt x="98" y="178"/>
                    </a:lnTo>
                    <a:lnTo>
                      <a:pt x="116" y="176"/>
                    </a:lnTo>
                    <a:lnTo>
                      <a:pt x="116" y="176"/>
                    </a:lnTo>
                    <a:lnTo>
                      <a:pt x="128" y="168"/>
                    </a:lnTo>
                    <a:lnTo>
                      <a:pt x="134" y="156"/>
                    </a:lnTo>
                    <a:lnTo>
                      <a:pt x="140" y="144"/>
                    </a:lnTo>
                    <a:lnTo>
                      <a:pt x="142" y="130"/>
                    </a:lnTo>
                    <a:lnTo>
                      <a:pt x="142" y="114"/>
                    </a:lnTo>
                    <a:lnTo>
                      <a:pt x="142" y="96"/>
                    </a:lnTo>
                    <a:lnTo>
                      <a:pt x="138" y="80"/>
                    </a:lnTo>
                    <a:lnTo>
                      <a:pt x="134" y="64"/>
                    </a:lnTo>
                    <a:lnTo>
                      <a:pt x="128" y="50"/>
                    </a:lnTo>
                    <a:lnTo>
                      <a:pt x="120" y="36"/>
                    </a:lnTo>
                    <a:lnTo>
                      <a:pt x="112" y="24"/>
                    </a:lnTo>
                    <a:lnTo>
                      <a:pt x="104" y="14"/>
                    </a:lnTo>
                    <a:lnTo>
                      <a:pt x="96" y="8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2" y="10"/>
                    </a:lnTo>
                    <a:lnTo>
                      <a:pt x="72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609"/>
              <p:cNvSpPr>
                <a:spLocks noEditPoints="1"/>
              </p:cNvSpPr>
              <p:nvPr/>
            </p:nvSpPr>
            <p:spPr bwMode="auto">
              <a:xfrm>
                <a:off x="4058" y="2810"/>
                <a:ext cx="156" cy="194"/>
              </a:xfrm>
              <a:custGeom>
                <a:avLst/>
                <a:gdLst>
                  <a:gd name="T0" fmla="*/ 40 w 156"/>
                  <a:gd name="T1" fmla="*/ 2 h 194"/>
                  <a:gd name="T2" fmla="*/ 24 w 156"/>
                  <a:gd name="T3" fmla="*/ 12 h 194"/>
                  <a:gd name="T4" fmla="*/ 14 w 156"/>
                  <a:gd name="T5" fmla="*/ 32 h 194"/>
                  <a:gd name="T6" fmla="*/ 6 w 156"/>
                  <a:gd name="T7" fmla="*/ 52 h 194"/>
                  <a:gd name="T8" fmla="*/ 0 w 156"/>
                  <a:gd name="T9" fmla="*/ 88 h 194"/>
                  <a:gd name="T10" fmla="*/ 2 w 156"/>
                  <a:gd name="T11" fmla="*/ 122 h 194"/>
                  <a:gd name="T12" fmla="*/ 12 w 156"/>
                  <a:gd name="T13" fmla="*/ 150 h 194"/>
                  <a:gd name="T14" fmla="*/ 20 w 156"/>
                  <a:gd name="T15" fmla="*/ 162 h 194"/>
                  <a:gd name="T16" fmla="*/ 38 w 156"/>
                  <a:gd name="T17" fmla="*/ 180 h 194"/>
                  <a:gd name="T18" fmla="*/ 62 w 156"/>
                  <a:gd name="T19" fmla="*/ 190 h 194"/>
                  <a:gd name="T20" fmla="*/ 92 w 156"/>
                  <a:gd name="T21" fmla="*/ 194 h 194"/>
                  <a:gd name="T22" fmla="*/ 124 w 156"/>
                  <a:gd name="T23" fmla="*/ 192 h 194"/>
                  <a:gd name="T24" fmla="*/ 126 w 156"/>
                  <a:gd name="T25" fmla="*/ 190 h 194"/>
                  <a:gd name="T26" fmla="*/ 134 w 156"/>
                  <a:gd name="T27" fmla="*/ 186 h 194"/>
                  <a:gd name="T28" fmla="*/ 146 w 156"/>
                  <a:gd name="T29" fmla="*/ 170 h 194"/>
                  <a:gd name="T30" fmla="*/ 154 w 156"/>
                  <a:gd name="T31" fmla="*/ 150 h 194"/>
                  <a:gd name="T32" fmla="*/ 156 w 156"/>
                  <a:gd name="T33" fmla="*/ 128 h 194"/>
                  <a:gd name="T34" fmla="*/ 156 w 156"/>
                  <a:gd name="T35" fmla="*/ 114 h 194"/>
                  <a:gd name="T36" fmla="*/ 148 w 156"/>
                  <a:gd name="T37" fmla="*/ 78 h 194"/>
                  <a:gd name="T38" fmla="*/ 136 w 156"/>
                  <a:gd name="T39" fmla="*/ 46 h 194"/>
                  <a:gd name="T40" fmla="*/ 118 w 156"/>
                  <a:gd name="T41" fmla="*/ 20 h 194"/>
                  <a:gd name="T42" fmla="*/ 100 w 156"/>
                  <a:gd name="T43" fmla="*/ 6 h 194"/>
                  <a:gd name="T44" fmla="*/ 94 w 156"/>
                  <a:gd name="T45" fmla="*/ 4 h 194"/>
                  <a:gd name="T46" fmla="*/ 84 w 156"/>
                  <a:gd name="T47" fmla="*/ 6 h 194"/>
                  <a:gd name="T48" fmla="*/ 78 w 156"/>
                  <a:gd name="T49" fmla="*/ 8 h 194"/>
                  <a:gd name="T50" fmla="*/ 60 w 156"/>
                  <a:gd name="T51" fmla="*/ 2 h 194"/>
                  <a:gd name="T52" fmla="*/ 40 w 156"/>
                  <a:gd name="T53" fmla="*/ 2 h 194"/>
                  <a:gd name="T54" fmla="*/ 30 w 156"/>
                  <a:gd name="T55" fmla="*/ 154 h 194"/>
                  <a:gd name="T56" fmla="*/ 24 w 156"/>
                  <a:gd name="T57" fmla="*/ 142 h 194"/>
                  <a:gd name="T58" fmla="*/ 16 w 156"/>
                  <a:gd name="T59" fmla="*/ 118 h 194"/>
                  <a:gd name="T60" fmla="*/ 14 w 156"/>
                  <a:gd name="T61" fmla="*/ 88 h 194"/>
                  <a:gd name="T62" fmla="*/ 20 w 156"/>
                  <a:gd name="T63" fmla="*/ 54 h 194"/>
                  <a:gd name="T64" fmla="*/ 26 w 156"/>
                  <a:gd name="T65" fmla="*/ 38 h 194"/>
                  <a:gd name="T66" fmla="*/ 34 w 156"/>
                  <a:gd name="T67" fmla="*/ 24 h 194"/>
                  <a:gd name="T68" fmla="*/ 44 w 156"/>
                  <a:gd name="T69" fmla="*/ 16 h 194"/>
                  <a:gd name="T70" fmla="*/ 50 w 156"/>
                  <a:gd name="T71" fmla="*/ 14 h 194"/>
                  <a:gd name="T72" fmla="*/ 66 w 156"/>
                  <a:gd name="T73" fmla="*/ 18 h 194"/>
                  <a:gd name="T74" fmla="*/ 80 w 156"/>
                  <a:gd name="T75" fmla="*/ 26 h 194"/>
                  <a:gd name="T76" fmla="*/ 84 w 156"/>
                  <a:gd name="T77" fmla="*/ 22 h 194"/>
                  <a:gd name="T78" fmla="*/ 94 w 156"/>
                  <a:gd name="T79" fmla="*/ 20 h 194"/>
                  <a:gd name="T80" fmla="*/ 102 w 156"/>
                  <a:gd name="T81" fmla="*/ 24 h 194"/>
                  <a:gd name="T82" fmla="*/ 116 w 156"/>
                  <a:gd name="T83" fmla="*/ 40 h 194"/>
                  <a:gd name="T84" fmla="*/ 130 w 156"/>
                  <a:gd name="T85" fmla="*/ 66 h 194"/>
                  <a:gd name="T86" fmla="*/ 138 w 156"/>
                  <a:gd name="T87" fmla="*/ 98 h 194"/>
                  <a:gd name="T88" fmla="*/ 142 w 156"/>
                  <a:gd name="T89" fmla="*/ 114 h 194"/>
                  <a:gd name="T90" fmla="*/ 142 w 156"/>
                  <a:gd name="T91" fmla="*/ 126 h 194"/>
                  <a:gd name="T92" fmla="*/ 138 w 156"/>
                  <a:gd name="T93" fmla="*/ 154 h 194"/>
                  <a:gd name="T94" fmla="*/ 126 w 156"/>
                  <a:gd name="T95" fmla="*/ 172 h 194"/>
                  <a:gd name="T96" fmla="*/ 120 w 156"/>
                  <a:gd name="T97" fmla="*/ 178 h 194"/>
                  <a:gd name="T98" fmla="*/ 92 w 156"/>
                  <a:gd name="T99" fmla="*/ 180 h 194"/>
                  <a:gd name="T100" fmla="*/ 66 w 156"/>
                  <a:gd name="T101" fmla="*/ 176 h 194"/>
                  <a:gd name="T102" fmla="*/ 46 w 156"/>
                  <a:gd name="T103" fmla="*/ 168 h 194"/>
                  <a:gd name="T104" fmla="*/ 30 w 156"/>
                  <a:gd name="T105" fmla="*/ 15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194">
                    <a:moveTo>
                      <a:pt x="40" y="2"/>
                    </a:moveTo>
                    <a:lnTo>
                      <a:pt x="40" y="2"/>
                    </a:lnTo>
                    <a:lnTo>
                      <a:pt x="32" y="6"/>
                    </a:lnTo>
                    <a:lnTo>
                      <a:pt x="24" y="12"/>
                    </a:lnTo>
                    <a:lnTo>
                      <a:pt x="18" y="2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6" y="52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2" y="122"/>
                    </a:lnTo>
                    <a:lnTo>
                      <a:pt x="6" y="136"/>
                    </a:lnTo>
                    <a:lnTo>
                      <a:pt x="12" y="150"/>
                    </a:lnTo>
                    <a:lnTo>
                      <a:pt x="20" y="162"/>
                    </a:lnTo>
                    <a:lnTo>
                      <a:pt x="20" y="162"/>
                    </a:lnTo>
                    <a:lnTo>
                      <a:pt x="28" y="172"/>
                    </a:lnTo>
                    <a:lnTo>
                      <a:pt x="38" y="180"/>
                    </a:lnTo>
                    <a:lnTo>
                      <a:pt x="50" y="186"/>
                    </a:lnTo>
                    <a:lnTo>
                      <a:pt x="62" y="190"/>
                    </a:lnTo>
                    <a:lnTo>
                      <a:pt x="76" y="192"/>
                    </a:lnTo>
                    <a:lnTo>
                      <a:pt x="92" y="194"/>
                    </a:lnTo>
                    <a:lnTo>
                      <a:pt x="106" y="194"/>
                    </a:lnTo>
                    <a:lnTo>
                      <a:pt x="124" y="192"/>
                    </a:lnTo>
                    <a:lnTo>
                      <a:pt x="124" y="192"/>
                    </a:lnTo>
                    <a:lnTo>
                      <a:pt x="126" y="190"/>
                    </a:lnTo>
                    <a:lnTo>
                      <a:pt x="126" y="190"/>
                    </a:lnTo>
                    <a:lnTo>
                      <a:pt x="134" y="186"/>
                    </a:lnTo>
                    <a:lnTo>
                      <a:pt x="140" y="178"/>
                    </a:lnTo>
                    <a:lnTo>
                      <a:pt x="146" y="170"/>
                    </a:lnTo>
                    <a:lnTo>
                      <a:pt x="150" y="162"/>
                    </a:lnTo>
                    <a:lnTo>
                      <a:pt x="154" y="150"/>
                    </a:lnTo>
                    <a:lnTo>
                      <a:pt x="156" y="140"/>
                    </a:lnTo>
                    <a:lnTo>
                      <a:pt x="156" y="128"/>
                    </a:lnTo>
                    <a:lnTo>
                      <a:pt x="156" y="114"/>
                    </a:lnTo>
                    <a:lnTo>
                      <a:pt x="156" y="114"/>
                    </a:lnTo>
                    <a:lnTo>
                      <a:pt x="152" y="96"/>
                    </a:lnTo>
                    <a:lnTo>
                      <a:pt x="148" y="78"/>
                    </a:lnTo>
                    <a:lnTo>
                      <a:pt x="142" y="60"/>
                    </a:lnTo>
                    <a:lnTo>
                      <a:pt x="136" y="46"/>
                    </a:lnTo>
                    <a:lnTo>
                      <a:pt x="128" y="32"/>
                    </a:lnTo>
                    <a:lnTo>
                      <a:pt x="118" y="20"/>
                    </a:lnTo>
                    <a:lnTo>
                      <a:pt x="110" y="12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94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0" y="2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40" y="2"/>
                    </a:lnTo>
                    <a:close/>
                    <a:moveTo>
                      <a:pt x="30" y="154"/>
                    </a:moveTo>
                    <a:lnTo>
                      <a:pt x="30" y="154"/>
                    </a:lnTo>
                    <a:lnTo>
                      <a:pt x="24" y="142"/>
                    </a:lnTo>
                    <a:lnTo>
                      <a:pt x="18" y="130"/>
                    </a:lnTo>
                    <a:lnTo>
                      <a:pt x="16" y="118"/>
                    </a:lnTo>
                    <a:lnTo>
                      <a:pt x="14" y="104"/>
                    </a:lnTo>
                    <a:lnTo>
                      <a:pt x="14" y="88"/>
                    </a:lnTo>
                    <a:lnTo>
                      <a:pt x="16" y="72"/>
                    </a:lnTo>
                    <a:lnTo>
                      <a:pt x="20" y="54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40" y="1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50" y="14"/>
                    </a:lnTo>
                    <a:lnTo>
                      <a:pt x="58" y="16"/>
                    </a:lnTo>
                    <a:lnTo>
                      <a:pt x="66" y="18"/>
                    </a:lnTo>
                    <a:lnTo>
                      <a:pt x="74" y="24"/>
                    </a:lnTo>
                    <a:lnTo>
                      <a:pt x="80" y="26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8" y="18"/>
                    </a:lnTo>
                    <a:lnTo>
                      <a:pt x="94" y="20"/>
                    </a:lnTo>
                    <a:lnTo>
                      <a:pt x="94" y="20"/>
                    </a:lnTo>
                    <a:lnTo>
                      <a:pt x="102" y="24"/>
                    </a:lnTo>
                    <a:lnTo>
                      <a:pt x="110" y="30"/>
                    </a:lnTo>
                    <a:lnTo>
                      <a:pt x="116" y="40"/>
                    </a:lnTo>
                    <a:lnTo>
                      <a:pt x="124" y="52"/>
                    </a:lnTo>
                    <a:lnTo>
                      <a:pt x="130" y="66"/>
                    </a:lnTo>
                    <a:lnTo>
                      <a:pt x="134" y="82"/>
                    </a:lnTo>
                    <a:lnTo>
                      <a:pt x="138" y="98"/>
                    </a:lnTo>
                    <a:lnTo>
                      <a:pt x="142" y="114"/>
                    </a:lnTo>
                    <a:lnTo>
                      <a:pt x="142" y="114"/>
                    </a:lnTo>
                    <a:lnTo>
                      <a:pt x="142" y="126"/>
                    </a:lnTo>
                    <a:lnTo>
                      <a:pt x="142" y="126"/>
                    </a:lnTo>
                    <a:lnTo>
                      <a:pt x="140" y="140"/>
                    </a:lnTo>
                    <a:lnTo>
                      <a:pt x="138" y="154"/>
                    </a:lnTo>
                    <a:lnTo>
                      <a:pt x="130" y="168"/>
                    </a:lnTo>
                    <a:lnTo>
                      <a:pt x="126" y="172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06" y="180"/>
                    </a:lnTo>
                    <a:lnTo>
                      <a:pt x="92" y="180"/>
                    </a:lnTo>
                    <a:lnTo>
                      <a:pt x="78" y="178"/>
                    </a:lnTo>
                    <a:lnTo>
                      <a:pt x="66" y="176"/>
                    </a:lnTo>
                    <a:lnTo>
                      <a:pt x="56" y="172"/>
                    </a:lnTo>
                    <a:lnTo>
                      <a:pt x="46" y="168"/>
                    </a:lnTo>
                    <a:lnTo>
                      <a:pt x="38" y="162"/>
                    </a:lnTo>
                    <a:lnTo>
                      <a:pt x="30" y="154"/>
                    </a:lnTo>
                    <a:lnTo>
                      <a:pt x="30" y="1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610"/>
              <p:cNvSpPr>
                <a:spLocks/>
              </p:cNvSpPr>
              <p:nvPr/>
            </p:nvSpPr>
            <p:spPr bwMode="auto">
              <a:xfrm>
                <a:off x="4064" y="2818"/>
                <a:ext cx="142" cy="178"/>
              </a:xfrm>
              <a:custGeom>
                <a:avLst/>
                <a:gdLst>
                  <a:gd name="T0" fmla="*/ 72 w 142"/>
                  <a:gd name="T1" fmla="*/ 10 h 178"/>
                  <a:gd name="T2" fmla="*/ 72 w 142"/>
                  <a:gd name="T3" fmla="*/ 10 h 178"/>
                  <a:gd name="T4" fmla="*/ 56 w 142"/>
                  <a:gd name="T5" fmla="*/ 2 h 178"/>
                  <a:gd name="T6" fmla="*/ 46 w 142"/>
                  <a:gd name="T7" fmla="*/ 0 h 178"/>
                  <a:gd name="T8" fmla="*/ 40 w 142"/>
                  <a:gd name="T9" fmla="*/ 0 h 178"/>
                  <a:gd name="T10" fmla="*/ 32 w 142"/>
                  <a:gd name="T11" fmla="*/ 2 h 178"/>
                  <a:gd name="T12" fmla="*/ 26 w 142"/>
                  <a:gd name="T13" fmla="*/ 8 h 178"/>
                  <a:gd name="T14" fmla="*/ 20 w 142"/>
                  <a:gd name="T15" fmla="*/ 16 h 178"/>
                  <a:gd name="T16" fmla="*/ 14 w 142"/>
                  <a:gd name="T17" fmla="*/ 26 h 178"/>
                  <a:gd name="T18" fmla="*/ 14 w 142"/>
                  <a:gd name="T19" fmla="*/ 26 h 178"/>
                  <a:gd name="T20" fmla="*/ 8 w 142"/>
                  <a:gd name="T21" fmla="*/ 44 h 178"/>
                  <a:gd name="T22" fmla="*/ 4 w 142"/>
                  <a:gd name="T23" fmla="*/ 60 h 178"/>
                  <a:gd name="T24" fmla="*/ 2 w 142"/>
                  <a:gd name="T25" fmla="*/ 76 h 178"/>
                  <a:gd name="T26" fmla="*/ 0 w 142"/>
                  <a:gd name="T27" fmla="*/ 92 h 178"/>
                  <a:gd name="T28" fmla="*/ 2 w 142"/>
                  <a:gd name="T29" fmla="*/ 106 h 178"/>
                  <a:gd name="T30" fmla="*/ 4 w 142"/>
                  <a:gd name="T31" fmla="*/ 120 h 178"/>
                  <a:gd name="T32" fmla="*/ 8 w 142"/>
                  <a:gd name="T33" fmla="*/ 132 h 178"/>
                  <a:gd name="T34" fmla="*/ 14 w 142"/>
                  <a:gd name="T35" fmla="*/ 142 h 178"/>
                  <a:gd name="T36" fmla="*/ 22 w 142"/>
                  <a:gd name="T37" fmla="*/ 152 h 178"/>
                  <a:gd name="T38" fmla="*/ 30 w 142"/>
                  <a:gd name="T39" fmla="*/ 160 h 178"/>
                  <a:gd name="T40" fmla="*/ 40 w 142"/>
                  <a:gd name="T41" fmla="*/ 168 h 178"/>
                  <a:gd name="T42" fmla="*/ 52 w 142"/>
                  <a:gd name="T43" fmla="*/ 174 h 178"/>
                  <a:gd name="T44" fmla="*/ 66 w 142"/>
                  <a:gd name="T45" fmla="*/ 176 h 178"/>
                  <a:gd name="T46" fmla="*/ 82 w 142"/>
                  <a:gd name="T47" fmla="*/ 178 h 178"/>
                  <a:gd name="T48" fmla="*/ 98 w 142"/>
                  <a:gd name="T49" fmla="*/ 178 h 178"/>
                  <a:gd name="T50" fmla="*/ 116 w 142"/>
                  <a:gd name="T51" fmla="*/ 176 h 178"/>
                  <a:gd name="T52" fmla="*/ 116 w 142"/>
                  <a:gd name="T53" fmla="*/ 176 h 178"/>
                  <a:gd name="T54" fmla="*/ 128 w 142"/>
                  <a:gd name="T55" fmla="*/ 168 h 178"/>
                  <a:gd name="T56" fmla="*/ 134 w 142"/>
                  <a:gd name="T57" fmla="*/ 156 h 178"/>
                  <a:gd name="T58" fmla="*/ 140 w 142"/>
                  <a:gd name="T59" fmla="*/ 144 h 178"/>
                  <a:gd name="T60" fmla="*/ 142 w 142"/>
                  <a:gd name="T61" fmla="*/ 130 h 178"/>
                  <a:gd name="T62" fmla="*/ 142 w 142"/>
                  <a:gd name="T63" fmla="*/ 114 h 178"/>
                  <a:gd name="T64" fmla="*/ 142 w 142"/>
                  <a:gd name="T65" fmla="*/ 96 h 178"/>
                  <a:gd name="T66" fmla="*/ 138 w 142"/>
                  <a:gd name="T67" fmla="*/ 80 h 178"/>
                  <a:gd name="T68" fmla="*/ 134 w 142"/>
                  <a:gd name="T69" fmla="*/ 64 h 178"/>
                  <a:gd name="T70" fmla="*/ 128 w 142"/>
                  <a:gd name="T71" fmla="*/ 50 h 178"/>
                  <a:gd name="T72" fmla="*/ 120 w 142"/>
                  <a:gd name="T73" fmla="*/ 36 h 178"/>
                  <a:gd name="T74" fmla="*/ 112 w 142"/>
                  <a:gd name="T75" fmla="*/ 24 h 178"/>
                  <a:gd name="T76" fmla="*/ 104 w 142"/>
                  <a:gd name="T77" fmla="*/ 14 h 178"/>
                  <a:gd name="T78" fmla="*/ 96 w 142"/>
                  <a:gd name="T79" fmla="*/ 8 h 178"/>
                  <a:gd name="T80" fmla="*/ 88 w 142"/>
                  <a:gd name="T81" fmla="*/ 4 h 178"/>
                  <a:gd name="T82" fmla="*/ 80 w 142"/>
                  <a:gd name="T83" fmla="*/ 4 h 178"/>
                  <a:gd name="T84" fmla="*/ 72 w 142"/>
                  <a:gd name="T85" fmla="*/ 10 h 178"/>
                  <a:gd name="T86" fmla="*/ 72 w 142"/>
                  <a:gd name="T87" fmla="*/ 1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2" h="178">
                    <a:moveTo>
                      <a:pt x="72" y="10"/>
                    </a:moveTo>
                    <a:lnTo>
                      <a:pt x="72" y="10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6" y="8"/>
                    </a:lnTo>
                    <a:lnTo>
                      <a:pt x="20" y="1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8" y="44"/>
                    </a:lnTo>
                    <a:lnTo>
                      <a:pt x="4" y="60"/>
                    </a:lnTo>
                    <a:lnTo>
                      <a:pt x="2" y="76"/>
                    </a:lnTo>
                    <a:lnTo>
                      <a:pt x="0" y="92"/>
                    </a:lnTo>
                    <a:lnTo>
                      <a:pt x="2" y="106"/>
                    </a:lnTo>
                    <a:lnTo>
                      <a:pt x="4" y="120"/>
                    </a:lnTo>
                    <a:lnTo>
                      <a:pt x="8" y="132"/>
                    </a:lnTo>
                    <a:lnTo>
                      <a:pt x="14" y="142"/>
                    </a:lnTo>
                    <a:lnTo>
                      <a:pt x="22" y="152"/>
                    </a:lnTo>
                    <a:lnTo>
                      <a:pt x="30" y="160"/>
                    </a:lnTo>
                    <a:lnTo>
                      <a:pt x="40" y="168"/>
                    </a:lnTo>
                    <a:lnTo>
                      <a:pt x="52" y="174"/>
                    </a:lnTo>
                    <a:lnTo>
                      <a:pt x="66" y="176"/>
                    </a:lnTo>
                    <a:lnTo>
                      <a:pt x="82" y="178"/>
                    </a:lnTo>
                    <a:lnTo>
                      <a:pt x="98" y="178"/>
                    </a:lnTo>
                    <a:lnTo>
                      <a:pt x="116" y="176"/>
                    </a:lnTo>
                    <a:lnTo>
                      <a:pt x="116" y="176"/>
                    </a:lnTo>
                    <a:lnTo>
                      <a:pt x="128" y="168"/>
                    </a:lnTo>
                    <a:lnTo>
                      <a:pt x="134" y="156"/>
                    </a:lnTo>
                    <a:lnTo>
                      <a:pt x="140" y="144"/>
                    </a:lnTo>
                    <a:lnTo>
                      <a:pt x="142" y="130"/>
                    </a:lnTo>
                    <a:lnTo>
                      <a:pt x="142" y="114"/>
                    </a:lnTo>
                    <a:lnTo>
                      <a:pt x="142" y="96"/>
                    </a:lnTo>
                    <a:lnTo>
                      <a:pt x="138" y="80"/>
                    </a:lnTo>
                    <a:lnTo>
                      <a:pt x="134" y="64"/>
                    </a:lnTo>
                    <a:lnTo>
                      <a:pt x="128" y="50"/>
                    </a:lnTo>
                    <a:lnTo>
                      <a:pt x="120" y="36"/>
                    </a:lnTo>
                    <a:lnTo>
                      <a:pt x="112" y="24"/>
                    </a:lnTo>
                    <a:lnTo>
                      <a:pt x="104" y="14"/>
                    </a:lnTo>
                    <a:lnTo>
                      <a:pt x="96" y="8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2" y="10"/>
                    </a:lnTo>
                    <a:lnTo>
                      <a:pt x="72" y="1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611"/>
              <p:cNvSpPr>
                <a:spLocks/>
              </p:cNvSpPr>
              <p:nvPr/>
            </p:nvSpPr>
            <p:spPr bwMode="auto">
              <a:xfrm>
                <a:off x="4112" y="2730"/>
                <a:ext cx="368" cy="246"/>
              </a:xfrm>
              <a:custGeom>
                <a:avLst/>
                <a:gdLst>
                  <a:gd name="T0" fmla="*/ 12 w 368"/>
                  <a:gd name="T1" fmla="*/ 80 h 246"/>
                  <a:gd name="T2" fmla="*/ 64 w 368"/>
                  <a:gd name="T3" fmla="*/ 40 h 246"/>
                  <a:gd name="T4" fmla="*/ 122 w 368"/>
                  <a:gd name="T5" fmla="*/ 12 h 246"/>
                  <a:gd name="T6" fmla="*/ 144 w 368"/>
                  <a:gd name="T7" fmla="*/ 2 h 246"/>
                  <a:gd name="T8" fmla="*/ 174 w 368"/>
                  <a:gd name="T9" fmla="*/ 0 h 246"/>
                  <a:gd name="T10" fmla="*/ 258 w 368"/>
                  <a:gd name="T11" fmla="*/ 2 h 246"/>
                  <a:gd name="T12" fmla="*/ 306 w 368"/>
                  <a:gd name="T13" fmla="*/ 0 h 246"/>
                  <a:gd name="T14" fmla="*/ 314 w 368"/>
                  <a:gd name="T15" fmla="*/ 0 h 246"/>
                  <a:gd name="T16" fmla="*/ 328 w 368"/>
                  <a:gd name="T17" fmla="*/ 4 h 246"/>
                  <a:gd name="T18" fmla="*/ 340 w 368"/>
                  <a:gd name="T19" fmla="*/ 12 h 246"/>
                  <a:gd name="T20" fmla="*/ 348 w 368"/>
                  <a:gd name="T21" fmla="*/ 28 h 246"/>
                  <a:gd name="T22" fmla="*/ 346 w 368"/>
                  <a:gd name="T23" fmla="*/ 44 h 246"/>
                  <a:gd name="T24" fmla="*/ 338 w 368"/>
                  <a:gd name="T25" fmla="*/ 52 h 246"/>
                  <a:gd name="T26" fmla="*/ 326 w 368"/>
                  <a:gd name="T27" fmla="*/ 54 h 246"/>
                  <a:gd name="T28" fmla="*/ 318 w 368"/>
                  <a:gd name="T29" fmla="*/ 54 h 246"/>
                  <a:gd name="T30" fmla="*/ 260 w 368"/>
                  <a:gd name="T31" fmla="*/ 52 h 246"/>
                  <a:gd name="T32" fmla="*/ 216 w 368"/>
                  <a:gd name="T33" fmla="*/ 56 h 246"/>
                  <a:gd name="T34" fmla="*/ 212 w 368"/>
                  <a:gd name="T35" fmla="*/ 60 h 246"/>
                  <a:gd name="T36" fmla="*/ 244 w 368"/>
                  <a:gd name="T37" fmla="*/ 58 h 246"/>
                  <a:gd name="T38" fmla="*/ 310 w 368"/>
                  <a:gd name="T39" fmla="*/ 56 h 246"/>
                  <a:gd name="T40" fmla="*/ 344 w 368"/>
                  <a:gd name="T41" fmla="*/ 58 h 246"/>
                  <a:gd name="T42" fmla="*/ 350 w 368"/>
                  <a:gd name="T43" fmla="*/ 60 h 246"/>
                  <a:gd name="T44" fmla="*/ 362 w 368"/>
                  <a:gd name="T45" fmla="*/ 66 h 246"/>
                  <a:gd name="T46" fmla="*/ 368 w 368"/>
                  <a:gd name="T47" fmla="*/ 74 h 246"/>
                  <a:gd name="T48" fmla="*/ 368 w 368"/>
                  <a:gd name="T49" fmla="*/ 88 h 246"/>
                  <a:gd name="T50" fmla="*/ 354 w 368"/>
                  <a:gd name="T51" fmla="*/ 104 h 246"/>
                  <a:gd name="T52" fmla="*/ 334 w 368"/>
                  <a:gd name="T53" fmla="*/ 110 h 246"/>
                  <a:gd name="T54" fmla="*/ 326 w 368"/>
                  <a:gd name="T55" fmla="*/ 110 h 246"/>
                  <a:gd name="T56" fmla="*/ 254 w 368"/>
                  <a:gd name="T57" fmla="*/ 106 h 246"/>
                  <a:gd name="T58" fmla="*/ 210 w 368"/>
                  <a:gd name="T59" fmla="*/ 106 h 246"/>
                  <a:gd name="T60" fmla="*/ 212 w 368"/>
                  <a:gd name="T61" fmla="*/ 108 h 246"/>
                  <a:gd name="T62" fmla="*/ 252 w 368"/>
                  <a:gd name="T63" fmla="*/ 110 h 246"/>
                  <a:gd name="T64" fmla="*/ 310 w 368"/>
                  <a:gd name="T65" fmla="*/ 112 h 246"/>
                  <a:gd name="T66" fmla="*/ 324 w 368"/>
                  <a:gd name="T67" fmla="*/ 114 h 246"/>
                  <a:gd name="T68" fmla="*/ 352 w 368"/>
                  <a:gd name="T69" fmla="*/ 126 h 246"/>
                  <a:gd name="T70" fmla="*/ 358 w 368"/>
                  <a:gd name="T71" fmla="*/ 138 h 246"/>
                  <a:gd name="T72" fmla="*/ 354 w 368"/>
                  <a:gd name="T73" fmla="*/ 150 h 246"/>
                  <a:gd name="T74" fmla="*/ 330 w 368"/>
                  <a:gd name="T75" fmla="*/ 160 h 246"/>
                  <a:gd name="T76" fmla="*/ 314 w 368"/>
                  <a:gd name="T77" fmla="*/ 162 h 246"/>
                  <a:gd name="T78" fmla="*/ 200 w 368"/>
                  <a:gd name="T79" fmla="*/ 160 h 246"/>
                  <a:gd name="T80" fmla="*/ 250 w 368"/>
                  <a:gd name="T81" fmla="*/ 166 h 246"/>
                  <a:gd name="T82" fmla="*/ 300 w 368"/>
                  <a:gd name="T83" fmla="*/ 166 h 246"/>
                  <a:gd name="T84" fmla="*/ 320 w 368"/>
                  <a:gd name="T85" fmla="*/ 174 h 246"/>
                  <a:gd name="T86" fmla="*/ 324 w 368"/>
                  <a:gd name="T87" fmla="*/ 190 h 246"/>
                  <a:gd name="T88" fmla="*/ 316 w 368"/>
                  <a:gd name="T89" fmla="*/ 204 h 246"/>
                  <a:gd name="T90" fmla="*/ 300 w 368"/>
                  <a:gd name="T91" fmla="*/ 210 h 246"/>
                  <a:gd name="T92" fmla="*/ 282 w 368"/>
                  <a:gd name="T93" fmla="*/ 214 h 246"/>
                  <a:gd name="T94" fmla="*/ 262 w 368"/>
                  <a:gd name="T95" fmla="*/ 216 h 246"/>
                  <a:gd name="T96" fmla="*/ 202 w 368"/>
                  <a:gd name="T97" fmla="*/ 214 h 246"/>
                  <a:gd name="T98" fmla="*/ 172 w 368"/>
                  <a:gd name="T99" fmla="*/ 222 h 246"/>
                  <a:gd name="T100" fmla="*/ 120 w 368"/>
                  <a:gd name="T101" fmla="*/ 242 h 246"/>
                  <a:gd name="T102" fmla="*/ 86 w 368"/>
                  <a:gd name="T103" fmla="*/ 246 h 246"/>
                  <a:gd name="T104" fmla="*/ 70 w 368"/>
                  <a:gd name="T105" fmla="*/ 244 h 246"/>
                  <a:gd name="T106" fmla="*/ 42 w 368"/>
                  <a:gd name="T107" fmla="*/ 230 h 246"/>
                  <a:gd name="T108" fmla="*/ 22 w 368"/>
                  <a:gd name="T109" fmla="*/ 214 h 246"/>
                  <a:gd name="T110" fmla="*/ 8 w 368"/>
                  <a:gd name="T111" fmla="*/ 192 h 246"/>
                  <a:gd name="T112" fmla="*/ 2 w 368"/>
                  <a:gd name="T113" fmla="*/ 170 h 246"/>
                  <a:gd name="T114" fmla="*/ 0 w 368"/>
                  <a:gd name="T115" fmla="*/ 122 h 246"/>
                  <a:gd name="T116" fmla="*/ 12 w 368"/>
                  <a:gd name="T117" fmla="*/ 8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8" h="246">
                    <a:moveTo>
                      <a:pt x="12" y="80"/>
                    </a:moveTo>
                    <a:lnTo>
                      <a:pt x="12" y="80"/>
                    </a:lnTo>
                    <a:lnTo>
                      <a:pt x="34" y="62"/>
                    </a:lnTo>
                    <a:lnTo>
                      <a:pt x="64" y="40"/>
                    </a:lnTo>
                    <a:lnTo>
                      <a:pt x="102" y="20"/>
                    </a:lnTo>
                    <a:lnTo>
                      <a:pt x="122" y="12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158" y="0"/>
                    </a:lnTo>
                    <a:lnTo>
                      <a:pt x="174" y="0"/>
                    </a:lnTo>
                    <a:lnTo>
                      <a:pt x="212" y="0"/>
                    </a:lnTo>
                    <a:lnTo>
                      <a:pt x="258" y="2"/>
                    </a:lnTo>
                    <a:lnTo>
                      <a:pt x="282" y="2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4" y="0"/>
                    </a:lnTo>
                    <a:lnTo>
                      <a:pt x="322" y="0"/>
                    </a:lnTo>
                    <a:lnTo>
                      <a:pt x="328" y="4"/>
                    </a:lnTo>
                    <a:lnTo>
                      <a:pt x="334" y="6"/>
                    </a:lnTo>
                    <a:lnTo>
                      <a:pt x="340" y="12"/>
                    </a:lnTo>
                    <a:lnTo>
                      <a:pt x="344" y="16"/>
                    </a:lnTo>
                    <a:lnTo>
                      <a:pt x="348" y="28"/>
                    </a:lnTo>
                    <a:lnTo>
                      <a:pt x="348" y="38"/>
                    </a:lnTo>
                    <a:lnTo>
                      <a:pt x="346" y="44"/>
                    </a:lnTo>
                    <a:lnTo>
                      <a:pt x="342" y="48"/>
                    </a:lnTo>
                    <a:lnTo>
                      <a:pt x="338" y="52"/>
                    </a:lnTo>
                    <a:lnTo>
                      <a:pt x="332" y="54"/>
                    </a:lnTo>
                    <a:lnTo>
                      <a:pt x="326" y="54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296" y="54"/>
                    </a:lnTo>
                    <a:lnTo>
                      <a:pt x="260" y="52"/>
                    </a:lnTo>
                    <a:lnTo>
                      <a:pt x="226" y="54"/>
                    </a:lnTo>
                    <a:lnTo>
                      <a:pt x="216" y="56"/>
                    </a:lnTo>
                    <a:lnTo>
                      <a:pt x="212" y="58"/>
                    </a:lnTo>
                    <a:lnTo>
                      <a:pt x="212" y="60"/>
                    </a:lnTo>
                    <a:lnTo>
                      <a:pt x="212" y="60"/>
                    </a:lnTo>
                    <a:lnTo>
                      <a:pt x="244" y="58"/>
                    </a:lnTo>
                    <a:lnTo>
                      <a:pt x="278" y="56"/>
                    </a:lnTo>
                    <a:lnTo>
                      <a:pt x="310" y="56"/>
                    </a:lnTo>
                    <a:lnTo>
                      <a:pt x="326" y="56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50" y="60"/>
                    </a:lnTo>
                    <a:lnTo>
                      <a:pt x="356" y="62"/>
                    </a:lnTo>
                    <a:lnTo>
                      <a:pt x="362" y="66"/>
                    </a:lnTo>
                    <a:lnTo>
                      <a:pt x="364" y="70"/>
                    </a:lnTo>
                    <a:lnTo>
                      <a:pt x="368" y="74"/>
                    </a:lnTo>
                    <a:lnTo>
                      <a:pt x="368" y="78"/>
                    </a:lnTo>
                    <a:lnTo>
                      <a:pt x="368" y="88"/>
                    </a:lnTo>
                    <a:lnTo>
                      <a:pt x="362" y="98"/>
                    </a:lnTo>
                    <a:lnTo>
                      <a:pt x="354" y="104"/>
                    </a:lnTo>
                    <a:lnTo>
                      <a:pt x="342" y="110"/>
                    </a:lnTo>
                    <a:lnTo>
                      <a:pt x="334" y="110"/>
                    </a:lnTo>
                    <a:lnTo>
                      <a:pt x="326" y="110"/>
                    </a:lnTo>
                    <a:lnTo>
                      <a:pt x="326" y="110"/>
                    </a:lnTo>
                    <a:lnTo>
                      <a:pt x="292" y="106"/>
                    </a:lnTo>
                    <a:lnTo>
                      <a:pt x="254" y="106"/>
                    </a:lnTo>
                    <a:lnTo>
                      <a:pt x="210" y="106"/>
                    </a:lnTo>
                    <a:lnTo>
                      <a:pt x="210" y="106"/>
                    </a:lnTo>
                    <a:lnTo>
                      <a:pt x="210" y="106"/>
                    </a:lnTo>
                    <a:lnTo>
                      <a:pt x="212" y="108"/>
                    </a:lnTo>
                    <a:lnTo>
                      <a:pt x="220" y="110"/>
                    </a:lnTo>
                    <a:lnTo>
                      <a:pt x="252" y="110"/>
                    </a:lnTo>
                    <a:lnTo>
                      <a:pt x="292" y="110"/>
                    </a:lnTo>
                    <a:lnTo>
                      <a:pt x="310" y="112"/>
                    </a:lnTo>
                    <a:lnTo>
                      <a:pt x="324" y="114"/>
                    </a:lnTo>
                    <a:lnTo>
                      <a:pt x="324" y="114"/>
                    </a:lnTo>
                    <a:lnTo>
                      <a:pt x="342" y="118"/>
                    </a:lnTo>
                    <a:lnTo>
                      <a:pt x="352" y="126"/>
                    </a:lnTo>
                    <a:lnTo>
                      <a:pt x="358" y="134"/>
                    </a:lnTo>
                    <a:lnTo>
                      <a:pt x="358" y="138"/>
                    </a:lnTo>
                    <a:lnTo>
                      <a:pt x="358" y="142"/>
                    </a:lnTo>
                    <a:lnTo>
                      <a:pt x="354" y="150"/>
                    </a:lnTo>
                    <a:lnTo>
                      <a:pt x="344" y="156"/>
                    </a:lnTo>
                    <a:lnTo>
                      <a:pt x="330" y="160"/>
                    </a:lnTo>
                    <a:lnTo>
                      <a:pt x="314" y="162"/>
                    </a:lnTo>
                    <a:lnTo>
                      <a:pt x="314" y="162"/>
                    </a:lnTo>
                    <a:lnTo>
                      <a:pt x="200" y="160"/>
                    </a:lnTo>
                    <a:lnTo>
                      <a:pt x="200" y="160"/>
                    </a:lnTo>
                    <a:lnTo>
                      <a:pt x="226" y="164"/>
                    </a:lnTo>
                    <a:lnTo>
                      <a:pt x="250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12" y="170"/>
                    </a:lnTo>
                    <a:lnTo>
                      <a:pt x="320" y="174"/>
                    </a:lnTo>
                    <a:lnTo>
                      <a:pt x="324" y="182"/>
                    </a:lnTo>
                    <a:lnTo>
                      <a:pt x="324" y="190"/>
                    </a:lnTo>
                    <a:lnTo>
                      <a:pt x="322" y="198"/>
                    </a:lnTo>
                    <a:lnTo>
                      <a:pt x="316" y="204"/>
                    </a:lnTo>
                    <a:lnTo>
                      <a:pt x="308" y="210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282" y="214"/>
                    </a:lnTo>
                    <a:lnTo>
                      <a:pt x="262" y="216"/>
                    </a:lnTo>
                    <a:lnTo>
                      <a:pt x="262" y="216"/>
                    </a:lnTo>
                    <a:lnTo>
                      <a:pt x="202" y="214"/>
                    </a:lnTo>
                    <a:lnTo>
                      <a:pt x="202" y="214"/>
                    </a:lnTo>
                    <a:lnTo>
                      <a:pt x="188" y="218"/>
                    </a:lnTo>
                    <a:lnTo>
                      <a:pt x="172" y="222"/>
                    </a:lnTo>
                    <a:lnTo>
                      <a:pt x="138" y="236"/>
                    </a:lnTo>
                    <a:lnTo>
                      <a:pt x="120" y="242"/>
                    </a:lnTo>
                    <a:lnTo>
                      <a:pt x="104" y="246"/>
                    </a:lnTo>
                    <a:lnTo>
                      <a:pt x="86" y="246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56" y="238"/>
                    </a:lnTo>
                    <a:lnTo>
                      <a:pt x="42" y="230"/>
                    </a:lnTo>
                    <a:lnTo>
                      <a:pt x="32" y="222"/>
                    </a:lnTo>
                    <a:lnTo>
                      <a:pt x="22" y="214"/>
                    </a:lnTo>
                    <a:lnTo>
                      <a:pt x="14" y="202"/>
                    </a:lnTo>
                    <a:lnTo>
                      <a:pt x="8" y="192"/>
                    </a:lnTo>
                    <a:lnTo>
                      <a:pt x="4" y="180"/>
                    </a:lnTo>
                    <a:lnTo>
                      <a:pt x="2" y="170"/>
                    </a:lnTo>
                    <a:lnTo>
                      <a:pt x="0" y="146"/>
                    </a:lnTo>
                    <a:lnTo>
                      <a:pt x="0" y="122"/>
                    </a:lnTo>
                    <a:lnTo>
                      <a:pt x="6" y="98"/>
                    </a:lnTo>
                    <a:lnTo>
                      <a:pt x="12" y="80"/>
                    </a:lnTo>
                    <a:lnTo>
                      <a:pt x="12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612"/>
              <p:cNvSpPr>
                <a:spLocks noEditPoints="1"/>
              </p:cNvSpPr>
              <p:nvPr/>
            </p:nvSpPr>
            <p:spPr bwMode="auto">
              <a:xfrm>
                <a:off x="4104" y="2722"/>
                <a:ext cx="384" cy="262"/>
              </a:xfrm>
              <a:custGeom>
                <a:avLst/>
                <a:gdLst>
                  <a:gd name="T0" fmla="*/ 266 w 384"/>
                  <a:gd name="T1" fmla="*/ 2 h 262"/>
                  <a:gd name="T2" fmla="*/ 164 w 384"/>
                  <a:gd name="T3" fmla="*/ 2 h 262"/>
                  <a:gd name="T4" fmla="*/ 108 w 384"/>
                  <a:gd name="T5" fmla="*/ 22 h 262"/>
                  <a:gd name="T6" fmla="*/ 14 w 384"/>
                  <a:gd name="T7" fmla="*/ 84 h 262"/>
                  <a:gd name="T8" fmla="*/ 2 w 384"/>
                  <a:gd name="T9" fmla="*/ 126 h 262"/>
                  <a:gd name="T10" fmla="*/ 6 w 384"/>
                  <a:gd name="T11" fmla="*/ 190 h 262"/>
                  <a:gd name="T12" fmla="*/ 36 w 384"/>
                  <a:gd name="T13" fmla="*/ 238 h 262"/>
                  <a:gd name="T14" fmla="*/ 88 w 384"/>
                  <a:gd name="T15" fmla="*/ 260 h 262"/>
                  <a:gd name="T16" fmla="*/ 144 w 384"/>
                  <a:gd name="T17" fmla="*/ 252 h 262"/>
                  <a:gd name="T18" fmla="*/ 200 w 384"/>
                  <a:gd name="T19" fmla="*/ 232 h 262"/>
                  <a:gd name="T20" fmla="*/ 270 w 384"/>
                  <a:gd name="T21" fmla="*/ 230 h 262"/>
                  <a:gd name="T22" fmla="*/ 308 w 384"/>
                  <a:gd name="T23" fmla="*/ 226 h 262"/>
                  <a:gd name="T24" fmla="*/ 326 w 384"/>
                  <a:gd name="T25" fmla="*/ 220 h 262"/>
                  <a:gd name="T26" fmla="*/ 340 w 384"/>
                  <a:gd name="T27" fmla="*/ 194 h 262"/>
                  <a:gd name="T28" fmla="*/ 334 w 384"/>
                  <a:gd name="T29" fmla="*/ 176 h 262"/>
                  <a:gd name="T30" fmla="*/ 370 w 384"/>
                  <a:gd name="T31" fmla="*/ 158 h 262"/>
                  <a:gd name="T32" fmla="*/ 374 w 384"/>
                  <a:gd name="T33" fmla="*/ 146 h 262"/>
                  <a:gd name="T34" fmla="*/ 356 w 384"/>
                  <a:gd name="T35" fmla="*/ 122 h 262"/>
                  <a:gd name="T36" fmla="*/ 380 w 384"/>
                  <a:gd name="T37" fmla="*/ 102 h 262"/>
                  <a:gd name="T38" fmla="*/ 384 w 384"/>
                  <a:gd name="T39" fmla="*/ 90 h 262"/>
                  <a:gd name="T40" fmla="*/ 356 w 384"/>
                  <a:gd name="T41" fmla="*/ 60 h 262"/>
                  <a:gd name="T42" fmla="*/ 362 w 384"/>
                  <a:gd name="T43" fmla="*/ 48 h 262"/>
                  <a:gd name="T44" fmla="*/ 358 w 384"/>
                  <a:gd name="T45" fmla="*/ 20 h 262"/>
                  <a:gd name="T46" fmla="*/ 326 w 384"/>
                  <a:gd name="T47" fmla="*/ 0 h 262"/>
                  <a:gd name="T48" fmla="*/ 314 w 384"/>
                  <a:gd name="T49" fmla="*/ 14 h 262"/>
                  <a:gd name="T50" fmla="*/ 346 w 384"/>
                  <a:gd name="T51" fmla="*/ 28 h 262"/>
                  <a:gd name="T52" fmla="*/ 348 w 384"/>
                  <a:gd name="T53" fmla="*/ 44 h 262"/>
                  <a:gd name="T54" fmla="*/ 338 w 384"/>
                  <a:gd name="T55" fmla="*/ 54 h 262"/>
                  <a:gd name="T56" fmla="*/ 290 w 384"/>
                  <a:gd name="T57" fmla="*/ 52 h 262"/>
                  <a:gd name="T58" fmla="*/ 216 w 384"/>
                  <a:gd name="T59" fmla="*/ 60 h 262"/>
                  <a:gd name="T60" fmla="*/ 220 w 384"/>
                  <a:gd name="T61" fmla="*/ 74 h 262"/>
                  <a:gd name="T62" fmla="*/ 270 w 384"/>
                  <a:gd name="T63" fmla="*/ 72 h 262"/>
                  <a:gd name="T64" fmla="*/ 350 w 384"/>
                  <a:gd name="T65" fmla="*/ 74 h 262"/>
                  <a:gd name="T66" fmla="*/ 370 w 384"/>
                  <a:gd name="T67" fmla="*/ 92 h 262"/>
                  <a:gd name="T68" fmla="*/ 348 w 384"/>
                  <a:gd name="T69" fmla="*/ 110 h 262"/>
                  <a:gd name="T70" fmla="*/ 262 w 384"/>
                  <a:gd name="T71" fmla="*/ 106 h 262"/>
                  <a:gd name="T72" fmla="*/ 212 w 384"/>
                  <a:gd name="T73" fmla="*/ 108 h 262"/>
                  <a:gd name="T74" fmla="*/ 214 w 384"/>
                  <a:gd name="T75" fmla="*/ 122 h 262"/>
                  <a:gd name="T76" fmla="*/ 304 w 384"/>
                  <a:gd name="T77" fmla="*/ 126 h 262"/>
                  <a:gd name="T78" fmla="*/ 352 w 384"/>
                  <a:gd name="T79" fmla="*/ 136 h 262"/>
                  <a:gd name="T80" fmla="*/ 356 w 384"/>
                  <a:gd name="T81" fmla="*/ 152 h 262"/>
                  <a:gd name="T82" fmla="*/ 258 w 384"/>
                  <a:gd name="T83" fmla="*/ 162 h 262"/>
                  <a:gd name="T84" fmla="*/ 226 w 384"/>
                  <a:gd name="T85" fmla="*/ 178 h 262"/>
                  <a:gd name="T86" fmla="*/ 308 w 384"/>
                  <a:gd name="T87" fmla="*/ 182 h 262"/>
                  <a:gd name="T88" fmla="*/ 326 w 384"/>
                  <a:gd name="T89" fmla="*/ 194 h 262"/>
                  <a:gd name="T90" fmla="*/ 314 w 384"/>
                  <a:gd name="T91" fmla="*/ 210 h 262"/>
                  <a:gd name="T92" fmla="*/ 288 w 384"/>
                  <a:gd name="T93" fmla="*/ 214 h 262"/>
                  <a:gd name="T94" fmla="*/ 208 w 384"/>
                  <a:gd name="T95" fmla="*/ 216 h 262"/>
                  <a:gd name="T96" fmla="*/ 160 w 384"/>
                  <a:gd name="T97" fmla="*/ 230 h 262"/>
                  <a:gd name="T98" fmla="*/ 90 w 384"/>
                  <a:gd name="T99" fmla="*/ 246 h 262"/>
                  <a:gd name="T100" fmla="*/ 46 w 384"/>
                  <a:gd name="T101" fmla="*/ 226 h 262"/>
                  <a:gd name="T102" fmla="*/ 20 w 384"/>
                  <a:gd name="T103" fmla="*/ 186 h 262"/>
                  <a:gd name="T104" fmla="*/ 14 w 384"/>
                  <a:gd name="T105" fmla="*/ 150 h 262"/>
                  <a:gd name="T106" fmla="*/ 26 w 384"/>
                  <a:gd name="T107" fmla="*/ 92 h 262"/>
                  <a:gd name="T108" fmla="*/ 114 w 384"/>
                  <a:gd name="T109" fmla="*/ 34 h 262"/>
                  <a:gd name="T110" fmla="*/ 168 w 384"/>
                  <a:gd name="T111" fmla="*/ 16 h 262"/>
                  <a:gd name="T112" fmla="*/ 266 w 384"/>
                  <a:gd name="T113" fmla="*/ 1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4" h="262">
                    <a:moveTo>
                      <a:pt x="312" y="0"/>
                    </a:moveTo>
                    <a:lnTo>
                      <a:pt x="312" y="0"/>
                    </a:lnTo>
                    <a:lnTo>
                      <a:pt x="290" y="2"/>
                    </a:lnTo>
                    <a:lnTo>
                      <a:pt x="266" y="2"/>
                    </a:lnTo>
                    <a:lnTo>
                      <a:pt x="220" y="2"/>
                    </a:lnTo>
                    <a:lnTo>
                      <a:pt x="220" y="2"/>
                    </a:lnTo>
                    <a:lnTo>
                      <a:pt x="182" y="2"/>
                    </a:lnTo>
                    <a:lnTo>
                      <a:pt x="164" y="2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28" y="12"/>
                    </a:lnTo>
                    <a:lnTo>
                      <a:pt x="108" y="22"/>
                    </a:lnTo>
                    <a:lnTo>
                      <a:pt x="70" y="42"/>
                    </a:lnTo>
                    <a:lnTo>
                      <a:pt x="38" y="62"/>
                    </a:lnTo>
                    <a:lnTo>
                      <a:pt x="14" y="82"/>
                    </a:lnTo>
                    <a:lnTo>
                      <a:pt x="14" y="84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4" y="112"/>
                    </a:lnTo>
                    <a:lnTo>
                      <a:pt x="2" y="126"/>
                    </a:lnTo>
                    <a:lnTo>
                      <a:pt x="0" y="142"/>
                    </a:lnTo>
                    <a:lnTo>
                      <a:pt x="0" y="158"/>
                    </a:lnTo>
                    <a:lnTo>
                      <a:pt x="2" y="174"/>
                    </a:lnTo>
                    <a:lnTo>
                      <a:pt x="6" y="190"/>
                    </a:lnTo>
                    <a:lnTo>
                      <a:pt x="10" y="204"/>
                    </a:lnTo>
                    <a:lnTo>
                      <a:pt x="10" y="204"/>
                    </a:lnTo>
                    <a:lnTo>
                      <a:pt x="22" y="222"/>
                    </a:lnTo>
                    <a:lnTo>
                      <a:pt x="36" y="238"/>
                    </a:lnTo>
                    <a:lnTo>
                      <a:pt x="54" y="250"/>
                    </a:lnTo>
                    <a:lnTo>
                      <a:pt x="76" y="258"/>
                    </a:lnTo>
                    <a:lnTo>
                      <a:pt x="76" y="258"/>
                    </a:lnTo>
                    <a:lnTo>
                      <a:pt x="88" y="260"/>
                    </a:lnTo>
                    <a:lnTo>
                      <a:pt x="98" y="262"/>
                    </a:lnTo>
                    <a:lnTo>
                      <a:pt x="110" y="260"/>
                    </a:lnTo>
                    <a:lnTo>
                      <a:pt x="120" y="258"/>
                    </a:lnTo>
                    <a:lnTo>
                      <a:pt x="144" y="252"/>
                    </a:lnTo>
                    <a:lnTo>
                      <a:pt x="166" y="244"/>
                    </a:lnTo>
                    <a:lnTo>
                      <a:pt x="166" y="244"/>
                    </a:lnTo>
                    <a:lnTo>
                      <a:pt x="190" y="234"/>
                    </a:lnTo>
                    <a:lnTo>
                      <a:pt x="200" y="232"/>
                    </a:lnTo>
                    <a:lnTo>
                      <a:pt x="210" y="230"/>
                    </a:lnTo>
                    <a:lnTo>
                      <a:pt x="210" y="230"/>
                    </a:lnTo>
                    <a:lnTo>
                      <a:pt x="270" y="230"/>
                    </a:lnTo>
                    <a:lnTo>
                      <a:pt x="270" y="230"/>
                    </a:lnTo>
                    <a:lnTo>
                      <a:pt x="280" y="230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308" y="226"/>
                    </a:lnTo>
                    <a:lnTo>
                      <a:pt x="308" y="226"/>
                    </a:lnTo>
                    <a:lnTo>
                      <a:pt x="314" y="226"/>
                    </a:lnTo>
                    <a:lnTo>
                      <a:pt x="320" y="224"/>
                    </a:lnTo>
                    <a:lnTo>
                      <a:pt x="326" y="220"/>
                    </a:lnTo>
                    <a:lnTo>
                      <a:pt x="330" y="216"/>
                    </a:lnTo>
                    <a:lnTo>
                      <a:pt x="338" y="206"/>
                    </a:lnTo>
                    <a:lnTo>
                      <a:pt x="340" y="194"/>
                    </a:lnTo>
                    <a:lnTo>
                      <a:pt x="340" y="194"/>
                    </a:lnTo>
                    <a:lnTo>
                      <a:pt x="340" y="194"/>
                    </a:lnTo>
                    <a:lnTo>
                      <a:pt x="340" y="194"/>
                    </a:lnTo>
                    <a:lnTo>
                      <a:pt x="338" y="184"/>
                    </a:lnTo>
                    <a:lnTo>
                      <a:pt x="334" y="176"/>
                    </a:lnTo>
                    <a:lnTo>
                      <a:pt x="334" y="176"/>
                    </a:lnTo>
                    <a:lnTo>
                      <a:pt x="350" y="172"/>
                    </a:lnTo>
                    <a:lnTo>
                      <a:pt x="362" y="166"/>
                    </a:lnTo>
                    <a:lnTo>
                      <a:pt x="370" y="158"/>
                    </a:lnTo>
                    <a:lnTo>
                      <a:pt x="372" y="148"/>
                    </a:lnTo>
                    <a:lnTo>
                      <a:pt x="372" y="148"/>
                    </a:lnTo>
                    <a:lnTo>
                      <a:pt x="374" y="146"/>
                    </a:lnTo>
                    <a:lnTo>
                      <a:pt x="374" y="146"/>
                    </a:lnTo>
                    <a:lnTo>
                      <a:pt x="372" y="140"/>
                    </a:lnTo>
                    <a:lnTo>
                      <a:pt x="370" y="134"/>
                    </a:lnTo>
                    <a:lnTo>
                      <a:pt x="364" y="128"/>
                    </a:lnTo>
                    <a:lnTo>
                      <a:pt x="356" y="122"/>
                    </a:lnTo>
                    <a:lnTo>
                      <a:pt x="356" y="122"/>
                    </a:lnTo>
                    <a:lnTo>
                      <a:pt x="368" y="118"/>
                    </a:lnTo>
                    <a:lnTo>
                      <a:pt x="374" y="112"/>
                    </a:lnTo>
                    <a:lnTo>
                      <a:pt x="380" y="102"/>
                    </a:lnTo>
                    <a:lnTo>
                      <a:pt x="384" y="94"/>
                    </a:lnTo>
                    <a:lnTo>
                      <a:pt x="384" y="94"/>
                    </a:lnTo>
                    <a:lnTo>
                      <a:pt x="384" y="90"/>
                    </a:lnTo>
                    <a:lnTo>
                      <a:pt x="384" y="90"/>
                    </a:lnTo>
                    <a:lnTo>
                      <a:pt x="382" y="80"/>
                    </a:lnTo>
                    <a:lnTo>
                      <a:pt x="376" y="72"/>
                    </a:lnTo>
                    <a:lnTo>
                      <a:pt x="368" y="64"/>
                    </a:lnTo>
                    <a:lnTo>
                      <a:pt x="356" y="60"/>
                    </a:lnTo>
                    <a:lnTo>
                      <a:pt x="356" y="60"/>
                    </a:lnTo>
                    <a:lnTo>
                      <a:pt x="358" y="56"/>
                    </a:lnTo>
                    <a:lnTo>
                      <a:pt x="358" y="56"/>
                    </a:lnTo>
                    <a:lnTo>
                      <a:pt x="362" y="48"/>
                    </a:lnTo>
                    <a:lnTo>
                      <a:pt x="364" y="40"/>
                    </a:lnTo>
                    <a:lnTo>
                      <a:pt x="364" y="40"/>
                    </a:lnTo>
                    <a:lnTo>
                      <a:pt x="362" y="30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50" y="12"/>
                    </a:lnTo>
                    <a:lnTo>
                      <a:pt x="338" y="4"/>
                    </a:lnTo>
                    <a:lnTo>
                      <a:pt x="326" y="0"/>
                    </a:lnTo>
                    <a:lnTo>
                      <a:pt x="312" y="0"/>
                    </a:lnTo>
                    <a:lnTo>
                      <a:pt x="312" y="0"/>
                    </a:lnTo>
                    <a:close/>
                    <a:moveTo>
                      <a:pt x="314" y="14"/>
                    </a:moveTo>
                    <a:lnTo>
                      <a:pt x="314" y="14"/>
                    </a:lnTo>
                    <a:lnTo>
                      <a:pt x="326" y="16"/>
                    </a:lnTo>
                    <a:lnTo>
                      <a:pt x="336" y="18"/>
                    </a:lnTo>
                    <a:lnTo>
                      <a:pt x="342" y="24"/>
                    </a:lnTo>
                    <a:lnTo>
                      <a:pt x="346" y="28"/>
                    </a:lnTo>
                    <a:lnTo>
                      <a:pt x="346" y="28"/>
                    </a:lnTo>
                    <a:lnTo>
                      <a:pt x="348" y="34"/>
                    </a:lnTo>
                    <a:lnTo>
                      <a:pt x="348" y="40"/>
                    </a:lnTo>
                    <a:lnTo>
                      <a:pt x="348" y="44"/>
                    </a:lnTo>
                    <a:lnTo>
                      <a:pt x="346" y="48"/>
                    </a:lnTo>
                    <a:lnTo>
                      <a:pt x="346" y="48"/>
                    </a:lnTo>
                    <a:lnTo>
                      <a:pt x="344" y="52"/>
                    </a:lnTo>
                    <a:lnTo>
                      <a:pt x="338" y="54"/>
                    </a:lnTo>
                    <a:lnTo>
                      <a:pt x="332" y="56"/>
                    </a:lnTo>
                    <a:lnTo>
                      <a:pt x="326" y="56"/>
                    </a:lnTo>
                    <a:lnTo>
                      <a:pt x="326" y="56"/>
                    </a:lnTo>
                    <a:lnTo>
                      <a:pt x="290" y="52"/>
                    </a:lnTo>
                    <a:lnTo>
                      <a:pt x="254" y="52"/>
                    </a:lnTo>
                    <a:lnTo>
                      <a:pt x="238" y="54"/>
                    </a:lnTo>
                    <a:lnTo>
                      <a:pt x="226" y="56"/>
                    </a:lnTo>
                    <a:lnTo>
                      <a:pt x="216" y="60"/>
                    </a:lnTo>
                    <a:lnTo>
                      <a:pt x="214" y="64"/>
                    </a:lnTo>
                    <a:lnTo>
                      <a:pt x="212" y="66"/>
                    </a:lnTo>
                    <a:lnTo>
                      <a:pt x="212" y="74"/>
                    </a:lnTo>
                    <a:lnTo>
                      <a:pt x="220" y="74"/>
                    </a:lnTo>
                    <a:lnTo>
                      <a:pt x="220" y="74"/>
                    </a:lnTo>
                    <a:lnTo>
                      <a:pt x="244" y="74"/>
                    </a:lnTo>
                    <a:lnTo>
                      <a:pt x="270" y="72"/>
                    </a:lnTo>
                    <a:lnTo>
                      <a:pt x="270" y="72"/>
                    </a:lnTo>
                    <a:lnTo>
                      <a:pt x="310" y="70"/>
                    </a:lnTo>
                    <a:lnTo>
                      <a:pt x="330" y="70"/>
                    </a:lnTo>
                    <a:lnTo>
                      <a:pt x="350" y="74"/>
                    </a:lnTo>
                    <a:lnTo>
                      <a:pt x="350" y="74"/>
                    </a:lnTo>
                    <a:lnTo>
                      <a:pt x="358" y="76"/>
                    </a:lnTo>
                    <a:lnTo>
                      <a:pt x="366" y="80"/>
                    </a:lnTo>
                    <a:lnTo>
                      <a:pt x="368" y="86"/>
                    </a:lnTo>
                    <a:lnTo>
                      <a:pt x="370" y="92"/>
                    </a:lnTo>
                    <a:lnTo>
                      <a:pt x="370" y="92"/>
                    </a:lnTo>
                    <a:lnTo>
                      <a:pt x="366" y="100"/>
                    </a:lnTo>
                    <a:lnTo>
                      <a:pt x="358" y="106"/>
                    </a:lnTo>
                    <a:lnTo>
                      <a:pt x="348" y="110"/>
                    </a:lnTo>
                    <a:lnTo>
                      <a:pt x="336" y="110"/>
                    </a:lnTo>
                    <a:lnTo>
                      <a:pt x="336" y="110"/>
                    </a:lnTo>
                    <a:lnTo>
                      <a:pt x="300" y="108"/>
                    </a:lnTo>
                    <a:lnTo>
                      <a:pt x="262" y="106"/>
                    </a:lnTo>
                    <a:lnTo>
                      <a:pt x="218" y="106"/>
                    </a:lnTo>
                    <a:lnTo>
                      <a:pt x="214" y="106"/>
                    </a:lnTo>
                    <a:lnTo>
                      <a:pt x="212" y="108"/>
                    </a:lnTo>
                    <a:lnTo>
                      <a:pt x="212" y="108"/>
                    </a:lnTo>
                    <a:lnTo>
                      <a:pt x="210" y="112"/>
                    </a:lnTo>
                    <a:lnTo>
                      <a:pt x="210" y="118"/>
                    </a:lnTo>
                    <a:lnTo>
                      <a:pt x="210" y="118"/>
                    </a:lnTo>
                    <a:lnTo>
                      <a:pt x="214" y="122"/>
                    </a:lnTo>
                    <a:lnTo>
                      <a:pt x="224" y="124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304" y="126"/>
                    </a:lnTo>
                    <a:lnTo>
                      <a:pt x="332" y="128"/>
                    </a:lnTo>
                    <a:lnTo>
                      <a:pt x="332" y="128"/>
                    </a:lnTo>
                    <a:lnTo>
                      <a:pt x="344" y="132"/>
                    </a:lnTo>
                    <a:lnTo>
                      <a:pt x="352" y="136"/>
                    </a:lnTo>
                    <a:lnTo>
                      <a:pt x="358" y="142"/>
                    </a:lnTo>
                    <a:lnTo>
                      <a:pt x="358" y="146"/>
                    </a:lnTo>
                    <a:lnTo>
                      <a:pt x="358" y="146"/>
                    </a:lnTo>
                    <a:lnTo>
                      <a:pt x="356" y="152"/>
                    </a:lnTo>
                    <a:lnTo>
                      <a:pt x="350" y="158"/>
                    </a:lnTo>
                    <a:lnTo>
                      <a:pt x="338" y="162"/>
                    </a:lnTo>
                    <a:lnTo>
                      <a:pt x="322" y="162"/>
                    </a:lnTo>
                    <a:lnTo>
                      <a:pt x="258" y="162"/>
                    </a:lnTo>
                    <a:lnTo>
                      <a:pt x="208" y="162"/>
                    </a:lnTo>
                    <a:lnTo>
                      <a:pt x="206" y="176"/>
                    </a:lnTo>
                    <a:lnTo>
                      <a:pt x="206" y="176"/>
                    </a:lnTo>
                    <a:lnTo>
                      <a:pt x="226" y="178"/>
                    </a:lnTo>
                    <a:lnTo>
                      <a:pt x="246" y="180"/>
                    </a:lnTo>
                    <a:lnTo>
                      <a:pt x="284" y="182"/>
                    </a:lnTo>
                    <a:lnTo>
                      <a:pt x="308" y="182"/>
                    </a:lnTo>
                    <a:lnTo>
                      <a:pt x="308" y="182"/>
                    </a:lnTo>
                    <a:lnTo>
                      <a:pt x="314" y="182"/>
                    </a:lnTo>
                    <a:lnTo>
                      <a:pt x="320" y="184"/>
                    </a:lnTo>
                    <a:lnTo>
                      <a:pt x="324" y="188"/>
                    </a:lnTo>
                    <a:lnTo>
                      <a:pt x="326" y="194"/>
                    </a:lnTo>
                    <a:lnTo>
                      <a:pt x="326" y="194"/>
                    </a:lnTo>
                    <a:lnTo>
                      <a:pt x="324" y="200"/>
                    </a:lnTo>
                    <a:lnTo>
                      <a:pt x="320" y="206"/>
                    </a:lnTo>
                    <a:lnTo>
                      <a:pt x="314" y="210"/>
                    </a:lnTo>
                    <a:lnTo>
                      <a:pt x="308" y="212"/>
                    </a:lnTo>
                    <a:lnTo>
                      <a:pt x="308" y="212"/>
                    </a:lnTo>
                    <a:lnTo>
                      <a:pt x="288" y="214"/>
                    </a:lnTo>
                    <a:lnTo>
                      <a:pt x="288" y="214"/>
                    </a:lnTo>
                    <a:lnTo>
                      <a:pt x="270" y="216"/>
                    </a:lnTo>
                    <a:lnTo>
                      <a:pt x="210" y="214"/>
                    </a:lnTo>
                    <a:lnTo>
                      <a:pt x="208" y="216"/>
                    </a:lnTo>
                    <a:lnTo>
                      <a:pt x="208" y="216"/>
                    </a:lnTo>
                    <a:lnTo>
                      <a:pt x="198" y="218"/>
                    </a:lnTo>
                    <a:lnTo>
                      <a:pt x="186" y="220"/>
                    </a:lnTo>
                    <a:lnTo>
                      <a:pt x="160" y="230"/>
                    </a:lnTo>
                    <a:lnTo>
                      <a:pt x="160" y="230"/>
                    </a:lnTo>
                    <a:lnTo>
                      <a:pt x="140" y="238"/>
                    </a:lnTo>
                    <a:lnTo>
                      <a:pt x="118" y="244"/>
                    </a:lnTo>
                    <a:lnTo>
                      <a:pt x="100" y="248"/>
                    </a:lnTo>
                    <a:lnTo>
                      <a:pt x="90" y="246"/>
                    </a:lnTo>
                    <a:lnTo>
                      <a:pt x="80" y="244"/>
                    </a:lnTo>
                    <a:lnTo>
                      <a:pt x="80" y="244"/>
                    </a:lnTo>
                    <a:lnTo>
                      <a:pt x="62" y="238"/>
                    </a:lnTo>
                    <a:lnTo>
                      <a:pt x="46" y="226"/>
                    </a:lnTo>
                    <a:lnTo>
                      <a:pt x="34" y="214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20" y="186"/>
                    </a:lnTo>
                    <a:lnTo>
                      <a:pt x="16" y="176"/>
                    </a:lnTo>
                    <a:lnTo>
                      <a:pt x="14" y="164"/>
                    </a:lnTo>
                    <a:lnTo>
                      <a:pt x="14" y="150"/>
                    </a:lnTo>
                    <a:lnTo>
                      <a:pt x="14" y="150"/>
                    </a:lnTo>
                    <a:lnTo>
                      <a:pt x="16" y="134"/>
                    </a:lnTo>
                    <a:lnTo>
                      <a:pt x="18" y="120"/>
                    </a:lnTo>
                    <a:lnTo>
                      <a:pt x="22" y="104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48" y="74"/>
                    </a:lnTo>
                    <a:lnTo>
                      <a:pt x="78" y="54"/>
                    </a:lnTo>
                    <a:lnTo>
                      <a:pt x="114" y="34"/>
                    </a:lnTo>
                    <a:lnTo>
                      <a:pt x="134" y="26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68" y="16"/>
                    </a:lnTo>
                    <a:lnTo>
                      <a:pt x="182" y="16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66" y="16"/>
                    </a:lnTo>
                    <a:lnTo>
                      <a:pt x="290" y="16"/>
                    </a:lnTo>
                    <a:lnTo>
                      <a:pt x="314" y="14"/>
                    </a:lnTo>
                    <a:lnTo>
                      <a:pt x="31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13"/>
              <p:cNvSpPr>
                <a:spLocks/>
              </p:cNvSpPr>
              <p:nvPr/>
            </p:nvSpPr>
            <p:spPr bwMode="auto">
              <a:xfrm>
                <a:off x="4112" y="2730"/>
                <a:ext cx="368" cy="246"/>
              </a:xfrm>
              <a:custGeom>
                <a:avLst/>
                <a:gdLst>
                  <a:gd name="T0" fmla="*/ 12 w 368"/>
                  <a:gd name="T1" fmla="*/ 80 h 246"/>
                  <a:gd name="T2" fmla="*/ 64 w 368"/>
                  <a:gd name="T3" fmla="*/ 40 h 246"/>
                  <a:gd name="T4" fmla="*/ 122 w 368"/>
                  <a:gd name="T5" fmla="*/ 12 h 246"/>
                  <a:gd name="T6" fmla="*/ 144 w 368"/>
                  <a:gd name="T7" fmla="*/ 2 h 246"/>
                  <a:gd name="T8" fmla="*/ 174 w 368"/>
                  <a:gd name="T9" fmla="*/ 0 h 246"/>
                  <a:gd name="T10" fmla="*/ 258 w 368"/>
                  <a:gd name="T11" fmla="*/ 2 h 246"/>
                  <a:gd name="T12" fmla="*/ 306 w 368"/>
                  <a:gd name="T13" fmla="*/ 0 h 246"/>
                  <a:gd name="T14" fmla="*/ 314 w 368"/>
                  <a:gd name="T15" fmla="*/ 0 h 246"/>
                  <a:gd name="T16" fmla="*/ 328 w 368"/>
                  <a:gd name="T17" fmla="*/ 4 h 246"/>
                  <a:gd name="T18" fmla="*/ 340 w 368"/>
                  <a:gd name="T19" fmla="*/ 12 h 246"/>
                  <a:gd name="T20" fmla="*/ 348 w 368"/>
                  <a:gd name="T21" fmla="*/ 28 h 246"/>
                  <a:gd name="T22" fmla="*/ 346 w 368"/>
                  <a:gd name="T23" fmla="*/ 44 h 246"/>
                  <a:gd name="T24" fmla="*/ 338 w 368"/>
                  <a:gd name="T25" fmla="*/ 52 h 246"/>
                  <a:gd name="T26" fmla="*/ 326 w 368"/>
                  <a:gd name="T27" fmla="*/ 54 h 246"/>
                  <a:gd name="T28" fmla="*/ 318 w 368"/>
                  <a:gd name="T29" fmla="*/ 54 h 246"/>
                  <a:gd name="T30" fmla="*/ 260 w 368"/>
                  <a:gd name="T31" fmla="*/ 52 h 246"/>
                  <a:gd name="T32" fmla="*/ 216 w 368"/>
                  <a:gd name="T33" fmla="*/ 56 h 246"/>
                  <a:gd name="T34" fmla="*/ 212 w 368"/>
                  <a:gd name="T35" fmla="*/ 60 h 246"/>
                  <a:gd name="T36" fmla="*/ 244 w 368"/>
                  <a:gd name="T37" fmla="*/ 58 h 246"/>
                  <a:gd name="T38" fmla="*/ 310 w 368"/>
                  <a:gd name="T39" fmla="*/ 56 h 246"/>
                  <a:gd name="T40" fmla="*/ 344 w 368"/>
                  <a:gd name="T41" fmla="*/ 58 h 246"/>
                  <a:gd name="T42" fmla="*/ 350 w 368"/>
                  <a:gd name="T43" fmla="*/ 60 h 246"/>
                  <a:gd name="T44" fmla="*/ 362 w 368"/>
                  <a:gd name="T45" fmla="*/ 66 h 246"/>
                  <a:gd name="T46" fmla="*/ 368 w 368"/>
                  <a:gd name="T47" fmla="*/ 74 h 246"/>
                  <a:gd name="T48" fmla="*/ 368 w 368"/>
                  <a:gd name="T49" fmla="*/ 88 h 246"/>
                  <a:gd name="T50" fmla="*/ 354 w 368"/>
                  <a:gd name="T51" fmla="*/ 104 h 246"/>
                  <a:gd name="T52" fmla="*/ 334 w 368"/>
                  <a:gd name="T53" fmla="*/ 110 h 246"/>
                  <a:gd name="T54" fmla="*/ 326 w 368"/>
                  <a:gd name="T55" fmla="*/ 110 h 246"/>
                  <a:gd name="T56" fmla="*/ 254 w 368"/>
                  <a:gd name="T57" fmla="*/ 106 h 246"/>
                  <a:gd name="T58" fmla="*/ 210 w 368"/>
                  <a:gd name="T59" fmla="*/ 106 h 246"/>
                  <a:gd name="T60" fmla="*/ 212 w 368"/>
                  <a:gd name="T61" fmla="*/ 108 h 246"/>
                  <a:gd name="T62" fmla="*/ 252 w 368"/>
                  <a:gd name="T63" fmla="*/ 110 h 246"/>
                  <a:gd name="T64" fmla="*/ 310 w 368"/>
                  <a:gd name="T65" fmla="*/ 112 h 246"/>
                  <a:gd name="T66" fmla="*/ 324 w 368"/>
                  <a:gd name="T67" fmla="*/ 114 h 246"/>
                  <a:gd name="T68" fmla="*/ 352 w 368"/>
                  <a:gd name="T69" fmla="*/ 126 h 246"/>
                  <a:gd name="T70" fmla="*/ 358 w 368"/>
                  <a:gd name="T71" fmla="*/ 138 h 246"/>
                  <a:gd name="T72" fmla="*/ 354 w 368"/>
                  <a:gd name="T73" fmla="*/ 150 h 246"/>
                  <a:gd name="T74" fmla="*/ 330 w 368"/>
                  <a:gd name="T75" fmla="*/ 160 h 246"/>
                  <a:gd name="T76" fmla="*/ 314 w 368"/>
                  <a:gd name="T77" fmla="*/ 162 h 246"/>
                  <a:gd name="T78" fmla="*/ 200 w 368"/>
                  <a:gd name="T79" fmla="*/ 160 h 246"/>
                  <a:gd name="T80" fmla="*/ 250 w 368"/>
                  <a:gd name="T81" fmla="*/ 166 h 246"/>
                  <a:gd name="T82" fmla="*/ 300 w 368"/>
                  <a:gd name="T83" fmla="*/ 166 h 246"/>
                  <a:gd name="T84" fmla="*/ 320 w 368"/>
                  <a:gd name="T85" fmla="*/ 174 h 246"/>
                  <a:gd name="T86" fmla="*/ 324 w 368"/>
                  <a:gd name="T87" fmla="*/ 190 h 246"/>
                  <a:gd name="T88" fmla="*/ 316 w 368"/>
                  <a:gd name="T89" fmla="*/ 204 h 246"/>
                  <a:gd name="T90" fmla="*/ 300 w 368"/>
                  <a:gd name="T91" fmla="*/ 210 h 246"/>
                  <a:gd name="T92" fmla="*/ 282 w 368"/>
                  <a:gd name="T93" fmla="*/ 214 h 246"/>
                  <a:gd name="T94" fmla="*/ 262 w 368"/>
                  <a:gd name="T95" fmla="*/ 216 h 246"/>
                  <a:gd name="T96" fmla="*/ 202 w 368"/>
                  <a:gd name="T97" fmla="*/ 214 h 246"/>
                  <a:gd name="T98" fmla="*/ 172 w 368"/>
                  <a:gd name="T99" fmla="*/ 222 h 246"/>
                  <a:gd name="T100" fmla="*/ 120 w 368"/>
                  <a:gd name="T101" fmla="*/ 242 h 246"/>
                  <a:gd name="T102" fmla="*/ 86 w 368"/>
                  <a:gd name="T103" fmla="*/ 246 h 246"/>
                  <a:gd name="T104" fmla="*/ 70 w 368"/>
                  <a:gd name="T105" fmla="*/ 244 h 246"/>
                  <a:gd name="T106" fmla="*/ 42 w 368"/>
                  <a:gd name="T107" fmla="*/ 230 h 246"/>
                  <a:gd name="T108" fmla="*/ 22 w 368"/>
                  <a:gd name="T109" fmla="*/ 214 h 246"/>
                  <a:gd name="T110" fmla="*/ 8 w 368"/>
                  <a:gd name="T111" fmla="*/ 192 h 246"/>
                  <a:gd name="T112" fmla="*/ 2 w 368"/>
                  <a:gd name="T113" fmla="*/ 170 h 246"/>
                  <a:gd name="T114" fmla="*/ 0 w 368"/>
                  <a:gd name="T115" fmla="*/ 122 h 246"/>
                  <a:gd name="T116" fmla="*/ 12 w 368"/>
                  <a:gd name="T117" fmla="*/ 8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8" h="246">
                    <a:moveTo>
                      <a:pt x="12" y="80"/>
                    </a:moveTo>
                    <a:lnTo>
                      <a:pt x="12" y="80"/>
                    </a:lnTo>
                    <a:lnTo>
                      <a:pt x="34" y="62"/>
                    </a:lnTo>
                    <a:lnTo>
                      <a:pt x="64" y="40"/>
                    </a:lnTo>
                    <a:lnTo>
                      <a:pt x="102" y="20"/>
                    </a:lnTo>
                    <a:lnTo>
                      <a:pt x="122" y="12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158" y="0"/>
                    </a:lnTo>
                    <a:lnTo>
                      <a:pt x="174" y="0"/>
                    </a:lnTo>
                    <a:lnTo>
                      <a:pt x="212" y="0"/>
                    </a:lnTo>
                    <a:lnTo>
                      <a:pt x="258" y="2"/>
                    </a:lnTo>
                    <a:lnTo>
                      <a:pt x="282" y="2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4" y="0"/>
                    </a:lnTo>
                    <a:lnTo>
                      <a:pt x="322" y="0"/>
                    </a:lnTo>
                    <a:lnTo>
                      <a:pt x="328" y="4"/>
                    </a:lnTo>
                    <a:lnTo>
                      <a:pt x="334" y="6"/>
                    </a:lnTo>
                    <a:lnTo>
                      <a:pt x="340" y="12"/>
                    </a:lnTo>
                    <a:lnTo>
                      <a:pt x="344" y="16"/>
                    </a:lnTo>
                    <a:lnTo>
                      <a:pt x="348" y="28"/>
                    </a:lnTo>
                    <a:lnTo>
                      <a:pt x="348" y="38"/>
                    </a:lnTo>
                    <a:lnTo>
                      <a:pt x="346" y="44"/>
                    </a:lnTo>
                    <a:lnTo>
                      <a:pt x="342" y="48"/>
                    </a:lnTo>
                    <a:lnTo>
                      <a:pt x="338" y="52"/>
                    </a:lnTo>
                    <a:lnTo>
                      <a:pt x="332" y="54"/>
                    </a:lnTo>
                    <a:lnTo>
                      <a:pt x="326" y="54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296" y="54"/>
                    </a:lnTo>
                    <a:lnTo>
                      <a:pt x="260" y="52"/>
                    </a:lnTo>
                    <a:lnTo>
                      <a:pt x="226" y="54"/>
                    </a:lnTo>
                    <a:lnTo>
                      <a:pt x="216" y="56"/>
                    </a:lnTo>
                    <a:lnTo>
                      <a:pt x="212" y="58"/>
                    </a:lnTo>
                    <a:lnTo>
                      <a:pt x="212" y="60"/>
                    </a:lnTo>
                    <a:lnTo>
                      <a:pt x="212" y="60"/>
                    </a:lnTo>
                    <a:lnTo>
                      <a:pt x="244" y="58"/>
                    </a:lnTo>
                    <a:lnTo>
                      <a:pt x="278" y="56"/>
                    </a:lnTo>
                    <a:lnTo>
                      <a:pt x="310" y="56"/>
                    </a:lnTo>
                    <a:lnTo>
                      <a:pt x="326" y="56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50" y="60"/>
                    </a:lnTo>
                    <a:lnTo>
                      <a:pt x="356" y="62"/>
                    </a:lnTo>
                    <a:lnTo>
                      <a:pt x="362" y="66"/>
                    </a:lnTo>
                    <a:lnTo>
                      <a:pt x="364" y="70"/>
                    </a:lnTo>
                    <a:lnTo>
                      <a:pt x="368" y="74"/>
                    </a:lnTo>
                    <a:lnTo>
                      <a:pt x="368" y="78"/>
                    </a:lnTo>
                    <a:lnTo>
                      <a:pt x="368" y="88"/>
                    </a:lnTo>
                    <a:lnTo>
                      <a:pt x="362" y="98"/>
                    </a:lnTo>
                    <a:lnTo>
                      <a:pt x="354" y="104"/>
                    </a:lnTo>
                    <a:lnTo>
                      <a:pt x="342" y="110"/>
                    </a:lnTo>
                    <a:lnTo>
                      <a:pt x="334" y="110"/>
                    </a:lnTo>
                    <a:lnTo>
                      <a:pt x="326" y="110"/>
                    </a:lnTo>
                    <a:lnTo>
                      <a:pt x="326" y="110"/>
                    </a:lnTo>
                    <a:lnTo>
                      <a:pt x="292" y="106"/>
                    </a:lnTo>
                    <a:lnTo>
                      <a:pt x="254" y="106"/>
                    </a:lnTo>
                    <a:lnTo>
                      <a:pt x="210" y="106"/>
                    </a:lnTo>
                    <a:lnTo>
                      <a:pt x="210" y="106"/>
                    </a:lnTo>
                    <a:lnTo>
                      <a:pt x="210" y="106"/>
                    </a:lnTo>
                    <a:lnTo>
                      <a:pt x="212" y="108"/>
                    </a:lnTo>
                    <a:lnTo>
                      <a:pt x="220" y="110"/>
                    </a:lnTo>
                    <a:lnTo>
                      <a:pt x="252" y="110"/>
                    </a:lnTo>
                    <a:lnTo>
                      <a:pt x="292" y="110"/>
                    </a:lnTo>
                    <a:lnTo>
                      <a:pt x="310" y="112"/>
                    </a:lnTo>
                    <a:lnTo>
                      <a:pt x="324" y="114"/>
                    </a:lnTo>
                    <a:lnTo>
                      <a:pt x="324" y="114"/>
                    </a:lnTo>
                    <a:lnTo>
                      <a:pt x="342" y="118"/>
                    </a:lnTo>
                    <a:lnTo>
                      <a:pt x="352" y="126"/>
                    </a:lnTo>
                    <a:lnTo>
                      <a:pt x="358" y="134"/>
                    </a:lnTo>
                    <a:lnTo>
                      <a:pt x="358" y="138"/>
                    </a:lnTo>
                    <a:lnTo>
                      <a:pt x="358" y="142"/>
                    </a:lnTo>
                    <a:lnTo>
                      <a:pt x="354" y="150"/>
                    </a:lnTo>
                    <a:lnTo>
                      <a:pt x="344" y="156"/>
                    </a:lnTo>
                    <a:lnTo>
                      <a:pt x="330" y="160"/>
                    </a:lnTo>
                    <a:lnTo>
                      <a:pt x="314" y="162"/>
                    </a:lnTo>
                    <a:lnTo>
                      <a:pt x="314" y="162"/>
                    </a:lnTo>
                    <a:lnTo>
                      <a:pt x="200" y="160"/>
                    </a:lnTo>
                    <a:lnTo>
                      <a:pt x="200" y="160"/>
                    </a:lnTo>
                    <a:lnTo>
                      <a:pt x="226" y="164"/>
                    </a:lnTo>
                    <a:lnTo>
                      <a:pt x="250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12" y="170"/>
                    </a:lnTo>
                    <a:lnTo>
                      <a:pt x="320" y="174"/>
                    </a:lnTo>
                    <a:lnTo>
                      <a:pt x="324" y="182"/>
                    </a:lnTo>
                    <a:lnTo>
                      <a:pt x="324" y="190"/>
                    </a:lnTo>
                    <a:lnTo>
                      <a:pt x="322" y="198"/>
                    </a:lnTo>
                    <a:lnTo>
                      <a:pt x="316" y="204"/>
                    </a:lnTo>
                    <a:lnTo>
                      <a:pt x="308" y="210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282" y="214"/>
                    </a:lnTo>
                    <a:lnTo>
                      <a:pt x="262" y="216"/>
                    </a:lnTo>
                    <a:lnTo>
                      <a:pt x="262" y="216"/>
                    </a:lnTo>
                    <a:lnTo>
                      <a:pt x="202" y="214"/>
                    </a:lnTo>
                    <a:lnTo>
                      <a:pt x="202" y="214"/>
                    </a:lnTo>
                    <a:lnTo>
                      <a:pt x="188" y="218"/>
                    </a:lnTo>
                    <a:lnTo>
                      <a:pt x="172" y="222"/>
                    </a:lnTo>
                    <a:lnTo>
                      <a:pt x="138" y="236"/>
                    </a:lnTo>
                    <a:lnTo>
                      <a:pt x="120" y="242"/>
                    </a:lnTo>
                    <a:lnTo>
                      <a:pt x="104" y="246"/>
                    </a:lnTo>
                    <a:lnTo>
                      <a:pt x="86" y="246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56" y="238"/>
                    </a:lnTo>
                    <a:lnTo>
                      <a:pt x="42" y="230"/>
                    </a:lnTo>
                    <a:lnTo>
                      <a:pt x="32" y="222"/>
                    </a:lnTo>
                    <a:lnTo>
                      <a:pt x="22" y="214"/>
                    </a:lnTo>
                    <a:lnTo>
                      <a:pt x="14" y="202"/>
                    </a:lnTo>
                    <a:lnTo>
                      <a:pt x="8" y="192"/>
                    </a:lnTo>
                    <a:lnTo>
                      <a:pt x="4" y="180"/>
                    </a:lnTo>
                    <a:lnTo>
                      <a:pt x="2" y="170"/>
                    </a:lnTo>
                    <a:lnTo>
                      <a:pt x="0" y="146"/>
                    </a:lnTo>
                    <a:lnTo>
                      <a:pt x="0" y="122"/>
                    </a:lnTo>
                    <a:lnTo>
                      <a:pt x="6" y="98"/>
                    </a:lnTo>
                    <a:lnTo>
                      <a:pt x="12" y="80"/>
                    </a:lnTo>
                    <a:lnTo>
                      <a:pt x="12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4"/>
              <p:cNvSpPr>
                <a:spLocks/>
              </p:cNvSpPr>
              <p:nvPr/>
            </p:nvSpPr>
            <p:spPr bwMode="auto">
              <a:xfrm>
                <a:off x="4112" y="2732"/>
                <a:ext cx="306" cy="244"/>
              </a:xfrm>
              <a:custGeom>
                <a:avLst/>
                <a:gdLst>
                  <a:gd name="T0" fmla="*/ 170 w 306"/>
                  <a:gd name="T1" fmla="*/ 90 h 244"/>
                  <a:gd name="T2" fmla="*/ 178 w 306"/>
                  <a:gd name="T3" fmla="*/ 80 h 244"/>
                  <a:gd name="T4" fmla="*/ 188 w 306"/>
                  <a:gd name="T5" fmla="*/ 74 h 244"/>
                  <a:gd name="T6" fmla="*/ 218 w 306"/>
                  <a:gd name="T7" fmla="*/ 58 h 244"/>
                  <a:gd name="T8" fmla="*/ 212 w 306"/>
                  <a:gd name="T9" fmla="*/ 58 h 244"/>
                  <a:gd name="T10" fmla="*/ 214 w 306"/>
                  <a:gd name="T11" fmla="*/ 54 h 244"/>
                  <a:gd name="T12" fmla="*/ 206 w 306"/>
                  <a:gd name="T13" fmla="*/ 54 h 244"/>
                  <a:gd name="T14" fmla="*/ 176 w 306"/>
                  <a:gd name="T15" fmla="*/ 56 h 244"/>
                  <a:gd name="T16" fmla="*/ 166 w 306"/>
                  <a:gd name="T17" fmla="*/ 56 h 244"/>
                  <a:gd name="T18" fmla="*/ 146 w 306"/>
                  <a:gd name="T19" fmla="*/ 44 h 244"/>
                  <a:gd name="T20" fmla="*/ 140 w 306"/>
                  <a:gd name="T21" fmla="*/ 24 h 244"/>
                  <a:gd name="T22" fmla="*/ 142 w 306"/>
                  <a:gd name="T23" fmla="*/ 16 h 244"/>
                  <a:gd name="T24" fmla="*/ 148 w 306"/>
                  <a:gd name="T25" fmla="*/ 4 h 244"/>
                  <a:gd name="T26" fmla="*/ 154 w 306"/>
                  <a:gd name="T27" fmla="*/ 0 h 244"/>
                  <a:gd name="T28" fmla="*/ 144 w 306"/>
                  <a:gd name="T29" fmla="*/ 0 h 244"/>
                  <a:gd name="T30" fmla="*/ 102 w 306"/>
                  <a:gd name="T31" fmla="*/ 18 h 244"/>
                  <a:gd name="T32" fmla="*/ 34 w 306"/>
                  <a:gd name="T33" fmla="*/ 60 h 244"/>
                  <a:gd name="T34" fmla="*/ 12 w 306"/>
                  <a:gd name="T35" fmla="*/ 78 h 244"/>
                  <a:gd name="T36" fmla="*/ 0 w 306"/>
                  <a:gd name="T37" fmla="*/ 120 h 244"/>
                  <a:gd name="T38" fmla="*/ 2 w 306"/>
                  <a:gd name="T39" fmla="*/ 168 h 244"/>
                  <a:gd name="T40" fmla="*/ 8 w 306"/>
                  <a:gd name="T41" fmla="*/ 190 h 244"/>
                  <a:gd name="T42" fmla="*/ 22 w 306"/>
                  <a:gd name="T43" fmla="*/ 212 h 244"/>
                  <a:gd name="T44" fmla="*/ 42 w 306"/>
                  <a:gd name="T45" fmla="*/ 228 h 244"/>
                  <a:gd name="T46" fmla="*/ 70 w 306"/>
                  <a:gd name="T47" fmla="*/ 242 h 244"/>
                  <a:gd name="T48" fmla="*/ 86 w 306"/>
                  <a:gd name="T49" fmla="*/ 244 h 244"/>
                  <a:gd name="T50" fmla="*/ 120 w 306"/>
                  <a:gd name="T51" fmla="*/ 240 h 244"/>
                  <a:gd name="T52" fmla="*/ 172 w 306"/>
                  <a:gd name="T53" fmla="*/ 220 h 244"/>
                  <a:gd name="T54" fmla="*/ 202 w 306"/>
                  <a:gd name="T55" fmla="*/ 212 h 244"/>
                  <a:gd name="T56" fmla="*/ 262 w 306"/>
                  <a:gd name="T57" fmla="*/ 214 h 244"/>
                  <a:gd name="T58" fmla="*/ 282 w 306"/>
                  <a:gd name="T59" fmla="*/ 212 h 244"/>
                  <a:gd name="T60" fmla="*/ 300 w 306"/>
                  <a:gd name="T61" fmla="*/ 208 h 244"/>
                  <a:gd name="T62" fmla="*/ 306 w 306"/>
                  <a:gd name="T63" fmla="*/ 208 h 244"/>
                  <a:gd name="T64" fmla="*/ 306 w 306"/>
                  <a:gd name="T65" fmla="*/ 208 h 244"/>
                  <a:gd name="T66" fmla="*/ 278 w 306"/>
                  <a:gd name="T67" fmla="*/ 200 h 244"/>
                  <a:gd name="T68" fmla="*/ 248 w 306"/>
                  <a:gd name="T69" fmla="*/ 196 h 244"/>
                  <a:gd name="T70" fmla="*/ 220 w 306"/>
                  <a:gd name="T71" fmla="*/ 194 h 244"/>
                  <a:gd name="T72" fmla="*/ 210 w 306"/>
                  <a:gd name="T73" fmla="*/ 192 h 244"/>
                  <a:gd name="T74" fmla="*/ 194 w 306"/>
                  <a:gd name="T75" fmla="*/ 184 h 244"/>
                  <a:gd name="T76" fmla="*/ 190 w 306"/>
                  <a:gd name="T77" fmla="*/ 178 h 244"/>
                  <a:gd name="T78" fmla="*/ 190 w 306"/>
                  <a:gd name="T79" fmla="*/ 170 h 244"/>
                  <a:gd name="T80" fmla="*/ 194 w 306"/>
                  <a:gd name="T81" fmla="*/ 166 h 244"/>
                  <a:gd name="T82" fmla="*/ 202 w 306"/>
                  <a:gd name="T83" fmla="*/ 158 h 244"/>
                  <a:gd name="T84" fmla="*/ 200 w 306"/>
                  <a:gd name="T85" fmla="*/ 158 h 244"/>
                  <a:gd name="T86" fmla="*/ 204 w 306"/>
                  <a:gd name="T87" fmla="*/ 158 h 244"/>
                  <a:gd name="T88" fmla="*/ 206 w 306"/>
                  <a:gd name="T89" fmla="*/ 156 h 244"/>
                  <a:gd name="T90" fmla="*/ 200 w 306"/>
                  <a:gd name="T91" fmla="*/ 156 h 244"/>
                  <a:gd name="T92" fmla="*/ 182 w 306"/>
                  <a:gd name="T93" fmla="*/ 146 h 244"/>
                  <a:gd name="T94" fmla="*/ 176 w 306"/>
                  <a:gd name="T95" fmla="*/ 142 h 244"/>
                  <a:gd name="T96" fmla="*/ 174 w 306"/>
                  <a:gd name="T97" fmla="*/ 134 h 244"/>
                  <a:gd name="T98" fmla="*/ 176 w 306"/>
                  <a:gd name="T99" fmla="*/ 130 h 244"/>
                  <a:gd name="T100" fmla="*/ 188 w 306"/>
                  <a:gd name="T101" fmla="*/ 120 h 244"/>
                  <a:gd name="T102" fmla="*/ 200 w 306"/>
                  <a:gd name="T103" fmla="*/ 114 h 244"/>
                  <a:gd name="T104" fmla="*/ 212 w 306"/>
                  <a:gd name="T105" fmla="*/ 106 h 244"/>
                  <a:gd name="T106" fmla="*/ 210 w 306"/>
                  <a:gd name="T107" fmla="*/ 104 h 244"/>
                  <a:gd name="T108" fmla="*/ 212 w 306"/>
                  <a:gd name="T109" fmla="*/ 104 h 244"/>
                  <a:gd name="T110" fmla="*/ 190 w 306"/>
                  <a:gd name="T111" fmla="*/ 102 h 244"/>
                  <a:gd name="T112" fmla="*/ 178 w 306"/>
                  <a:gd name="T113" fmla="*/ 98 h 244"/>
                  <a:gd name="T114" fmla="*/ 170 w 306"/>
                  <a:gd name="T115" fmla="*/ 9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244">
                    <a:moveTo>
                      <a:pt x="170" y="90"/>
                    </a:moveTo>
                    <a:lnTo>
                      <a:pt x="170" y="90"/>
                    </a:lnTo>
                    <a:lnTo>
                      <a:pt x="172" y="86"/>
                    </a:lnTo>
                    <a:lnTo>
                      <a:pt x="178" y="80"/>
                    </a:lnTo>
                    <a:lnTo>
                      <a:pt x="188" y="74"/>
                    </a:lnTo>
                    <a:lnTo>
                      <a:pt x="188" y="74"/>
                    </a:lnTo>
                    <a:lnTo>
                      <a:pt x="218" y="58"/>
                    </a:lnTo>
                    <a:lnTo>
                      <a:pt x="218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4" y="54"/>
                    </a:lnTo>
                    <a:lnTo>
                      <a:pt x="214" y="54"/>
                    </a:lnTo>
                    <a:lnTo>
                      <a:pt x="206" y="54"/>
                    </a:lnTo>
                    <a:lnTo>
                      <a:pt x="206" y="54"/>
                    </a:lnTo>
                    <a:lnTo>
                      <a:pt x="186" y="56"/>
                    </a:lnTo>
                    <a:lnTo>
                      <a:pt x="176" y="56"/>
                    </a:lnTo>
                    <a:lnTo>
                      <a:pt x="166" y="56"/>
                    </a:lnTo>
                    <a:lnTo>
                      <a:pt x="166" y="56"/>
                    </a:lnTo>
                    <a:lnTo>
                      <a:pt x="154" y="50"/>
                    </a:lnTo>
                    <a:lnTo>
                      <a:pt x="146" y="44"/>
                    </a:lnTo>
                    <a:lnTo>
                      <a:pt x="142" y="36"/>
                    </a:lnTo>
                    <a:lnTo>
                      <a:pt x="140" y="24"/>
                    </a:lnTo>
                    <a:lnTo>
                      <a:pt x="140" y="24"/>
                    </a:lnTo>
                    <a:lnTo>
                      <a:pt x="142" y="16"/>
                    </a:lnTo>
                    <a:lnTo>
                      <a:pt x="144" y="8"/>
                    </a:lnTo>
                    <a:lnTo>
                      <a:pt x="148" y="4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22" y="10"/>
                    </a:lnTo>
                    <a:lnTo>
                      <a:pt x="102" y="18"/>
                    </a:lnTo>
                    <a:lnTo>
                      <a:pt x="64" y="38"/>
                    </a:lnTo>
                    <a:lnTo>
                      <a:pt x="34" y="6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6" y="96"/>
                    </a:lnTo>
                    <a:lnTo>
                      <a:pt x="0" y="120"/>
                    </a:lnTo>
                    <a:lnTo>
                      <a:pt x="0" y="144"/>
                    </a:lnTo>
                    <a:lnTo>
                      <a:pt x="2" y="168"/>
                    </a:lnTo>
                    <a:lnTo>
                      <a:pt x="4" y="178"/>
                    </a:lnTo>
                    <a:lnTo>
                      <a:pt x="8" y="190"/>
                    </a:lnTo>
                    <a:lnTo>
                      <a:pt x="14" y="200"/>
                    </a:lnTo>
                    <a:lnTo>
                      <a:pt x="22" y="212"/>
                    </a:lnTo>
                    <a:lnTo>
                      <a:pt x="32" y="220"/>
                    </a:lnTo>
                    <a:lnTo>
                      <a:pt x="42" y="228"/>
                    </a:lnTo>
                    <a:lnTo>
                      <a:pt x="56" y="236"/>
                    </a:lnTo>
                    <a:lnTo>
                      <a:pt x="70" y="242"/>
                    </a:lnTo>
                    <a:lnTo>
                      <a:pt x="70" y="242"/>
                    </a:lnTo>
                    <a:lnTo>
                      <a:pt x="86" y="244"/>
                    </a:lnTo>
                    <a:lnTo>
                      <a:pt x="104" y="244"/>
                    </a:lnTo>
                    <a:lnTo>
                      <a:pt x="120" y="240"/>
                    </a:lnTo>
                    <a:lnTo>
                      <a:pt x="138" y="234"/>
                    </a:lnTo>
                    <a:lnTo>
                      <a:pt x="172" y="220"/>
                    </a:lnTo>
                    <a:lnTo>
                      <a:pt x="188" y="216"/>
                    </a:lnTo>
                    <a:lnTo>
                      <a:pt x="202" y="212"/>
                    </a:lnTo>
                    <a:lnTo>
                      <a:pt x="202" y="212"/>
                    </a:lnTo>
                    <a:lnTo>
                      <a:pt x="262" y="214"/>
                    </a:lnTo>
                    <a:lnTo>
                      <a:pt x="262" y="214"/>
                    </a:lnTo>
                    <a:lnTo>
                      <a:pt x="282" y="212"/>
                    </a:lnTo>
                    <a:lnTo>
                      <a:pt x="300" y="208"/>
                    </a:lnTo>
                    <a:lnTo>
                      <a:pt x="300" y="208"/>
                    </a:lnTo>
                    <a:lnTo>
                      <a:pt x="306" y="208"/>
                    </a:lnTo>
                    <a:lnTo>
                      <a:pt x="306" y="208"/>
                    </a:lnTo>
                    <a:lnTo>
                      <a:pt x="306" y="208"/>
                    </a:lnTo>
                    <a:lnTo>
                      <a:pt x="306" y="208"/>
                    </a:lnTo>
                    <a:lnTo>
                      <a:pt x="292" y="202"/>
                    </a:lnTo>
                    <a:lnTo>
                      <a:pt x="278" y="200"/>
                    </a:lnTo>
                    <a:lnTo>
                      <a:pt x="248" y="196"/>
                    </a:lnTo>
                    <a:lnTo>
                      <a:pt x="248" y="196"/>
                    </a:lnTo>
                    <a:lnTo>
                      <a:pt x="228" y="196"/>
                    </a:lnTo>
                    <a:lnTo>
                      <a:pt x="220" y="194"/>
                    </a:lnTo>
                    <a:lnTo>
                      <a:pt x="210" y="192"/>
                    </a:lnTo>
                    <a:lnTo>
                      <a:pt x="210" y="192"/>
                    </a:lnTo>
                    <a:lnTo>
                      <a:pt x="202" y="188"/>
                    </a:lnTo>
                    <a:lnTo>
                      <a:pt x="194" y="184"/>
                    </a:lnTo>
                    <a:lnTo>
                      <a:pt x="192" y="180"/>
                    </a:lnTo>
                    <a:lnTo>
                      <a:pt x="190" y="178"/>
                    </a:lnTo>
                    <a:lnTo>
                      <a:pt x="190" y="174"/>
                    </a:lnTo>
                    <a:lnTo>
                      <a:pt x="190" y="170"/>
                    </a:lnTo>
                    <a:lnTo>
                      <a:pt x="190" y="170"/>
                    </a:lnTo>
                    <a:lnTo>
                      <a:pt x="194" y="166"/>
                    </a:lnTo>
                    <a:lnTo>
                      <a:pt x="196" y="162"/>
                    </a:lnTo>
                    <a:lnTo>
                      <a:pt x="202" y="158"/>
                    </a:lnTo>
                    <a:lnTo>
                      <a:pt x="202" y="158"/>
                    </a:lnTo>
                    <a:lnTo>
                      <a:pt x="200" y="158"/>
                    </a:lnTo>
                    <a:lnTo>
                      <a:pt x="200" y="158"/>
                    </a:lnTo>
                    <a:lnTo>
                      <a:pt x="204" y="158"/>
                    </a:lnTo>
                    <a:lnTo>
                      <a:pt x="204" y="158"/>
                    </a:lnTo>
                    <a:lnTo>
                      <a:pt x="206" y="156"/>
                    </a:lnTo>
                    <a:lnTo>
                      <a:pt x="206" y="156"/>
                    </a:lnTo>
                    <a:lnTo>
                      <a:pt x="200" y="156"/>
                    </a:lnTo>
                    <a:lnTo>
                      <a:pt x="194" y="152"/>
                    </a:lnTo>
                    <a:lnTo>
                      <a:pt x="182" y="146"/>
                    </a:lnTo>
                    <a:lnTo>
                      <a:pt x="182" y="146"/>
                    </a:lnTo>
                    <a:lnTo>
                      <a:pt x="176" y="142"/>
                    </a:lnTo>
                    <a:lnTo>
                      <a:pt x="174" y="138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6" y="130"/>
                    </a:lnTo>
                    <a:lnTo>
                      <a:pt x="178" y="126"/>
                    </a:lnTo>
                    <a:lnTo>
                      <a:pt x="188" y="120"/>
                    </a:lnTo>
                    <a:lnTo>
                      <a:pt x="188" y="120"/>
                    </a:lnTo>
                    <a:lnTo>
                      <a:pt x="200" y="114"/>
                    </a:lnTo>
                    <a:lnTo>
                      <a:pt x="212" y="106"/>
                    </a:lnTo>
                    <a:lnTo>
                      <a:pt x="212" y="106"/>
                    </a:lnTo>
                    <a:lnTo>
                      <a:pt x="210" y="104"/>
                    </a:lnTo>
                    <a:lnTo>
                      <a:pt x="210" y="104"/>
                    </a:lnTo>
                    <a:lnTo>
                      <a:pt x="210" y="104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190" y="102"/>
                    </a:lnTo>
                    <a:lnTo>
                      <a:pt x="190" y="102"/>
                    </a:lnTo>
                    <a:lnTo>
                      <a:pt x="178" y="98"/>
                    </a:lnTo>
                    <a:lnTo>
                      <a:pt x="172" y="94"/>
                    </a:lnTo>
                    <a:lnTo>
                      <a:pt x="170" y="90"/>
                    </a:lnTo>
                    <a:lnTo>
                      <a:pt x="170" y="9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15"/>
              <p:cNvSpPr>
                <a:spLocks/>
              </p:cNvSpPr>
              <p:nvPr/>
            </p:nvSpPr>
            <p:spPr bwMode="auto">
              <a:xfrm>
                <a:off x="4248" y="2744"/>
                <a:ext cx="14" cy="38"/>
              </a:xfrm>
              <a:custGeom>
                <a:avLst/>
                <a:gdLst>
                  <a:gd name="T0" fmla="*/ 10 w 14"/>
                  <a:gd name="T1" fmla="*/ 0 h 38"/>
                  <a:gd name="T2" fmla="*/ 10 w 14"/>
                  <a:gd name="T3" fmla="*/ 0 h 38"/>
                  <a:gd name="T4" fmla="*/ 2 w 14"/>
                  <a:gd name="T5" fmla="*/ 8 h 38"/>
                  <a:gd name="T6" fmla="*/ 0 w 14"/>
                  <a:gd name="T7" fmla="*/ 12 h 38"/>
                  <a:gd name="T8" fmla="*/ 0 w 14"/>
                  <a:gd name="T9" fmla="*/ 14 h 38"/>
                  <a:gd name="T10" fmla="*/ 0 w 14"/>
                  <a:gd name="T11" fmla="*/ 18 h 38"/>
                  <a:gd name="T12" fmla="*/ 2 w 14"/>
                  <a:gd name="T13" fmla="*/ 24 h 38"/>
                  <a:gd name="T14" fmla="*/ 14 w 14"/>
                  <a:gd name="T15" fmla="*/ 38 h 38"/>
                  <a:gd name="T16" fmla="*/ 14 w 14"/>
                  <a:gd name="T17" fmla="*/ 38 h 38"/>
                  <a:gd name="T18" fmla="*/ 10 w 14"/>
                  <a:gd name="T19" fmla="*/ 28 h 38"/>
                  <a:gd name="T20" fmla="*/ 8 w 14"/>
                  <a:gd name="T21" fmla="*/ 16 h 38"/>
                  <a:gd name="T22" fmla="*/ 8 w 14"/>
                  <a:gd name="T23" fmla="*/ 4 h 38"/>
                  <a:gd name="T24" fmla="*/ 8 w 14"/>
                  <a:gd name="T25" fmla="*/ 0 h 38"/>
                  <a:gd name="T26" fmla="*/ 10 w 14"/>
                  <a:gd name="T27" fmla="*/ 0 h 38"/>
                  <a:gd name="T28" fmla="*/ 10 w 14"/>
                  <a:gd name="T2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38">
                    <a:moveTo>
                      <a:pt x="10" y="0"/>
                    </a:moveTo>
                    <a:lnTo>
                      <a:pt x="10" y="0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0" y="28"/>
                    </a:lnTo>
                    <a:lnTo>
                      <a:pt x="8" y="1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16"/>
              <p:cNvSpPr>
                <a:spLocks/>
              </p:cNvSpPr>
              <p:nvPr/>
            </p:nvSpPr>
            <p:spPr bwMode="auto">
              <a:xfrm>
                <a:off x="4078" y="2814"/>
                <a:ext cx="46" cy="156"/>
              </a:xfrm>
              <a:custGeom>
                <a:avLst/>
                <a:gdLst>
                  <a:gd name="T0" fmla="*/ 36 w 46"/>
                  <a:gd name="T1" fmla="*/ 6 h 156"/>
                  <a:gd name="T2" fmla="*/ 36 w 46"/>
                  <a:gd name="T3" fmla="*/ 6 h 156"/>
                  <a:gd name="T4" fmla="*/ 24 w 46"/>
                  <a:gd name="T5" fmla="*/ 22 h 156"/>
                  <a:gd name="T6" fmla="*/ 16 w 46"/>
                  <a:gd name="T7" fmla="*/ 40 h 156"/>
                  <a:gd name="T8" fmla="*/ 10 w 46"/>
                  <a:gd name="T9" fmla="*/ 60 h 156"/>
                  <a:gd name="T10" fmla="*/ 8 w 46"/>
                  <a:gd name="T11" fmla="*/ 82 h 156"/>
                  <a:gd name="T12" fmla="*/ 10 w 46"/>
                  <a:gd name="T13" fmla="*/ 102 h 156"/>
                  <a:gd name="T14" fmla="*/ 14 w 46"/>
                  <a:gd name="T15" fmla="*/ 112 h 156"/>
                  <a:gd name="T16" fmla="*/ 16 w 46"/>
                  <a:gd name="T17" fmla="*/ 122 h 156"/>
                  <a:gd name="T18" fmla="*/ 22 w 46"/>
                  <a:gd name="T19" fmla="*/ 132 h 156"/>
                  <a:gd name="T20" fmla="*/ 28 w 46"/>
                  <a:gd name="T21" fmla="*/ 140 h 156"/>
                  <a:gd name="T22" fmla="*/ 36 w 46"/>
                  <a:gd name="T23" fmla="*/ 148 h 156"/>
                  <a:gd name="T24" fmla="*/ 46 w 46"/>
                  <a:gd name="T25" fmla="*/ 156 h 156"/>
                  <a:gd name="T26" fmla="*/ 46 w 46"/>
                  <a:gd name="T27" fmla="*/ 156 h 156"/>
                  <a:gd name="T28" fmla="*/ 36 w 46"/>
                  <a:gd name="T29" fmla="*/ 148 h 156"/>
                  <a:gd name="T30" fmla="*/ 26 w 46"/>
                  <a:gd name="T31" fmla="*/ 142 h 156"/>
                  <a:gd name="T32" fmla="*/ 18 w 46"/>
                  <a:gd name="T33" fmla="*/ 134 h 156"/>
                  <a:gd name="T34" fmla="*/ 12 w 46"/>
                  <a:gd name="T35" fmla="*/ 124 h 156"/>
                  <a:gd name="T36" fmla="*/ 8 w 46"/>
                  <a:gd name="T37" fmla="*/ 116 h 156"/>
                  <a:gd name="T38" fmla="*/ 4 w 46"/>
                  <a:gd name="T39" fmla="*/ 106 h 156"/>
                  <a:gd name="T40" fmla="*/ 2 w 46"/>
                  <a:gd name="T41" fmla="*/ 96 h 156"/>
                  <a:gd name="T42" fmla="*/ 0 w 46"/>
                  <a:gd name="T43" fmla="*/ 86 h 156"/>
                  <a:gd name="T44" fmla="*/ 2 w 46"/>
                  <a:gd name="T45" fmla="*/ 66 h 156"/>
                  <a:gd name="T46" fmla="*/ 8 w 46"/>
                  <a:gd name="T47" fmla="*/ 44 h 156"/>
                  <a:gd name="T48" fmla="*/ 16 w 46"/>
                  <a:gd name="T49" fmla="*/ 22 h 156"/>
                  <a:gd name="T50" fmla="*/ 28 w 46"/>
                  <a:gd name="T51" fmla="*/ 2 h 156"/>
                  <a:gd name="T52" fmla="*/ 28 w 46"/>
                  <a:gd name="T53" fmla="*/ 2 h 156"/>
                  <a:gd name="T54" fmla="*/ 40 w 46"/>
                  <a:gd name="T55" fmla="*/ 0 h 156"/>
                  <a:gd name="T56" fmla="*/ 40 w 46"/>
                  <a:gd name="T57" fmla="*/ 0 h 156"/>
                  <a:gd name="T58" fmla="*/ 36 w 46"/>
                  <a:gd name="T59" fmla="*/ 6 h 156"/>
                  <a:gd name="T60" fmla="*/ 36 w 46"/>
                  <a:gd name="T61" fmla="*/ 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156">
                    <a:moveTo>
                      <a:pt x="36" y="6"/>
                    </a:moveTo>
                    <a:lnTo>
                      <a:pt x="36" y="6"/>
                    </a:lnTo>
                    <a:lnTo>
                      <a:pt x="24" y="22"/>
                    </a:lnTo>
                    <a:lnTo>
                      <a:pt x="16" y="40"/>
                    </a:lnTo>
                    <a:lnTo>
                      <a:pt x="10" y="60"/>
                    </a:lnTo>
                    <a:lnTo>
                      <a:pt x="8" y="82"/>
                    </a:lnTo>
                    <a:lnTo>
                      <a:pt x="10" y="102"/>
                    </a:lnTo>
                    <a:lnTo>
                      <a:pt x="14" y="112"/>
                    </a:lnTo>
                    <a:lnTo>
                      <a:pt x="16" y="122"/>
                    </a:lnTo>
                    <a:lnTo>
                      <a:pt x="22" y="132"/>
                    </a:lnTo>
                    <a:lnTo>
                      <a:pt x="28" y="140"/>
                    </a:lnTo>
                    <a:lnTo>
                      <a:pt x="36" y="148"/>
                    </a:lnTo>
                    <a:lnTo>
                      <a:pt x="46" y="156"/>
                    </a:lnTo>
                    <a:lnTo>
                      <a:pt x="46" y="156"/>
                    </a:lnTo>
                    <a:lnTo>
                      <a:pt x="36" y="148"/>
                    </a:lnTo>
                    <a:lnTo>
                      <a:pt x="26" y="142"/>
                    </a:lnTo>
                    <a:lnTo>
                      <a:pt x="18" y="134"/>
                    </a:lnTo>
                    <a:lnTo>
                      <a:pt x="12" y="124"/>
                    </a:lnTo>
                    <a:lnTo>
                      <a:pt x="8" y="116"/>
                    </a:lnTo>
                    <a:lnTo>
                      <a:pt x="4" y="106"/>
                    </a:lnTo>
                    <a:lnTo>
                      <a:pt x="2" y="96"/>
                    </a:lnTo>
                    <a:lnTo>
                      <a:pt x="0" y="86"/>
                    </a:lnTo>
                    <a:lnTo>
                      <a:pt x="2" y="66"/>
                    </a:lnTo>
                    <a:lnTo>
                      <a:pt x="8" y="44"/>
                    </a:lnTo>
                    <a:lnTo>
                      <a:pt x="16" y="2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6" y="6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17"/>
              <p:cNvSpPr>
                <a:spLocks/>
              </p:cNvSpPr>
              <p:nvPr/>
            </p:nvSpPr>
            <p:spPr bwMode="auto">
              <a:xfrm>
                <a:off x="4276" y="2810"/>
                <a:ext cx="10" cy="26"/>
              </a:xfrm>
              <a:custGeom>
                <a:avLst/>
                <a:gdLst>
                  <a:gd name="T0" fmla="*/ 6 w 10"/>
                  <a:gd name="T1" fmla="*/ 0 h 26"/>
                  <a:gd name="T2" fmla="*/ 6 w 10"/>
                  <a:gd name="T3" fmla="*/ 0 h 26"/>
                  <a:gd name="T4" fmla="*/ 2 w 10"/>
                  <a:gd name="T5" fmla="*/ 6 h 26"/>
                  <a:gd name="T6" fmla="*/ 0 w 10"/>
                  <a:gd name="T7" fmla="*/ 10 h 26"/>
                  <a:gd name="T8" fmla="*/ 2 w 10"/>
                  <a:gd name="T9" fmla="*/ 16 h 26"/>
                  <a:gd name="T10" fmla="*/ 10 w 10"/>
                  <a:gd name="T11" fmla="*/ 26 h 26"/>
                  <a:gd name="T12" fmla="*/ 10 w 10"/>
                  <a:gd name="T13" fmla="*/ 26 h 26"/>
                  <a:gd name="T14" fmla="*/ 6 w 10"/>
                  <a:gd name="T15" fmla="*/ 0 h 26"/>
                  <a:gd name="T16" fmla="*/ 6 w 10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6">
                    <a:moveTo>
                      <a:pt x="6" y="0"/>
                    </a:moveTo>
                    <a:lnTo>
                      <a:pt x="6" y="0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618"/>
            <p:cNvGrpSpPr>
              <a:grpSpLocks/>
            </p:cNvGrpSpPr>
            <p:nvPr/>
          </p:nvGrpSpPr>
          <p:grpSpPr bwMode="auto">
            <a:xfrm>
              <a:off x="4368" y="2112"/>
              <a:ext cx="430" cy="320"/>
              <a:chOff x="4896" y="2112"/>
              <a:chExt cx="430" cy="320"/>
            </a:xfrm>
          </p:grpSpPr>
          <p:sp>
            <p:nvSpPr>
              <p:cNvPr id="71" name="Freeform 619"/>
              <p:cNvSpPr>
                <a:spLocks/>
              </p:cNvSpPr>
              <p:nvPr/>
            </p:nvSpPr>
            <p:spPr bwMode="auto">
              <a:xfrm>
                <a:off x="4918" y="2174"/>
                <a:ext cx="162" cy="84"/>
              </a:xfrm>
              <a:custGeom>
                <a:avLst/>
                <a:gdLst>
                  <a:gd name="T0" fmla="*/ 0 w 162"/>
                  <a:gd name="T1" fmla="*/ 84 h 84"/>
                  <a:gd name="T2" fmla="*/ 0 w 162"/>
                  <a:gd name="T3" fmla="*/ 84 h 84"/>
                  <a:gd name="T4" fmla="*/ 8 w 162"/>
                  <a:gd name="T5" fmla="*/ 72 h 84"/>
                  <a:gd name="T6" fmla="*/ 16 w 162"/>
                  <a:gd name="T7" fmla="*/ 58 h 84"/>
                  <a:gd name="T8" fmla="*/ 28 w 162"/>
                  <a:gd name="T9" fmla="*/ 42 h 84"/>
                  <a:gd name="T10" fmla="*/ 42 w 162"/>
                  <a:gd name="T11" fmla="*/ 28 h 84"/>
                  <a:gd name="T12" fmla="*/ 62 w 162"/>
                  <a:gd name="T13" fmla="*/ 14 h 84"/>
                  <a:gd name="T14" fmla="*/ 72 w 162"/>
                  <a:gd name="T15" fmla="*/ 8 h 84"/>
                  <a:gd name="T16" fmla="*/ 84 w 162"/>
                  <a:gd name="T17" fmla="*/ 4 h 84"/>
                  <a:gd name="T18" fmla="*/ 96 w 162"/>
                  <a:gd name="T19" fmla="*/ 2 h 84"/>
                  <a:gd name="T20" fmla="*/ 108 w 162"/>
                  <a:gd name="T21" fmla="*/ 0 h 84"/>
                  <a:gd name="T22" fmla="*/ 108 w 162"/>
                  <a:gd name="T23" fmla="*/ 0 h 84"/>
                  <a:gd name="T24" fmla="*/ 120 w 162"/>
                  <a:gd name="T25" fmla="*/ 2 h 84"/>
                  <a:gd name="T26" fmla="*/ 130 w 162"/>
                  <a:gd name="T27" fmla="*/ 4 h 84"/>
                  <a:gd name="T28" fmla="*/ 140 w 162"/>
                  <a:gd name="T29" fmla="*/ 6 h 84"/>
                  <a:gd name="T30" fmla="*/ 146 w 162"/>
                  <a:gd name="T31" fmla="*/ 10 h 84"/>
                  <a:gd name="T32" fmla="*/ 152 w 162"/>
                  <a:gd name="T33" fmla="*/ 14 h 84"/>
                  <a:gd name="T34" fmla="*/ 156 w 162"/>
                  <a:gd name="T35" fmla="*/ 18 h 84"/>
                  <a:gd name="T36" fmla="*/ 160 w 162"/>
                  <a:gd name="T37" fmla="*/ 28 h 84"/>
                  <a:gd name="T38" fmla="*/ 162 w 162"/>
                  <a:gd name="T39" fmla="*/ 40 h 84"/>
                  <a:gd name="T40" fmla="*/ 162 w 162"/>
                  <a:gd name="T41" fmla="*/ 48 h 84"/>
                  <a:gd name="T42" fmla="*/ 160 w 162"/>
                  <a:gd name="T43" fmla="*/ 56 h 84"/>
                  <a:gd name="T44" fmla="*/ 160 w 162"/>
                  <a:gd name="T45" fmla="*/ 56 h 84"/>
                  <a:gd name="T46" fmla="*/ 150 w 162"/>
                  <a:gd name="T47" fmla="*/ 54 h 84"/>
                  <a:gd name="T48" fmla="*/ 126 w 162"/>
                  <a:gd name="T49" fmla="*/ 52 h 84"/>
                  <a:gd name="T50" fmla="*/ 112 w 162"/>
                  <a:gd name="T51" fmla="*/ 52 h 84"/>
                  <a:gd name="T52" fmla="*/ 94 w 162"/>
                  <a:gd name="T53" fmla="*/ 52 h 84"/>
                  <a:gd name="T54" fmla="*/ 76 w 162"/>
                  <a:gd name="T55" fmla="*/ 56 h 84"/>
                  <a:gd name="T56" fmla="*/ 60 w 162"/>
                  <a:gd name="T57" fmla="*/ 62 h 84"/>
                  <a:gd name="T58" fmla="*/ 60 w 162"/>
                  <a:gd name="T59" fmla="*/ 62 h 84"/>
                  <a:gd name="T60" fmla="*/ 30 w 162"/>
                  <a:gd name="T61" fmla="*/ 76 h 84"/>
                  <a:gd name="T62" fmla="*/ 12 w 162"/>
                  <a:gd name="T63" fmla="*/ 82 h 84"/>
                  <a:gd name="T64" fmla="*/ 0 w 162"/>
                  <a:gd name="T65" fmla="*/ 84 h 84"/>
                  <a:gd name="T66" fmla="*/ 0 w 162"/>
                  <a:gd name="T6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84">
                    <a:moveTo>
                      <a:pt x="0" y="84"/>
                    </a:moveTo>
                    <a:lnTo>
                      <a:pt x="0" y="84"/>
                    </a:lnTo>
                    <a:lnTo>
                      <a:pt x="8" y="72"/>
                    </a:lnTo>
                    <a:lnTo>
                      <a:pt x="16" y="58"/>
                    </a:lnTo>
                    <a:lnTo>
                      <a:pt x="28" y="42"/>
                    </a:lnTo>
                    <a:lnTo>
                      <a:pt x="42" y="28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84" y="4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40" y="6"/>
                    </a:lnTo>
                    <a:lnTo>
                      <a:pt x="146" y="10"/>
                    </a:lnTo>
                    <a:lnTo>
                      <a:pt x="152" y="14"/>
                    </a:lnTo>
                    <a:lnTo>
                      <a:pt x="156" y="18"/>
                    </a:lnTo>
                    <a:lnTo>
                      <a:pt x="160" y="28"/>
                    </a:lnTo>
                    <a:lnTo>
                      <a:pt x="162" y="40"/>
                    </a:lnTo>
                    <a:lnTo>
                      <a:pt x="162" y="48"/>
                    </a:lnTo>
                    <a:lnTo>
                      <a:pt x="160" y="56"/>
                    </a:lnTo>
                    <a:lnTo>
                      <a:pt x="160" y="56"/>
                    </a:lnTo>
                    <a:lnTo>
                      <a:pt x="150" y="54"/>
                    </a:lnTo>
                    <a:lnTo>
                      <a:pt x="126" y="52"/>
                    </a:lnTo>
                    <a:lnTo>
                      <a:pt x="112" y="52"/>
                    </a:lnTo>
                    <a:lnTo>
                      <a:pt x="94" y="52"/>
                    </a:lnTo>
                    <a:lnTo>
                      <a:pt x="76" y="5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30" y="76"/>
                    </a:lnTo>
                    <a:lnTo>
                      <a:pt x="12" y="82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AD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20"/>
              <p:cNvSpPr>
                <a:spLocks/>
              </p:cNvSpPr>
              <p:nvPr/>
            </p:nvSpPr>
            <p:spPr bwMode="auto">
              <a:xfrm>
                <a:off x="4918" y="2246"/>
                <a:ext cx="122" cy="28"/>
              </a:xfrm>
              <a:custGeom>
                <a:avLst/>
                <a:gdLst>
                  <a:gd name="T0" fmla="*/ 0 w 122"/>
                  <a:gd name="T1" fmla="*/ 12 h 28"/>
                  <a:gd name="T2" fmla="*/ 0 w 122"/>
                  <a:gd name="T3" fmla="*/ 12 h 28"/>
                  <a:gd name="T4" fmla="*/ 8 w 122"/>
                  <a:gd name="T5" fmla="*/ 10 h 28"/>
                  <a:gd name="T6" fmla="*/ 30 w 122"/>
                  <a:gd name="T7" fmla="*/ 4 h 28"/>
                  <a:gd name="T8" fmla="*/ 42 w 122"/>
                  <a:gd name="T9" fmla="*/ 2 h 28"/>
                  <a:gd name="T10" fmla="*/ 56 w 122"/>
                  <a:gd name="T11" fmla="*/ 0 h 28"/>
                  <a:gd name="T12" fmla="*/ 70 w 122"/>
                  <a:gd name="T13" fmla="*/ 2 h 28"/>
                  <a:gd name="T14" fmla="*/ 84 w 122"/>
                  <a:gd name="T15" fmla="*/ 6 h 28"/>
                  <a:gd name="T16" fmla="*/ 84 w 122"/>
                  <a:gd name="T17" fmla="*/ 6 h 28"/>
                  <a:gd name="T18" fmla="*/ 104 w 122"/>
                  <a:gd name="T19" fmla="*/ 16 h 28"/>
                  <a:gd name="T20" fmla="*/ 116 w 122"/>
                  <a:gd name="T21" fmla="*/ 24 h 28"/>
                  <a:gd name="T22" fmla="*/ 122 w 122"/>
                  <a:gd name="T23" fmla="*/ 28 h 28"/>
                  <a:gd name="T24" fmla="*/ 122 w 122"/>
                  <a:gd name="T25" fmla="*/ 28 h 28"/>
                  <a:gd name="T26" fmla="*/ 88 w 122"/>
                  <a:gd name="T27" fmla="*/ 20 h 28"/>
                  <a:gd name="T28" fmla="*/ 60 w 122"/>
                  <a:gd name="T29" fmla="*/ 12 h 28"/>
                  <a:gd name="T30" fmla="*/ 36 w 122"/>
                  <a:gd name="T31" fmla="*/ 10 h 28"/>
                  <a:gd name="T32" fmla="*/ 36 w 122"/>
                  <a:gd name="T33" fmla="*/ 10 h 28"/>
                  <a:gd name="T34" fmla="*/ 10 w 122"/>
                  <a:gd name="T35" fmla="*/ 12 h 28"/>
                  <a:gd name="T36" fmla="*/ 0 w 122"/>
                  <a:gd name="T37" fmla="*/ 12 h 28"/>
                  <a:gd name="T38" fmla="*/ 0 w 122"/>
                  <a:gd name="T3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" h="28">
                    <a:moveTo>
                      <a:pt x="0" y="12"/>
                    </a:moveTo>
                    <a:lnTo>
                      <a:pt x="0" y="12"/>
                    </a:lnTo>
                    <a:lnTo>
                      <a:pt x="8" y="10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104" y="16"/>
                    </a:lnTo>
                    <a:lnTo>
                      <a:pt x="116" y="24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88" y="20"/>
                    </a:lnTo>
                    <a:lnTo>
                      <a:pt x="60" y="12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21"/>
              <p:cNvSpPr>
                <a:spLocks/>
              </p:cNvSpPr>
              <p:nvPr/>
            </p:nvSpPr>
            <p:spPr bwMode="auto">
              <a:xfrm>
                <a:off x="4922" y="2220"/>
                <a:ext cx="164" cy="38"/>
              </a:xfrm>
              <a:custGeom>
                <a:avLst/>
                <a:gdLst>
                  <a:gd name="T0" fmla="*/ 0 w 164"/>
                  <a:gd name="T1" fmla="*/ 38 h 38"/>
                  <a:gd name="T2" fmla="*/ 0 w 164"/>
                  <a:gd name="T3" fmla="*/ 38 h 38"/>
                  <a:gd name="T4" fmla="*/ 12 w 164"/>
                  <a:gd name="T5" fmla="*/ 32 h 38"/>
                  <a:gd name="T6" fmla="*/ 42 w 164"/>
                  <a:gd name="T7" fmla="*/ 18 h 38"/>
                  <a:gd name="T8" fmla="*/ 60 w 164"/>
                  <a:gd name="T9" fmla="*/ 10 h 38"/>
                  <a:gd name="T10" fmla="*/ 82 w 164"/>
                  <a:gd name="T11" fmla="*/ 6 h 38"/>
                  <a:gd name="T12" fmla="*/ 104 w 164"/>
                  <a:gd name="T13" fmla="*/ 2 h 38"/>
                  <a:gd name="T14" fmla="*/ 126 w 164"/>
                  <a:gd name="T15" fmla="*/ 0 h 38"/>
                  <a:gd name="T16" fmla="*/ 126 w 164"/>
                  <a:gd name="T17" fmla="*/ 0 h 38"/>
                  <a:gd name="T18" fmla="*/ 144 w 164"/>
                  <a:gd name="T19" fmla="*/ 2 h 38"/>
                  <a:gd name="T20" fmla="*/ 156 w 164"/>
                  <a:gd name="T21" fmla="*/ 4 h 38"/>
                  <a:gd name="T22" fmla="*/ 162 w 164"/>
                  <a:gd name="T23" fmla="*/ 8 h 38"/>
                  <a:gd name="T24" fmla="*/ 164 w 164"/>
                  <a:gd name="T25" fmla="*/ 12 h 38"/>
                  <a:gd name="T26" fmla="*/ 164 w 164"/>
                  <a:gd name="T27" fmla="*/ 14 h 38"/>
                  <a:gd name="T28" fmla="*/ 162 w 164"/>
                  <a:gd name="T29" fmla="*/ 18 h 38"/>
                  <a:gd name="T30" fmla="*/ 160 w 164"/>
                  <a:gd name="T31" fmla="*/ 20 h 38"/>
                  <a:gd name="T32" fmla="*/ 160 w 164"/>
                  <a:gd name="T33" fmla="*/ 20 h 38"/>
                  <a:gd name="T34" fmla="*/ 158 w 164"/>
                  <a:gd name="T35" fmla="*/ 18 h 38"/>
                  <a:gd name="T36" fmla="*/ 156 w 164"/>
                  <a:gd name="T37" fmla="*/ 16 h 38"/>
                  <a:gd name="T38" fmla="*/ 150 w 164"/>
                  <a:gd name="T39" fmla="*/ 12 h 38"/>
                  <a:gd name="T40" fmla="*/ 142 w 164"/>
                  <a:gd name="T41" fmla="*/ 12 h 38"/>
                  <a:gd name="T42" fmla="*/ 130 w 164"/>
                  <a:gd name="T43" fmla="*/ 10 h 38"/>
                  <a:gd name="T44" fmla="*/ 116 w 164"/>
                  <a:gd name="T45" fmla="*/ 12 h 38"/>
                  <a:gd name="T46" fmla="*/ 96 w 164"/>
                  <a:gd name="T47" fmla="*/ 14 h 38"/>
                  <a:gd name="T48" fmla="*/ 96 w 164"/>
                  <a:gd name="T49" fmla="*/ 14 h 38"/>
                  <a:gd name="T50" fmla="*/ 54 w 164"/>
                  <a:gd name="T51" fmla="*/ 22 h 38"/>
                  <a:gd name="T52" fmla="*/ 24 w 164"/>
                  <a:gd name="T53" fmla="*/ 30 h 38"/>
                  <a:gd name="T54" fmla="*/ 0 w 164"/>
                  <a:gd name="T55" fmla="*/ 38 h 38"/>
                  <a:gd name="T56" fmla="*/ 0 w 164"/>
                  <a:gd name="T5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4" h="38">
                    <a:moveTo>
                      <a:pt x="0" y="38"/>
                    </a:moveTo>
                    <a:lnTo>
                      <a:pt x="0" y="38"/>
                    </a:lnTo>
                    <a:lnTo>
                      <a:pt x="12" y="32"/>
                    </a:lnTo>
                    <a:lnTo>
                      <a:pt x="42" y="18"/>
                    </a:lnTo>
                    <a:lnTo>
                      <a:pt x="60" y="10"/>
                    </a:lnTo>
                    <a:lnTo>
                      <a:pt x="82" y="6"/>
                    </a:lnTo>
                    <a:lnTo>
                      <a:pt x="104" y="2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4" y="2"/>
                    </a:lnTo>
                    <a:lnTo>
                      <a:pt x="156" y="4"/>
                    </a:lnTo>
                    <a:lnTo>
                      <a:pt x="162" y="8"/>
                    </a:lnTo>
                    <a:lnTo>
                      <a:pt x="164" y="12"/>
                    </a:lnTo>
                    <a:lnTo>
                      <a:pt x="164" y="14"/>
                    </a:lnTo>
                    <a:lnTo>
                      <a:pt x="162" y="18"/>
                    </a:lnTo>
                    <a:lnTo>
                      <a:pt x="160" y="20"/>
                    </a:lnTo>
                    <a:lnTo>
                      <a:pt x="160" y="20"/>
                    </a:lnTo>
                    <a:lnTo>
                      <a:pt x="158" y="18"/>
                    </a:lnTo>
                    <a:lnTo>
                      <a:pt x="156" y="16"/>
                    </a:lnTo>
                    <a:lnTo>
                      <a:pt x="150" y="12"/>
                    </a:lnTo>
                    <a:lnTo>
                      <a:pt x="142" y="12"/>
                    </a:lnTo>
                    <a:lnTo>
                      <a:pt x="130" y="10"/>
                    </a:lnTo>
                    <a:lnTo>
                      <a:pt x="116" y="12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54" y="22"/>
                    </a:lnTo>
                    <a:lnTo>
                      <a:pt x="24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22"/>
              <p:cNvSpPr>
                <a:spLocks/>
              </p:cNvSpPr>
              <p:nvPr/>
            </p:nvSpPr>
            <p:spPr bwMode="auto">
              <a:xfrm>
                <a:off x="4918" y="2112"/>
                <a:ext cx="198" cy="94"/>
              </a:xfrm>
              <a:custGeom>
                <a:avLst/>
                <a:gdLst>
                  <a:gd name="T0" fmla="*/ 198 w 198"/>
                  <a:gd name="T1" fmla="*/ 94 h 94"/>
                  <a:gd name="T2" fmla="*/ 198 w 198"/>
                  <a:gd name="T3" fmla="*/ 94 h 94"/>
                  <a:gd name="T4" fmla="*/ 188 w 198"/>
                  <a:gd name="T5" fmla="*/ 74 h 94"/>
                  <a:gd name="T6" fmla="*/ 176 w 198"/>
                  <a:gd name="T7" fmla="*/ 60 h 94"/>
                  <a:gd name="T8" fmla="*/ 162 w 198"/>
                  <a:gd name="T9" fmla="*/ 42 h 94"/>
                  <a:gd name="T10" fmla="*/ 144 w 198"/>
                  <a:gd name="T11" fmla="*/ 26 h 94"/>
                  <a:gd name="T12" fmla="*/ 124 w 198"/>
                  <a:gd name="T13" fmla="*/ 12 h 94"/>
                  <a:gd name="T14" fmla="*/ 114 w 198"/>
                  <a:gd name="T15" fmla="*/ 6 h 94"/>
                  <a:gd name="T16" fmla="*/ 102 w 198"/>
                  <a:gd name="T17" fmla="*/ 2 h 94"/>
                  <a:gd name="T18" fmla="*/ 90 w 198"/>
                  <a:gd name="T19" fmla="*/ 0 h 94"/>
                  <a:gd name="T20" fmla="*/ 76 w 198"/>
                  <a:gd name="T21" fmla="*/ 0 h 94"/>
                  <a:gd name="T22" fmla="*/ 76 w 198"/>
                  <a:gd name="T23" fmla="*/ 0 h 94"/>
                  <a:gd name="T24" fmla="*/ 34 w 198"/>
                  <a:gd name="T25" fmla="*/ 4 h 94"/>
                  <a:gd name="T26" fmla="*/ 18 w 198"/>
                  <a:gd name="T27" fmla="*/ 6 h 94"/>
                  <a:gd name="T28" fmla="*/ 6 w 198"/>
                  <a:gd name="T29" fmla="*/ 10 h 94"/>
                  <a:gd name="T30" fmla="*/ 0 w 198"/>
                  <a:gd name="T31" fmla="*/ 12 h 94"/>
                  <a:gd name="T32" fmla="*/ 0 w 198"/>
                  <a:gd name="T33" fmla="*/ 14 h 94"/>
                  <a:gd name="T34" fmla="*/ 0 w 198"/>
                  <a:gd name="T35" fmla="*/ 16 h 94"/>
                  <a:gd name="T36" fmla="*/ 4 w 198"/>
                  <a:gd name="T37" fmla="*/ 20 h 94"/>
                  <a:gd name="T38" fmla="*/ 14 w 198"/>
                  <a:gd name="T39" fmla="*/ 24 h 94"/>
                  <a:gd name="T40" fmla="*/ 14 w 198"/>
                  <a:gd name="T41" fmla="*/ 24 h 94"/>
                  <a:gd name="T42" fmla="*/ 28 w 198"/>
                  <a:gd name="T43" fmla="*/ 28 h 94"/>
                  <a:gd name="T44" fmla="*/ 44 w 198"/>
                  <a:gd name="T45" fmla="*/ 28 h 94"/>
                  <a:gd name="T46" fmla="*/ 80 w 198"/>
                  <a:gd name="T47" fmla="*/ 26 h 94"/>
                  <a:gd name="T48" fmla="*/ 100 w 198"/>
                  <a:gd name="T49" fmla="*/ 28 h 94"/>
                  <a:gd name="T50" fmla="*/ 120 w 198"/>
                  <a:gd name="T51" fmla="*/ 30 h 94"/>
                  <a:gd name="T52" fmla="*/ 136 w 198"/>
                  <a:gd name="T53" fmla="*/ 38 h 94"/>
                  <a:gd name="T54" fmla="*/ 146 w 198"/>
                  <a:gd name="T55" fmla="*/ 42 h 94"/>
                  <a:gd name="T56" fmla="*/ 154 w 198"/>
                  <a:gd name="T57" fmla="*/ 48 h 94"/>
                  <a:gd name="T58" fmla="*/ 154 w 198"/>
                  <a:gd name="T59" fmla="*/ 48 h 94"/>
                  <a:gd name="T60" fmla="*/ 178 w 198"/>
                  <a:gd name="T61" fmla="*/ 70 h 94"/>
                  <a:gd name="T62" fmla="*/ 190 w 198"/>
                  <a:gd name="T63" fmla="*/ 84 h 94"/>
                  <a:gd name="T64" fmla="*/ 198 w 198"/>
                  <a:gd name="T65" fmla="*/ 94 h 94"/>
                  <a:gd name="T66" fmla="*/ 198 w 198"/>
                  <a:gd name="T6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8" h="94">
                    <a:moveTo>
                      <a:pt x="198" y="94"/>
                    </a:moveTo>
                    <a:lnTo>
                      <a:pt x="198" y="94"/>
                    </a:lnTo>
                    <a:lnTo>
                      <a:pt x="188" y="74"/>
                    </a:lnTo>
                    <a:lnTo>
                      <a:pt x="176" y="60"/>
                    </a:lnTo>
                    <a:lnTo>
                      <a:pt x="162" y="42"/>
                    </a:lnTo>
                    <a:lnTo>
                      <a:pt x="144" y="26"/>
                    </a:lnTo>
                    <a:lnTo>
                      <a:pt x="124" y="12"/>
                    </a:lnTo>
                    <a:lnTo>
                      <a:pt x="114" y="6"/>
                    </a:lnTo>
                    <a:lnTo>
                      <a:pt x="102" y="2"/>
                    </a:lnTo>
                    <a:lnTo>
                      <a:pt x="9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34" y="4"/>
                    </a:lnTo>
                    <a:lnTo>
                      <a:pt x="18" y="6"/>
                    </a:lnTo>
                    <a:lnTo>
                      <a:pt x="6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8" y="28"/>
                    </a:lnTo>
                    <a:lnTo>
                      <a:pt x="44" y="28"/>
                    </a:lnTo>
                    <a:lnTo>
                      <a:pt x="80" y="26"/>
                    </a:lnTo>
                    <a:lnTo>
                      <a:pt x="100" y="28"/>
                    </a:lnTo>
                    <a:lnTo>
                      <a:pt x="120" y="30"/>
                    </a:lnTo>
                    <a:lnTo>
                      <a:pt x="136" y="38"/>
                    </a:lnTo>
                    <a:lnTo>
                      <a:pt x="146" y="42"/>
                    </a:lnTo>
                    <a:lnTo>
                      <a:pt x="154" y="48"/>
                    </a:lnTo>
                    <a:lnTo>
                      <a:pt x="154" y="48"/>
                    </a:lnTo>
                    <a:lnTo>
                      <a:pt x="178" y="70"/>
                    </a:lnTo>
                    <a:lnTo>
                      <a:pt x="190" y="84"/>
                    </a:lnTo>
                    <a:lnTo>
                      <a:pt x="198" y="94"/>
                    </a:lnTo>
                    <a:lnTo>
                      <a:pt x="198" y="94"/>
                    </a:lnTo>
                    <a:close/>
                  </a:path>
                </a:pathLst>
              </a:custGeom>
              <a:solidFill>
                <a:srgbClr val="FA61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623"/>
              <p:cNvSpPr>
                <a:spLocks/>
              </p:cNvSpPr>
              <p:nvPr/>
            </p:nvSpPr>
            <p:spPr bwMode="auto">
              <a:xfrm>
                <a:off x="5178" y="2246"/>
                <a:ext cx="142" cy="178"/>
              </a:xfrm>
              <a:custGeom>
                <a:avLst/>
                <a:gdLst>
                  <a:gd name="T0" fmla="*/ 70 w 142"/>
                  <a:gd name="T1" fmla="*/ 10 h 178"/>
                  <a:gd name="T2" fmla="*/ 70 w 142"/>
                  <a:gd name="T3" fmla="*/ 10 h 178"/>
                  <a:gd name="T4" fmla="*/ 88 w 142"/>
                  <a:gd name="T5" fmla="*/ 2 h 178"/>
                  <a:gd name="T6" fmla="*/ 96 w 142"/>
                  <a:gd name="T7" fmla="*/ 0 h 178"/>
                  <a:gd name="T8" fmla="*/ 102 w 142"/>
                  <a:gd name="T9" fmla="*/ 0 h 178"/>
                  <a:gd name="T10" fmla="*/ 110 w 142"/>
                  <a:gd name="T11" fmla="*/ 2 h 178"/>
                  <a:gd name="T12" fmla="*/ 116 w 142"/>
                  <a:gd name="T13" fmla="*/ 8 h 178"/>
                  <a:gd name="T14" fmla="*/ 122 w 142"/>
                  <a:gd name="T15" fmla="*/ 16 h 178"/>
                  <a:gd name="T16" fmla="*/ 128 w 142"/>
                  <a:gd name="T17" fmla="*/ 26 h 178"/>
                  <a:gd name="T18" fmla="*/ 128 w 142"/>
                  <a:gd name="T19" fmla="*/ 26 h 178"/>
                  <a:gd name="T20" fmla="*/ 134 w 142"/>
                  <a:gd name="T21" fmla="*/ 44 h 178"/>
                  <a:gd name="T22" fmla="*/ 138 w 142"/>
                  <a:gd name="T23" fmla="*/ 60 h 178"/>
                  <a:gd name="T24" fmla="*/ 140 w 142"/>
                  <a:gd name="T25" fmla="*/ 76 h 178"/>
                  <a:gd name="T26" fmla="*/ 142 w 142"/>
                  <a:gd name="T27" fmla="*/ 92 h 178"/>
                  <a:gd name="T28" fmla="*/ 140 w 142"/>
                  <a:gd name="T29" fmla="*/ 106 h 178"/>
                  <a:gd name="T30" fmla="*/ 138 w 142"/>
                  <a:gd name="T31" fmla="*/ 120 h 178"/>
                  <a:gd name="T32" fmla="*/ 134 w 142"/>
                  <a:gd name="T33" fmla="*/ 132 h 178"/>
                  <a:gd name="T34" fmla="*/ 128 w 142"/>
                  <a:gd name="T35" fmla="*/ 142 h 178"/>
                  <a:gd name="T36" fmla="*/ 122 w 142"/>
                  <a:gd name="T37" fmla="*/ 152 h 178"/>
                  <a:gd name="T38" fmla="*/ 112 w 142"/>
                  <a:gd name="T39" fmla="*/ 160 h 178"/>
                  <a:gd name="T40" fmla="*/ 102 w 142"/>
                  <a:gd name="T41" fmla="*/ 168 h 178"/>
                  <a:gd name="T42" fmla="*/ 90 w 142"/>
                  <a:gd name="T43" fmla="*/ 174 h 178"/>
                  <a:gd name="T44" fmla="*/ 76 w 142"/>
                  <a:gd name="T45" fmla="*/ 176 h 178"/>
                  <a:gd name="T46" fmla="*/ 60 w 142"/>
                  <a:gd name="T47" fmla="*/ 178 h 178"/>
                  <a:gd name="T48" fmla="*/ 44 w 142"/>
                  <a:gd name="T49" fmla="*/ 178 h 178"/>
                  <a:gd name="T50" fmla="*/ 26 w 142"/>
                  <a:gd name="T51" fmla="*/ 176 h 178"/>
                  <a:gd name="T52" fmla="*/ 26 w 142"/>
                  <a:gd name="T53" fmla="*/ 176 h 178"/>
                  <a:gd name="T54" fmla="*/ 16 w 142"/>
                  <a:gd name="T55" fmla="*/ 168 h 178"/>
                  <a:gd name="T56" fmla="*/ 8 w 142"/>
                  <a:gd name="T57" fmla="*/ 156 h 178"/>
                  <a:gd name="T58" fmla="*/ 2 w 142"/>
                  <a:gd name="T59" fmla="*/ 144 h 178"/>
                  <a:gd name="T60" fmla="*/ 0 w 142"/>
                  <a:gd name="T61" fmla="*/ 130 h 178"/>
                  <a:gd name="T62" fmla="*/ 0 w 142"/>
                  <a:gd name="T63" fmla="*/ 114 h 178"/>
                  <a:gd name="T64" fmla="*/ 0 w 142"/>
                  <a:gd name="T65" fmla="*/ 96 h 178"/>
                  <a:gd name="T66" fmla="*/ 4 w 142"/>
                  <a:gd name="T67" fmla="*/ 80 h 178"/>
                  <a:gd name="T68" fmla="*/ 8 w 142"/>
                  <a:gd name="T69" fmla="*/ 64 h 178"/>
                  <a:gd name="T70" fmla="*/ 14 w 142"/>
                  <a:gd name="T71" fmla="*/ 50 h 178"/>
                  <a:gd name="T72" fmla="*/ 22 w 142"/>
                  <a:gd name="T73" fmla="*/ 36 h 178"/>
                  <a:gd name="T74" fmla="*/ 30 w 142"/>
                  <a:gd name="T75" fmla="*/ 24 h 178"/>
                  <a:gd name="T76" fmla="*/ 38 w 142"/>
                  <a:gd name="T77" fmla="*/ 14 h 178"/>
                  <a:gd name="T78" fmla="*/ 46 w 142"/>
                  <a:gd name="T79" fmla="*/ 8 h 178"/>
                  <a:gd name="T80" fmla="*/ 54 w 142"/>
                  <a:gd name="T81" fmla="*/ 4 h 178"/>
                  <a:gd name="T82" fmla="*/ 62 w 142"/>
                  <a:gd name="T83" fmla="*/ 4 h 178"/>
                  <a:gd name="T84" fmla="*/ 70 w 142"/>
                  <a:gd name="T85" fmla="*/ 10 h 178"/>
                  <a:gd name="T86" fmla="*/ 70 w 142"/>
                  <a:gd name="T87" fmla="*/ 1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2" h="178">
                    <a:moveTo>
                      <a:pt x="70" y="10"/>
                    </a:moveTo>
                    <a:lnTo>
                      <a:pt x="70" y="10"/>
                    </a:lnTo>
                    <a:lnTo>
                      <a:pt x="88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2"/>
                    </a:lnTo>
                    <a:lnTo>
                      <a:pt x="116" y="8"/>
                    </a:lnTo>
                    <a:lnTo>
                      <a:pt x="122" y="16"/>
                    </a:lnTo>
                    <a:lnTo>
                      <a:pt x="128" y="26"/>
                    </a:lnTo>
                    <a:lnTo>
                      <a:pt x="128" y="26"/>
                    </a:lnTo>
                    <a:lnTo>
                      <a:pt x="134" y="44"/>
                    </a:lnTo>
                    <a:lnTo>
                      <a:pt x="138" y="60"/>
                    </a:lnTo>
                    <a:lnTo>
                      <a:pt x="140" y="76"/>
                    </a:lnTo>
                    <a:lnTo>
                      <a:pt x="142" y="92"/>
                    </a:lnTo>
                    <a:lnTo>
                      <a:pt x="140" y="106"/>
                    </a:lnTo>
                    <a:lnTo>
                      <a:pt x="138" y="120"/>
                    </a:lnTo>
                    <a:lnTo>
                      <a:pt x="134" y="132"/>
                    </a:lnTo>
                    <a:lnTo>
                      <a:pt x="128" y="142"/>
                    </a:lnTo>
                    <a:lnTo>
                      <a:pt x="122" y="152"/>
                    </a:lnTo>
                    <a:lnTo>
                      <a:pt x="112" y="160"/>
                    </a:lnTo>
                    <a:lnTo>
                      <a:pt x="102" y="168"/>
                    </a:lnTo>
                    <a:lnTo>
                      <a:pt x="90" y="174"/>
                    </a:lnTo>
                    <a:lnTo>
                      <a:pt x="76" y="176"/>
                    </a:lnTo>
                    <a:lnTo>
                      <a:pt x="60" y="178"/>
                    </a:lnTo>
                    <a:lnTo>
                      <a:pt x="44" y="178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16" y="168"/>
                    </a:lnTo>
                    <a:lnTo>
                      <a:pt x="8" y="156"/>
                    </a:lnTo>
                    <a:lnTo>
                      <a:pt x="2" y="144"/>
                    </a:lnTo>
                    <a:lnTo>
                      <a:pt x="0" y="130"/>
                    </a:lnTo>
                    <a:lnTo>
                      <a:pt x="0" y="114"/>
                    </a:lnTo>
                    <a:lnTo>
                      <a:pt x="0" y="96"/>
                    </a:lnTo>
                    <a:lnTo>
                      <a:pt x="4" y="80"/>
                    </a:lnTo>
                    <a:lnTo>
                      <a:pt x="8" y="64"/>
                    </a:lnTo>
                    <a:lnTo>
                      <a:pt x="14" y="50"/>
                    </a:lnTo>
                    <a:lnTo>
                      <a:pt x="22" y="36"/>
                    </a:lnTo>
                    <a:lnTo>
                      <a:pt x="30" y="24"/>
                    </a:lnTo>
                    <a:lnTo>
                      <a:pt x="38" y="14"/>
                    </a:lnTo>
                    <a:lnTo>
                      <a:pt x="46" y="8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70" y="10"/>
                    </a:lnTo>
                    <a:lnTo>
                      <a:pt x="7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624"/>
              <p:cNvSpPr>
                <a:spLocks/>
              </p:cNvSpPr>
              <p:nvPr/>
            </p:nvSpPr>
            <p:spPr bwMode="auto">
              <a:xfrm>
                <a:off x="5170" y="2238"/>
                <a:ext cx="156" cy="194"/>
              </a:xfrm>
              <a:custGeom>
                <a:avLst/>
                <a:gdLst>
                  <a:gd name="T0" fmla="*/ 78 w 156"/>
                  <a:gd name="T1" fmla="*/ 8 h 194"/>
                  <a:gd name="T2" fmla="*/ 78 w 156"/>
                  <a:gd name="T3" fmla="*/ 8 h 194"/>
                  <a:gd name="T4" fmla="*/ 72 w 156"/>
                  <a:gd name="T5" fmla="*/ 6 h 194"/>
                  <a:gd name="T6" fmla="*/ 68 w 156"/>
                  <a:gd name="T7" fmla="*/ 4 h 194"/>
                  <a:gd name="T8" fmla="*/ 62 w 156"/>
                  <a:gd name="T9" fmla="*/ 4 h 194"/>
                  <a:gd name="T10" fmla="*/ 56 w 156"/>
                  <a:gd name="T11" fmla="*/ 6 h 194"/>
                  <a:gd name="T12" fmla="*/ 56 w 156"/>
                  <a:gd name="T13" fmla="*/ 6 h 194"/>
                  <a:gd name="T14" fmla="*/ 46 w 156"/>
                  <a:gd name="T15" fmla="*/ 12 h 194"/>
                  <a:gd name="T16" fmla="*/ 38 w 156"/>
                  <a:gd name="T17" fmla="*/ 20 h 194"/>
                  <a:gd name="T18" fmla="*/ 28 w 156"/>
                  <a:gd name="T19" fmla="*/ 32 h 194"/>
                  <a:gd name="T20" fmla="*/ 20 w 156"/>
                  <a:gd name="T21" fmla="*/ 46 h 194"/>
                  <a:gd name="T22" fmla="*/ 14 w 156"/>
                  <a:gd name="T23" fmla="*/ 60 h 194"/>
                  <a:gd name="T24" fmla="*/ 8 w 156"/>
                  <a:gd name="T25" fmla="*/ 78 h 194"/>
                  <a:gd name="T26" fmla="*/ 4 w 156"/>
                  <a:gd name="T27" fmla="*/ 96 h 194"/>
                  <a:gd name="T28" fmla="*/ 0 w 156"/>
                  <a:gd name="T29" fmla="*/ 114 h 194"/>
                  <a:gd name="T30" fmla="*/ 0 w 156"/>
                  <a:gd name="T31" fmla="*/ 114 h 194"/>
                  <a:gd name="T32" fmla="*/ 0 w 156"/>
                  <a:gd name="T33" fmla="*/ 128 h 194"/>
                  <a:gd name="T34" fmla="*/ 0 w 156"/>
                  <a:gd name="T35" fmla="*/ 140 h 194"/>
                  <a:gd name="T36" fmla="*/ 2 w 156"/>
                  <a:gd name="T37" fmla="*/ 150 h 194"/>
                  <a:gd name="T38" fmla="*/ 6 w 156"/>
                  <a:gd name="T39" fmla="*/ 162 h 194"/>
                  <a:gd name="T40" fmla="*/ 10 w 156"/>
                  <a:gd name="T41" fmla="*/ 170 h 194"/>
                  <a:gd name="T42" fmla="*/ 16 w 156"/>
                  <a:gd name="T43" fmla="*/ 178 h 194"/>
                  <a:gd name="T44" fmla="*/ 22 w 156"/>
                  <a:gd name="T45" fmla="*/ 186 h 194"/>
                  <a:gd name="T46" fmla="*/ 30 w 156"/>
                  <a:gd name="T47" fmla="*/ 190 h 194"/>
                  <a:gd name="T48" fmla="*/ 32 w 156"/>
                  <a:gd name="T49" fmla="*/ 192 h 194"/>
                  <a:gd name="T50" fmla="*/ 32 w 156"/>
                  <a:gd name="T51" fmla="*/ 192 h 194"/>
                  <a:gd name="T52" fmla="*/ 32 w 156"/>
                  <a:gd name="T53" fmla="*/ 192 h 194"/>
                  <a:gd name="T54" fmla="*/ 50 w 156"/>
                  <a:gd name="T55" fmla="*/ 194 h 194"/>
                  <a:gd name="T56" fmla="*/ 66 w 156"/>
                  <a:gd name="T57" fmla="*/ 194 h 194"/>
                  <a:gd name="T58" fmla="*/ 80 w 156"/>
                  <a:gd name="T59" fmla="*/ 192 h 194"/>
                  <a:gd name="T60" fmla="*/ 94 w 156"/>
                  <a:gd name="T61" fmla="*/ 190 h 194"/>
                  <a:gd name="T62" fmla="*/ 106 w 156"/>
                  <a:gd name="T63" fmla="*/ 186 h 194"/>
                  <a:gd name="T64" fmla="*/ 118 w 156"/>
                  <a:gd name="T65" fmla="*/ 180 h 194"/>
                  <a:gd name="T66" fmla="*/ 128 w 156"/>
                  <a:gd name="T67" fmla="*/ 172 h 194"/>
                  <a:gd name="T68" fmla="*/ 136 w 156"/>
                  <a:gd name="T69" fmla="*/ 162 h 194"/>
                  <a:gd name="T70" fmla="*/ 136 w 156"/>
                  <a:gd name="T71" fmla="*/ 162 h 194"/>
                  <a:gd name="T72" fmla="*/ 144 w 156"/>
                  <a:gd name="T73" fmla="*/ 150 h 194"/>
                  <a:gd name="T74" fmla="*/ 152 w 156"/>
                  <a:gd name="T75" fmla="*/ 136 h 194"/>
                  <a:gd name="T76" fmla="*/ 156 w 156"/>
                  <a:gd name="T77" fmla="*/ 122 h 194"/>
                  <a:gd name="T78" fmla="*/ 156 w 156"/>
                  <a:gd name="T79" fmla="*/ 106 h 194"/>
                  <a:gd name="T80" fmla="*/ 156 w 156"/>
                  <a:gd name="T81" fmla="*/ 88 h 194"/>
                  <a:gd name="T82" fmla="*/ 154 w 156"/>
                  <a:gd name="T83" fmla="*/ 70 h 194"/>
                  <a:gd name="T84" fmla="*/ 150 w 156"/>
                  <a:gd name="T85" fmla="*/ 52 h 194"/>
                  <a:gd name="T86" fmla="*/ 142 w 156"/>
                  <a:gd name="T87" fmla="*/ 32 h 194"/>
                  <a:gd name="T88" fmla="*/ 142 w 156"/>
                  <a:gd name="T89" fmla="*/ 32 h 194"/>
                  <a:gd name="T90" fmla="*/ 138 w 156"/>
                  <a:gd name="T91" fmla="*/ 22 h 194"/>
                  <a:gd name="T92" fmla="*/ 132 w 156"/>
                  <a:gd name="T93" fmla="*/ 12 h 194"/>
                  <a:gd name="T94" fmla="*/ 124 w 156"/>
                  <a:gd name="T95" fmla="*/ 6 h 194"/>
                  <a:gd name="T96" fmla="*/ 116 w 156"/>
                  <a:gd name="T97" fmla="*/ 2 h 194"/>
                  <a:gd name="T98" fmla="*/ 116 w 156"/>
                  <a:gd name="T99" fmla="*/ 2 h 194"/>
                  <a:gd name="T100" fmla="*/ 106 w 156"/>
                  <a:gd name="T101" fmla="*/ 0 h 194"/>
                  <a:gd name="T102" fmla="*/ 96 w 156"/>
                  <a:gd name="T103" fmla="*/ 2 h 194"/>
                  <a:gd name="T104" fmla="*/ 86 w 156"/>
                  <a:gd name="T105" fmla="*/ 4 h 194"/>
                  <a:gd name="T106" fmla="*/ 78 w 156"/>
                  <a:gd name="T107" fmla="*/ 8 h 194"/>
                  <a:gd name="T108" fmla="*/ 78 w 156"/>
                  <a:gd name="T109" fmla="*/ 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6" h="194">
                    <a:moveTo>
                      <a:pt x="78" y="8"/>
                    </a:move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2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46" y="12"/>
                    </a:lnTo>
                    <a:lnTo>
                      <a:pt x="38" y="20"/>
                    </a:lnTo>
                    <a:lnTo>
                      <a:pt x="28" y="32"/>
                    </a:lnTo>
                    <a:lnTo>
                      <a:pt x="20" y="46"/>
                    </a:lnTo>
                    <a:lnTo>
                      <a:pt x="14" y="60"/>
                    </a:lnTo>
                    <a:lnTo>
                      <a:pt x="8" y="78"/>
                    </a:lnTo>
                    <a:lnTo>
                      <a:pt x="4" y="9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28"/>
                    </a:lnTo>
                    <a:lnTo>
                      <a:pt x="0" y="140"/>
                    </a:lnTo>
                    <a:lnTo>
                      <a:pt x="2" y="150"/>
                    </a:lnTo>
                    <a:lnTo>
                      <a:pt x="6" y="162"/>
                    </a:lnTo>
                    <a:lnTo>
                      <a:pt x="10" y="170"/>
                    </a:lnTo>
                    <a:lnTo>
                      <a:pt x="16" y="178"/>
                    </a:lnTo>
                    <a:lnTo>
                      <a:pt x="22" y="186"/>
                    </a:lnTo>
                    <a:lnTo>
                      <a:pt x="30" y="190"/>
                    </a:lnTo>
                    <a:lnTo>
                      <a:pt x="32" y="192"/>
                    </a:lnTo>
                    <a:lnTo>
                      <a:pt x="32" y="192"/>
                    </a:lnTo>
                    <a:lnTo>
                      <a:pt x="32" y="192"/>
                    </a:lnTo>
                    <a:lnTo>
                      <a:pt x="50" y="194"/>
                    </a:lnTo>
                    <a:lnTo>
                      <a:pt x="66" y="194"/>
                    </a:lnTo>
                    <a:lnTo>
                      <a:pt x="80" y="192"/>
                    </a:lnTo>
                    <a:lnTo>
                      <a:pt x="94" y="190"/>
                    </a:lnTo>
                    <a:lnTo>
                      <a:pt x="106" y="186"/>
                    </a:lnTo>
                    <a:lnTo>
                      <a:pt x="118" y="180"/>
                    </a:lnTo>
                    <a:lnTo>
                      <a:pt x="128" y="172"/>
                    </a:lnTo>
                    <a:lnTo>
                      <a:pt x="136" y="162"/>
                    </a:lnTo>
                    <a:lnTo>
                      <a:pt x="136" y="162"/>
                    </a:lnTo>
                    <a:lnTo>
                      <a:pt x="144" y="150"/>
                    </a:lnTo>
                    <a:lnTo>
                      <a:pt x="152" y="136"/>
                    </a:lnTo>
                    <a:lnTo>
                      <a:pt x="156" y="122"/>
                    </a:lnTo>
                    <a:lnTo>
                      <a:pt x="156" y="106"/>
                    </a:lnTo>
                    <a:lnTo>
                      <a:pt x="156" y="88"/>
                    </a:lnTo>
                    <a:lnTo>
                      <a:pt x="154" y="70"/>
                    </a:lnTo>
                    <a:lnTo>
                      <a:pt x="150" y="52"/>
                    </a:lnTo>
                    <a:lnTo>
                      <a:pt x="142" y="32"/>
                    </a:lnTo>
                    <a:lnTo>
                      <a:pt x="142" y="32"/>
                    </a:lnTo>
                    <a:lnTo>
                      <a:pt x="138" y="22"/>
                    </a:lnTo>
                    <a:lnTo>
                      <a:pt x="132" y="12"/>
                    </a:lnTo>
                    <a:lnTo>
                      <a:pt x="124" y="6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06" y="0"/>
                    </a:lnTo>
                    <a:lnTo>
                      <a:pt x="96" y="2"/>
                    </a:lnTo>
                    <a:lnTo>
                      <a:pt x="86" y="4"/>
                    </a:lnTo>
                    <a:lnTo>
                      <a:pt x="78" y="8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25"/>
              <p:cNvSpPr>
                <a:spLocks/>
              </p:cNvSpPr>
              <p:nvPr/>
            </p:nvSpPr>
            <p:spPr bwMode="auto">
              <a:xfrm>
                <a:off x="5178" y="2246"/>
                <a:ext cx="142" cy="178"/>
              </a:xfrm>
              <a:custGeom>
                <a:avLst/>
                <a:gdLst>
                  <a:gd name="T0" fmla="*/ 70 w 142"/>
                  <a:gd name="T1" fmla="*/ 10 h 178"/>
                  <a:gd name="T2" fmla="*/ 70 w 142"/>
                  <a:gd name="T3" fmla="*/ 10 h 178"/>
                  <a:gd name="T4" fmla="*/ 88 w 142"/>
                  <a:gd name="T5" fmla="*/ 2 h 178"/>
                  <a:gd name="T6" fmla="*/ 96 w 142"/>
                  <a:gd name="T7" fmla="*/ 0 h 178"/>
                  <a:gd name="T8" fmla="*/ 102 w 142"/>
                  <a:gd name="T9" fmla="*/ 0 h 178"/>
                  <a:gd name="T10" fmla="*/ 110 w 142"/>
                  <a:gd name="T11" fmla="*/ 2 h 178"/>
                  <a:gd name="T12" fmla="*/ 116 w 142"/>
                  <a:gd name="T13" fmla="*/ 8 h 178"/>
                  <a:gd name="T14" fmla="*/ 122 w 142"/>
                  <a:gd name="T15" fmla="*/ 16 h 178"/>
                  <a:gd name="T16" fmla="*/ 128 w 142"/>
                  <a:gd name="T17" fmla="*/ 26 h 178"/>
                  <a:gd name="T18" fmla="*/ 128 w 142"/>
                  <a:gd name="T19" fmla="*/ 26 h 178"/>
                  <a:gd name="T20" fmla="*/ 134 w 142"/>
                  <a:gd name="T21" fmla="*/ 44 h 178"/>
                  <a:gd name="T22" fmla="*/ 138 w 142"/>
                  <a:gd name="T23" fmla="*/ 60 h 178"/>
                  <a:gd name="T24" fmla="*/ 140 w 142"/>
                  <a:gd name="T25" fmla="*/ 76 h 178"/>
                  <a:gd name="T26" fmla="*/ 142 w 142"/>
                  <a:gd name="T27" fmla="*/ 92 h 178"/>
                  <a:gd name="T28" fmla="*/ 140 w 142"/>
                  <a:gd name="T29" fmla="*/ 106 h 178"/>
                  <a:gd name="T30" fmla="*/ 138 w 142"/>
                  <a:gd name="T31" fmla="*/ 120 h 178"/>
                  <a:gd name="T32" fmla="*/ 134 w 142"/>
                  <a:gd name="T33" fmla="*/ 132 h 178"/>
                  <a:gd name="T34" fmla="*/ 128 w 142"/>
                  <a:gd name="T35" fmla="*/ 142 h 178"/>
                  <a:gd name="T36" fmla="*/ 122 w 142"/>
                  <a:gd name="T37" fmla="*/ 152 h 178"/>
                  <a:gd name="T38" fmla="*/ 112 w 142"/>
                  <a:gd name="T39" fmla="*/ 160 h 178"/>
                  <a:gd name="T40" fmla="*/ 102 w 142"/>
                  <a:gd name="T41" fmla="*/ 168 h 178"/>
                  <a:gd name="T42" fmla="*/ 90 w 142"/>
                  <a:gd name="T43" fmla="*/ 174 h 178"/>
                  <a:gd name="T44" fmla="*/ 76 w 142"/>
                  <a:gd name="T45" fmla="*/ 176 h 178"/>
                  <a:gd name="T46" fmla="*/ 60 w 142"/>
                  <a:gd name="T47" fmla="*/ 178 h 178"/>
                  <a:gd name="T48" fmla="*/ 44 w 142"/>
                  <a:gd name="T49" fmla="*/ 178 h 178"/>
                  <a:gd name="T50" fmla="*/ 26 w 142"/>
                  <a:gd name="T51" fmla="*/ 176 h 178"/>
                  <a:gd name="T52" fmla="*/ 26 w 142"/>
                  <a:gd name="T53" fmla="*/ 176 h 178"/>
                  <a:gd name="T54" fmla="*/ 16 w 142"/>
                  <a:gd name="T55" fmla="*/ 168 h 178"/>
                  <a:gd name="T56" fmla="*/ 8 w 142"/>
                  <a:gd name="T57" fmla="*/ 156 h 178"/>
                  <a:gd name="T58" fmla="*/ 2 w 142"/>
                  <a:gd name="T59" fmla="*/ 144 h 178"/>
                  <a:gd name="T60" fmla="*/ 0 w 142"/>
                  <a:gd name="T61" fmla="*/ 130 h 178"/>
                  <a:gd name="T62" fmla="*/ 0 w 142"/>
                  <a:gd name="T63" fmla="*/ 114 h 178"/>
                  <a:gd name="T64" fmla="*/ 0 w 142"/>
                  <a:gd name="T65" fmla="*/ 96 h 178"/>
                  <a:gd name="T66" fmla="*/ 4 w 142"/>
                  <a:gd name="T67" fmla="*/ 80 h 178"/>
                  <a:gd name="T68" fmla="*/ 8 w 142"/>
                  <a:gd name="T69" fmla="*/ 64 h 178"/>
                  <a:gd name="T70" fmla="*/ 14 w 142"/>
                  <a:gd name="T71" fmla="*/ 50 h 178"/>
                  <a:gd name="T72" fmla="*/ 22 w 142"/>
                  <a:gd name="T73" fmla="*/ 36 h 178"/>
                  <a:gd name="T74" fmla="*/ 30 w 142"/>
                  <a:gd name="T75" fmla="*/ 24 h 178"/>
                  <a:gd name="T76" fmla="*/ 38 w 142"/>
                  <a:gd name="T77" fmla="*/ 14 h 178"/>
                  <a:gd name="T78" fmla="*/ 46 w 142"/>
                  <a:gd name="T79" fmla="*/ 8 h 178"/>
                  <a:gd name="T80" fmla="*/ 54 w 142"/>
                  <a:gd name="T81" fmla="*/ 4 h 178"/>
                  <a:gd name="T82" fmla="*/ 62 w 142"/>
                  <a:gd name="T83" fmla="*/ 4 h 178"/>
                  <a:gd name="T84" fmla="*/ 70 w 142"/>
                  <a:gd name="T85" fmla="*/ 10 h 178"/>
                  <a:gd name="T86" fmla="*/ 70 w 142"/>
                  <a:gd name="T87" fmla="*/ 1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2" h="178">
                    <a:moveTo>
                      <a:pt x="70" y="10"/>
                    </a:moveTo>
                    <a:lnTo>
                      <a:pt x="70" y="10"/>
                    </a:lnTo>
                    <a:lnTo>
                      <a:pt x="88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2"/>
                    </a:lnTo>
                    <a:lnTo>
                      <a:pt x="116" y="8"/>
                    </a:lnTo>
                    <a:lnTo>
                      <a:pt x="122" y="16"/>
                    </a:lnTo>
                    <a:lnTo>
                      <a:pt x="128" y="26"/>
                    </a:lnTo>
                    <a:lnTo>
                      <a:pt x="128" y="26"/>
                    </a:lnTo>
                    <a:lnTo>
                      <a:pt x="134" y="44"/>
                    </a:lnTo>
                    <a:lnTo>
                      <a:pt x="138" y="60"/>
                    </a:lnTo>
                    <a:lnTo>
                      <a:pt x="140" y="76"/>
                    </a:lnTo>
                    <a:lnTo>
                      <a:pt x="142" y="92"/>
                    </a:lnTo>
                    <a:lnTo>
                      <a:pt x="140" y="106"/>
                    </a:lnTo>
                    <a:lnTo>
                      <a:pt x="138" y="120"/>
                    </a:lnTo>
                    <a:lnTo>
                      <a:pt x="134" y="132"/>
                    </a:lnTo>
                    <a:lnTo>
                      <a:pt x="128" y="142"/>
                    </a:lnTo>
                    <a:lnTo>
                      <a:pt x="122" y="152"/>
                    </a:lnTo>
                    <a:lnTo>
                      <a:pt x="112" y="160"/>
                    </a:lnTo>
                    <a:lnTo>
                      <a:pt x="102" y="168"/>
                    </a:lnTo>
                    <a:lnTo>
                      <a:pt x="90" y="174"/>
                    </a:lnTo>
                    <a:lnTo>
                      <a:pt x="76" y="176"/>
                    </a:lnTo>
                    <a:lnTo>
                      <a:pt x="60" y="178"/>
                    </a:lnTo>
                    <a:lnTo>
                      <a:pt x="44" y="178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16" y="168"/>
                    </a:lnTo>
                    <a:lnTo>
                      <a:pt x="8" y="156"/>
                    </a:lnTo>
                    <a:lnTo>
                      <a:pt x="2" y="144"/>
                    </a:lnTo>
                    <a:lnTo>
                      <a:pt x="0" y="130"/>
                    </a:lnTo>
                    <a:lnTo>
                      <a:pt x="0" y="114"/>
                    </a:lnTo>
                    <a:lnTo>
                      <a:pt x="0" y="96"/>
                    </a:lnTo>
                    <a:lnTo>
                      <a:pt x="4" y="80"/>
                    </a:lnTo>
                    <a:lnTo>
                      <a:pt x="8" y="64"/>
                    </a:lnTo>
                    <a:lnTo>
                      <a:pt x="14" y="50"/>
                    </a:lnTo>
                    <a:lnTo>
                      <a:pt x="22" y="36"/>
                    </a:lnTo>
                    <a:lnTo>
                      <a:pt x="30" y="24"/>
                    </a:lnTo>
                    <a:lnTo>
                      <a:pt x="38" y="14"/>
                    </a:lnTo>
                    <a:lnTo>
                      <a:pt x="46" y="8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70" y="10"/>
                    </a:lnTo>
                    <a:lnTo>
                      <a:pt x="70" y="1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26"/>
              <p:cNvSpPr>
                <a:spLocks/>
              </p:cNvSpPr>
              <p:nvPr/>
            </p:nvSpPr>
            <p:spPr bwMode="auto">
              <a:xfrm>
                <a:off x="5260" y="2242"/>
                <a:ext cx="46" cy="156"/>
              </a:xfrm>
              <a:custGeom>
                <a:avLst/>
                <a:gdLst>
                  <a:gd name="T0" fmla="*/ 10 w 46"/>
                  <a:gd name="T1" fmla="*/ 6 h 156"/>
                  <a:gd name="T2" fmla="*/ 10 w 46"/>
                  <a:gd name="T3" fmla="*/ 6 h 156"/>
                  <a:gd name="T4" fmla="*/ 22 w 46"/>
                  <a:gd name="T5" fmla="*/ 22 h 156"/>
                  <a:gd name="T6" fmla="*/ 30 w 46"/>
                  <a:gd name="T7" fmla="*/ 40 h 156"/>
                  <a:gd name="T8" fmla="*/ 36 w 46"/>
                  <a:gd name="T9" fmla="*/ 60 h 156"/>
                  <a:gd name="T10" fmla="*/ 38 w 46"/>
                  <a:gd name="T11" fmla="*/ 82 h 156"/>
                  <a:gd name="T12" fmla="*/ 36 w 46"/>
                  <a:gd name="T13" fmla="*/ 102 h 156"/>
                  <a:gd name="T14" fmla="*/ 34 w 46"/>
                  <a:gd name="T15" fmla="*/ 112 h 156"/>
                  <a:gd name="T16" fmla="*/ 30 w 46"/>
                  <a:gd name="T17" fmla="*/ 122 h 156"/>
                  <a:gd name="T18" fmla="*/ 24 w 46"/>
                  <a:gd name="T19" fmla="*/ 132 h 156"/>
                  <a:gd name="T20" fmla="*/ 18 w 46"/>
                  <a:gd name="T21" fmla="*/ 140 h 156"/>
                  <a:gd name="T22" fmla="*/ 10 w 46"/>
                  <a:gd name="T23" fmla="*/ 148 h 156"/>
                  <a:gd name="T24" fmla="*/ 0 w 46"/>
                  <a:gd name="T25" fmla="*/ 156 h 156"/>
                  <a:gd name="T26" fmla="*/ 0 w 46"/>
                  <a:gd name="T27" fmla="*/ 156 h 156"/>
                  <a:gd name="T28" fmla="*/ 10 w 46"/>
                  <a:gd name="T29" fmla="*/ 148 h 156"/>
                  <a:gd name="T30" fmla="*/ 20 w 46"/>
                  <a:gd name="T31" fmla="*/ 142 h 156"/>
                  <a:gd name="T32" fmla="*/ 28 w 46"/>
                  <a:gd name="T33" fmla="*/ 134 h 156"/>
                  <a:gd name="T34" fmla="*/ 34 w 46"/>
                  <a:gd name="T35" fmla="*/ 124 h 156"/>
                  <a:gd name="T36" fmla="*/ 38 w 46"/>
                  <a:gd name="T37" fmla="*/ 116 h 156"/>
                  <a:gd name="T38" fmla="*/ 42 w 46"/>
                  <a:gd name="T39" fmla="*/ 106 h 156"/>
                  <a:gd name="T40" fmla="*/ 44 w 46"/>
                  <a:gd name="T41" fmla="*/ 96 h 156"/>
                  <a:gd name="T42" fmla="*/ 46 w 46"/>
                  <a:gd name="T43" fmla="*/ 86 h 156"/>
                  <a:gd name="T44" fmla="*/ 44 w 46"/>
                  <a:gd name="T45" fmla="*/ 66 h 156"/>
                  <a:gd name="T46" fmla="*/ 38 w 46"/>
                  <a:gd name="T47" fmla="*/ 44 h 156"/>
                  <a:gd name="T48" fmla="*/ 30 w 46"/>
                  <a:gd name="T49" fmla="*/ 22 h 156"/>
                  <a:gd name="T50" fmla="*/ 18 w 46"/>
                  <a:gd name="T51" fmla="*/ 2 h 156"/>
                  <a:gd name="T52" fmla="*/ 18 w 46"/>
                  <a:gd name="T53" fmla="*/ 2 h 156"/>
                  <a:gd name="T54" fmla="*/ 6 w 46"/>
                  <a:gd name="T55" fmla="*/ 0 h 156"/>
                  <a:gd name="T56" fmla="*/ 6 w 46"/>
                  <a:gd name="T57" fmla="*/ 0 h 156"/>
                  <a:gd name="T58" fmla="*/ 10 w 46"/>
                  <a:gd name="T59" fmla="*/ 6 h 156"/>
                  <a:gd name="T60" fmla="*/ 10 w 46"/>
                  <a:gd name="T61" fmla="*/ 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156">
                    <a:moveTo>
                      <a:pt x="10" y="6"/>
                    </a:moveTo>
                    <a:lnTo>
                      <a:pt x="10" y="6"/>
                    </a:lnTo>
                    <a:lnTo>
                      <a:pt x="22" y="22"/>
                    </a:lnTo>
                    <a:lnTo>
                      <a:pt x="30" y="40"/>
                    </a:lnTo>
                    <a:lnTo>
                      <a:pt x="36" y="60"/>
                    </a:lnTo>
                    <a:lnTo>
                      <a:pt x="38" y="82"/>
                    </a:lnTo>
                    <a:lnTo>
                      <a:pt x="36" y="102"/>
                    </a:lnTo>
                    <a:lnTo>
                      <a:pt x="34" y="112"/>
                    </a:lnTo>
                    <a:lnTo>
                      <a:pt x="30" y="122"/>
                    </a:lnTo>
                    <a:lnTo>
                      <a:pt x="24" y="132"/>
                    </a:lnTo>
                    <a:lnTo>
                      <a:pt x="18" y="140"/>
                    </a:lnTo>
                    <a:lnTo>
                      <a:pt x="10" y="148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0" y="148"/>
                    </a:lnTo>
                    <a:lnTo>
                      <a:pt x="20" y="142"/>
                    </a:lnTo>
                    <a:lnTo>
                      <a:pt x="28" y="134"/>
                    </a:lnTo>
                    <a:lnTo>
                      <a:pt x="34" y="124"/>
                    </a:lnTo>
                    <a:lnTo>
                      <a:pt x="38" y="116"/>
                    </a:lnTo>
                    <a:lnTo>
                      <a:pt x="42" y="106"/>
                    </a:lnTo>
                    <a:lnTo>
                      <a:pt x="44" y="96"/>
                    </a:lnTo>
                    <a:lnTo>
                      <a:pt x="46" y="86"/>
                    </a:lnTo>
                    <a:lnTo>
                      <a:pt x="44" y="66"/>
                    </a:lnTo>
                    <a:lnTo>
                      <a:pt x="38" y="44"/>
                    </a:lnTo>
                    <a:lnTo>
                      <a:pt x="30" y="2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27"/>
              <p:cNvSpPr>
                <a:spLocks/>
              </p:cNvSpPr>
              <p:nvPr/>
            </p:nvSpPr>
            <p:spPr bwMode="auto">
              <a:xfrm>
                <a:off x="4904" y="2158"/>
                <a:ext cx="370" cy="246"/>
              </a:xfrm>
              <a:custGeom>
                <a:avLst/>
                <a:gdLst>
                  <a:gd name="T0" fmla="*/ 356 w 370"/>
                  <a:gd name="T1" fmla="*/ 80 h 246"/>
                  <a:gd name="T2" fmla="*/ 304 w 370"/>
                  <a:gd name="T3" fmla="*/ 40 h 246"/>
                  <a:gd name="T4" fmla="*/ 246 w 370"/>
                  <a:gd name="T5" fmla="*/ 12 h 246"/>
                  <a:gd name="T6" fmla="*/ 224 w 370"/>
                  <a:gd name="T7" fmla="*/ 2 h 246"/>
                  <a:gd name="T8" fmla="*/ 194 w 370"/>
                  <a:gd name="T9" fmla="*/ 0 h 246"/>
                  <a:gd name="T10" fmla="*/ 110 w 370"/>
                  <a:gd name="T11" fmla="*/ 2 h 246"/>
                  <a:gd name="T12" fmla="*/ 62 w 370"/>
                  <a:gd name="T13" fmla="*/ 0 h 246"/>
                  <a:gd name="T14" fmla="*/ 54 w 370"/>
                  <a:gd name="T15" fmla="*/ 0 h 246"/>
                  <a:gd name="T16" fmla="*/ 40 w 370"/>
                  <a:gd name="T17" fmla="*/ 4 h 246"/>
                  <a:gd name="T18" fmla="*/ 28 w 370"/>
                  <a:gd name="T19" fmla="*/ 12 h 246"/>
                  <a:gd name="T20" fmla="*/ 20 w 370"/>
                  <a:gd name="T21" fmla="*/ 28 h 246"/>
                  <a:gd name="T22" fmla="*/ 22 w 370"/>
                  <a:gd name="T23" fmla="*/ 44 h 246"/>
                  <a:gd name="T24" fmla="*/ 30 w 370"/>
                  <a:gd name="T25" fmla="*/ 52 h 246"/>
                  <a:gd name="T26" fmla="*/ 42 w 370"/>
                  <a:gd name="T27" fmla="*/ 54 h 246"/>
                  <a:gd name="T28" fmla="*/ 52 w 370"/>
                  <a:gd name="T29" fmla="*/ 54 h 246"/>
                  <a:gd name="T30" fmla="*/ 108 w 370"/>
                  <a:gd name="T31" fmla="*/ 52 h 246"/>
                  <a:gd name="T32" fmla="*/ 152 w 370"/>
                  <a:gd name="T33" fmla="*/ 56 h 246"/>
                  <a:gd name="T34" fmla="*/ 156 w 370"/>
                  <a:gd name="T35" fmla="*/ 60 h 246"/>
                  <a:gd name="T36" fmla="*/ 124 w 370"/>
                  <a:gd name="T37" fmla="*/ 58 h 246"/>
                  <a:gd name="T38" fmla="*/ 58 w 370"/>
                  <a:gd name="T39" fmla="*/ 56 h 246"/>
                  <a:gd name="T40" fmla="*/ 26 w 370"/>
                  <a:gd name="T41" fmla="*/ 58 h 246"/>
                  <a:gd name="T42" fmla="*/ 18 w 370"/>
                  <a:gd name="T43" fmla="*/ 60 h 246"/>
                  <a:gd name="T44" fmla="*/ 6 w 370"/>
                  <a:gd name="T45" fmla="*/ 66 h 246"/>
                  <a:gd name="T46" fmla="*/ 2 w 370"/>
                  <a:gd name="T47" fmla="*/ 74 h 246"/>
                  <a:gd name="T48" fmla="*/ 0 w 370"/>
                  <a:gd name="T49" fmla="*/ 88 h 246"/>
                  <a:gd name="T50" fmla="*/ 14 w 370"/>
                  <a:gd name="T51" fmla="*/ 104 h 246"/>
                  <a:gd name="T52" fmla="*/ 34 w 370"/>
                  <a:gd name="T53" fmla="*/ 110 h 246"/>
                  <a:gd name="T54" fmla="*/ 42 w 370"/>
                  <a:gd name="T55" fmla="*/ 110 h 246"/>
                  <a:gd name="T56" fmla="*/ 116 w 370"/>
                  <a:gd name="T57" fmla="*/ 106 h 246"/>
                  <a:gd name="T58" fmla="*/ 158 w 370"/>
                  <a:gd name="T59" fmla="*/ 106 h 246"/>
                  <a:gd name="T60" fmla="*/ 156 w 370"/>
                  <a:gd name="T61" fmla="*/ 108 h 246"/>
                  <a:gd name="T62" fmla="*/ 116 w 370"/>
                  <a:gd name="T63" fmla="*/ 110 h 246"/>
                  <a:gd name="T64" fmla="*/ 58 w 370"/>
                  <a:gd name="T65" fmla="*/ 112 h 246"/>
                  <a:gd name="T66" fmla="*/ 44 w 370"/>
                  <a:gd name="T67" fmla="*/ 114 h 246"/>
                  <a:gd name="T68" fmla="*/ 16 w 370"/>
                  <a:gd name="T69" fmla="*/ 126 h 246"/>
                  <a:gd name="T70" fmla="*/ 10 w 370"/>
                  <a:gd name="T71" fmla="*/ 138 h 246"/>
                  <a:gd name="T72" fmla="*/ 16 w 370"/>
                  <a:gd name="T73" fmla="*/ 150 h 246"/>
                  <a:gd name="T74" fmla="*/ 38 w 370"/>
                  <a:gd name="T75" fmla="*/ 160 h 246"/>
                  <a:gd name="T76" fmla="*/ 54 w 370"/>
                  <a:gd name="T77" fmla="*/ 162 h 246"/>
                  <a:gd name="T78" fmla="*/ 168 w 370"/>
                  <a:gd name="T79" fmla="*/ 160 h 246"/>
                  <a:gd name="T80" fmla="*/ 118 w 370"/>
                  <a:gd name="T81" fmla="*/ 166 h 246"/>
                  <a:gd name="T82" fmla="*/ 68 w 370"/>
                  <a:gd name="T83" fmla="*/ 166 h 246"/>
                  <a:gd name="T84" fmla="*/ 48 w 370"/>
                  <a:gd name="T85" fmla="*/ 174 h 246"/>
                  <a:gd name="T86" fmla="*/ 44 w 370"/>
                  <a:gd name="T87" fmla="*/ 190 h 246"/>
                  <a:gd name="T88" fmla="*/ 52 w 370"/>
                  <a:gd name="T89" fmla="*/ 204 h 246"/>
                  <a:gd name="T90" fmla="*/ 68 w 370"/>
                  <a:gd name="T91" fmla="*/ 210 h 246"/>
                  <a:gd name="T92" fmla="*/ 88 w 370"/>
                  <a:gd name="T93" fmla="*/ 214 h 246"/>
                  <a:gd name="T94" fmla="*/ 106 w 370"/>
                  <a:gd name="T95" fmla="*/ 216 h 246"/>
                  <a:gd name="T96" fmla="*/ 166 w 370"/>
                  <a:gd name="T97" fmla="*/ 214 h 246"/>
                  <a:gd name="T98" fmla="*/ 196 w 370"/>
                  <a:gd name="T99" fmla="*/ 222 h 246"/>
                  <a:gd name="T100" fmla="*/ 248 w 370"/>
                  <a:gd name="T101" fmla="*/ 242 h 246"/>
                  <a:gd name="T102" fmla="*/ 282 w 370"/>
                  <a:gd name="T103" fmla="*/ 246 h 246"/>
                  <a:gd name="T104" fmla="*/ 298 w 370"/>
                  <a:gd name="T105" fmla="*/ 244 h 246"/>
                  <a:gd name="T106" fmla="*/ 326 w 370"/>
                  <a:gd name="T107" fmla="*/ 230 h 246"/>
                  <a:gd name="T108" fmla="*/ 346 w 370"/>
                  <a:gd name="T109" fmla="*/ 214 h 246"/>
                  <a:gd name="T110" fmla="*/ 360 w 370"/>
                  <a:gd name="T111" fmla="*/ 192 h 246"/>
                  <a:gd name="T112" fmla="*/ 366 w 370"/>
                  <a:gd name="T113" fmla="*/ 170 h 246"/>
                  <a:gd name="T114" fmla="*/ 368 w 370"/>
                  <a:gd name="T115" fmla="*/ 122 h 246"/>
                  <a:gd name="T116" fmla="*/ 356 w 370"/>
                  <a:gd name="T117" fmla="*/ 8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246">
                    <a:moveTo>
                      <a:pt x="356" y="80"/>
                    </a:moveTo>
                    <a:lnTo>
                      <a:pt x="356" y="80"/>
                    </a:lnTo>
                    <a:lnTo>
                      <a:pt x="334" y="62"/>
                    </a:lnTo>
                    <a:lnTo>
                      <a:pt x="304" y="40"/>
                    </a:lnTo>
                    <a:lnTo>
                      <a:pt x="266" y="20"/>
                    </a:lnTo>
                    <a:lnTo>
                      <a:pt x="246" y="12"/>
                    </a:lnTo>
                    <a:lnTo>
                      <a:pt x="224" y="2"/>
                    </a:lnTo>
                    <a:lnTo>
                      <a:pt x="224" y="2"/>
                    </a:lnTo>
                    <a:lnTo>
                      <a:pt x="210" y="0"/>
                    </a:lnTo>
                    <a:lnTo>
                      <a:pt x="194" y="0"/>
                    </a:lnTo>
                    <a:lnTo>
                      <a:pt x="156" y="0"/>
                    </a:lnTo>
                    <a:lnTo>
                      <a:pt x="110" y="2"/>
                    </a:lnTo>
                    <a:lnTo>
                      <a:pt x="86" y="2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40" y="4"/>
                    </a:lnTo>
                    <a:lnTo>
                      <a:pt x="34" y="6"/>
                    </a:lnTo>
                    <a:lnTo>
                      <a:pt x="28" y="12"/>
                    </a:lnTo>
                    <a:lnTo>
                      <a:pt x="24" y="16"/>
                    </a:lnTo>
                    <a:lnTo>
                      <a:pt x="20" y="28"/>
                    </a:lnTo>
                    <a:lnTo>
                      <a:pt x="20" y="38"/>
                    </a:lnTo>
                    <a:lnTo>
                      <a:pt x="22" y="44"/>
                    </a:lnTo>
                    <a:lnTo>
                      <a:pt x="26" y="48"/>
                    </a:lnTo>
                    <a:lnTo>
                      <a:pt x="30" y="52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72" y="54"/>
                    </a:lnTo>
                    <a:lnTo>
                      <a:pt x="108" y="52"/>
                    </a:lnTo>
                    <a:lnTo>
                      <a:pt x="142" y="54"/>
                    </a:lnTo>
                    <a:lnTo>
                      <a:pt x="152" y="56"/>
                    </a:lnTo>
                    <a:lnTo>
                      <a:pt x="156" y="58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24" y="58"/>
                    </a:lnTo>
                    <a:lnTo>
                      <a:pt x="90" y="56"/>
                    </a:lnTo>
                    <a:lnTo>
                      <a:pt x="58" y="56"/>
                    </a:lnTo>
                    <a:lnTo>
                      <a:pt x="42" y="5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18" y="60"/>
                    </a:lnTo>
                    <a:lnTo>
                      <a:pt x="12" y="62"/>
                    </a:lnTo>
                    <a:lnTo>
                      <a:pt x="6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6" y="98"/>
                    </a:lnTo>
                    <a:lnTo>
                      <a:pt x="14" y="104"/>
                    </a:lnTo>
                    <a:lnTo>
                      <a:pt x="26" y="110"/>
                    </a:lnTo>
                    <a:lnTo>
                      <a:pt x="34" y="110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76" y="106"/>
                    </a:lnTo>
                    <a:lnTo>
                      <a:pt x="116" y="106"/>
                    </a:lnTo>
                    <a:lnTo>
                      <a:pt x="158" y="106"/>
                    </a:lnTo>
                    <a:lnTo>
                      <a:pt x="158" y="106"/>
                    </a:lnTo>
                    <a:lnTo>
                      <a:pt x="158" y="106"/>
                    </a:lnTo>
                    <a:lnTo>
                      <a:pt x="156" y="108"/>
                    </a:lnTo>
                    <a:lnTo>
                      <a:pt x="148" y="110"/>
                    </a:lnTo>
                    <a:lnTo>
                      <a:pt x="116" y="110"/>
                    </a:lnTo>
                    <a:lnTo>
                      <a:pt x="76" y="110"/>
                    </a:lnTo>
                    <a:lnTo>
                      <a:pt x="58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28" y="118"/>
                    </a:lnTo>
                    <a:lnTo>
                      <a:pt x="16" y="126"/>
                    </a:lnTo>
                    <a:lnTo>
                      <a:pt x="10" y="134"/>
                    </a:lnTo>
                    <a:lnTo>
                      <a:pt x="10" y="138"/>
                    </a:lnTo>
                    <a:lnTo>
                      <a:pt x="10" y="142"/>
                    </a:lnTo>
                    <a:lnTo>
                      <a:pt x="16" y="150"/>
                    </a:lnTo>
                    <a:lnTo>
                      <a:pt x="24" y="156"/>
                    </a:lnTo>
                    <a:lnTo>
                      <a:pt x="38" y="160"/>
                    </a:lnTo>
                    <a:lnTo>
                      <a:pt x="54" y="162"/>
                    </a:lnTo>
                    <a:lnTo>
                      <a:pt x="54" y="162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42" y="164"/>
                    </a:lnTo>
                    <a:lnTo>
                      <a:pt x="118" y="166"/>
                    </a:lnTo>
                    <a:lnTo>
                      <a:pt x="68" y="166"/>
                    </a:lnTo>
                    <a:lnTo>
                      <a:pt x="68" y="166"/>
                    </a:lnTo>
                    <a:lnTo>
                      <a:pt x="56" y="170"/>
                    </a:lnTo>
                    <a:lnTo>
                      <a:pt x="48" y="174"/>
                    </a:lnTo>
                    <a:lnTo>
                      <a:pt x="44" y="182"/>
                    </a:lnTo>
                    <a:lnTo>
                      <a:pt x="44" y="190"/>
                    </a:lnTo>
                    <a:lnTo>
                      <a:pt x="46" y="198"/>
                    </a:lnTo>
                    <a:lnTo>
                      <a:pt x="52" y="204"/>
                    </a:lnTo>
                    <a:lnTo>
                      <a:pt x="60" y="210"/>
                    </a:lnTo>
                    <a:lnTo>
                      <a:pt x="68" y="210"/>
                    </a:lnTo>
                    <a:lnTo>
                      <a:pt x="68" y="210"/>
                    </a:lnTo>
                    <a:lnTo>
                      <a:pt x="88" y="214"/>
                    </a:lnTo>
                    <a:lnTo>
                      <a:pt x="106" y="216"/>
                    </a:lnTo>
                    <a:lnTo>
                      <a:pt x="106" y="216"/>
                    </a:lnTo>
                    <a:lnTo>
                      <a:pt x="166" y="214"/>
                    </a:lnTo>
                    <a:lnTo>
                      <a:pt x="166" y="214"/>
                    </a:lnTo>
                    <a:lnTo>
                      <a:pt x="182" y="218"/>
                    </a:lnTo>
                    <a:lnTo>
                      <a:pt x="196" y="222"/>
                    </a:lnTo>
                    <a:lnTo>
                      <a:pt x="230" y="236"/>
                    </a:lnTo>
                    <a:lnTo>
                      <a:pt x="248" y="242"/>
                    </a:lnTo>
                    <a:lnTo>
                      <a:pt x="264" y="246"/>
                    </a:lnTo>
                    <a:lnTo>
                      <a:pt x="282" y="246"/>
                    </a:lnTo>
                    <a:lnTo>
                      <a:pt x="298" y="244"/>
                    </a:lnTo>
                    <a:lnTo>
                      <a:pt x="298" y="244"/>
                    </a:lnTo>
                    <a:lnTo>
                      <a:pt x="312" y="238"/>
                    </a:lnTo>
                    <a:lnTo>
                      <a:pt x="326" y="230"/>
                    </a:lnTo>
                    <a:lnTo>
                      <a:pt x="336" y="222"/>
                    </a:lnTo>
                    <a:lnTo>
                      <a:pt x="346" y="214"/>
                    </a:lnTo>
                    <a:lnTo>
                      <a:pt x="354" y="202"/>
                    </a:lnTo>
                    <a:lnTo>
                      <a:pt x="360" y="192"/>
                    </a:lnTo>
                    <a:lnTo>
                      <a:pt x="364" y="180"/>
                    </a:lnTo>
                    <a:lnTo>
                      <a:pt x="366" y="170"/>
                    </a:lnTo>
                    <a:lnTo>
                      <a:pt x="370" y="146"/>
                    </a:lnTo>
                    <a:lnTo>
                      <a:pt x="368" y="122"/>
                    </a:lnTo>
                    <a:lnTo>
                      <a:pt x="364" y="98"/>
                    </a:lnTo>
                    <a:lnTo>
                      <a:pt x="356" y="80"/>
                    </a:lnTo>
                    <a:lnTo>
                      <a:pt x="35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28"/>
              <p:cNvSpPr>
                <a:spLocks noEditPoints="1"/>
              </p:cNvSpPr>
              <p:nvPr/>
            </p:nvSpPr>
            <p:spPr bwMode="auto">
              <a:xfrm>
                <a:off x="4896" y="2150"/>
                <a:ext cx="384" cy="262"/>
              </a:xfrm>
              <a:custGeom>
                <a:avLst/>
                <a:gdLst>
                  <a:gd name="T0" fmla="*/ 20 w 384"/>
                  <a:gd name="T1" fmla="*/ 40 h 262"/>
                  <a:gd name="T2" fmla="*/ 26 w 384"/>
                  <a:gd name="T3" fmla="*/ 56 h 262"/>
                  <a:gd name="T4" fmla="*/ 8 w 384"/>
                  <a:gd name="T5" fmla="*/ 72 h 262"/>
                  <a:gd name="T6" fmla="*/ 0 w 384"/>
                  <a:gd name="T7" fmla="*/ 94 h 262"/>
                  <a:gd name="T8" fmla="*/ 18 w 384"/>
                  <a:gd name="T9" fmla="*/ 118 h 262"/>
                  <a:gd name="T10" fmla="*/ 14 w 384"/>
                  <a:gd name="T11" fmla="*/ 134 h 262"/>
                  <a:gd name="T12" fmla="*/ 12 w 384"/>
                  <a:gd name="T13" fmla="*/ 148 h 262"/>
                  <a:gd name="T14" fmla="*/ 34 w 384"/>
                  <a:gd name="T15" fmla="*/ 172 h 262"/>
                  <a:gd name="T16" fmla="*/ 44 w 384"/>
                  <a:gd name="T17" fmla="*/ 194 h 262"/>
                  <a:gd name="T18" fmla="*/ 46 w 384"/>
                  <a:gd name="T19" fmla="*/ 206 h 262"/>
                  <a:gd name="T20" fmla="*/ 70 w 384"/>
                  <a:gd name="T21" fmla="*/ 226 h 262"/>
                  <a:gd name="T22" fmla="*/ 94 w 384"/>
                  <a:gd name="T23" fmla="*/ 228 h 262"/>
                  <a:gd name="T24" fmla="*/ 174 w 384"/>
                  <a:gd name="T25" fmla="*/ 230 h 262"/>
                  <a:gd name="T26" fmla="*/ 218 w 384"/>
                  <a:gd name="T27" fmla="*/ 244 h 262"/>
                  <a:gd name="T28" fmla="*/ 274 w 384"/>
                  <a:gd name="T29" fmla="*/ 260 h 262"/>
                  <a:gd name="T30" fmla="*/ 308 w 384"/>
                  <a:gd name="T31" fmla="*/ 258 h 262"/>
                  <a:gd name="T32" fmla="*/ 374 w 384"/>
                  <a:gd name="T33" fmla="*/ 204 h 262"/>
                  <a:gd name="T34" fmla="*/ 384 w 384"/>
                  <a:gd name="T35" fmla="*/ 158 h 262"/>
                  <a:gd name="T36" fmla="*/ 372 w 384"/>
                  <a:gd name="T37" fmla="*/ 84 h 262"/>
                  <a:gd name="T38" fmla="*/ 346 w 384"/>
                  <a:gd name="T39" fmla="*/ 62 h 262"/>
                  <a:gd name="T40" fmla="*/ 234 w 384"/>
                  <a:gd name="T41" fmla="*/ 4 h 262"/>
                  <a:gd name="T42" fmla="*/ 164 w 384"/>
                  <a:gd name="T43" fmla="*/ 2 h 262"/>
                  <a:gd name="T44" fmla="*/ 72 w 384"/>
                  <a:gd name="T45" fmla="*/ 0 h 262"/>
                  <a:gd name="T46" fmla="*/ 34 w 384"/>
                  <a:gd name="T47" fmla="*/ 12 h 262"/>
                  <a:gd name="T48" fmla="*/ 38 w 384"/>
                  <a:gd name="T49" fmla="*/ 48 h 262"/>
                  <a:gd name="T50" fmla="*/ 38 w 384"/>
                  <a:gd name="T51" fmla="*/ 28 h 262"/>
                  <a:gd name="T52" fmla="*/ 58 w 384"/>
                  <a:gd name="T53" fmla="*/ 16 h 262"/>
                  <a:gd name="T54" fmla="*/ 118 w 384"/>
                  <a:gd name="T55" fmla="*/ 16 h 262"/>
                  <a:gd name="T56" fmla="*/ 218 w 384"/>
                  <a:gd name="T57" fmla="*/ 16 h 262"/>
                  <a:gd name="T58" fmla="*/ 270 w 384"/>
                  <a:gd name="T59" fmla="*/ 34 h 262"/>
                  <a:gd name="T60" fmla="*/ 358 w 384"/>
                  <a:gd name="T61" fmla="*/ 92 h 262"/>
                  <a:gd name="T62" fmla="*/ 370 w 384"/>
                  <a:gd name="T63" fmla="*/ 150 h 262"/>
                  <a:gd name="T64" fmla="*/ 364 w 384"/>
                  <a:gd name="T65" fmla="*/ 186 h 262"/>
                  <a:gd name="T66" fmla="*/ 338 w 384"/>
                  <a:gd name="T67" fmla="*/ 226 h 262"/>
                  <a:gd name="T68" fmla="*/ 294 w 384"/>
                  <a:gd name="T69" fmla="*/ 246 h 262"/>
                  <a:gd name="T70" fmla="*/ 224 w 384"/>
                  <a:gd name="T71" fmla="*/ 230 h 262"/>
                  <a:gd name="T72" fmla="*/ 176 w 384"/>
                  <a:gd name="T73" fmla="*/ 216 h 262"/>
                  <a:gd name="T74" fmla="*/ 96 w 384"/>
                  <a:gd name="T75" fmla="*/ 214 h 262"/>
                  <a:gd name="T76" fmla="*/ 70 w 384"/>
                  <a:gd name="T77" fmla="*/ 210 h 262"/>
                  <a:gd name="T78" fmla="*/ 58 w 384"/>
                  <a:gd name="T79" fmla="*/ 194 h 262"/>
                  <a:gd name="T80" fmla="*/ 76 w 384"/>
                  <a:gd name="T81" fmla="*/ 182 h 262"/>
                  <a:gd name="T82" fmla="*/ 158 w 384"/>
                  <a:gd name="T83" fmla="*/ 178 h 262"/>
                  <a:gd name="T84" fmla="*/ 62 w 384"/>
                  <a:gd name="T85" fmla="*/ 162 h 262"/>
                  <a:gd name="T86" fmla="*/ 28 w 384"/>
                  <a:gd name="T87" fmla="*/ 152 h 262"/>
                  <a:gd name="T88" fmla="*/ 32 w 384"/>
                  <a:gd name="T89" fmla="*/ 136 h 262"/>
                  <a:gd name="T90" fmla="*/ 82 w 384"/>
                  <a:gd name="T91" fmla="*/ 126 h 262"/>
                  <a:gd name="T92" fmla="*/ 170 w 384"/>
                  <a:gd name="T93" fmla="*/ 122 h 262"/>
                  <a:gd name="T94" fmla="*/ 172 w 384"/>
                  <a:gd name="T95" fmla="*/ 108 h 262"/>
                  <a:gd name="T96" fmla="*/ 122 w 384"/>
                  <a:gd name="T97" fmla="*/ 106 h 262"/>
                  <a:gd name="T98" fmla="*/ 36 w 384"/>
                  <a:gd name="T99" fmla="*/ 110 h 262"/>
                  <a:gd name="T100" fmla="*/ 14 w 384"/>
                  <a:gd name="T101" fmla="*/ 92 h 262"/>
                  <a:gd name="T102" fmla="*/ 34 w 384"/>
                  <a:gd name="T103" fmla="*/ 74 h 262"/>
                  <a:gd name="T104" fmla="*/ 114 w 384"/>
                  <a:gd name="T105" fmla="*/ 72 h 262"/>
                  <a:gd name="T106" fmla="*/ 172 w 384"/>
                  <a:gd name="T107" fmla="*/ 74 h 262"/>
                  <a:gd name="T108" fmla="*/ 168 w 384"/>
                  <a:gd name="T109" fmla="*/ 60 h 262"/>
                  <a:gd name="T110" fmla="*/ 94 w 384"/>
                  <a:gd name="T111" fmla="*/ 52 h 262"/>
                  <a:gd name="T112" fmla="*/ 46 w 384"/>
                  <a:gd name="T113" fmla="*/ 5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4" h="262">
                    <a:moveTo>
                      <a:pt x="26" y="20"/>
                    </a:moveTo>
                    <a:lnTo>
                      <a:pt x="26" y="20"/>
                    </a:lnTo>
                    <a:lnTo>
                      <a:pt x="22" y="3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48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16" y="64"/>
                    </a:lnTo>
                    <a:lnTo>
                      <a:pt x="8" y="72"/>
                    </a:lnTo>
                    <a:lnTo>
                      <a:pt x="2" y="8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4" y="102"/>
                    </a:lnTo>
                    <a:lnTo>
                      <a:pt x="10" y="112"/>
                    </a:lnTo>
                    <a:lnTo>
                      <a:pt x="18" y="118"/>
                    </a:lnTo>
                    <a:lnTo>
                      <a:pt x="28" y="122"/>
                    </a:lnTo>
                    <a:lnTo>
                      <a:pt x="28" y="122"/>
                    </a:lnTo>
                    <a:lnTo>
                      <a:pt x="20" y="128"/>
                    </a:lnTo>
                    <a:lnTo>
                      <a:pt x="14" y="134"/>
                    </a:lnTo>
                    <a:lnTo>
                      <a:pt x="12" y="140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2" y="148"/>
                    </a:lnTo>
                    <a:lnTo>
                      <a:pt x="12" y="148"/>
                    </a:lnTo>
                    <a:lnTo>
                      <a:pt x="14" y="158"/>
                    </a:lnTo>
                    <a:lnTo>
                      <a:pt x="22" y="166"/>
                    </a:lnTo>
                    <a:lnTo>
                      <a:pt x="34" y="172"/>
                    </a:lnTo>
                    <a:lnTo>
                      <a:pt x="52" y="176"/>
                    </a:lnTo>
                    <a:lnTo>
                      <a:pt x="52" y="176"/>
                    </a:lnTo>
                    <a:lnTo>
                      <a:pt x="46" y="184"/>
                    </a:lnTo>
                    <a:lnTo>
                      <a:pt x="44" y="194"/>
                    </a:lnTo>
                    <a:lnTo>
                      <a:pt x="44" y="194"/>
                    </a:lnTo>
                    <a:lnTo>
                      <a:pt x="44" y="194"/>
                    </a:lnTo>
                    <a:lnTo>
                      <a:pt x="44" y="194"/>
                    </a:lnTo>
                    <a:lnTo>
                      <a:pt x="46" y="206"/>
                    </a:lnTo>
                    <a:lnTo>
                      <a:pt x="54" y="216"/>
                    </a:lnTo>
                    <a:lnTo>
                      <a:pt x="58" y="220"/>
                    </a:lnTo>
                    <a:lnTo>
                      <a:pt x="64" y="224"/>
                    </a:lnTo>
                    <a:lnTo>
                      <a:pt x="70" y="226"/>
                    </a:lnTo>
                    <a:lnTo>
                      <a:pt x="76" y="226"/>
                    </a:lnTo>
                    <a:lnTo>
                      <a:pt x="76" y="226"/>
                    </a:lnTo>
                    <a:lnTo>
                      <a:pt x="94" y="228"/>
                    </a:lnTo>
                    <a:lnTo>
                      <a:pt x="94" y="228"/>
                    </a:lnTo>
                    <a:lnTo>
                      <a:pt x="104" y="230"/>
                    </a:lnTo>
                    <a:lnTo>
                      <a:pt x="114" y="230"/>
                    </a:lnTo>
                    <a:lnTo>
                      <a:pt x="114" y="230"/>
                    </a:lnTo>
                    <a:lnTo>
                      <a:pt x="174" y="230"/>
                    </a:lnTo>
                    <a:lnTo>
                      <a:pt x="174" y="230"/>
                    </a:lnTo>
                    <a:lnTo>
                      <a:pt x="184" y="232"/>
                    </a:lnTo>
                    <a:lnTo>
                      <a:pt x="196" y="234"/>
                    </a:lnTo>
                    <a:lnTo>
                      <a:pt x="218" y="244"/>
                    </a:lnTo>
                    <a:lnTo>
                      <a:pt x="218" y="244"/>
                    </a:lnTo>
                    <a:lnTo>
                      <a:pt x="240" y="252"/>
                    </a:lnTo>
                    <a:lnTo>
                      <a:pt x="264" y="258"/>
                    </a:lnTo>
                    <a:lnTo>
                      <a:pt x="274" y="260"/>
                    </a:lnTo>
                    <a:lnTo>
                      <a:pt x="286" y="262"/>
                    </a:lnTo>
                    <a:lnTo>
                      <a:pt x="296" y="260"/>
                    </a:lnTo>
                    <a:lnTo>
                      <a:pt x="308" y="258"/>
                    </a:lnTo>
                    <a:lnTo>
                      <a:pt x="308" y="258"/>
                    </a:lnTo>
                    <a:lnTo>
                      <a:pt x="330" y="250"/>
                    </a:lnTo>
                    <a:lnTo>
                      <a:pt x="348" y="238"/>
                    </a:lnTo>
                    <a:lnTo>
                      <a:pt x="362" y="222"/>
                    </a:lnTo>
                    <a:lnTo>
                      <a:pt x="374" y="204"/>
                    </a:lnTo>
                    <a:lnTo>
                      <a:pt x="374" y="204"/>
                    </a:lnTo>
                    <a:lnTo>
                      <a:pt x="378" y="190"/>
                    </a:lnTo>
                    <a:lnTo>
                      <a:pt x="382" y="174"/>
                    </a:lnTo>
                    <a:lnTo>
                      <a:pt x="384" y="158"/>
                    </a:lnTo>
                    <a:lnTo>
                      <a:pt x="384" y="142"/>
                    </a:lnTo>
                    <a:lnTo>
                      <a:pt x="382" y="126"/>
                    </a:lnTo>
                    <a:lnTo>
                      <a:pt x="380" y="112"/>
                    </a:lnTo>
                    <a:lnTo>
                      <a:pt x="372" y="84"/>
                    </a:lnTo>
                    <a:lnTo>
                      <a:pt x="370" y="84"/>
                    </a:lnTo>
                    <a:lnTo>
                      <a:pt x="370" y="82"/>
                    </a:lnTo>
                    <a:lnTo>
                      <a:pt x="370" y="82"/>
                    </a:lnTo>
                    <a:lnTo>
                      <a:pt x="346" y="62"/>
                    </a:lnTo>
                    <a:lnTo>
                      <a:pt x="314" y="42"/>
                    </a:lnTo>
                    <a:lnTo>
                      <a:pt x="276" y="22"/>
                    </a:lnTo>
                    <a:lnTo>
                      <a:pt x="256" y="12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220" y="2"/>
                    </a:lnTo>
                    <a:lnTo>
                      <a:pt x="204" y="2"/>
                    </a:lnTo>
                    <a:lnTo>
                      <a:pt x="164" y="2"/>
                    </a:lnTo>
                    <a:lnTo>
                      <a:pt x="164" y="2"/>
                    </a:lnTo>
                    <a:lnTo>
                      <a:pt x="118" y="2"/>
                    </a:lnTo>
                    <a:lnTo>
                      <a:pt x="96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6" y="4"/>
                    </a:lnTo>
                    <a:lnTo>
                      <a:pt x="34" y="12"/>
                    </a:lnTo>
                    <a:lnTo>
                      <a:pt x="26" y="20"/>
                    </a:lnTo>
                    <a:lnTo>
                      <a:pt x="26" y="20"/>
                    </a:lnTo>
                    <a:close/>
                    <a:moveTo>
                      <a:pt x="38" y="48"/>
                    </a:moveTo>
                    <a:lnTo>
                      <a:pt x="38" y="48"/>
                    </a:lnTo>
                    <a:lnTo>
                      <a:pt x="36" y="44"/>
                    </a:lnTo>
                    <a:lnTo>
                      <a:pt x="36" y="40"/>
                    </a:lnTo>
                    <a:lnTo>
                      <a:pt x="36" y="34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42" y="24"/>
                    </a:lnTo>
                    <a:lnTo>
                      <a:pt x="48" y="18"/>
                    </a:lnTo>
                    <a:lnTo>
                      <a:pt x="58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94" y="16"/>
                    </a:lnTo>
                    <a:lnTo>
                      <a:pt x="118" y="16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202" y="16"/>
                    </a:lnTo>
                    <a:lnTo>
                      <a:pt x="218" y="16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50" y="26"/>
                    </a:lnTo>
                    <a:lnTo>
                      <a:pt x="270" y="34"/>
                    </a:lnTo>
                    <a:lnTo>
                      <a:pt x="306" y="54"/>
                    </a:lnTo>
                    <a:lnTo>
                      <a:pt x="336" y="74"/>
                    </a:lnTo>
                    <a:lnTo>
                      <a:pt x="358" y="92"/>
                    </a:lnTo>
                    <a:lnTo>
                      <a:pt x="358" y="92"/>
                    </a:lnTo>
                    <a:lnTo>
                      <a:pt x="364" y="104"/>
                    </a:lnTo>
                    <a:lnTo>
                      <a:pt x="366" y="120"/>
                    </a:lnTo>
                    <a:lnTo>
                      <a:pt x="370" y="134"/>
                    </a:lnTo>
                    <a:lnTo>
                      <a:pt x="370" y="150"/>
                    </a:lnTo>
                    <a:lnTo>
                      <a:pt x="370" y="150"/>
                    </a:lnTo>
                    <a:lnTo>
                      <a:pt x="370" y="164"/>
                    </a:lnTo>
                    <a:lnTo>
                      <a:pt x="368" y="176"/>
                    </a:lnTo>
                    <a:lnTo>
                      <a:pt x="364" y="186"/>
                    </a:lnTo>
                    <a:lnTo>
                      <a:pt x="360" y="198"/>
                    </a:lnTo>
                    <a:lnTo>
                      <a:pt x="360" y="198"/>
                    </a:lnTo>
                    <a:lnTo>
                      <a:pt x="350" y="214"/>
                    </a:lnTo>
                    <a:lnTo>
                      <a:pt x="338" y="226"/>
                    </a:lnTo>
                    <a:lnTo>
                      <a:pt x="322" y="238"/>
                    </a:lnTo>
                    <a:lnTo>
                      <a:pt x="304" y="244"/>
                    </a:lnTo>
                    <a:lnTo>
                      <a:pt x="304" y="244"/>
                    </a:lnTo>
                    <a:lnTo>
                      <a:pt x="294" y="246"/>
                    </a:lnTo>
                    <a:lnTo>
                      <a:pt x="284" y="248"/>
                    </a:lnTo>
                    <a:lnTo>
                      <a:pt x="266" y="244"/>
                    </a:lnTo>
                    <a:lnTo>
                      <a:pt x="244" y="238"/>
                    </a:lnTo>
                    <a:lnTo>
                      <a:pt x="224" y="230"/>
                    </a:lnTo>
                    <a:lnTo>
                      <a:pt x="224" y="230"/>
                    </a:lnTo>
                    <a:lnTo>
                      <a:pt x="198" y="220"/>
                    </a:lnTo>
                    <a:lnTo>
                      <a:pt x="186" y="218"/>
                    </a:lnTo>
                    <a:lnTo>
                      <a:pt x="176" y="216"/>
                    </a:lnTo>
                    <a:lnTo>
                      <a:pt x="174" y="214"/>
                    </a:lnTo>
                    <a:lnTo>
                      <a:pt x="114" y="216"/>
                    </a:lnTo>
                    <a:lnTo>
                      <a:pt x="114" y="216"/>
                    </a:lnTo>
                    <a:lnTo>
                      <a:pt x="96" y="214"/>
                    </a:lnTo>
                    <a:lnTo>
                      <a:pt x="96" y="214"/>
                    </a:lnTo>
                    <a:lnTo>
                      <a:pt x="76" y="212"/>
                    </a:lnTo>
                    <a:lnTo>
                      <a:pt x="76" y="212"/>
                    </a:lnTo>
                    <a:lnTo>
                      <a:pt x="70" y="210"/>
                    </a:lnTo>
                    <a:lnTo>
                      <a:pt x="64" y="206"/>
                    </a:lnTo>
                    <a:lnTo>
                      <a:pt x="60" y="200"/>
                    </a:lnTo>
                    <a:lnTo>
                      <a:pt x="58" y="194"/>
                    </a:lnTo>
                    <a:lnTo>
                      <a:pt x="58" y="194"/>
                    </a:lnTo>
                    <a:lnTo>
                      <a:pt x="60" y="188"/>
                    </a:lnTo>
                    <a:lnTo>
                      <a:pt x="64" y="184"/>
                    </a:lnTo>
                    <a:lnTo>
                      <a:pt x="70" y="182"/>
                    </a:lnTo>
                    <a:lnTo>
                      <a:pt x="76" y="182"/>
                    </a:lnTo>
                    <a:lnTo>
                      <a:pt x="100" y="182"/>
                    </a:lnTo>
                    <a:lnTo>
                      <a:pt x="100" y="182"/>
                    </a:lnTo>
                    <a:lnTo>
                      <a:pt x="138" y="180"/>
                    </a:lnTo>
                    <a:lnTo>
                      <a:pt x="158" y="178"/>
                    </a:lnTo>
                    <a:lnTo>
                      <a:pt x="178" y="176"/>
                    </a:lnTo>
                    <a:lnTo>
                      <a:pt x="176" y="162"/>
                    </a:lnTo>
                    <a:lnTo>
                      <a:pt x="126" y="162"/>
                    </a:lnTo>
                    <a:lnTo>
                      <a:pt x="62" y="162"/>
                    </a:lnTo>
                    <a:lnTo>
                      <a:pt x="62" y="162"/>
                    </a:lnTo>
                    <a:lnTo>
                      <a:pt x="46" y="162"/>
                    </a:lnTo>
                    <a:lnTo>
                      <a:pt x="34" y="158"/>
                    </a:lnTo>
                    <a:lnTo>
                      <a:pt x="28" y="152"/>
                    </a:lnTo>
                    <a:lnTo>
                      <a:pt x="26" y="146"/>
                    </a:lnTo>
                    <a:lnTo>
                      <a:pt x="26" y="146"/>
                    </a:lnTo>
                    <a:lnTo>
                      <a:pt x="26" y="142"/>
                    </a:lnTo>
                    <a:lnTo>
                      <a:pt x="32" y="136"/>
                    </a:lnTo>
                    <a:lnTo>
                      <a:pt x="40" y="132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82" y="126"/>
                    </a:lnTo>
                    <a:lnTo>
                      <a:pt x="116" y="126"/>
                    </a:lnTo>
                    <a:lnTo>
                      <a:pt x="116" y="126"/>
                    </a:lnTo>
                    <a:lnTo>
                      <a:pt x="160" y="124"/>
                    </a:lnTo>
                    <a:lnTo>
                      <a:pt x="170" y="122"/>
                    </a:lnTo>
                    <a:lnTo>
                      <a:pt x="174" y="118"/>
                    </a:lnTo>
                    <a:lnTo>
                      <a:pt x="174" y="118"/>
                    </a:lnTo>
                    <a:lnTo>
                      <a:pt x="174" y="112"/>
                    </a:lnTo>
                    <a:lnTo>
                      <a:pt x="172" y="108"/>
                    </a:lnTo>
                    <a:lnTo>
                      <a:pt x="170" y="106"/>
                    </a:lnTo>
                    <a:lnTo>
                      <a:pt x="166" y="106"/>
                    </a:lnTo>
                    <a:lnTo>
                      <a:pt x="166" y="106"/>
                    </a:lnTo>
                    <a:lnTo>
                      <a:pt x="122" y="106"/>
                    </a:lnTo>
                    <a:lnTo>
                      <a:pt x="84" y="108"/>
                    </a:lnTo>
                    <a:lnTo>
                      <a:pt x="48" y="110"/>
                    </a:lnTo>
                    <a:lnTo>
                      <a:pt x="48" y="110"/>
                    </a:lnTo>
                    <a:lnTo>
                      <a:pt x="36" y="110"/>
                    </a:lnTo>
                    <a:lnTo>
                      <a:pt x="26" y="106"/>
                    </a:lnTo>
                    <a:lnTo>
                      <a:pt x="18" y="100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6" y="86"/>
                    </a:lnTo>
                    <a:lnTo>
                      <a:pt x="20" y="80"/>
                    </a:lnTo>
                    <a:lnTo>
                      <a:pt x="26" y="76"/>
                    </a:lnTo>
                    <a:lnTo>
                      <a:pt x="34" y="74"/>
                    </a:lnTo>
                    <a:lnTo>
                      <a:pt x="34" y="74"/>
                    </a:lnTo>
                    <a:lnTo>
                      <a:pt x="54" y="70"/>
                    </a:lnTo>
                    <a:lnTo>
                      <a:pt x="74" y="70"/>
                    </a:lnTo>
                    <a:lnTo>
                      <a:pt x="114" y="72"/>
                    </a:lnTo>
                    <a:lnTo>
                      <a:pt x="114" y="72"/>
                    </a:lnTo>
                    <a:lnTo>
                      <a:pt x="140" y="74"/>
                    </a:lnTo>
                    <a:lnTo>
                      <a:pt x="164" y="74"/>
                    </a:lnTo>
                    <a:lnTo>
                      <a:pt x="172" y="74"/>
                    </a:lnTo>
                    <a:lnTo>
                      <a:pt x="172" y="66"/>
                    </a:lnTo>
                    <a:lnTo>
                      <a:pt x="172" y="66"/>
                    </a:lnTo>
                    <a:lnTo>
                      <a:pt x="170" y="64"/>
                    </a:lnTo>
                    <a:lnTo>
                      <a:pt x="168" y="60"/>
                    </a:lnTo>
                    <a:lnTo>
                      <a:pt x="158" y="56"/>
                    </a:lnTo>
                    <a:lnTo>
                      <a:pt x="146" y="54"/>
                    </a:lnTo>
                    <a:lnTo>
                      <a:pt x="130" y="52"/>
                    </a:lnTo>
                    <a:lnTo>
                      <a:pt x="94" y="5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52" y="56"/>
                    </a:lnTo>
                    <a:lnTo>
                      <a:pt x="46" y="54"/>
                    </a:lnTo>
                    <a:lnTo>
                      <a:pt x="40" y="52"/>
                    </a:lnTo>
                    <a:lnTo>
                      <a:pt x="38" y="48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629"/>
              <p:cNvSpPr>
                <a:spLocks/>
              </p:cNvSpPr>
              <p:nvPr/>
            </p:nvSpPr>
            <p:spPr bwMode="auto">
              <a:xfrm>
                <a:off x="4904" y="2158"/>
                <a:ext cx="370" cy="246"/>
              </a:xfrm>
              <a:custGeom>
                <a:avLst/>
                <a:gdLst>
                  <a:gd name="T0" fmla="*/ 356 w 370"/>
                  <a:gd name="T1" fmla="*/ 80 h 246"/>
                  <a:gd name="T2" fmla="*/ 304 w 370"/>
                  <a:gd name="T3" fmla="*/ 40 h 246"/>
                  <a:gd name="T4" fmla="*/ 246 w 370"/>
                  <a:gd name="T5" fmla="*/ 12 h 246"/>
                  <a:gd name="T6" fmla="*/ 224 w 370"/>
                  <a:gd name="T7" fmla="*/ 2 h 246"/>
                  <a:gd name="T8" fmla="*/ 194 w 370"/>
                  <a:gd name="T9" fmla="*/ 0 h 246"/>
                  <a:gd name="T10" fmla="*/ 110 w 370"/>
                  <a:gd name="T11" fmla="*/ 2 h 246"/>
                  <a:gd name="T12" fmla="*/ 62 w 370"/>
                  <a:gd name="T13" fmla="*/ 0 h 246"/>
                  <a:gd name="T14" fmla="*/ 54 w 370"/>
                  <a:gd name="T15" fmla="*/ 0 h 246"/>
                  <a:gd name="T16" fmla="*/ 40 w 370"/>
                  <a:gd name="T17" fmla="*/ 4 h 246"/>
                  <a:gd name="T18" fmla="*/ 28 w 370"/>
                  <a:gd name="T19" fmla="*/ 12 h 246"/>
                  <a:gd name="T20" fmla="*/ 20 w 370"/>
                  <a:gd name="T21" fmla="*/ 28 h 246"/>
                  <a:gd name="T22" fmla="*/ 22 w 370"/>
                  <a:gd name="T23" fmla="*/ 44 h 246"/>
                  <a:gd name="T24" fmla="*/ 30 w 370"/>
                  <a:gd name="T25" fmla="*/ 52 h 246"/>
                  <a:gd name="T26" fmla="*/ 42 w 370"/>
                  <a:gd name="T27" fmla="*/ 54 h 246"/>
                  <a:gd name="T28" fmla="*/ 52 w 370"/>
                  <a:gd name="T29" fmla="*/ 54 h 246"/>
                  <a:gd name="T30" fmla="*/ 108 w 370"/>
                  <a:gd name="T31" fmla="*/ 52 h 246"/>
                  <a:gd name="T32" fmla="*/ 152 w 370"/>
                  <a:gd name="T33" fmla="*/ 56 h 246"/>
                  <a:gd name="T34" fmla="*/ 156 w 370"/>
                  <a:gd name="T35" fmla="*/ 60 h 246"/>
                  <a:gd name="T36" fmla="*/ 124 w 370"/>
                  <a:gd name="T37" fmla="*/ 58 h 246"/>
                  <a:gd name="T38" fmla="*/ 58 w 370"/>
                  <a:gd name="T39" fmla="*/ 56 h 246"/>
                  <a:gd name="T40" fmla="*/ 26 w 370"/>
                  <a:gd name="T41" fmla="*/ 58 h 246"/>
                  <a:gd name="T42" fmla="*/ 18 w 370"/>
                  <a:gd name="T43" fmla="*/ 60 h 246"/>
                  <a:gd name="T44" fmla="*/ 6 w 370"/>
                  <a:gd name="T45" fmla="*/ 66 h 246"/>
                  <a:gd name="T46" fmla="*/ 2 w 370"/>
                  <a:gd name="T47" fmla="*/ 74 h 246"/>
                  <a:gd name="T48" fmla="*/ 0 w 370"/>
                  <a:gd name="T49" fmla="*/ 88 h 246"/>
                  <a:gd name="T50" fmla="*/ 14 w 370"/>
                  <a:gd name="T51" fmla="*/ 104 h 246"/>
                  <a:gd name="T52" fmla="*/ 34 w 370"/>
                  <a:gd name="T53" fmla="*/ 110 h 246"/>
                  <a:gd name="T54" fmla="*/ 42 w 370"/>
                  <a:gd name="T55" fmla="*/ 110 h 246"/>
                  <a:gd name="T56" fmla="*/ 116 w 370"/>
                  <a:gd name="T57" fmla="*/ 106 h 246"/>
                  <a:gd name="T58" fmla="*/ 158 w 370"/>
                  <a:gd name="T59" fmla="*/ 106 h 246"/>
                  <a:gd name="T60" fmla="*/ 156 w 370"/>
                  <a:gd name="T61" fmla="*/ 108 h 246"/>
                  <a:gd name="T62" fmla="*/ 116 w 370"/>
                  <a:gd name="T63" fmla="*/ 110 h 246"/>
                  <a:gd name="T64" fmla="*/ 58 w 370"/>
                  <a:gd name="T65" fmla="*/ 112 h 246"/>
                  <a:gd name="T66" fmla="*/ 44 w 370"/>
                  <a:gd name="T67" fmla="*/ 114 h 246"/>
                  <a:gd name="T68" fmla="*/ 16 w 370"/>
                  <a:gd name="T69" fmla="*/ 126 h 246"/>
                  <a:gd name="T70" fmla="*/ 10 w 370"/>
                  <a:gd name="T71" fmla="*/ 138 h 246"/>
                  <a:gd name="T72" fmla="*/ 16 w 370"/>
                  <a:gd name="T73" fmla="*/ 150 h 246"/>
                  <a:gd name="T74" fmla="*/ 38 w 370"/>
                  <a:gd name="T75" fmla="*/ 160 h 246"/>
                  <a:gd name="T76" fmla="*/ 54 w 370"/>
                  <a:gd name="T77" fmla="*/ 162 h 246"/>
                  <a:gd name="T78" fmla="*/ 168 w 370"/>
                  <a:gd name="T79" fmla="*/ 160 h 246"/>
                  <a:gd name="T80" fmla="*/ 118 w 370"/>
                  <a:gd name="T81" fmla="*/ 166 h 246"/>
                  <a:gd name="T82" fmla="*/ 68 w 370"/>
                  <a:gd name="T83" fmla="*/ 166 h 246"/>
                  <a:gd name="T84" fmla="*/ 48 w 370"/>
                  <a:gd name="T85" fmla="*/ 174 h 246"/>
                  <a:gd name="T86" fmla="*/ 44 w 370"/>
                  <a:gd name="T87" fmla="*/ 190 h 246"/>
                  <a:gd name="T88" fmla="*/ 52 w 370"/>
                  <a:gd name="T89" fmla="*/ 204 h 246"/>
                  <a:gd name="T90" fmla="*/ 68 w 370"/>
                  <a:gd name="T91" fmla="*/ 210 h 246"/>
                  <a:gd name="T92" fmla="*/ 88 w 370"/>
                  <a:gd name="T93" fmla="*/ 214 h 246"/>
                  <a:gd name="T94" fmla="*/ 106 w 370"/>
                  <a:gd name="T95" fmla="*/ 216 h 246"/>
                  <a:gd name="T96" fmla="*/ 166 w 370"/>
                  <a:gd name="T97" fmla="*/ 214 h 246"/>
                  <a:gd name="T98" fmla="*/ 196 w 370"/>
                  <a:gd name="T99" fmla="*/ 222 h 246"/>
                  <a:gd name="T100" fmla="*/ 248 w 370"/>
                  <a:gd name="T101" fmla="*/ 242 h 246"/>
                  <a:gd name="T102" fmla="*/ 282 w 370"/>
                  <a:gd name="T103" fmla="*/ 246 h 246"/>
                  <a:gd name="T104" fmla="*/ 298 w 370"/>
                  <a:gd name="T105" fmla="*/ 244 h 246"/>
                  <a:gd name="T106" fmla="*/ 326 w 370"/>
                  <a:gd name="T107" fmla="*/ 230 h 246"/>
                  <a:gd name="T108" fmla="*/ 346 w 370"/>
                  <a:gd name="T109" fmla="*/ 214 h 246"/>
                  <a:gd name="T110" fmla="*/ 360 w 370"/>
                  <a:gd name="T111" fmla="*/ 192 h 246"/>
                  <a:gd name="T112" fmla="*/ 366 w 370"/>
                  <a:gd name="T113" fmla="*/ 170 h 246"/>
                  <a:gd name="T114" fmla="*/ 368 w 370"/>
                  <a:gd name="T115" fmla="*/ 122 h 246"/>
                  <a:gd name="T116" fmla="*/ 356 w 370"/>
                  <a:gd name="T117" fmla="*/ 8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246">
                    <a:moveTo>
                      <a:pt x="356" y="80"/>
                    </a:moveTo>
                    <a:lnTo>
                      <a:pt x="356" y="80"/>
                    </a:lnTo>
                    <a:lnTo>
                      <a:pt x="334" y="62"/>
                    </a:lnTo>
                    <a:lnTo>
                      <a:pt x="304" y="40"/>
                    </a:lnTo>
                    <a:lnTo>
                      <a:pt x="266" y="20"/>
                    </a:lnTo>
                    <a:lnTo>
                      <a:pt x="246" y="12"/>
                    </a:lnTo>
                    <a:lnTo>
                      <a:pt x="224" y="2"/>
                    </a:lnTo>
                    <a:lnTo>
                      <a:pt x="224" y="2"/>
                    </a:lnTo>
                    <a:lnTo>
                      <a:pt x="210" y="0"/>
                    </a:lnTo>
                    <a:lnTo>
                      <a:pt x="194" y="0"/>
                    </a:lnTo>
                    <a:lnTo>
                      <a:pt x="156" y="0"/>
                    </a:lnTo>
                    <a:lnTo>
                      <a:pt x="110" y="2"/>
                    </a:lnTo>
                    <a:lnTo>
                      <a:pt x="86" y="2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40" y="4"/>
                    </a:lnTo>
                    <a:lnTo>
                      <a:pt x="34" y="6"/>
                    </a:lnTo>
                    <a:lnTo>
                      <a:pt x="28" y="12"/>
                    </a:lnTo>
                    <a:lnTo>
                      <a:pt x="24" y="16"/>
                    </a:lnTo>
                    <a:lnTo>
                      <a:pt x="20" y="28"/>
                    </a:lnTo>
                    <a:lnTo>
                      <a:pt x="20" y="38"/>
                    </a:lnTo>
                    <a:lnTo>
                      <a:pt x="22" y="44"/>
                    </a:lnTo>
                    <a:lnTo>
                      <a:pt x="26" y="48"/>
                    </a:lnTo>
                    <a:lnTo>
                      <a:pt x="30" y="52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72" y="54"/>
                    </a:lnTo>
                    <a:lnTo>
                      <a:pt x="108" y="52"/>
                    </a:lnTo>
                    <a:lnTo>
                      <a:pt x="142" y="54"/>
                    </a:lnTo>
                    <a:lnTo>
                      <a:pt x="152" y="56"/>
                    </a:lnTo>
                    <a:lnTo>
                      <a:pt x="156" y="58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24" y="58"/>
                    </a:lnTo>
                    <a:lnTo>
                      <a:pt x="90" y="56"/>
                    </a:lnTo>
                    <a:lnTo>
                      <a:pt x="58" y="56"/>
                    </a:lnTo>
                    <a:lnTo>
                      <a:pt x="42" y="5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18" y="60"/>
                    </a:lnTo>
                    <a:lnTo>
                      <a:pt x="12" y="62"/>
                    </a:lnTo>
                    <a:lnTo>
                      <a:pt x="6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6" y="98"/>
                    </a:lnTo>
                    <a:lnTo>
                      <a:pt x="14" y="104"/>
                    </a:lnTo>
                    <a:lnTo>
                      <a:pt x="26" y="110"/>
                    </a:lnTo>
                    <a:lnTo>
                      <a:pt x="34" y="110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76" y="106"/>
                    </a:lnTo>
                    <a:lnTo>
                      <a:pt x="116" y="106"/>
                    </a:lnTo>
                    <a:lnTo>
                      <a:pt x="158" y="106"/>
                    </a:lnTo>
                    <a:lnTo>
                      <a:pt x="158" y="106"/>
                    </a:lnTo>
                    <a:lnTo>
                      <a:pt x="158" y="106"/>
                    </a:lnTo>
                    <a:lnTo>
                      <a:pt x="156" y="108"/>
                    </a:lnTo>
                    <a:lnTo>
                      <a:pt x="148" y="110"/>
                    </a:lnTo>
                    <a:lnTo>
                      <a:pt x="116" y="110"/>
                    </a:lnTo>
                    <a:lnTo>
                      <a:pt x="76" y="110"/>
                    </a:lnTo>
                    <a:lnTo>
                      <a:pt x="58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28" y="118"/>
                    </a:lnTo>
                    <a:lnTo>
                      <a:pt x="16" y="126"/>
                    </a:lnTo>
                    <a:lnTo>
                      <a:pt x="10" y="134"/>
                    </a:lnTo>
                    <a:lnTo>
                      <a:pt x="10" y="138"/>
                    </a:lnTo>
                    <a:lnTo>
                      <a:pt x="10" y="142"/>
                    </a:lnTo>
                    <a:lnTo>
                      <a:pt x="16" y="150"/>
                    </a:lnTo>
                    <a:lnTo>
                      <a:pt x="24" y="156"/>
                    </a:lnTo>
                    <a:lnTo>
                      <a:pt x="38" y="160"/>
                    </a:lnTo>
                    <a:lnTo>
                      <a:pt x="54" y="162"/>
                    </a:lnTo>
                    <a:lnTo>
                      <a:pt x="54" y="162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42" y="164"/>
                    </a:lnTo>
                    <a:lnTo>
                      <a:pt x="118" y="166"/>
                    </a:lnTo>
                    <a:lnTo>
                      <a:pt x="68" y="166"/>
                    </a:lnTo>
                    <a:lnTo>
                      <a:pt x="68" y="166"/>
                    </a:lnTo>
                    <a:lnTo>
                      <a:pt x="56" y="170"/>
                    </a:lnTo>
                    <a:lnTo>
                      <a:pt x="48" y="174"/>
                    </a:lnTo>
                    <a:lnTo>
                      <a:pt x="44" y="182"/>
                    </a:lnTo>
                    <a:lnTo>
                      <a:pt x="44" y="190"/>
                    </a:lnTo>
                    <a:lnTo>
                      <a:pt x="46" y="198"/>
                    </a:lnTo>
                    <a:lnTo>
                      <a:pt x="52" y="204"/>
                    </a:lnTo>
                    <a:lnTo>
                      <a:pt x="60" y="210"/>
                    </a:lnTo>
                    <a:lnTo>
                      <a:pt x="68" y="210"/>
                    </a:lnTo>
                    <a:lnTo>
                      <a:pt x="68" y="210"/>
                    </a:lnTo>
                    <a:lnTo>
                      <a:pt x="88" y="214"/>
                    </a:lnTo>
                    <a:lnTo>
                      <a:pt x="106" y="216"/>
                    </a:lnTo>
                    <a:lnTo>
                      <a:pt x="106" y="216"/>
                    </a:lnTo>
                    <a:lnTo>
                      <a:pt x="166" y="214"/>
                    </a:lnTo>
                    <a:lnTo>
                      <a:pt x="166" y="214"/>
                    </a:lnTo>
                    <a:lnTo>
                      <a:pt x="182" y="218"/>
                    </a:lnTo>
                    <a:lnTo>
                      <a:pt x="196" y="222"/>
                    </a:lnTo>
                    <a:lnTo>
                      <a:pt x="230" y="236"/>
                    </a:lnTo>
                    <a:lnTo>
                      <a:pt x="248" y="242"/>
                    </a:lnTo>
                    <a:lnTo>
                      <a:pt x="264" y="246"/>
                    </a:lnTo>
                    <a:lnTo>
                      <a:pt x="282" y="246"/>
                    </a:lnTo>
                    <a:lnTo>
                      <a:pt x="298" y="244"/>
                    </a:lnTo>
                    <a:lnTo>
                      <a:pt x="298" y="244"/>
                    </a:lnTo>
                    <a:lnTo>
                      <a:pt x="312" y="238"/>
                    </a:lnTo>
                    <a:lnTo>
                      <a:pt x="326" y="230"/>
                    </a:lnTo>
                    <a:lnTo>
                      <a:pt x="336" y="222"/>
                    </a:lnTo>
                    <a:lnTo>
                      <a:pt x="346" y="214"/>
                    </a:lnTo>
                    <a:lnTo>
                      <a:pt x="354" y="202"/>
                    </a:lnTo>
                    <a:lnTo>
                      <a:pt x="360" y="192"/>
                    </a:lnTo>
                    <a:lnTo>
                      <a:pt x="364" y="180"/>
                    </a:lnTo>
                    <a:lnTo>
                      <a:pt x="366" y="170"/>
                    </a:lnTo>
                    <a:lnTo>
                      <a:pt x="370" y="146"/>
                    </a:lnTo>
                    <a:lnTo>
                      <a:pt x="368" y="122"/>
                    </a:lnTo>
                    <a:lnTo>
                      <a:pt x="364" y="98"/>
                    </a:lnTo>
                    <a:lnTo>
                      <a:pt x="356" y="80"/>
                    </a:lnTo>
                    <a:lnTo>
                      <a:pt x="35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30"/>
              <p:cNvSpPr>
                <a:spLocks/>
              </p:cNvSpPr>
              <p:nvPr/>
            </p:nvSpPr>
            <p:spPr bwMode="auto">
              <a:xfrm>
                <a:off x="5038" y="2160"/>
                <a:ext cx="236" cy="244"/>
              </a:xfrm>
              <a:custGeom>
                <a:avLst/>
                <a:gdLst>
                  <a:gd name="T0" fmla="*/ 92 w 236"/>
                  <a:gd name="T1" fmla="*/ 24 h 244"/>
                  <a:gd name="T2" fmla="*/ 88 w 236"/>
                  <a:gd name="T3" fmla="*/ 38 h 244"/>
                  <a:gd name="T4" fmla="*/ 76 w 236"/>
                  <a:gd name="T5" fmla="*/ 44 h 244"/>
                  <a:gd name="T6" fmla="*/ 56 w 236"/>
                  <a:gd name="T7" fmla="*/ 52 h 244"/>
                  <a:gd name="T8" fmla="*/ 52 w 236"/>
                  <a:gd name="T9" fmla="*/ 58 h 244"/>
                  <a:gd name="T10" fmla="*/ 76 w 236"/>
                  <a:gd name="T11" fmla="*/ 70 h 244"/>
                  <a:gd name="T12" fmla="*/ 88 w 236"/>
                  <a:gd name="T13" fmla="*/ 78 h 244"/>
                  <a:gd name="T14" fmla="*/ 90 w 236"/>
                  <a:gd name="T15" fmla="*/ 88 h 244"/>
                  <a:gd name="T16" fmla="*/ 82 w 236"/>
                  <a:gd name="T17" fmla="*/ 96 h 244"/>
                  <a:gd name="T18" fmla="*/ 74 w 236"/>
                  <a:gd name="T19" fmla="*/ 102 h 244"/>
                  <a:gd name="T20" fmla="*/ 62 w 236"/>
                  <a:gd name="T21" fmla="*/ 104 h 244"/>
                  <a:gd name="T22" fmla="*/ 50 w 236"/>
                  <a:gd name="T23" fmla="*/ 104 h 244"/>
                  <a:gd name="T24" fmla="*/ 58 w 236"/>
                  <a:gd name="T25" fmla="*/ 108 h 244"/>
                  <a:gd name="T26" fmla="*/ 78 w 236"/>
                  <a:gd name="T27" fmla="*/ 124 h 244"/>
                  <a:gd name="T28" fmla="*/ 82 w 236"/>
                  <a:gd name="T29" fmla="*/ 134 h 244"/>
                  <a:gd name="T30" fmla="*/ 80 w 236"/>
                  <a:gd name="T31" fmla="*/ 138 h 244"/>
                  <a:gd name="T32" fmla="*/ 66 w 236"/>
                  <a:gd name="T33" fmla="*/ 148 h 244"/>
                  <a:gd name="T34" fmla="*/ 42 w 236"/>
                  <a:gd name="T35" fmla="*/ 156 h 244"/>
                  <a:gd name="T36" fmla="*/ 86 w 236"/>
                  <a:gd name="T37" fmla="*/ 156 h 244"/>
                  <a:gd name="T38" fmla="*/ 108 w 236"/>
                  <a:gd name="T39" fmla="*/ 162 h 244"/>
                  <a:gd name="T40" fmla="*/ 114 w 236"/>
                  <a:gd name="T41" fmla="*/ 168 h 244"/>
                  <a:gd name="T42" fmla="*/ 114 w 236"/>
                  <a:gd name="T43" fmla="*/ 178 h 244"/>
                  <a:gd name="T44" fmla="*/ 112 w 236"/>
                  <a:gd name="T45" fmla="*/ 184 h 244"/>
                  <a:gd name="T46" fmla="*/ 96 w 236"/>
                  <a:gd name="T47" fmla="*/ 190 h 244"/>
                  <a:gd name="T48" fmla="*/ 52 w 236"/>
                  <a:gd name="T49" fmla="*/ 192 h 244"/>
                  <a:gd name="T50" fmla="*/ 38 w 236"/>
                  <a:gd name="T51" fmla="*/ 194 h 244"/>
                  <a:gd name="T52" fmla="*/ 24 w 236"/>
                  <a:gd name="T53" fmla="*/ 198 h 244"/>
                  <a:gd name="T54" fmla="*/ 6 w 236"/>
                  <a:gd name="T55" fmla="*/ 208 h 244"/>
                  <a:gd name="T56" fmla="*/ 2 w 236"/>
                  <a:gd name="T57" fmla="*/ 210 h 244"/>
                  <a:gd name="T58" fmla="*/ 0 w 236"/>
                  <a:gd name="T59" fmla="*/ 214 h 244"/>
                  <a:gd name="T60" fmla="*/ 32 w 236"/>
                  <a:gd name="T61" fmla="*/ 212 h 244"/>
                  <a:gd name="T62" fmla="*/ 62 w 236"/>
                  <a:gd name="T63" fmla="*/ 220 h 244"/>
                  <a:gd name="T64" fmla="*/ 114 w 236"/>
                  <a:gd name="T65" fmla="*/ 240 h 244"/>
                  <a:gd name="T66" fmla="*/ 148 w 236"/>
                  <a:gd name="T67" fmla="*/ 244 h 244"/>
                  <a:gd name="T68" fmla="*/ 164 w 236"/>
                  <a:gd name="T69" fmla="*/ 242 h 244"/>
                  <a:gd name="T70" fmla="*/ 192 w 236"/>
                  <a:gd name="T71" fmla="*/ 228 h 244"/>
                  <a:gd name="T72" fmla="*/ 212 w 236"/>
                  <a:gd name="T73" fmla="*/ 212 h 244"/>
                  <a:gd name="T74" fmla="*/ 226 w 236"/>
                  <a:gd name="T75" fmla="*/ 190 h 244"/>
                  <a:gd name="T76" fmla="*/ 232 w 236"/>
                  <a:gd name="T77" fmla="*/ 168 h 244"/>
                  <a:gd name="T78" fmla="*/ 234 w 236"/>
                  <a:gd name="T79" fmla="*/ 120 h 244"/>
                  <a:gd name="T80" fmla="*/ 222 w 236"/>
                  <a:gd name="T81" fmla="*/ 78 h 244"/>
                  <a:gd name="T82" fmla="*/ 200 w 236"/>
                  <a:gd name="T83" fmla="*/ 60 h 244"/>
                  <a:gd name="T84" fmla="*/ 132 w 236"/>
                  <a:gd name="T85" fmla="*/ 18 h 244"/>
                  <a:gd name="T86" fmla="*/ 90 w 236"/>
                  <a:gd name="T87" fmla="*/ 0 h 244"/>
                  <a:gd name="T88" fmla="*/ 90 w 236"/>
                  <a:gd name="T89" fmla="*/ 0 h 244"/>
                  <a:gd name="T90" fmla="*/ 88 w 236"/>
                  <a:gd name="T91" fmla="*/ 6 h 244"/>
                  <a:gd name="T92" fmla="*/ 92 w 236"/>
                  <a:gd name="T93" fmla="*/ 2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6" h="244">
                    <a:moveTo>
                      <a:pt x="92" y="24"/>
                    </a:moveTo>
                    <a:lnTo>
                      <a:pt x="92" y="24"/>
                    </a:lnTo>
                    <a:lnTo>
                      <a:pt x="90" y="32"/>
                    </a:lnTo>
                    <a:lnTo>
                      <a:pt x="88" y="38"/>
                    </a:lnTo>
                    <a:lnTo>
                      <a:pt x="82" y="42"/>
                    </a:lnTo>
                    <a:lnTo>
                      <a:pt x="76" y="44"/>
                    </a:lnTo>
                    <a:lnTo>
                      <a:pt x="62" y="50"/>
                    </a:lnTo>
                    <a:lnTo>
                      <a:pt x="56" y="52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62" y="62"/>
                    </a:lnTo>
                    <a:lnTo>
                      <a:pt x="76" y="70"/>
                    </a:lnTo>
                    <a:lnTo>
                      <a:pt x="82" y="72"/>
                    </a:lnTo>
                    <a:lnTo>
                      <a:pt x="88" y="78"/>
                    </a:lnTo>
                    <a:lnTo>
                      <a:pt x="90" y="82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82" y="96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68" y="104"/>
                    </a:lnTo>
                    <a:lnTo>
                      <a:pt x="62" y="104"/>
                    </a:lnTo>
                    <a:lnTo>
                      <a:pt x="56" y="104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8" y="108"/>
                    </a:lnTo>
                    <a:lnTo>
                      <a:pt x="70" y="116"/>
                    </a:lnTo>
                    <a:lnTo>
                      <a:pt x="78" y="124"/>
                    </a:lnTo>
                    <a:lnTo>
                      <a:pt x="80" y="128"/>
                    </a:lnTo>
                    <a:lnTo>
                      <a:pt x="82" y="134"/>
                    </a:lnTo>
                    <a:lnTo>
                      <a:pt x="82" y="134"/>
                    </a:lnTo>
                    <a:lnTo>
                      <a:pt x="80" y="138"/>
                    </a:lnTo>
                    <a:lnTo>
                      <a:pt x="76" y="142"/>
                    </a:lnTo>
                    <a:lnTo>
                      <a:pt x="66" y="148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60" y="156"/>
                    </a:lnTo>
                    <a:lnTo>
                      <a:pt x="86" y="156"/>
                    </a:lnTo>
                    <a:lnTo>
                      <a:pt x="98" y="158"/>
                    </a:lnTo>
                    <a:lnTo>
                      <a:pt x="108" y="162"/>
                    </a:lnTo>
                    <a:lnTo>
                      <a:pt x="112" y="164"/>
                    </a:lnTo>
                    <a:lnTo>
                      <a:pt x="114" y="168"/>
                    </a:lnTo>
                    <a:lnTo>
                      <a:pt x="116" y="172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2" y="184"/>
                    </a:lnTo>
                    <a:lnTo>
                      <a:pt x="104" y="188"/>
                    </a:lnTo>
                    <a:lnTo>
                      <a:pt x="96" y="190"/>
                    </a:lnTo>
                    <a:lnTo>
                      <a:pt x="88" y="190"/>
                    </a:lnTo>
                    <a:lnTo>
                      <a:pt x="52" y="192"/>
                    </a:lnTo>
                    <a:lnTo>
                      <a:pt x="52" y="192"/>
                    </a:lnTo>
                    <a:lnTo>
                      <a:pt x="38" y="194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12" y="204"/>
                    </a:lnTo>
                    <a:lnTo>
                      <a:pt x="6" y="208"/>
                    </a:lnTo>
                    <a:lnTo>
                      <a:pt x="2" y="210"/>
                    </a:lnTo>
                    <a:lnTo>
                      <a:pt x="2" y="210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32" y="212"/>
                    </a:lnTo>
                    <a:lnTo>
                      <a:pt x="32" y="212"/>
                    </a:lnTo>
                    <a:lnTo>
                      <a:pt x="48" y="216"/>
                    </a:lnTo>
                    <a:lnTo>
                      <a:pt x="62" y="220"/>
                    </a:lnTo>
                    <a:lnTo>
                      <a:pt x="96" y="234"/>
                    </a:lnTo>
                    <a:lnTo>
                      <a:pt x="114" y="240"/>
                    </a:lnTo>
                    <a:lnTo>
                      <a:pt x="130" y="244"/>
                    </a:lnTo>
                    <a:lnTo>
                      <a:pt x="148" y="244"/>
                    </a:lnTo>
                    <a:lnTo>
                      <a:pt x="164" y="242"/>
                    </a:lnTo>
                    <a:lnTo>
                      <a:pt x="164" y="242"/>
                    </a:lnTo>
                    <a:lnTo>
                      <a:pt x="178" y="236"/>
                    </a:lnTo>
                    <a:lnTo>
                      <a:pt x="192" y="228"/>
                    </a:lnTo>
                    <a:lnTo>
                      <a:pt x="202" y="220"/>
                    </a:lnTo>
                    <a:lnTo>
                      <a:pt x="212" y="212"/>
                    </a:lnTo>
                    <a:lnTo>
                      <a:pt x="220" y="200"/>
                    </a:lnTo>
                    <a:lnTo>
                      <a:pt x="226" y="190"/>
                    </a:lnTo>
                    <a:lnTo>
                      <a:pt x="230" y="178"/>
                    </a:lnTo>
                    <a:lnTo>
                      <a:pt x="232" y="168"/>
                    </a:lnTo>
                    <a:lnTo>
                      <a:pt x="236" y="144"/>
                    </a:lnTo>
                    <a:lnTo>
                      <a:pt x="234" y="120"/>
                    </a:lnTo>
                    <a:lnTo>
                      <a:pt x="230" y="96"/>
                    </a:lnTo>
                    <a:lnTo>
                      <a:pt x="222" y="78"/>
                    </a:lnTo>
                    <a:lnTo>
                      <a:pt x="222" y="78"/>
                    </a:lnTo>
                    <a:lnTo>
                      <a:pt x="200" y="60"/>
                    </a:lnTo>
                    <a:lnTo>
                      <a:pt x="170" y="38"/>
                    </a:lnTo>
                    <a:lnTo>
                      <a:pt x="132" y="18"/>
                    </a:lnTo>
                    <a:lnTo>
                      <a:pt x="112" y="1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88" y="6"/>
                    </a:lnTo>
                    <a:lnTo>
                      <a:pt x="90" y="14"/>
                    </a:lnTo>
                    <a:lnTo>
                      <a:pt x="92" y="24"/>
                    </a:lnTo>
                    <a:lnTo>
                      <a:pt x="92" y="24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631"/>
              <p:cNvSpPr>
                <a:spLocks/>
              </p:cNvSpPr>
              <p:nvPr/>
            </p:nvSpPr>
            <p:spPr bwMode="auto">
              <a:xfrm>
                <a:off x="5118" y="2176"/>
                <a:ext cx="14" cy="38"/>
              </a:xfrm>
              <a:custGeom>
                <a:avLst/>
                <a:gdLst>
                  <a:gd name="T0" fmla="*/ 4 w 14"/>
                  <a:gd name="T1" fmla="*/ 0 h 38"/>
                  <a:gd name="T2" fmla="*/ 4 w 14"/>
                  <a:gd name="T3" fmla="*/ 0 h 38"/>
                  <a:gd name="T4" fmla="*/ 10 w 14"/>
                  <a:gd name="T5" fmla="*/ 8 h 38"/>
                  <a:gd name="T6" fmla="*/ 12 w 14"/>
                  <a:gd name="T7" fmla="*/ 12 h 38"/>
                  <a:gd name="T8" fmla="*/ 14 w 14"/>
                  <a:gd name="T9" fmla="*/ 14 h 38"/>
                  <a:gd name="T10" fmla="*/ 14 w 14"/>
                  <a:gd name="T11" fmla="*/ 18 h 38"/>
                  <a:gd name="T12" fmla="*/ 10 w 14"/>
                  <a:gd name="T13" fmla="*/ 24 h 38"/>
                  <a:gd name="T14" fmla="*/ 0 w 14"/>
                  <a:gd name="T15" fmla="*/ 38 h 38"/>
                  <a:gd name="T16" fmla="*/ 0 w 14"/>
                  <a:gd name="T17" fmla="*/ 38 h 38"/>
                  <a:gd name="T18" fmla="*/ 4 w 14"/>
                  <a:gd name="T19" fmla="*/ 28 h 38"/>
                  <a:gd name="T20" fmla="*/ 6 w 14"/>
                  <a:gd name="T21" fmla="*/ 16 h 38"/>
                  <a:gd name="T22" fmla="*/ 6 w 14"/>
                  <a:gd name="T23" fmla="*/ 4 h 38"/>
                  <a:gd name="T24" fmla="*/ 6 w 14"/>
                  <a:gd name="T25" fmla="*/ 2 h 38"/>
                  <a:gd name="T26" fmla="*/ 4 w 14"/>
                  <a:gd name="T27" fmla="*/ 0 h 38"/>
                  <a:gd name="T28" fmla="*/ 4 w 14"/>
                  <a:gd name="T2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38">
                    <a:moveTo>
                      <a:pt x="4" y="0"/>
                    </a:moveTo>
                    <a:lnTo>
                      <a:pt x="4" y="0"/>
                    </a:lnTo>
                    <a:lnTo>
                      <a:pt x="10" y="8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4" y="18"/>
                    </a:lnTo>
                    <a:lnTo>
                      <a:pt x="10" y="2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28"/>
                    </a:lnTo>
                    <a:lnTo>
                      <a:pt x="6" y="1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632"/>
              <p:cNvSpPr>
                <a:spLocks/>
              </p:cNvSpPr>
              <p:nvPr/>
            </p:nvSpPr>
            <p:spPr bwMode="auto">
              <a:xfrm>
                <a:off x="5114" y="2236"/>
                <a:ext cx="10" cy="26"/>
              </a:xfrm>
              <a:custGeom>
                <a:avLst/>
                <a:gdLst>
                  <a:gd name="T0" fmla="*/ 4 w 10"/>
                  <a:gd name="T1" fmla="*/ 0 h 26"/>
                  <a:gd name="T2" fmla="*/ 4 w 10"/>
                  <a:gd name="T3" fmla="*/ 0 h 26"/>
                  <a:gd name="T4" fmla="*/ 8 w 10"/>
                  <a:gd name="T5" fmla="*/ 6 h 26"/>
                  <a:gd name="T6" fmla="*/ 10 w 10"/>
                  <a:gd name="T7" fmla="*/ 10 h 26"/>
                  <a:gd name="T8" fmla="*/ 6 w 10"/>
                  <a:gd name="T9" fmla="*/ 16 h 26"/>
                  <a:gd name="T10" fmla="*/ 0 w 10"/>
                  <a:gd name="T11" fmla="*/ 26 h 26"/>
                  <a:gd name="T12" fmla="*/ 0 w 10"/>
                  <a:gd name="T13" fmla="*/ 26 h 26"/>
                  <a:gd name="T14" fmla="*/ 4 w 10"/>
                  <a:gd name="T15" fmla="*/ 0 h 26"/>
                  <a:gd name="T16" fmla="*/ 4 w 10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6">
                    <a:moveTo>
                      <a:pt x="4" y="0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8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omk090909@gmail.com</dc:creator>
  <cp:lastModifiedBy>omk090909@gmail.com</cp:lastModifiedBy>
  <cp:revision>1</cp:revision>
  <dcterms:created xsi:type="dcterms:W3CDTF">2018-12-28T06:54:02Z</dcterms:created>
  <dcterms:modified xsi:type="dcterms:W3CDTF">2018-12-28T06:56:59Z</dcterms:modified>
</cp:coreProperties>
</file>