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4198-7042-4FDF-A2FE-2126C9313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44F8A-3608-42AD-8AF2-B959A74A8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0E48A-902C-4B3B-8F09-E853FB94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EDD6-6056-46F0-85E4-DD0F33C54C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4B5D4-1E4A-40E3-9608-BA1E1018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F471-862D-4053-808B-AC68F417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BF9A-324C-4643-BCF9-5DC1C62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D10B-EF8A-45AA-82CA-C36DBBE0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0DE52-A776-497E-8ECE-C69726BC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C2BE-F141-43E4-BE75-6A0C6798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EDD6-6056-46F0-85E4-DD0F33C54C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479B-E542-4A0F-9AA2-873EF36F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122A8-E399-482D-B2EE-9EAEB537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BF9A-324C-4643-BCF9-5DC1C62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811DA-76E8-4841-BA55-375D8CF60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0D86D-020B-4F4D-93A2-D1B6E3389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7507-9F56-4D46-9173-D57B26B3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EDD6-6056-46F0-85E4-DD0F33C54C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54B2-374C-4C05-B5DC-D0BCD945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90A34-1302-49BE-B7FE-ACABAFDA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BF9A-324C-4643-BCF9-5DC1C62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4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CDA2-9532-4432-A171-3692974E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7FAF-16D2-419C-BD4E-0D696A8B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94771-5AC7-48E3-B322-AFC9ED97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EDD6-6056-46F0-85E4-DD0F33C54C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7AF8-5D19-4718-BE9F-DA268C1C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98BD-116F-49D6-9ABE-8382228D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BF9A-324C-4643-BCF9-5DC1C62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D773-07F6-4AE0-8832-007A0D8B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04FD9-7131-49F4-9691-1D5BD113A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9FFAF-A91F-4B96-9D0B-12301400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EDD6-6056-46F0-85E4-DD0F33C54C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7DB5-3C29-4669-8E13-EC074AFC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8FC0-4A48-4916-ACE3-2A0A0FFB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BF9A-324C-4643-BCF9-5DC1C62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BEEE-27B5-4D9D-A4F1-3105A720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1913-4AEB-4844-9BDD-604BC1F52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48760-C06B-44CE-B501-467C9F714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B66CA-8C36-4392-B5C5-D09DA478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EDD6-6056-46F0-85E4-DD0F33C54C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1A5B1-C270-4C5C-9AC4-CFD2E1D9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C71BD-1EE9-4830-B590-475DD249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BF9A-324C-4643-BCF9-5DC1C62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819F-E7D6-40C6-B49E-B24B5F63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D1B18-E459-4782-8E5D-6E886279A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87C96-065A-479C-A6A5-0EDDEA77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0E0DC-9F5D-47A7-A10F-6C5543E76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D79D1-BC86-4A70-863A-9838AD802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37DA6-490D-4539-9BEA-8A3BBABC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EDD6-6056-46F0-85E4-DD0F33C54C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F06F6-B82C-456A-9269-CCE6E7D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A8E4E-8051-4D74-B5F5-1444E5C0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BF9A-324C-4643-BCF9-5DC1C62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0CB3-4848-45E5-B097-5C90883F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5993B-BEA3-4EF6-B5CE-1CFA98EF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EDD6-6056-46F0-85E4-DD0F33C54C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4B625-9F19-482F-A0C3-06DAF06E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6D501-527B-490C-9906-604B6DFE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BF9A-324C-4643-BCF9-5DC1C62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4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566A5-725B-4B7C-B815-39CCE491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EDD6-6056-46F0-85E4-DD0F33C54C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302DD-EAFC-45BA-BF98-8B755B7D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273BA-0681-4981-92E8-7BBB57D6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BF9A-324C-4643-BCF9-5DC1C62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1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D77-ED99-4765-9936-89977F7E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1BAA-85F7-4F7E-8735-ABB8346D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C756-BD06-46A4-95B9-D82928269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A6A94-E177-4814-8182-C994246D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EDD6-6056-46F0-85E4-DD0F33C54C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CDA21-7106-4B37-86F0-1A258F21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ED7EE-7DC4-4104-BBA7-6EDD37B2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BF9A-324C-4643-BCF9-5DC1C62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FF9D-30CA-48A8-B054-18719D11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2ACDB-FE76-4BA8-B2E4-B3705AF65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08C7A-B1DB-46DB-8A36-53AEF8CF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337F-8031-4E1A-A322-3F2C4B26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EDD6-6056-46F0-85E4-DD0F33C54C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3BFC9-B4F5-4B38-9108-9C28953D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9C174-C441-4C67-87B7-A17B0898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BF9A-324C-4643-BCF9-5DC1C62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FC830-10D1-4D2C-BDEE-B92D3E74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E44BE-8CAF-4869-AAAA-357D44F0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EF9C-6043-4CDA-881A-E81C862B7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AEDD6-6056-46F0-85E4-DD0F33C54CE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5034-8C33-4E03-8BC5-4AD798088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8698-1682-49D4-8B50-814C67D08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BF9A-324C-4643-BCF9-5DC1C62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CF57-6C95-4204-9CB8-57593C1E0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90F40-93F1-44F3-9D3E-49632C435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7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54D998-6B73-48C1-A3A9-31C3023422AF}"/>
              </a:ext>
            </a:extLst>
          </p:cNvPr>
          <p:cNvSpPr txBox="1"/>
          <p:nvPr/>
        </p:nvSpPr>
        <p:spPr>
          <a:xfrm>
            <a:off x="1402915" y="1842576"/>
            <a:ext cx="80417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113|1|</a:t>
            </a:r>
            <a:r>
              <a:rPr lang="ar-EG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ar-SA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بِسْمِ اللَّهِ الرَّحْمَٰنِ الرَّحِيمِ</a:t>
            </a:r>
            <a:r>
              <a:rPr lang="ar-EG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36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ar-SA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ar-SA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قُلْ أَعُوذُ بِرَبِّ الْفَلَقِ</a:t>
            </a:r>
            <a:r>
              <a:rPr lang="ar-EG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ar-EG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|2|</a:t>
            </a:r>
            <a:r>
              <a:rPr lang="ar-EG" sz="3600" dirty="0">
                <a:latin typeface="Arial" panose="020B0604020202020204" pitchFamily="34" charset="0"/>
                <a:ea typeface="Times New Roman" panose="02020603050405020304" pitchFamily="18" charset="0"/>
              </a:rPr>
              <a:t>113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113|</a:t>
            </a:r>
            <a:r>
              <a:rPr lang="ar-EG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|</a:t>
            </a:r>
            <a:r>
              <a:rPr lang="ar-SA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مِن شَرِّ مَا خَلَقَ</a:t>
            </a:r>
            <a:r>
              <a:rPr lang="ar-EG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3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113|</a:t>
            </a:r>
            <a:r>
              <a:rPr lang="ar-EG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</a:t>
            </a: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|</a:t>
            </a:r>
            <a:r>
              <a:rPr lang="ar-EG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ar-EG" sz="36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ar-EG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ar-SA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وَمِن شَرِّ غَاسِقٍ إِذَا وَقَبَ</a:t>
            </a:r>
            <a:r>
              <a:rPr lang="ar-EG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3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113|</a:t>
            </a:r>
            <a:r>
              <a:rPr lang="ar-EG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</a:t>
            </a: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|</a:t>
            </a:r>
            <a:r>
              <a:rPr lang="en-US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ar-EG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</a:t>
            </a:r>
            <a:r>
              <a:rPr lang="ar-SA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وَمِن شَرِّ النَّفَّاثَاتِ فِي الْعُقَدِ</a:t>
            </a:r>
            <a:endParaRPr lang="en-US" sz="3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113|</a:t>
            </a:r>
            <a:r>
              <a:rPr lang="ar-EG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</a:t>
            </a: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|  </a:t>
            </a:r>
            <a:r>
              <a:rPr lang="ar-SA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وَمِن شَرِّ حَاسِدٍ إِذَا حَسَدَ</a:t>
            </a:r>
            <a:endParaRPr lang="en-US" sz="3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khalil</dc:creator>
  <cp:lastModifiedBy>mohamed khalil</cp:lastModifiedBy>
  <cp:revision>3</cp:revision>
  <dcterms:created xsi:type="dcterms:W3CDTF">2020-09-24T03:43:17Z</dcterms:created>
  <dcterms:modified xsi:type="dcterms:W3CDTF">2020-09-24T03:57:34Z</dcterms:modified>
</cp:coreProperties>
</file>