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9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D9C8-F137-9732-E780-1BC1BE6D9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DS5230 Final: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E4D8-A379-1F1B-A861-B76EF3178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Massone and Nelson Farrell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BA69BAFF-7CE0-5850-EE49-15BC6F5B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8264" y="1105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110-9649-CC96-5FE3-B3921EDF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Bean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60C4-FBC8-87E8-B54A-20255C728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This dataset is composed of data derived from 13,611 images of 7 species of beans. Bean images obtained by computer vision system were subjected to segmentation and feature extraction stages, and a total of 16 features; 12 dimensions and 4 shape forms, were generated.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Graphic 3" descr="Wolf with solid fill">
            <a:extLst>
              <a:ext uri="{FF2B5EF4-FFF2-40B4-BE49-F238E27FC236}">
                <a16:creationId xmlns:a16="http://schemas.microsoft.com/office/drawing/2014/main" id="{0877FA93-D631-4758-70F6-CA5CAEF7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9678" y="1153526"/>
            <a:ext cx="834760" cy="834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59FE3-09D3-ACBE-57C8-DBCF00CC642B}"/>
              </a:ext>
            </a:extLst>
          </p:cNvPr>
          <p:cNvSpPr txBox="1"/>
          <p:nvPr/>
        </p:nvSpPr>
        <p:spPr>
          <a:xfrm>
            <a:off x="6532901" y="5593838"/>
            <a:ext cx="5659099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/>
              <a:t>KOKLU, M. and OZKAN, I.A., (2020), “Multiclass Classification of Dry Beans Using Computer Vision and Machine Learning Techniques.” Computers and Electronics in Agriculture, 174, 105507.</a:t>
            </a:r>
          </a:p>
          <a:p>
            <a:endParaRPr lang="en-US" sz="1400" dirty="0"/>
          </a:p>
          <a:p>
            <a:r>
              <a:rPr lang="en-US" sz="1400" dirty="0"/>
              <a:t>DOI: https://</a:t>
            </a:r>
            <a:r>
              <a:rPr lang="en-US" sz="1400" dirty="0" err="1"/>
              <a:t>doi.org</a:t>
            </a:r>
            <a:r>
              <a:rPr lang="en-US" sz="1400" dirty="0"/>
              <a:t>/10.1016/j.compag.2020.105507</a:t>
            </a:r>
          </a:p>
        </p:txBody>
      </p:sp>
    </p:spTree>
    <p:extLst>
      <p:ext uri="{BB962C8B-B14F-4D97-AF65-F5344CB8AC3E}">
        <p14:creationId xmlns:p14="http://schemas.microsoft.com/office/powerpoint/2010/main" val="134179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5A1-2C43-E955-747E-CDB26CC3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B64E7-1AAB-3DD4-6494-6660A762E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Target: varieties of 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7D99-C80A-0B5A-5B9B-566D843B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Seker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Barbunya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Bombay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Cali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Dermosan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Horoz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Sira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302E-3E5E-1670-0F36-88D74B957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Numerical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184E5-F971-0C26-37ED-05B3880B50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" name="Graphic 6" descr="Wolf with solid fill">
            <a:extLst>
              <a:ext uri="{FF2B5EF4-FFF2-40B4-BE49-F238E27FC236}">
                <a16:creationId xmlns:a16="http://schemas.microsoft.com/office/drawing/2014/main" id="{141C26F4-AC0C-7836-B4CA-CD05FF4E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FCDA-EC53-C25F-B668-BC583BEF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24BD-00BA-8A2C-BE6B-CAC9C09E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517" y="296559"/>
            <a:ext cx="6281873" cy="60548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Features: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Area (A): The area of a bean zone and the number of pixels within its boundaries.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Perimeter (P): Bean circumference is defined as the length of its border.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Major axis length (L): The distance between the ends of the longest line that can be drawn from a bean.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Minor axis length (l): The longest line that can be drawn from the bean while standing perpendicular to the main axis.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Aspect ratio (K): Defines the relationship between L and l.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Eccentricity (</a:t>
            </a:r>
            <a:r>
              <a:rPr lang="en-US" sz="4000" dirty="0" err="1"/>
              <a:t>Ec</a:t>
            </a:r>
            <a:r>
              <a:rPr lang="en-US" sz="4000" dirty="0"/>
              <a:t>): Eccentricity of the ellipse having the same moments as the region.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Convex area (C): Number of pixels in the smallest convex polygon that can contain the area of a bean seed.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Equivalent diameter (Ed): The diameter of a circle having the same area as a bean seed area.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Extent (Ex): The ratio of the pixels in the bounding box to the bean area.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Solidity (S): Also known as convexity. The ratio of the pixels in the convex shell to those found in beans.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Roundness (R): Calculated with the following formula: (4piA)/(P^2)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Compactness (CO): Measures the roundness of an object: Ed/L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ShapeFactor1 (SF1)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ShapeFactor2 (SF2)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ShapeFactor3 (SF3)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000" dirty="0"/>
              <a:t>ShapeFactor4 (SF4)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85A28445-D659-BBD3-F589-336B3DC24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37E0D1AB-BE64-5342-CFA0-E74BE60F6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" r="-1640"/>
          <a:stretch/>
        </p:blipFill>
        <p:spPr>
          <a:xfrm>
            <a:off x="144097" y="960214"/>
            <a:ext cx="8466138" cy="491947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F909556-90BA-F4DA-4FC3-00F5E4ACF4E0}"/>
              </a:ext>
            </a:extLst>
          </p:cNvPr>
          <p:cNvSpPr txBox="1">
            <a:spLocks/>
          </p:cNvSpPr>
          <p:nvPr/>
        </p:nvSpPr>
        <p:spPr>
          <a:xfrm>
            <a:off x="9074151" y="2703288"/>
            <a:ext cx="2973752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Missingness: 0</a:t>
            </a:r>
          </a:p>
          <a:p>
            <a:r>
              <a:rPr lang="en-US" dirty="0"/>
              <a:t>Attribute Missingness: 0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1B0683A-04C7-0C95-B63A-53A137AA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67" y="1816505"/>
            <a:ext cx="3232036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Missingness</a:t>
            </a:r>
          </a:p>
        </p:txBody>
      </p:sp>
    </p:spTree>
    <p:extLst>
      <p:ext uri="{BB962C8B-B14F-4D97-AF65-F5344CB8AC3E}">
        <p14:creationId xmlns:p14="http://schemas.microsoft.com/office/powerpoint/2010/main" val="15185069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{A28EA914-9CF4-3F4A-A5BA-C176B2B9A0CE}tf16401369</Template>
  <TotalTime>50</TotalTime>
  <Words>385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DS5230 Final: Phase 1</vt:lpstr>
      <vt:lpstr>Dry Bean Dataset</vt:lpstr>
      <vt:lpstr>Target Class</vt:lpstr>
      <vt:lpstr>Attributes</vt:lpstr>
      <vt:lpstr>Missingness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Massone, Michael</dc:creator>
  <cp:lastModifiedBy>Michael Massone</cp:lastModifiedBy>
  <cp:revision>2</cp:revision>
  <dcterms:created xsi:type="dcterms:W3CDTF">2024-01-20T20:14:08Z</dcterms:created>
  <dcterms:modified xsi:type="dcterms:W3CDTF">2024-01-20T23:54:10Z</dcterms:modified>
</cp:coreProperties>
</file>