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66" r:id="rId5"/>
    <p:sldId id="261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78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seyin Akin" initials="HA" lastIdx="3" clrIdx="0">
    <p:extLst>
      <p:ext uri="{19B8F6BF-5375-455C-9EA6-DF929625EA0E}">
        <p15:presenceInfo xmlns:p15="http://schemas.microsoft.com/office/powerpoint/2012/main" userId="S-1-5-21-3972546308-3313795628-587703675-819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31E22E-4C37-49BB-A10B-038015CAC799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DAE06-9393-4A71-BA27-D4E5D950C4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4622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defTabSz="457200" rtl="1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l" defTabSz="457200" rtl="1">
                <a:buNone/>
              </a:pPr>
              <a:t>1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414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 defTabSz="457200" rtl="1">
              <a:buNone/>
            </a:pPr>
            <a:fld id="{5257B995-136A-4A15-87A5-26420C3C1021}" type="slidenum">
              <a:rPr lang="en-US" sz="1200" b="0" i="0">
                <a:latin typeface="Calibri"/>
                <a:ea typeface="+mn-ea"/>
                <a:cs typeface="+mn-cs"/>
              </a:rPr>
              <a:pPr algn="l" defTabSz="457200" rtl="1">
                <a:buNone/>
              </a:pPr>
              <a:t>13</a:t>
            </a:fld>
            <a:endParaRPr lang="en-US" sz="1200" b="0" i="0"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014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1FF-E0D1-4366-A796-965D5F281322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D2D4-4AD5-4D0B-9C64-B55842305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34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1FF-E0D1-4366-A796-965D5F281322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D2D4-4AD5-4D0B-9C64-B55842305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170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1FF-E0D1-4366-A796-965D5F281322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D2D4-4AD5-4D0B-9C64-B55842305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1026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90991" y="3650504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/>
            </a:lvl1pPr>
          </a:lstStyle>
          <a:p>
            <a:r>
              <a:rPr lang="tr-TR" dirty="0"/>
              <a:t>TEŞEKKÜRLER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1FF-E0D1-4366-A796-965D5F281322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D2D4-4AD5-4D0B-9C64-B55842305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71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1FF-E0D1-4366-A796-965D5F281322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D2D4-4AD5-4D0B-9C64-B55842305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8236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1FF-E0D1-4366-A796-965D5F281322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D2D4-4AD5-4D0B-9C64-B55842305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6349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1FF-E0D1-4366-A796-965D5F281322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D2D4-4AD5-4D0B-9C64-B55842305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441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1FF-E0D1-4366-A796-965D5F281322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D2D4-4AD5-4D0B-9C64-B55842305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2502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1FF-E0D1-4366-A796-965D5F281322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D2D4-4AD5-4D0B-9C64-B55842305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743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1FF-E0D1-4366-A796-965D5F281322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D2D4-4AD5-4D0B-9C64-B55842305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382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0B1FF-E0D1-4366-A796-965D5F281322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BD2D4-4AD5-4D0B-9C64-B55842305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09909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0B1FF-E0D1-4366-A796-965D5F281322}" type="datetimeFigureOut">
              <a:rPr lang="tr-TR" smtClean="0"/>
              <a:t>5.12.2020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D2D4-4AD5-4D0B-9C64-B55842305B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8952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aşlık 4"/>
          <p:cNvSpPr txBox="1">
            <a:spLocks/>
          </p:cNvSpPr>
          <p:nvPr/>
        </p:nvSpPr>
        <p:spPr>
          <a:xfrm>
            <a:off x="787218" y="3699241"/>
            <a:ext cx="6218700" cy="1343406"/>
          </a:xfrm>
          <a:prstGeom prst="rect">
            <a:avLst/>
          </a:prstGeom>
          <a:effectLst>
            <a:glow rad="127000">
              <a:srgbClr val="5A6771"/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tr-TR" sz="1400" dirty="0">
              <a:solidFill>
                <a:srgbClr val="5A6771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390650" y="4171950"/>
            <a:ext cx="515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H300 Modem Kurulumu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52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0"/>
    </mc:Choice>
    <mc:Fallback xmlns="">
      <p:transition spd="slow" advTm="22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kdörtgen 1"/>
          <p:cNvSpPr txBox="1">
            <a:spLocks/>
          </p:cNvSpPr>
          <p:nvPr/>
        </p:nvSpPr>
        <p:spPr>
          <a:xfrm>
            <a:off x="480886" y="4569189"/>
            <a:ext cx="9448725" cy="1110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rgbClr val="4C9D2A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FC97B38-3C9A-4FCE-AA57-D9D3B8376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2" y="51916"/>
            <a:ext cx="11793596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39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kdörtgen 1"/>
          <p:cNvSpPr txBox="1">
            <a:spLocks/>
          </p:cNvSpPr>
          <p:nvPr/>
        </p:nvSpPr>
        <p:spPr>
          <a:xfrm>
            <a:off x="480886" y="4569189"/>
            <a:ext cx="9448725" cy="1110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rgbClr val="4C9D2A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DA6DD5A-8AD5-4FCD-A9D0-57BCA76D8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388" y="0"/>
            <a:ext cx="524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378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kdörtgen 1"/>
          <p:cNvSpPr txBox="1">
            <a:spLocks/>
          </p:cNvSpPr>
          <p:nvPr/>
        </p:nvSpPr>
        <p:spPr>
          <a:xfrm>
            <a:off x="480886" y="4569189"/>
            <a:ext cx="9448725" cy="1110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rgbClr val="4C9D2A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35E935D-0D09-4129-BD8A-C146594F1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44" y="0"/>
            <a:ext cx="10118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4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aşlık 4"/>
          <p:cNvSpPr txBox="1">
            <a:spLocks/>
          </p:cNvSpPr>
          <p:nvPr/>
        </p:nvSpPr>
        <p:spPr>
          <a:xfrm>
            <a:off x="787218" y="3699241"/>
            <a:ext cx="6218700" cy="1343406"/>
          </a:xfrm>
          <a:prstGeom prst="rect">
            <a:avLst/>
          </a:prstGeom>
          <a:effectLst>
            <a:glow rad="127000">
              <a:srgbClr val="5A6771"/>
            </a:glow>
          </a:effectLst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tr-TR" sz="1400" dirty="0">
              <a:solidFill>
                <a:srgbClr val="5A6771"/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390650" y="4171950"/>
            <a:ext cx="515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Teşekkürler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4492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0"/>
    </mc:Choice>
    <mc:Fallback xmlns="">
      <p:transition spd="slow" advTm="225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kdörtgen 1"/>
          <p:cNvSpPr txBox="1">
            <a:spLocks/>
          </p:cNvSpPr>
          <p:nvPr/>
        </p:nvSpPr>
        <p:spPr>
          <a:xfrm>
            <a:off x="480886" y="4569189"/>
            <a:ext cx="9448725" cy="1110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rgbClr val="4C9D2A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C0C4EC6-68AD-43A9-B756-037E5152F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96" y="314283"/>
            <a:ext cx="10438410" cy="536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38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kdörtgen 1"/>
          <p:cNvSpPr txBox="1">
            <a:spLocks/>
          </p:cNvSpPr>
          <p:nvPr/>
        </p:nvSpPr>
        <p:spPr>
          <a:xfrm>
            <a:off x="480886" y="4569189"/>
            <a:ext cx="9448725" cy="1110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rgbClr val="4C9D2A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tr-TR" sz="2000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AFCB2C8-9582-429E-B9B6-63EFBB9BC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86" y="392469"/>
            <a:ext cx="11364911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25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kdörtgen 1"/>
          <p:cNvSpPr txBox="1">
            <a:spLocks/>
          </p:cNvSpPr>
          <p:nvPr/>
        </p:nvSpPr>
        <p:spPr>
          <a:xfrm>
            <a:off x="480886" y="4569189"/>
            <a:ext cx="9448725" cy="1110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rgbClr val="4C9D2A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A14E0679-AF4D-4E36-A0BC-F918BB601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44" y="0"/>
            <a:ext cx="8974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241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kdörtgen 1"/>
          <p:cNvSpPr txBox="1">
            <a:spLocks/>
          </p:cNvSpPr>
          <p:nvPr/>
        </p:nvSpPr>
        <p:spPr>
          <a:xfrm>
            <a:off x="480886" y="4569189"/>
            <a:ext cx="9448725" cy="1110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rgbClr val="4C9D2A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BA66B1A7-B7F6-42CD-8EC3-644EF58ED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650" y="0"/>
            <a:ext cx="8994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88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kdörtgen 1"/>
          <p:cNvSpPr txBox="1">
            <a:spLocks/>
          </p:cNvSpPr>
          <p:nvPr/>
        </p:nvSpPr>
        <p:spPr>
          <a:xfrm>
            <a:off x="480886" y="4569189"/>
            <a:ext cx="9448725" cy="1110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rgbClr val="4C9D2A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7AC0A0F5-249B-4F79-9616-33394BB27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13" y="0"/>
            <a:ext cx="9441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1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kdörtgen 1"/>
          <p:cNvSpPr txBox="1">
            <a:spLocks/>
          </p:cNvSpPr>
          <p:nvPr/>
        </p:nvSpPr>
        <p:spPr>
          <a:xfrm>
            <a:off x="480886" y="4569189"/>
            <a:ext cx="9448725" cy="1110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rgbClr val="4C9D2A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E282388-70A8-46E9-8CBE-2B4E6C3D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59" y="0"/>
            <a:ext cx="9239003" cy="679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78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kdörtgen 1"/>
          <p:cNvSpPr txBox="1">
            <a:spLocks/>
          </p:cNvSpPr>
          <p:nvPr/>
        </p:nvSpPr>
        <p:spPr>
          <a:xfrm>
            <a:off x="480886" y="4569189"/>
            <a:ext cx="9448725" cy="1110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rgbClr val="4C9D2A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17A9A2C-59AC-4116-9F59-A4E1AAC0B8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031" y="0"/>
            <a:ext cx="9310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02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Dikdörtgen 1"/>
          <p:cNvSpPr txBox="1">
            <a:spLocks/>
          </p:cNvSpPr>
          <p:nvPr/>
        </p:nvSpPr>
        <p:spPr>
          <a:xfrm>
            <a:off x="480886" y="4569189"/>
            <a:ext cx="9448725" cy="11103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200" baseline="0">
                <a:solidFill>
                  <a:srgbClr val="4C9D2A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0"/>
              </a:spcBef>
            </a:pPr>
            <a:endParaRPr lang="tr-TR" sz="2000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56540F6-F496-48A2-91A0-1ED2EA302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051" y="0"/>
            <a:ext cx="8731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15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F20FBBC0C978EC41B96914F90864CDB8" ma:contentTypeVersion="12" ma:contentTypeDescription="Yeni belge oluşturun." ma:contentTypeScope="" ma:versionID="427b01bfe66e6b361b163e94716d3d66">
  <xsd:schema xmlns:xsd="http://www.w3.org/2001/XMLSchema" xmlns:xs="http://www.w3.org/2001/XMLSchema" xmlns:p="http://schemas.microsoft.com/office/2006/metadata/properties" xmlns:ns2="a18c828e-4daa-4476-9a64-9d004622b44d" xmlns:ns3="26f54d04-f396-400c-9558-48660113880c" targetNamespace="http://schemas.microsoft.com/office/2006/metadata/properties" ma:root="true" ma:fieldsID="78c3d8a598533a86a6d624a76e43f268" ns2:_="" ns3:_="">
    <xsd:import namespace="a18c828e-4daa-4476-9a64-9d004622b44d"/>
    <xsd:import namespace="26f54d04-f396-400c-9558-4866011388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8c828e-4daa-4476-9a64-9d004622b4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f54d04-f396-400c-9558-48660113880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ylaşılanla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Ayrıntıları ile Paylaşıld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688BD-E803-43FD-A49E-5B7C36D2D570}"/>
</file>

<file path=customXml/itemProps2.xml><?xml version="1.0" encoding="utf-8"?>
<ds:datastoreItem xmlns:ds="http://schemas.openxmlformats.org/officeDocument/2006/customXml" ds:itemID="{29ACEFE1-5E4F-48C6-8E06-7B1A61E5A1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BB08A9-8F14-41E7-9D48-956D8378951F}">
  <ds:schemaRefs>
    <ds:schemaRef ds:uri="http://purl.org/dc/terms/"/>
    <ds:schemaRef ds:uri="http://purl.org/dc/dcmitype/"/>
    <ds:schemaRef ds:uri="http://www.w3.org/XML/1998/namespace"/>
    <ds:schemaRef ds:uri="http://purl.org/dc/elements/1.1/"/>
    <ds:schemaRef ds:uri="26f54d04-f396-400c-9558-48660113880c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a18c828e-4daa-4476-9a64-9d004622b44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7873</TotalTime>
  <Words>6</Words>
  <Application>Microsoft Office PowerPoint</Application>
  <PresentationFormat>Geniş ekran</PresentationFormat>
  <Paragraphs>4</Paragraphs>
  <Slides>13</Slides>
  <Notes>2</Notes>
  <HiddenSlides>11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 3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Ali Kurt</dc:creator>
  <cp:lastModifiedBy>İsmail Ataş [Teknofix]</cp:lastModifiedBy>
  <cp:revision>19</cp:revision>
  <dcterms:created xsi:type="dcterms:W3CDTF">2017-12-29T10:46:56Z</dcterms:created>
  <dcterms:modified xsi:type="dcterms:W3CDTF">2020-12-05T13:15:57Z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0x010100F20FBBC0C978EC41B96914F90864CDB8</vt:lpwstr>
  </property>
</Properties>
</file>