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4B2C82-342C-964C-A20C-AA4BBBA9D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7F0241A-4826-A544-8AF6-B5F56AD35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66F908F-E279-9749-902F-FE976205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E8C5-F636-1F4D-9B5C-6ACA779482A8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8ACB319-6F78-DF4D-8F8E-191CCF57A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5EAAEC5-F9B5-784F-B17B-E8CBEB6B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4A32-838F-1B4D-96F3-15EE7A4E45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680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0405F2-22DA-4049-855A-915B0891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ADFBCC8-0EDC-EF4B-9BE7-F1B05F304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5659BF4-21BF-D54D-9E93-75BB2B96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E8C5-F636-1F4D-9B5C-6ACA779482A8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0CC330A-21E8-9743-B2EE-FAAFE46D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C09F31D-0D71-E94E-951A-6A31F16A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4A32-838F-1B4D-96F3-15EE7A4E45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989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3C987CF-8806-C342-959F-0C295EE3A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B500E9A-EDFD-2C41-8102-C51191D04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369D02A-85ED-574F-ADB2-47431CE0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E8C5-F636-1F4D-9B5C-6ACA779482A8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4B24C22-7819-4043-9AB7-258579DB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95B4666-5F68-0A47-8D7B-448F2B44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4A32-838F-1B4D-96F3-15EE7A4E45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074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F6B0ED-F771-F143-9F25-D2336A9E2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5ACF9A-8EC4-2042-A943-D57418514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BFA9508-B55C-CD41-94BB-FB3A8E2E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E8C5-F636-1F4D-9B5C-6ACA779482A8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7E7276B-F326-7945-93A9-96716CA7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24E4E39-9498-2842-B6BD-79B0A82D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4A32-838F-1B4D-96F3-15EE7A4E45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544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AD263C-05AA-C443-8578-F82FD895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D942CB2-9660-FC42-8F43-B0D02DA00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AEE8F49-5CB3-6546-B4D0-A91BF686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E8C5-F636-1F4D-9B5C-6ACA779482A8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C1802AC-F276-A746-836A-A1DCE227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4ACE01A-6922-EA44-A70E-1026666F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4A32-838F-1B4D-96F3-15EE7A4E45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185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2CA396-0AA1-EC44-9AAB-66228591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BE0F9D-6E8D-3D4C-8628-F7A570954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390A18B-6F5D-9F46-B142-96E9FFC22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08BE743-74B4-8248-A388-160D9402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E8C5-F636-1F4D-9B5C-6ACA779482A8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C17FB4A-50CE-ED4E-B251-6D2FA25B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CA6DDDF-B939-D243-AC58-24417FA0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4A32-838F-1B4D-96F3-15EE7A4E45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973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B84858-D758-7A44-83DC-8618721F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21B13A4-F80E-AC47-BFB8-6285FF339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3E6B0F4-02F4-0A40-B583-EF7D7DA8A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16D2998-F4DA-C143-B9B0-D54D83BF3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D51EED5-679A-1940-8A40-AEDD4C11C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561748C-B31C-DC48-A417-71D81235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E8C5-F636-1F4D-9B5C-6ACA779482A8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0FEB7EA-EF86-AD43-9F1B-3D18F306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F8BDD9D-5BC0-DF45-9405-3B300411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4A32-838F-1B4D-96F3-15EE7A4E45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D75E22-44F7-3841-A4AD-6ED9D764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35ECC0C-0110-E545-B9B4-17AB520E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E8C5-F636-1F4D-9B5C-6ACA779482A8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1134800-F920-0A4C-97CB-DD6FB8EE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1B64B38-9942-474E-B550-E76320B5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4A32-838F-1B4D-96F3-15EE7A4E45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67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01B8C1D-7B81-1148-A5C3-BE1CC24B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E8C5-F636-1F4D-9B5C-6ACA779482A8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CA7E7A6-3407-C042-ADCF-2738A631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ACC34EB-B3E8-D840-B169-22CE8806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4A32-838F-1B4D-96F3-15EE7A4E45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488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C0A1C1-A6B0-8143-B6C0-6A6158045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CDDB43-C335-4445-BCC5-4C8A1CD20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384BA3D-EF50-464A-8BAC-5ACB47397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888C07C-483C-0E47-8780-028F191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E8C5-F636-1F4D-9B5C-6ACA779482A8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C3A985B-F3E1-A84B-BBE5-32A1DB8B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3CE17D-3FA8-B942-B9DE-E2C7DE25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4A32-838F-1B4D-96F3-15EE7A4E45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197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66D3FA-B21F-0C46-9342-736916DB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05019F6-27DC-1F42-A56E-EED319EB1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8475A3-E6B3-BE48-B61A-4A99239E9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5E7ADAF-5938-1640-8B4B-4E2EABDB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E8C5-F636-1F4D-9B5C-6ACA779482A8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DF81BEB-6110-034E-B2FB-9F3F747E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89C6B72-F16A-3F43-A731-F5CCB7DC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4A32-838F-1B4D-96F3-15EE7A4E45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948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005F4B-EE69-874F-AB6D-15AD90AB8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7E7DBEE-CB61-7F4F-A1F2-5DD038C7B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8D88E56-3820-7941-B9E5-427C14835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8E8C5-F636-1F4D-9B5C-6ACA779482A8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D4B0C6-A2A0-E348-9433-36D93EB82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F7E59B8-6E58-EE4B-9B30-CC72F77F2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B4A32-838F-1B4D-96F3-15EE7A4E45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889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7">
            <a:extLst>
              <a:ext uri="{FF2B5EF4-FFF2-40B4-BE49-F238E27FC236}">
                <a16:creationId xmlns:a16="http://schemas.microsoft.com/office/drawing/2014/main" id="{44A01850-3E8B-3A4E-A943-B57A4010A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351" y="664320"/>
            <a:ext cx="9723298" cy="5529359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196E61A7-1138-9346-B1DE-CBD671132647}"/>
              </a:ext>
            </a:extLst>
          </p:cNvPr>
          <p:cNvSpPr txBox="1"/>
          <p:nvPr/>
        </p:nvSpPr>
        <p:spPr>
          <a:xfrm>
            <a:off x="5594865" y="5354595"/>
            <a:ext cx="659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/>
              <a:t>192.168.1.1 yazarak girip bilgileri giriyoruz </a:t>
            </a:r>
          </a:p>
        </p:txBody>
      </p:sp>
    </p:spTree>
    <p:extLst>
      <p:ext uri="{BB962C8B-B14F-4D97-AF65-F5344CB8AC3E}">
        <p14:creationId xmlns:p14="http://schemas.microsoft.com/office/powerpoint/2010/main" val="420465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>
            <a:extLst>
              <a:ext uri="{FF2B5EF4-FFF2-40B4-BE49-F238E27FC236}">
                <a16:creationId xmlns:a16="http://schemas.microsoft.com/office/drawing/2014/main" id="{CAD85465-9FBF-CD4C-A7C5-3385D5C3E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07" y="696147"/>
            <a:ext cx="8981536" cy="5179355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FF44958C-986C-C64B-B909-5AE2A097670B}"/>
              </a:ext>
            </a:extLst>
          </p:cNvPr>
          <p:cNvSpPr txBox="1"/>
          <p:nvPr/>
        </p:nvSpPr>
        <p:spPr>
          <a:xfrm>
            <a:off x="8149624" y="2134162"/>
            <a:ext cx="3437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/>
              <a:t>Kurulumu yapabilmek için internet yazısına tıklıyoruz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8558FD90-F05D-F64B-A072-4875ED8627FE}"/>
              </a:ext>
            </a:extLst>
          </p:cNvPr>
          <p:cNvSpPr txBox="1"/>
          <p:nvPr/>
        </p:nvSpPr>
        <p:spPr>
          <a:xfrm>
            <a:off x="8149624" y="2824160"/>
            <a:ext cx="3437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/>
              <a:t>Çıkan kısımlardan WAN kısmına </a:t>
            </a:r>
            <a:r>
              <a:rPr lang="tr-TR" dirty="0" err="1"/>
              <a:t>tıklıyarak</a:t>
            </a:r>
            <a:r>
              <a:rPr lang="tr-TR" dirty="0"/>
              <a:t> ok ile gösterilen kısma basıyoruz.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D7F8568-D058-DB48-AD5F-C012814C1B74}"/>
              </a:ext>
            </a:extLst>
          </p:cNvPr>
          <p:cNvSpPr txBox="1"/>
          <p:nvPr/>
        </p:nvSpPr>
        <p:spPr>
          <a:xfrm>
            <a:off x="8149625" y="3841999"/>
            <a:ext cx="3437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/>
              <a:t>İnternet sağlayıcınızdan aldığınız bilgileri eksiksiz dolduruyoruz </a:t>
            </a:r>
          </a:p>
        </p:txBody>
      </p:sp>
    </p:spTree>
    <p:extLst>
      <p:ext uri="{BB962C8B-B14F-4D97-AF65-F5344CB8AC3E}">
        <p14:creationId xmlns:p14="http://schemas.microsoft.com/office/powerpoint/2010/main" val="393465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>
            <a:extLst>
              <a:ext uri="{FF2B5EF4-FFF2-40B4-BE49-F238E27FC236}">
                <a16:creationId xmlns:a16="http://schemas.microsoft.com/office/drawing/2014/main" id="{72574F40-AFF3-BF4C-AD3A-05847F391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338" y="494132"/>
            <a:ext cx="9095659" cy="5869735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89B87450-7BFF-014C-89D4-6682ADA79632}"/>
              </a:ext>
            </a:extLst>
          </p:cNvPr>
          <p:cNvSpPr txBox="1"/>
          <p:nvPr/>
        </p:nvSpPr>
        <p:spPr>
          <a:xfrm>
            <a:off x="1951338" y="5092356"/>
            <a:ext cx="2785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/>
              <a:t>Bitir diyerek internet kurulumunu tamamlıyoruz </a:t>
            </a:r>
          </a:p>
        </p:txBody>
      </p:sp>
    </p:spTree>
    <p:extLst>
      <p:ext uri="{BB962C8B-B14F-4D97-AF65-F5344CB8AC3E}">
        <p14:creationId xmlns:p14="http://schemas.microsoft.com/office/powerpoint/2010/main" val="277083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>
            <a:extLst>
              <a:ext uri="{FF2B5EF4-FFF2-40B4-BE49-F238E27FC236}">
                <a16:creationId xmlns:a16="http://schemas.microsoft.com/office/drawing/2014/main" id="{190BCE1D-1FBC-B248-9E88-AB29228C4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0728"/>
            <a:ext cx="8834511" cy="5877921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DD210F24-166E-AE48-BE1B-12EAF0CCC39D}"/>
              </a:ext>
            </a:extLst>
          </p:cNvPr>
          <p:cNvSpPr txBox="1"/>
          <p:nvPr/>
        </p:nvSpPr>
        <p:spPr>
          <a:xfrm>
            <a:off x="8682140" y="3429000"/>
            <a:ext cx="3911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/>
              <a:t>Ana ekrandan </a:t>
            </a:r>
            <a:r>
              <a:rPr lang="tr-TR" b="1" dirty="0" err="1"/>
              <a:t>wlan</a:t>
            </a:r>
            <a:r>
              <a:rPr lang="tr-TR" b="1" dirty="0"/>
              <a:t> </a:t>
            </a:r>
            <a:r>
              <a:rPr lang="tr-TR" b="1" dirty="0" err="1"/>
              <a:t>devices</a:t>
            </a:r>
            <a:r>
              <a:rPr lang="tr-TR" b="1" dirty="0"/>
              <a:t> kısmına tıklayıp sağ kısımdan </a:t>
            </a:r>
            <a:r>
              <a:rPr lang="tr-TR" b="1" dirty="0" err="1"/>
              <a:t>wlan</a:t>
            </a:r>
            <a:r>
              <a:rPr lang="tr-TR" b="1" dirty="0"/>
              <a:t> </a:t>
            </a:r>
            <a:r>
              <a:rPr lang="tr-TR" b="1" dirty="0" err="1"/>
              <a:t>setting</a:t>
            </a:r>
            <a:r>
              <a:rPr lang="tr-TR" b="1" dirty="0"/>
              <a:t> kısmına tıklıyoruz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41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>
            <a:extLst>
              <a:ext uri="{FF2B5EF4-FFF2-40B4-BE49-F238E27FC236}">
                <a16:creationId xmlns:a16="http://schemas.microsoft.com/office/drawing/2014/main" id="{36722D07-3F2B-554E-8982-E09626C31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9" y="696043"/>
            <a:ext cx="9070192" cy="5550984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5F7EA7CD-DE52-C046-9D9B-0FE5F86BB907}"/>
              </a:ext>
            </a:extLst>
          </p:cNvPr>
          <p:cNvSpPr txBox="1"/>
          <p:nvPr/>
        </p:nvSpPr>
        <p:spPr>
          <a:xfrm>
            <a:off x="8301680" y="519532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/>
              <a:t>Ok ile gösterilen bölümü seçiyoruz </a:t>
            </a:r>
          </a:p>
        </p:txBody>
      </p:sp>
    </p:spTree>
    <p:extLst>
      <p:ext uri="{BB962C8B-B14F-4D97-AF65-F5344CB8AC3E}">
        <p14:creationId xmlns:p14="http://schemas.microsoft.com/office/powerpoint/2010/main" val="81727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>
            <a:extLst>
              <a:ext uri="{FF2B5EF4-FFF2-40B4-BE49-F238E27FC236}">
                <a16:creationId xmlns:a16="http://schemas.microsoft.com/office/drawing/2014/main" id="{77C27E83-222F-804C-97CB-CB3D96028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5289" cy="685800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6E362F38-EA76-7F4C-B897-9D8C8A2913D8}"/>
              </a:ext>
            </a:extLst>
          </p:cNvPr>
          <p:cNvSpPr txBox="1"/>
          <p:nvPr/>
        </p:nvSpPr>
        <p:spPr>
          <a:xfrm>
            <a:off x="7925840" y="4926109"/>
            <a:ext cx="3263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/>
              <a:t> kablosuz ağ adı ve şifremizi girip kayıt edebiliriz </a:t>
            </a:r>
          </a:p>
          <a:p>
            <a:pPr algn="l"/>
            <a:r>
              <a:rPr lang="tr-TR" dirty="0"/>
              <a:t> 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952722C-74A5-6544-9BFC-D26D1903B1CF}"/>
              </a:ext>
            </a:extLst>
          </p:cNvPr>
          <p:cNvSpPr txBox="1"/>
          <p:nvPr/>
        </p:nvSpPr>
        <p:spPr>
          <a:xfrm>
            <a:off x="9968586" y="59843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/>
              <a:t>Teşekkürler </a:t>
            </a:r>
          </a:p>
        </p:txBody>
      </p:sp>
    </p:spTree>
    <p:extLst>
      <p:ext uri="{BB962C8B-B14F-4D97-AF65-F5344CB8AC3E}">
        <p14:creationId xmlns:p14="http://schemas.microsoft.com/office/powerpoint/2010/main" val="1135266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Geniş ekran</PresentationFormat>
  <Paragraphs>10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Microsoft Office User</dc:creator>
  <cp:lastModifiedBy>Abdulkadir Demir</cp:lastModifiedBy>
  <cp:revision>1</cp:revision>
  <dcterms:created xsi:type="dcterms:W3CDTF">2021-03-18T22:10:28Z</dcterms:created>
  <dcterms:modified xsi:type="dcterms:W3CDTF">2021-03-19T11:05:05Z</dcterms:modified>
</cp:coreProperties>
</file>