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Earth of gamers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dk1"/>
                </a:solidFill>
              </a:rPr>
              <a:t>Serwis statystyczny graczy na świecie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Przewidywany docelowy rozmiar bazy, obciążenie i wymagania programowo-sprzętowe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Jako że większość danych jest uaktualniana z serwerów zewnętrznych, to sama baza zajmowałaby tyle miejsca co zbiór starszych gier oraz liczby graczy na ich temat.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Może to się wydawać mało jednak dla każdego Państwa musiałaby istnieć spis wszystkich gier nie udostępnianych z zewnątrz, a więc baza powiększała by się z dnia na dzień. Zwłaszcza w przypadku dodawania kolejnych platform oraz usprawnień obserwacji.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Harmonogram dalszych działań oraz podstawowy kosztorys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przyszłości serwis będzie posiadał aplikację mobilną oraz baza będzie nieustannie poszerzana o coraz to precyzyjniejsze obszary wyszukiwań oraz nowe gry.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Licencja MySQL – 2000 $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Programista webowy – 1500$/msc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Obsługa bazy – około 5 pracowników kontrolujących poprawność danych każdy 1500$/msc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600"/>
              <a:t>Cel bazy danych</a:t>
            </a:r>
            <a:endParaRPr b="1"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Celem bazy jest gromadzenie informacji o ilości graczy na świecie, zweryfikowanych osób w każdym kraju. 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Łatwy dostęp do takich danych mógłby zaspokoić czyjąś ciekawość np. ile osób gra w ten sam tytuł co ta osoba.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Analiza potrzeby praktycznej z uzasadnieniem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Jest bardzo wielu graczy na świecie, ponad 2 miliardy czyli ponad 25% populacji Ziemi, jest to niemała liczba która zdecydowanie robi wrażenie. Możliwe że każda z tych osób pomyślała kiedyś „ciekawe ile osób jeszcze gra w tę grę?”. Serwis powstałby w celu odpowiedzi na to pytanie.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Znajomość precyzyjnej liczby potencjalnie zainteresowanych osób w każdym kraju, dotyczącej każdej gry, przede wszystkim tych najszybciej rozpowszechnianych mogłaby niezwykle ułatwić dotarcie do specyficznej grupy społeczeństwa twórcom gier oraz organizatorom eventów.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Zakres bazy danych i źródła danych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 docelowo posiadałaby aktualne liczby zweryfikowanych graczy na całym świecie ograniczając przy tym przepływ danych osobowych.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Umowa partnerska z każdym producentem pozwoliłaby na posiadanie wiarygodnych informacji, nie narażając prywatnych danych graczy.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Grupy docelowe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Serwis będzie 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przeznaczony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dla wszystkich osób zainteresowanych tymi danymi.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Bardziej sprecyzowanymi odbioracami mogą być początkowe rozwijające się firmy gier oraz różni organizatorzy szukający dużego rozgłosu.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Analiza konkurencji – istniejące bazy/systemy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Jest wiele stron internetowych dotyczących ilości graczy na świecie, jednak w większości są to bardzo ogólne dane np. dotyczące tylko kontynentów.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Dokładniejsze informacje udostępnia np. Steam. Są tam liczby ilustrujące zainteresowania graczy, jednak jest to tylko w obrębie własnych usług. Nie znajdziemy tam informacji o grach z innych serwisów.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Struktura bazy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476" y="1286025"/>
            <a:ext cx="4274600" cy="3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Wybrana technologia z uzasadnieniem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jest bardzo dobrym wyborem do obsługi serwisu internetowego. Popularna i wydajna technologia będzie wystarczająca do zapewnienia dobrej pracy bazy o takich rozmiarach.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Sposób udostępniania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Udostępnianie danych odbywałoby się za pomocą strony internetowej (i w przyszłości aplikacji mobilnej) umożliwiającej przeglądanie wybranych informacji.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Dostępna jest również możliwość powiadomień wysyłanych na adres e-mail, w których zawarte byłyby różne podsumowania z danych gatunków w pewnych okresach.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