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1103"/>
    <a:srgbClr val="C4380A"/>
    <a:srgbClr val="AD2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32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3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6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0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6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3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0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6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06386F-FE85-43B5-B4FC-17F0975954F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3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4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06386F-FE85-43B5-B4FC-17F0975954F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1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k.ksa2021@gmail.c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72890"/>
          </a:xfrm>
        </p:spPr>
        <p:txBody>
          <a:bodyPr>
            <a:normAutofit/>
          </a:bodyPr>
          <a:lstStyle/>
          <a:p>
            <a:r>
              <a:rPr lang="en-US" sz="2500" b="1" dirty="0"/>
              <a:t>Predicting the density of human crowds in the Grand Mosque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546242"/>
            <a:ext cx="10058400" cy="1052378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7200" b="1" dirty="0" err="1" smtClean="0">
                <a:solidFill>
                  <a:schemeClr val="tx1"/>
                </a:solidFill>
              </a:rPr>
              <a:t>Majed</a:t>
            </a:r>
            <a:r>
              <a:rPr lang="en-US" sz="7200" b="1" dirty="0" smtClean="0">
                <a:solidFill>
                  <a:schemeClr val="tx1"/>
                </a:solidFill>
              </a:rPr>
              <a:t> </a:t>
            </a:r>
            <a:r>
              <a:rPr lang="en-US" sz="7200" b="1" dirty="0" err="1" smtClean="0">
                <a:solidFill>
                  <a:schemeClr val="tx1"/>
                </a:solidFill>
              </a:rPr>
              <a:t>mobara</a:t>
            </a:r>
            <a:r>
              <a:rPr lang="en-US" sz="7200" b="1" dirty="0" err="1" smtClean="0">
                <a:solidFill>
                  <a:schemeClr val="tx1"/>
                </a:solidFill>
              </a:rPr>
              <a:t>k</a:t>
            </a:r>
            <a:r>
              <a:rPr lang="en-US" sz="7200" b="1" dirty="0" smtClean="0">
                <a:solidFill>
                  <a:schemeClr val="tx1"/>
                </a:solidFill>
              </a:rPr>
              <a:t> </a:t>
            </a:r>
            <a:r>
              <a:rPr lang="en-US" sz="7200" b="1" dirty="0" err="1" smtClean="0">
                <a:solidFill>
                  <a:schemeClr val="tx1"/>
                </a:solidFill>
              </a:rPr>
              <a:t>alqahtani</a:t>
            </a:r>
            <a:endParaRPr lang="en-US" sz="7200" b="1" dirty="0" smtClean="0">
              <a:solidFill>
                <a:schemeClr val="tx1"/>
              </a:solidFill>
            </a:endParaRPr>
          </a:p>
          <a:p>
            <a:r>
              <a:rPr lang="en-US" sz="7200" b="1" dirty="0" smtClean="0">
                <a:solidFill>
                  <a:schemeClr val="tx1"/>
                </a:solidFill>
                <a:hlinkClick r:id="rId2"/>
              </a:rPr>
              <a:t>mmk.ksa2021@gmail.co</a:t>
            </a:r>
            <a:endParaRPr lang="en-US" sz="7200" b="1" dirty="0" smtClean="0">
              <a:solidFill>
                <a:schemeClr val="tx1"/>
              </a:solidFill>
            </a:endParaRPr>
          </a:p>
          <a:p>
            <a:r>
              <a:rPr lang="en-US" sz="7200" b="1" dirty="0">
                <a:solidFill>
                  <a:schemeClr val="tx1"/>
                </a:solidFill>
              </a:rPr>
              <a:t>majed12@pshajj.moi.gov.sa</a:t>
            </a:r>
            <a:r>
              <a:rPr lang="ar-SA" sz="7200" b="1" dirty="0" smtClean="0">
                <a:solidFill>
                  <a:schemeClr val="tx1"/>
                </a:solidFill>
              </a:rPr>
              <a:t>.</a:t>
            </a:r>
            <a:endParaRPr lang="en-US" sz="7200" b="1" dirty="0" smtClean="0">
              <a:solidFill>
                <a:schemeClr val="tx1"/>
              </a:solidFill>
            </a:endParaRPr>
          </a:p>
          <a:p>
            <a:pPr algn="l"/>
            <a:r>
              <a:rPr lang="en-US" sz="7200" b="1" dirty="0" smtClean="0">
                <a:solidFill>
                  <a:schemeClr val="tx1"/>
                </a:solidFill>
              </a:rPr>
              <a:t>0555397778</a:t>
            </a:r>
            <a:endParaRPr lang="en-US" sz="7200" b="1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Design </a:t>
            </a:r>
            <a:r>
              <a:rPr lang="en-US" b="1" dirty="0" smtClean="0"/>
              <a:t>Introduction</a:t>
            </a:r>
            <a:endParaRPr lang="en-US" b="1" dirty="0"/>
          </a:p>
          <a:p>
            <a:r>
              <a:rPr lang="en-US" b="1" dirty="0" smtClean="0"/>
              <a:t>Data</a:t>
            </a:r>
            <a:endParaRPr lang="ar-SA" b="1" dirty="0" smtClean="0"/>
          </a:p>
          <a:p>
            <a:r>
              <a:rPr lang="en-US" b="1" dirty="0" smtClean="0"/>
              <a:t>MVP</a:t>
            </a:r>
            <a:endParaRPr lang="en-US" b="1" dirty="0"/>
          </a:p>
          <a:p>
            <a:r>
              <a:rPr lang="en-US" b="1" dirty="0" smtClean="0"/>
              <a:t>Visualizations</a:t>
            </a:r>
            <a:r>
              <a:rPr lang="en-US" b="1" dirty="0"/>
              <a:t> </a:t>
            </a:r>
            <a:endParaRPr lang="en-US" b="1" dirty="0" smtClean="0"/>
          </a:p>
          <a:p>
            <a:r>
              <a:rPr lang="en-US" b="1" dirty="0" smtClean="0"/>
              <a:t>Algorithms</a:t>
            </a:r>
            <a:endParaRPr lang="en-US" b="1" dirty="0"/>
          </a:p>
          <a:p>
            <a:r>
              <a:rPr lang="en-US" b="1" dirty="0" smtClean="0"/>
              <a:t>Tools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9" y="2336873"/>
            <a:ext cx="9933964" cy="3599316"/>
          </a:xfrm>
        </p:spPr>
        <p:txBody>
          <a:bodyPr/>
          <a:lstStyle/>
          <a:p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219" y="2163691"/>
            <a:ext cx="9807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dirty="0"/>
              <a:t>Contribute to the development of the promotion process in the Grand Mosque by presenting a technical proposal that enables workers to speed up decision-making and build a knowledge model that is useful in improving crowd movement programs.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219" y="2163691"/>
            <a:ext cx="9807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dirty="0"/>
              <a:t>Visitor numbers were obtained from the Ministry of Hajj and </a:t>
            </a:r>
            <a:r>
              <a:rPr lang="en-US" dirty="0" err="1" smtClean="0"/>
              <a:t>Umrah</a:t>
            </a:r>
            <a:endParaRPr lang="ar-SA" dirty="0" smtClean="0"/>
          </a:p>
          <a:p>
            <a:pPr rtl="1"/>
            <a:endParaRPr lang="en-US" dirty="0"/>
          </a:p>
          <a:p>
            <a:pPr rtl="1"/>
            <a:r>
              <a:rPr lang="en-US" dirty="0"/>
              <a:t> based on the equation for the proportion of human crowds = 4 people per square </a:t>
            </a:r>
            <a:r>
              <a:rPr lang="en-US" dirty="0" smtClean="0"/>
              <a:t>meter</a:t>
            </a:r>
          </a:p>
          <a:p>
            <a:pPr rtl="1"/>
            <a:endParaRPr lang="en-US" dirty="0"/>
          </a:p>
          <a:p>
            <a:pPr rtl="1"/>
            <a:r>
              <a:rPr lang="en-US" dirty="0"/>
              <a:t>I expect that technology will be used to determine the target numbers to enter the Grand Mosque</a:t>
            </a:r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219" y="2163691"/>
            <a:ext cx="9807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goal of this project is to Determining the number of visitors in advance according to the proposed</a:t>
            </a:r>
            <a:r>
              <a:rPr lang="en-US" b="1" i="1" dirty="0"/>
              <a:t> </a:t>
            </a:r>
            <a:r>
              <a:rPr lang="en-US" b="1" dirty="0"/>
              <a:t>capacity</a:t>
            </a:r>
            <a:endParaRPr lang="en-US" b="1" i="1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صورة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35" y="2992353"/>
            <a:ext cx="10058399" cy="3194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9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308</TotalTime>
  <Words>131</Words>
  <Application>Microsoft Office PowerPoint</Application>
  <PresentationFormat>شاشة عريضة</PresentationFormat>
  <Paragraphs>37</Paragraphs>
  <Slides>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Predicting the density of human crowds in the Grand Mosque </vt:lpstr>
      <vt:lpstr>Table of Content</vt:lpstr>
      <vt:lpstr>Design Introduction</vt:lpstr>
      <vt:lpstr>Data</vt:lpstr>
      <vt:lpstr>MVP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Slots Management Utilization</dc:title>
  <dc:creator>User</dc:creator>
  <cp:lastModifiedBy>Admin</cp:lastModifiedBy>
  <cp:revision>28</cp:revision>
  <dcterms:created xsi:type="dcterms:W3CDTF">2021-11-15T13:16:20Z</dcterms:created>
  <dcterms:modified xsi:type="dcterms:W3CDTF">2021-11-18T06:16:20Z</dcterms:modified>
</cp:coreProperties>
</file>