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6411-5339-4398-B7E9-7EC83D7A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CD1B3-42A2-40C8-A499-B282C96F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21AA-3903-4210-B3EB-4091EEB1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9655-D84C-4A69-B335-8BBC90B5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7E98-72DB-48C8-83CB-3FCE68A7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04F3-5403-4A87-B11F-E4AA4862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0B2E-92FD-44A6-BC15-62B384F8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EA32-3BE6-4204-AFB0-2E1B1A67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0C8F-832A-462B-801E-63BDE2C6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1326-3D2E-4594-BB0F-2DEC5561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29BF9-4162-4E76-9C14-42CE4242B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969B-9F7C-4989-AADE-FCA1C121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72F1-923C-4118-809C-13ED73E0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CEF8-FF27-401D-8858-3953BF67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1B5B-57E4-4D06-B131-E7A90D29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2958-3D38-4DC1-B02B-4231E1CD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94C7-C86B-4B75-B4DC-FE8BDE6A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222A-EE5A-4C31-A231-BA1AF6AE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2E16-FC79-4FFC-99F7-81F1AEE3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78B-27D4-4556-AB0E-9855264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A7AF-0CDF-41A9-A405-FB468062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FB8B-083D-4839-BB0D-7EA117BF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B200-8FEA-45BF-83C6-46085700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1996-FC94-48F6-A587-58940A88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8A11-A571-4924-804E-1C43F009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B2FB-4B4B-4B5C-9657-586635B5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2C06-E21A-4310-81FF-D457EC4C6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7B06-7039-47DD-A5B1-1F810805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D26D-43AF-4A31-97DB-2B4053CC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7C76-3840-4356-A793-D5FAF14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7B7B3-AEAB-4DD4-9A27-D9553E88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DD32-63B9-4923-A680-E9E1E010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E19A-21A7-4425-BE43-1E8D75E4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7F60-1952-4B1D-B56F-F2460270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E0F59-B0EB-40F1-B949-2A104732D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DCBB-28EE-4357-AABE-BF53D9367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62611-85C5-45FA-ACE8-8850A81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1CBEA-1B76-4868-8E1A-84C015B0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8CD0F-DA26-44BE-8C0E-6546BB45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61F8-3B3E-48FE-B665-EA145BC4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66AED-C752-4C3D-A679-FB6A51B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24F0-93E3-47A5-85A4-705DA0F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B9636-08CA-4412-B18B-C2C292DB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2C045-1A02-4DB9-AABB-64B262CA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DED57-5C2E-455E-93F5-0F00922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3132-F4E9-4CF6-AF2B-9643B60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0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68B5-C154-4318-AEEF-818319E9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494B-45E0-4C43-A8EF-0493599C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C126C-60E0-4C02-A445-96C53664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7E012-B2BE-4445-80AD-8E6C4DF3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CF28-9E86-4ACB-BAED-362A31A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3674-DF5E-48F4-BD80-996E9E69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6D5-A792-4A13-86A1-8B91D66A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195EB-E69E-4429-B9C9-9C962564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9D2E-E826-40AE-B6CE-980E826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051D-7529-4381-967A-8C73E364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BBBA7-BCDB-46A1-893B-51470BF3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8F6F-CB04-4C5F-A4C3-C8E93C9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D0378-90B4-44A6-BBA3-8F5250EF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0587-A989-4A59-BF9C-89BC2E10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ADD1-EE5C-4F1A-A606-26915BF4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1606-39CB-47F1-BABE-E009127DA73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D46C-269D-41E9-8B0E-4F13C056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2674-BF71-40B5-AFC5-714DB032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B8AE8-0AE8-4D4E-9DC8-9322B401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988" y="544945"/>
            <a:ext cx="5057776" cy="160712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card game </a:t>
            </a:r>
            <a:br>
              <a:rPr lang="en-US" sz="36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built on the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8726-717D-4087-A3A8-862898C41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93" y="3128018"/>
            <a:ext cx="5148071" cy="283867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Stogiannidis Ilias - Marios 3180178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Diamantopoulos – Pantaleon Odyssefs 3180049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BSC Thesis 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Athens University of Economics and Business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School of Information Sciences and Technology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Department of Informatics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Led by Professor George C. Polyzos and PhD Candidate Iakovos Pittaras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2B8DC1-F900-417F-AF88-361FBC57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336367"/>
            <a:ext cx="4369112" cy="10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4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ADFB8-C4A7-4955-8B10-BA20D4BD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Screenshots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CE60455-424F-4977-A269-A6B6D50B4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r="359" b="3"/>
          <a:stretch/>
        </p:blipFill>
        <p:spPr>
          <a:xfrm>
            <a:off x="317635" y="321733"/>
            <a:ext cx="4151681" cy="3026834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4058BC8-1118-4AE9-B2D0-64366D82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" r="27863" b="3"/>
          <a:stretch/>
        </p:blipFill>
        <p:spPr>
          <a:xfrm>
            <a:off x="4638955" y="321733"/>
            <a:ext cx="3539976" cy="29858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8BD8811-DFCC-4E80-9BB3-FC5F4161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1" r="15062" b="3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cxnSp>
        <p:nvCxnSpPr>
          <p:cNvPr id="76" name="Straight Connector 6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05DF055-FFAF-44AD-9321-87B16F7E9B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5" r="10315" b="3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B31D-6338-41DD-ADCD-D9FE0033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Android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AE79-0F17-4B75-A40B-1DAC3D09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aspect of the project is developed using Android Studio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is written in Java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app offers a log in screen for the user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sends to the Java server the information needed to connect to the user’s wallet 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5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53494-ABB9-4866-A0BC-9F47E97E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Screenshots</a:t>
            </a:r>
          </a:p>
        </p:txBody>
      </p: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2A137-01B7-44B0-B5B5-0F898E58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45" y="2426818"/>
            <a:ext cx="1922361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B3C805-C6A4-4499-ACCD-63D0AC80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183" y="2426818"/>
            <a:ext cx="196969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38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D7A6B-F6B5-422E-8694-A52BECA9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Servers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666E-547D-4400-8017-912F1E16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Java server forwards the user information to the JS server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JS server has two functions: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 establish a connection with the Ethereum Blockchain and retrieve information from it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 send the information retrieved to the game 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2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5A309-561C-4AB9-BB59-FFAC4A60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Ethereum Blockchain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82C2-CECF-4F9C-B7FD-E3BE13C3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aspect of the project was developed using solidity and the Remix IDE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 a wallet provider we use MetaMask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use Infura and the Rinkeby network for testing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contract offers an API for the JS server to retrieve any information needed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are two types of token standards that were used: ERC-20,    ERC-721</a:t>
            </a:r>
          </a:p>
        </p:txBody>
      </p:sp>
    </p:spTree>
    <p:extLst>
      <p:ext uri="{BB962C8B-B14F-4D97-AF65-F5344CB8AC3E}">
        <p14:creationId xmlns:p14="http://schemas.microsoft.com/office/powerpoint/2010/main" val="210755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10458-3D0D-4447-A9DB-98CDB9B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Future Improvements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361230-66FF-4125-A0CC-0BC23F24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Multiplayer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New cards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User information Database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UI/UX improvements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New AI opponents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Reward System</a:t>
            </a:r>
          </a:p>
        </p:txBody>
      </p:sp>
    </p:spTree>
    <p:extLst>
      <p:ext uri="{BB962C8B-B14F-4D97-AF65-F5344CB8AC3E}">
        <p14:creationId xmlns:p14="http://schemas.microsoft.com/office/powerpoint/2010/main" val="3148700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rk floating bulbs with one lit up brightly">
            <a:extLst>
              <a:ext uri="{FF2B5EF4-FFF2-40B4-BE49-F238E27FC236}">
                <a16:creationId xmlns:a16="http://schemas.microsoft.com/office/drawing/2014/main" id="{ECA296D9-8F42-49D2-8783-EF2E18CE0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5" r="-1" b="168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603D0-B6CA-4CD9-AD14-2A5A8174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for your attention!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3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7" name="Rectangle 1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he rise and rise of video games | The Economist">
            <a:extLst>
              <a:ext uri="{FF2B5EF4-FFF2-40B4-BE49-F238E27FC236}">
                <a16:creationId xmlns:a16="http://schemas.microsoft.com/office/drawing/2014/main" id="{9851ABE7-E6F5-49A5-BBF4-253BB6F72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6" r="35364" b="282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8" name="Rectangle 1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85AAA-D18B-4551-95D9-FCF0CD8A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did we come up with the idea?</a:t>
            </a:r>
          </a:p>
        </p:txBody>
      </p:sp>
      <p:sp>
        <p:nvSpPr>
          <p:cNvPr id="499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37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8A9E1E-3167-40EE-A6AE-BC180158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5E452-D8C0-46B5-BED7-422DC6EF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  <a:latin typeface="Bembo" panose="02020502050201020203" pitchFamily="18" charset="0"/>
              </a:rPr>
              <a:t>A majority of video games that have been initially released for PCs have made their way in the mobile gaming area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7D4822D0-D635-4670-8400-1EF4A6B6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Games such as: 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League Of Legends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Hearthstone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Legends of Runeterra </a:t>
            </a:r>
          </a:p>
          <a:p>
            <a:endParaRPr lang="en-US" sz="2000" dirty="0">
              <a:solidFill>
                <a:srgbClr val="FFFFFF"/>
              </a:solidFill>
              <a:latin typeface="Bembo" panose="020205020502010202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3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9881E159-1795-4F02-A288-9505EDE32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77" b="223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D8314-D6F5-45F2-9320-6E9374E5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Our first contact with Blockchain technology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A842-D853-4B35-B949-7A20B31E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a discussion, Dr. Polyzos shared with us his current interests and work, that led us to learn more about Blockchains, their use and their application</a:t>
            </a:r>
            <a:endParaRPr lang="el-GR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We were also invited to the </a:t>
            </a:r>
            <a:r>
              <a:rPr lang="en-US" sz="2400" dirty="0" err="1">
                <a:solidFill>
                  <a:schemeClr val="bg1"/>
                </a:solidFill>
              </a:rPr>
              <a:t>MMLab</a:t>
            </a:r>
            <a:r>
              <a:rPr lang="en-US" sz="2400" dirty="0">
                <a:solidFill>
                  <a:schemeClr val="bg1"/>
                </a:solidFill>
              </a:rPr>
              <a:t> facilities and participate in a summer program led by Dr. Polyzos that brought us closer to many new technologies including Blockchains</a:t>
            </a:r>
          </a:p>
        </p:txBody>
      </p:sp>
    </p:spTree>
    <p:extLst>
      <p:ext uri="{BB962C8B-B14F-4D97-AF65-F5344CB8AC3E}">
        <p14:creationId xmlns:p14="http://schemas.microsoft.com/office/powerpoint/2010/main" val="457569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2A902-56CB-4B84-AF09-9B859F748AE7}"/>
              </a:ext>
            </a:extLst>
          </p:cNvPr>
          <p:cNvSpPr txBox="1"/>
          <p:nvPr/>
        </p:nvSpPr>
        <p:spPr>
          <a:xfrm>
            <a:off x="635000" y="1732742"/>
            <a:ext cx="4537364" cy="308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We came to agree that mobile games which use Blockchain technology are the future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Since we noticed there were few games utilizing this technology in the market, we decided to make our 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C6A70-30C2-4AEF-ABA9-25DFE590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r="29104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712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99C0C-2A73-4913-B67E-E429F42E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Our Game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8578-3586-482C-B46C-3738D697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We decided that our game will be a turned based card game</a:t>
            </a:r>
          </a:p>
          <a:p>
            <a:r>
              <a:rPr lang="en-US" sz="1700" dirty="0">
                <a:solidFill>
                  <a:schemeClr val="bg1"/>
                </a:solidFill>
              </a:rPr>
              <a:t>Our cards will be represented as tokens on the Ethereum Blockchain</a:t>
            </a:r>
          </a:p>
          <a:p>
            <a:r>
              <a:rPr lang="en-US" sz="1700" dirty="0">
                <a:solidFill>
                  <a:schemeClr val="bg1"/>
                </a:solidFill>
              </a:rPr>
              <a:t>We use the ERC-20 and ERC-721 token standards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former represents a group of cards that are common and less powerful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latter represents a limited number of cards that are unique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goal is to win against an AI that uses its own deck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PU with binary numbers and blueprint">
            <a:extLst>
              <a:ext uri="{FF2B5EF4-FFF2-40B4-BE49-F238E27FC236}">
                <a16:creationId xmlns:a16="http://schemas.microsoft.com/office/drawing/2014/main" id="{9585B347-1B0B-4DE4-A1BD-ED0C4878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1" r="2381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2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5D33A-3E64-4C7D-A903-C12EEAC7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2" y="810395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Project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AA0CE-E7E1-4AF7-B386-1CB0E352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09" y="810395"/>
            <a:ext cx="4511682" cy="52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6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E582D-3F8C-43D1-B341-67319C6E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Analyzing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8EF4-512D-482A-A635-9863886B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Graphic 6" descr="Magnifying glass">
            <a:extLst>
              <a:ext uri="{FF2B5EF4-FFF2-40B4-BE49-F238E27FC236}">
                <a16:creationId xmlns:a16="http://schemas.microsoft.com/office/drawing/2014/main" id="{D1599F41-FCCE-4B36-83C6-72698533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6487" y="142948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6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CF5C-DB45-48CC-818D-6F2A0A05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Unity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757B-5A5D-4C19-8CD8-BB5F92C8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game aspect of the project was created using the Unity Engine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was developed using C#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project is embedded in the android application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communicates with the JS server using the Socket IO library</a:t>
            </a:r>
          </a:p>
        </p:txBody>
      </p:sp>
    </p:spTree>
    <p:extLst>
      <p:ext uri="{BB962C8B-B14F-4D97-AF65-F5344CB8AC3E}">
        <p14:creationId xmlns:p14="http://schemas.microsoft.com/office/powerpoint/2010/main" val="3138818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469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Bembo</vt:lpstr>
      <vt:lpstr>Calibri</vt:lpstr>
      <vt:lpstr>Calibri Light</vt:lpstr>
      <vt:lpstr>Office Theme</vt:lpstr>
      <vt:lpstr>A card game  built on the blockchain</vt:lpstr>
      <vt:lpstr>How did we come up with the idea?</vt:lpstr>
      <vt:lpstr>A majority of video games that have been initially released for PCs have made their way in the mobile gaming area</vt:lpstr>
      <vt:lpstr>Our first contact with Blockchain technology</vt:lpstr>
      <vt:lpstr>PowerPoint Presentation</vt:lpstr>
      <vt:lpstr>Our Game</vt:lpstr>
      <vt:lpstr>Project Overview</vt:lpstr>
      <vt:lpstr>Analyzing the Components</vt:lpstr>
      <vt:lpstr>Unity</vt:lpstr>
      <vt:lpstr>  Screenshots</vt:lpstr>
      <vt:lpstr>Android Application</vt:lpstr>
      <vt:lpstr>Screenshots</vt:lpstr>
      <vt:lpstr>Servers</vt:lpstr>
      <vt:lpstr>Ethereum Blockchain</vt:lpstr>
      <vt:lpstr>Future Improvements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card game  built on the blockchain</dc:title>
  <dc:creator>ILIAS  MARIOS STOGIANNIDIS</dc:creator>
  <cp:lastModifiedBy>ILIAS  MARIOS STOGIANNIDIS</cp:lastModifiedBy>
  <cp:revision>1</cp:revision>
  <dcterms:created xsi:type="dcterms:W3CDTF">2021-11-09T13:42:27Z</dcterms:created>
  <dcterms:modified xsi:type="dcterms:W3CDTF">2021-11-09T16:59:08Z</dcterms:modified>
</cp:coreProperties>
</file>