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2A0D22-3CE0-45E5-8049-E13E93F189EE}" v="8" dt="2021-09-18T10:38:40.8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IAS  MARIOS STOGIANNIDIS" userId="27c8d549-e369-4681-bd4b-b158f1031902" providerId="ADAL" clId="{A12A0D22-3CE0-45E5-8049-E13E93F189EE}"/>
    <pc:docChg chg="undo custSel addSld delSld modSld">
      <pc:chgData name="ILIAS  MARIOS STOGIANNIDIS" userId="27c8d549-e369-4681-bd4b-b158f1031902" providerId="ADAL" clId="{A12A0D22-3CE0-45E5-8049-E13E93F189EE}" dt="2021-09-18T10:55:46.124" v="910" actId="47"/>
      <pc:docMkLst>
        <pc:docMk/>
      </pc:docMkLst>
      <pc:sldChg chg="modSp new mod">
        <pc:chgData name="ILIAS  MARIOS STOGIANNIDIS" userId="27c8d549-e369-4681-bd4b-b158f1031902" providerId="ADAL" clId="{A12A0D22-3CE0-45E5-8049-E13E93F189EE}" dt="2021-09-18T10:32:16.992" v="143" actId="20577"/>
        <pc:sldMkLst>
          <pc:docMk/>
          <pc:sldMk cId="2341857733" sldId="256"/>
        </pc:sldMkLst>
        <pc:spChg chg="mod">
          <ac:chgData name="ILIAS  MARIOS STOGIANNIDIS" userId="27c8d549-e369-4681-bd4b-b158f1031902" providerId="ADAL" clId="{A12A0D22-3CE0-45E5-8049-E13E93F189EE}" dt="2021-09-18T10:31:12.144" v="33" actId="1076"/>
          <ac:spMkLst>
            <pc:docMk/>
            <pc:sldMk cId="2341857733" sldId="256"/>
            <ac:spMk id="2" creationId="{4C48BB24-7C00-4A33-AE07-D64026022B29}"/>
          </ac:spMkLst>
        </pc:spChg>
        <pc:spChg chg="mod">
          <ac:chgData name="ILIAS  MARIOS STOGIANNIDIS" userId="27c8d549-e369-4681-bd4b-b158f1031902" providerId="ADAL" clId="{A12A0D22-3CE0-45E5-8049-E13E93F189EE}" dt="2021-09-18T10:32:16.992" v="143" actId="20577"/>
          <ac:spMkLst>
            <pc:docMk/>
            <pc:sldMk cId="2341857733" sldId="256"/>
            <ac:spMk id="3" creationId="{DBB6BF3D-C3A4-4E65-B042-032620DCEC63}"/>
          </ac:spMkLst>
        </pc:spChg>
      </pc:sldChg>
      <pc:sldChg chg="addSp delSp modSp new mod">
        <pc:chgData name="ILIAS  MARIOS STOGIANNIDIS" userId="27c8d549-e369-4681-bd4b-b158f1031902" providerId="ADAL" clId="{A12A0D22-3CE0-45E5-8049-E13E93F189EE}" dt="2021-09-18T10:53:59.174" v="909" actId="14100"/>
        <pc:sldMkLst>
          <pc:docMk/>
          <pc:sldMk cId="3668281546" sldId="257"/>
        </pc:sldMkLst>
        <pc:spChg chg="del mod">
          <ac:chgData name="ILIAS  MARIOS STOGIANNIDIS" userId="27c8d549-e369-4681-bd4b-b158f1031902" providerId="ADAL" clId="{A12A0D22-3CE0-45E5-8049-E13E93F189EE}" dt="2021-09-18T10:51:50.215" v="896" actId="478"/>
          <ac:spMkLst>
            <pc:docMk/>
            <pc:sldMk cId="3668281546" sldId="257"/>
            <ac:spMk id="2" creationId="{9534DABD-3021-4835-87DE-FBF0BA28267C}"/>
          </ac:spMkLst>
        </pc:spChg>
        <pc:spChg chg="del">
          <ac:chgData name="ILIAS  MARIOS STOGIANNIDIS" userId="27c8d549-e369-4681-bd4b-b158f1031902" providerId="ADAL" clId="{A12A0D22-3CE0-45E5-8049-E13E93F189EE}" dt="2021-09-18T10:34:04.551" v="145" actId="931"/>
          <ac:spMkLst>
            <pc:docMk/>
            <pc:sldMk cId="3668281546" sldId="257"/>
            <ac:spMk id="3" creationId="{DBAF3DEE-F69E-4070-8BD7-DEF5E9922CE1}"/>
          </ac:spMkLst>
        </pc:spChg>
        <pc:spChg chg="add mod">
          <ac:chgData name="ILIAS  MARIOS STOGIANNIDIS" userId="27c8d549-e369-4681-bd4b-b158f1031902" providerId="ADAL" clId="{A12A0D22-3CE0-45E5-8049-E13E93F189EE}" dt="2021-09-18T10:51:41.459" v="895" actId="1076"/>
          <ac:spMkLst>
            <pc:docMk/>
            <pc:sldMk cId="3668281546" sldId="257"/>
            <ac:spMk id="13" creationId="{8D78D898-D6A4-4A9B-AA9E-2B3E14C955FA}"/>
          </ac:spMkLst>
        </pc:spChg>
        <pc:spChg chg="add mod">
          <ac:chgData name="ILIAS  MARIOS STOGIANNIDIS" userId="27c8d549-e369-4681-bd4b-b158f1031902" providerId="ADAL" clId="{A12A0D22-3CE0-45E5-8049-E13E93F189EE}" dt="2021-09-18T10:51:41.459" v="895" actId="1076"/>
          <ac:spMkLst>
            <pc:docMk/>
            <pc:sldMk cId="3668281546" sldId="257"/>
            <ac:spMk id="14" creationId="{BECE7133-E6F3-46AE-88EE-EA179A1FFB76}"/>
          </ac:spMkLst>
        </pc:spChg>
        <pc:spChg chg="add mod">
          <ac:chgData name="ILIAS  MARIOS STOGIANNIDIS" userId="27c8d549-e369-4681-bd4b-b158f1031902" providerId="ADAL" clId="{A12A0D22-3CE0-45E5-8049-E13E93F189EE}" dt="2021-09-18T10:53:07.325" v="900" actId="1076"/>
          <ac:spMkLst>
            <pc:docMk/>
            <pc:sldMk cId="3668281546" sldId="257"/>
            <ac:spMk id="15" creationId="{88A118A6-1086-45C0-92F7-38B13234C343}"/>
          </ac:spMkLst>
        </pc:spChg>
        <pc:spChg chg="add del mod">
          <ac:chgData name="ILIAS  MARIOS STOGIANNIDIS" userId="27c8d549-e369-4681-bd4b-b158f1031902" providerId="ADAL" clId="{A12A0D22-3CE0-45E5-8049-E13E93F189EE}" dt="2021-09-18T10:53:09.055" v="901" actId="478"/>
          <ac:spMkLst>
            <pc:docMk/>
            <pc:sldMk cId="3668281546" sldId="257"/>
            <ac:spMk id="26" creationId="{3FDADF4C-DD06-45D8-B85E-78A93E31A6C4}"/>
          </ac:spMkLst>
        </pc:spChg>
        <pc:spChg chg="add del mod">
          <ac:chgData name="ILIAS  MARIOS STOGIANNIDIS" userId="27c8d549-e369-4681-bd4b-b158f1031902" providerId="ADAL" clId="{A12A0D22-3CE0-45E5-8049-E13E93F189EE}" dt="2021-09-18T10:53:33.613" v="906" actId="22"/>
          <ac:spMkLst>
            <pc:docMk/>
            <pc:sldMk cId="3668281546" sldId="257"/>
            <ac:spMk id="28" creationId="{5DD28AD2-6775-4BF4-876F-825FC86A0B07}"/>
          </ac:spMkLst>
        </pc:spChg>
        <pc:spChg chg="add mod">
          <ac:chgData name="ILIAS  MARIOS STOGIANNIDIS" userId="27c8d549-e369-4681-bd4b-b158f1031902" providerId="ADAL" clId="{A12A0D22-3CE0-45E5-8049-E13E93F189EE}" dt="2021-09-18T10:53:59.174" v="909" actId="14100"/>
          <ac:spMkLst>
            <pc:docMk/>
            <pc:sldMk cId="3668281546" sldId="257"/>
            <ac:spMk id="30" creationId="{C01565AF-65A3-42AC-91F4-5522C5918DB6}"/>
          </ac:spMkLst>
        </pc:spChg>
        <pc:picChg chg="add mod">
          <ac:chgData name="ILIAS  MARIOS STOGIANNIDIS" userId="27c8d549-e369-4681-bd4b-b158f1031902" providerId="ADAL" clId="{A12A0D22-3CE0-45E5-8049-E13E93F189EE}" dt="2021-09-18T10:52:22.020" v="898" actId="1076"/>
          <ac:picMkLst>
            <pc:docMk/>
            <pc:sldMk cId="3668281546" sldId="257"/>
            <ac:picMk id="5" creationId="{BB60F46E-7E94-4213-80AF-0818F3B8EE47}"/>
          </ac:picMkLst>
        </pc:picChg>
        <pc:picChg chg="add del mod">
          <ac:chgData name="ILIAS  MARIOS STOGIANNIDIS" userId="27c8d549-e369-4681-bd4b-b158f1031902" providerId="ADAL" clId="{A12A0D22-3CE0-45E5-8049-E13E93F189EE}" dt="2021-09-18T10:39:39.173" v="233" actId="478"/>
          <ac:picMkLst>
            <pc:docMk/>
            <pc:sldMk cId="3668281546" sldId="257"/>
            <ac:picMk id="6" creationId="{BB315F4E-D282-401B-ADDA-D17B165040FB}"/>
          </ac:picMkLst>
        </pc:picChg>
        <pc:picChg chg="add mod">
          <ac:chgData name="ILIAS  MARIOS STOGIANNIDIS" userId="27c8d549-e369-4681-bd4b-b158f1031902" providerId="ADAL" clId="{A12A0D22-3CE0-45E5-8049-E13E93F189EE}" dt="2021-09-18T10:52:22.020" v="898" actId="1076"/>
          <ac:picMkLst>
            <pc:docMk/>
            <pc:sldMk cId="3668281546" sldId="257"/>
            <ac:picMk id="8" creationId="{4C709289-FE01-4541-9A64-8FDE6F13BD4D}"/>
          </ac:picMkLst>
        </pc:picChg>
        <pc:picChg chg="add mod">
          <ac:chgData name="ILIAS  MARIOS STOGIANNIDIS" userId="27c8d549-e369-4681-bd4b-b158f1031902" providerId="ADAL" clId="{A12A0D22-3CE0-45E5-8049-E13E93F189EE}" dt="2021-09-18T10:52:22.020" v="898" actId="1076"/>
          <ac:picMkLst>
            <pc:docMk/>
            <pc:sldMk cId="3668281546" sldId="257"/>
            <ac:picMk id="10" creationId="{304035F7-CACE-41C5-8233-621447A68067}"/>
          </ac:picMkLst>
        </pc:picChg>
        <pc:picChg chg="add mod">
          <ac:chgData name="ILIAS  MARIOS STOGIANNIDIS" userId="27c8d549-e369-4681-bd4b-b158f1031902" providerId="ADAL" clId="{A12A0D22-3CE0-45E5-8049-E13E93F189EE}" dt="2021-09-18T10:52:22.020" v="898" actId="1076"/>
          <ac:picMkLst>
            <pc:docMk/>
            <pc:sldMk cId="3668281546" sldId="257"/>
            <ac:picMk id="12" creationId="{156F3E23-1875-4609-A791-B0F35487DCAE}"/>
          </ac:picMkLst>
        </pc:picChg>
        <pc:cxnChg chg="add mod">
          <ac:chgData name="ILIAS  MARIOS STOGIANNIDIS" userId="27c8d549-e369-4681-bd4b-b158f1031902" providerId="ADAL" clId="{A12A0D22-3CE0-45E5-8049-E13E93F189EE}" dt="2021-09-18T10:52:22.020" v="898" actId="1076"/>
          <ac:cxnSpMkLst>
            <pc:docMk/>
            <pc:sldMk cId="3668281546" sldId="257"/>
            <ac:cxnSpMk id="17" creationId="{4C6A7931-111B-4D88-BE6C-4E5249DC8E0C}"/>
          </ac:cxnSpMkLst>
        </pc:cxnChg>
        <pc:cxnChg chg="add mod">
          <ac:chgData name="ILIAS  MARIOS STOGIANNIDIS" userId="27c8d549-e369-4681-bd4b-b158f1031902" providerId="ADAL" clId="{A12A0D22-3CE0-45E5-8049-E13E93F189EE}" dt="2021-09-18T10:52:22.020" v="898" actId="1076"/>
          <ac:cxnSpMkLst>
            <pc:docMk/>
            <pc:sldMk cId="3668281546" sldId="257"/>
            <ac:cxnSpMk id="19" creationId="{B705C5D5-8498-4ED7-83E7-D7065C06A14B}"/>
          </ac:cxnSpMkLst>
        </pc:cxnChg>
        <pc:cxnChg chg="add mod">
          <ac:chgData name="ILIAS  MARIOS STOGIANNIDIS" userId="27c8d549-e369-4681-bd4b-b158f1031902" providerId="ADAL" clId="{A12A0D22-3CE0-45E5-8049-E13E93F189EE}" dt="2021-09-18T10:52:22.020" v="898" actId="1076"/>
          <ac:cxnSpMkLst>
            <pc:docMk/>
            <pc:sldMk cId="3668281546" sldId="257"/>
            <ac:cxnSpMk id="24" creationId="{C4F42D09-6F2C-4404-A061-E508A1FFCC4C}"/>
          </ac:cxnSpMkLst>
        </pc:cxnChg>
      </pc:sldChg>
      <pc:sldChg chg="modSp new del mod">
        <pc:chgData name="ILIAS  MARIOS STOGIANNIDIS" userId="27c8d549-e369-4681-bd4b-b158f1031902" providerId="ADAL" clId="{A12A0D22-3CE0-45E5-8049-E13E93F189EE}" dt="2021-09-18T10:55:46.124" v="910" actId="47"/>
        <pc:sldMkLst>
          <pc:docMk/>
          <pc:sldMk cId="3099322813" sldId="258"/>
        </pc:sldMkLst>
        <pc:spChg chg="mod">
          <ac:chgData name="ILIAS  MARIOS STOGIANNIDIS" userId="27c8d549-e369-4681-bd4b-b158f1031902" providerId="ADAL" clId="{A12A0D22-3CE0-45E5-8049-E13E93F189EE}" dt="2021-09-18T10:53:20.438" v="902" actId="21"/>
          <ac:spMkLst>
            <pc:docMk/>
            <pc:sldMk cId="3099322813" sldId="258"/>
            <ac:spMk id="3" creationId="{3A2A9C15-7D44-4DA8-825A-7C69E0ED3BE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B9BC5-671B-4901-8A05-B645979C7947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0933A-2561-4776-A80B-A27F65910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11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0933A-2561-4776-A80B-A27F65910B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22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C97B9-1DF8-4960-9235-FAC523A9F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4A519-C62B-4453-8CFA-8704D57DF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4906E-E620-4DA5-8F2A-3F875464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755B-1E71-4835-9C84-23FAAD51AB1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7D5B2-4816-4D30-BD1B-7654A0EC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92D7C-BBA9-4AA6-9316-52492013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431F-749B-4D0B-B9BC-81791D2A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70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598A-B5BB-4565-BCCB-BD0F12D66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DCCDB-F55A-4C91-BD7A-E8EB80931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545A5-4EAC-4BA0-BDB2-0857CBC9A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755B-1E71-4835-9C84-23FAAD51AB1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7ACBA-7CCE-4DBB-B097-46574269E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2D23B-C860-448F-B1E1-3711F0AD4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431F-749B-4D0B-B9BC-81791D2A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BF73D1-9888-4C04-80B3-54DC5D8F9C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4161A6-1C39-47C0-B74F-698B9E69F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BE90-B51C-4A99-B7F3-EDD736270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755B-1E71-4835-9C84-23FAAD51AB1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33BCA-B893-4D95-BC63-C25F79BE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5FDBC-7B13-4EE9-8022-D6D65CF7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431F-749B-4D0B-B9BC-81791D2A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51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2F5E-DD0E-4736-80C8-B395884B8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2A8E-D467-4B37-93E7-63828E432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14194-A687-497E-BA84-8993B3136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755B-1E71-4835-9C84-23FAAD51AB1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523A4-D9B8-4FD9-A067-42D2D8673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E0E93-E9B9-4B07-AD91-1D0866D9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431F-749B-4D0B-B9BC-81791D2A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51B97-06E3-4E2F-A76B-525AF65D5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0A7B-C3C4-46DE-908D-23F993F73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CEAAD-40A0-4F6A-B8A6-A442C2603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755B-1E71-4835-9C84-23FAAD51AB1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8F150-EC18-4B12-94E0-52D32683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89F35-287B-46D6-9D36-9986C8B0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431F-749B-4D0B-B9BC-81791D2A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1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8020D-3B3F-4F65-B7F9-4EB700A4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7B437-B1E1-4E3B-91DD-B75F2B4FE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6A38A-CA58-4CE6-AF22-A50B65896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C5744-0A2B-4191-9E71-5CDC87159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755B-1E71-4835-9C84-23FAAD51AB1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24C88-51CF-47F2-8429-724BC49E7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700A0-5012-4AA8-8919-D453C1204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431F-749B-4D0B-B9BC-81791D2A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2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4FBE9-BA89-48B4-9FEC-196C621AF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39B62-AF62-4C47-8568-9B6B832EF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9E027-4D8E-4FDD-8A09-1A0139D4D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E35FC-6F47-4536-BBEF-C5A0E50AC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91AE6C-A32F-40A2-A6CA-C15300F862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7E0E52-7591-40DC-9B8A-09B18CD07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755B-1E71-4835-9C84-23FAAD51AB1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56EFC-5AD4-480D-9377-07EA3D81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9B7B93-B10B-4867-8243-DFEDF3406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431F-749B-4D0B-B9BC-81791D2A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2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0FF06-0E5F-4802-8A80-197998BC6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31289B-348D-4FC3-80D1-2A073009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755B-1E71-4835-9C84-23FAAD51AB1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7F5AE-8F67-4A29-BD37-A6E7780E4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ACB92-1479-4831-8E2E-D2E33AC15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431F-749B-4D0B-B9BC-81791D2A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04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5F9508-5925-43AD-A529-9E45AC273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755B-1E71-4835-9C84-23FAAD51AB1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348594-3F40-4779-9879-0D4DC962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5AE2A-CFBA-43CC-B61C-7BC8D991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431F-749B-4D0B-B9BC-81791D2A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1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E7498-943F-4619-A865-82AE1C0C4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BB64E-6834-4E5F-9588-F360FFCE7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A12C7-D1B1-447F-B887-368E5C475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40D23-7594-4BF2-85CE-04E3FA36F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755B-1E71-4835-9C84-23FAAD51AB1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62098-11D1-4CF6-B7AA-860FB355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39751-DB39-4EC0-AEF8-A01DD24B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431F-749B-4D0B-B9BC-81791D2A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64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F3B5-14DA-4B3F-A559-1B84B87CD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5AAEC8-BED6-4625-AD48-06E61CE88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6F59A-3149-4D3D-B908-6D55CA5E1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7A5F7-1367-424B-8345-C9E6F2F85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755B-1E71-4835-9C84-23FAAD51AB1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AE111-F68E-4E51-82AF-1AFB8A897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5A1CD-5B51-4DF4-BF35-2DF0F22A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431F-749B-4D0B-B9BC-81791D2A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7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4C2AF6-F934-4A75-AAD1-0A2983A93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F368E-69CA-4B12-B2DA-48EB4CA7B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AF072-632A-48DA-85C4-CEE17B34C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9755B-1E71-4835-9C84-23FAAD51AB1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88DC4-5C60-4F57-B6BE-125027764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6ED8D-01C7-48D9-BD47-0AFD26DBA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3431F-749B-4D0B-B9BC-81791D2A2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1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8BB24-7C00-4A33-AE07-D64026022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309" y="302490"/>
            <a:ext cx="9144000" cy="1655763"/>
          </a:xfrm>
        </p:spPr>
        <p:txBody>
          <a:bodyPr/>
          <a:lstStyle/>
          <a:p>
            <a:r>
              <a:rPr lang="en-US" dirty="0"/>
              <a:t>MMLab Blockchain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6BF3D-C3A4-4E65-B042-032620DCEC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/>
              <a:t>Διαμαντόπουλος - Πανταλέων Οδυσσεύς </a:t>
            </a:r>
          </a:p>
          <a:p>
            <a:r>
              <a:rPr lang="el-GR" dirty="0"/>
              <a:t>Στογιαννίδης Ηλίας - Μάριος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85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1FA40821-016F-4AEF-98A1-38A62F7FD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644" y="1173150"/>
            <a:ext cx="3886711" cy="45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1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mart Phone with solid fill">
            <a:extLst>
              <a:ext uri="{FF2B5EF4-FFF2-40B4-BE49-F238E27FC236}">
                <a16:creationId xmlns:a16="http://schemas.microsoft.com/office/drawing/2014/main" id="{BB60F46E-7E94-4213-80AF-0818F3B8E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4916" y="310088"/>
            <a:ext cx="914400" cy="914400"/>
          </a:xfrm>
        </p:spPr>
      </p:pic>
      <p:pic>
        <p:nvPicPr>
          <p:cNvPr id="8" name="Graphic 7" descr="Server outline">
            <a:extLst>
              <a:ext uri="{FF2B5EF4-FFF2-40B4-BE49-F238E27FC236}">
                <a16:creationId xmlns:a16="http://schemas.microsoft.com/office/drawing/2014/main" id="{4C709289-FE01-4541-9A64-8FDE6F13BD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3712" y="678620"/>
            <a:ext cx="914400" cy="914400"/>
          </a:xfrm>
          <a:prstGeom prst="rect">
            <a:avLst/>
          </a:prstGeom>
        </p:spPr>
      </p:pic>
      <p:pic>
        <p:nvPicPr>
          <p:cNvPr id="10" name="Graphic 9" descr="Server outline">
            <a:extLst>
              <a:ext uri="{FF2B5EF4-FFF2-40B4-BE49-F238E27FC236}">
                <a16:creationId xmlns:a16="http://schemas.microsoft.com/office/drawing/2014/main" id="{304035F7-CACE-41C5-8233-621447A680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92967" y="579001"/>
            <a:ext cx="1064400" cy="1014019"/>
          </a:xfrm>
          <a:prstGeom prst="rect">
            <a:avLst/>
          </a:prstGeom>
        </p:spPr>
      </p:pic>
      <p:pic>
        <p:nvPicPr>
          <p:cNvPr id="12" name="Graphic 11" descr="Blockchain outline">
            <a:extLst>
              <a:ext uri="{FF2B5EF4-FFF2-40B4-BE49-F238E27FC236}">
                <a16:creationId xmlns:a16="http://schemas.microsoft.com/office/drawing/2014/main" id="{156F3E23-1875-4609-A791-B0F35487DC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12497" y="391461"/>
            <a:ext cx="1226178" cy="12261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78D898-D6A4-4A9B-AA9E-2B3E14C955FA}"/>
              </a:ext>
            </a:extLst>
          </p:cNvPr>
          <p:cNvSpPr txBox="1"/>
          <p:nvPr/>
        </p:nvSpPr>
        <p:spPr>
          <a:xfrm>
            <a:off x="4202614" y="1325671"/>
            <a:ext cx="1226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 server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CE7133-E6F3-46AE-88EE-EA179A1FFB76}"/>
              </a:ext>
            </a:extLst>
          </p:cNvPr>
          <p:cNvSpPr txBox="1"/>
          <p:nvPr/>
        </p:nvSpPr>
        <p:spPr>
          <a:xfrm>
            <a:off x="6179127" y="1325671"/>
            <a:ext cx="203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A118A6-1086-45C0-92F7-38B13234C343}"/>
              </a:ext>
            </a:extLst>
          </p:cNvPr>
          <p:cNvSpPr txBox="1"/>
          <p:nvPr/>
        </p:nvSpPr>
        <p:spPr>
          <a:xfrm>
            <a:off x="8097081" y="1432973"/>
            <a:ext cx="228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Ethereum Blockchain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6A7931-111B-4D88-BE6C-4E5249DC8E0C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3509316" y="767288"/>
            <a:ext cx="693298" cy="743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705C5D5-8498-4ED7-83E7-D7065C06A14B}"/>
              </a:ext>
            </a:extLst>
          </p:cNvPr>
          <p:cNvCxnSpPr>
            <a:cxnSpLocks/>
          </p:cNvCxnSpPr>
          <p:nvPr/>
        </p:nvCxnSpPr>
        <p:spPr>
          <a:xfrm flipV="1">
            <a:off x="5190669" y="1401507"/>
            <a:ext cx="155170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F42D09-6F2C-4404-A061-E508A1FFCC4C}"/>
              </a:ext>
            </a:extLst>
          </p:cNvPr>
          <p:cNvCxnSpPr/>
          <p:nvPr/>
        </p:nvCxnSpPr>
        <p:spPr>
          <a:xfrm flipV="1">
            <a:off x="7490523" y="1135820"/>
            <a:ext cx="1221974" cy="265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01565AF-65A3-42AC-91F4-5522C5918DB6}"/>
              </a:ext>
            </a:extLst>
          </p:cNvPr>
          <p:cNvSpPr txBox="1"/>
          <p:nvPr/>
        </p:nvSpPr>
        <p:spPr>
          <a:xfrm>
            <a:off x="290945" y="2174458"/>
            <a:ext cx="11596255" cy="319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game is developed using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Unity Engine.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Android application is developed using Java.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application communicates with the Java server which then communicates with JavaScript server that communicates with the Ethereum Blockchain.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are using the ERC-20 token standard to represent most of the cards and we are using the ERC-721(NFT) token standard to represent the rare cards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4EFABF-504E-4432-8B6D-1732981ABE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3822" y="669395"/>
            <a:ext cx="1371602" cy="91440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5282DB-D7C8-43EB-A88B-E7C164371458}"/>
              </a:ext>
            </a:extLst>
          </p:cNvPr>
          <p:cNvCxnSpPr>
            <a:cxnSpLocks/>
            <a:stCxn id="2" idx="6"/>
            <a:endCxn id="5" idx="1"/>
          </p:cNvCxnSpPr>
          <p:nvPr/>
        </p:nvCxnSpPr>
        <p:spPr>
          <a:xfrm flipV="1">
            <a:off x="1945424" y="767288"/>
            <a:ext cx="649492" cy="359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7ECCE7E-8149-48A0-90C2-DD6A8F7E505F}"/>
              </a:ext>
            </a:extLst>
          </p:cNvPr>
          <p:cNvSpPr txBox="1"/>
          <p:nvPr/>
        </p:nvSpPr>
        <p:spPr>
          <a:xfrm>
            <a:off x="2575961" y="1312356"/>
            <a:ext cx="1001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Android App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7301E64-B735-42C7-A42D-AF8832142D38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1259623" y="140480"/>
            <a:ext cx="1883072" cy="528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5FF366-0F41-46E9-B8FF-90300991895F}"/>
              </a:ext>
            </a:extLst>
          </p:cNvPr>
          <p:cNvCxnSpPr>
            <a:cxnSpLocks/>
          </p:cNvCxnSpPr>
          <p:nvPr/>
        </p:nvCxnSpPr>
        <p:spPr>
          <a:xfrm>
            <a:off x="3142695" y="126300"/>
            <a:ext cx="3599683" cy="1275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281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86</Words>
  <Application>Microsoft Office PowerPoint</Application>
  <PresentationFormat>Widescreen</PresentationFormat>
  <Paragraphs>12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MMLab Blockchain Game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MMLab Blockchain Game</dc:title>
  <dc:creator>ILIAS  MARIOS STOGIANNIDIS</dc:creator>
  <cp:lastModifiedBy>Odysseys Diamantopoulos-Pantaleon</cp:lastModifiedBy>
  <cp:revision>6</cp:revision>
  <dcterms:created xsi:type="dcterms:W3CDTF">2021-09-18T10:30:24Z</dcterms:created>
  <dcterms:modified xsi:type="dcterms:W3CDTF">2021-10-14T10:42:10Z</dcterms:modified>
</cp:coreProperties>
</file>