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2" r:id="rId1"/>
  </p:sldMasterIdLst>
  <p:notesMasterIdLst>
    <p:notesMasterId r:id="rId12"/>
  </p:notesMasterIdLst>
  <p:sldIdLst>
    <p:sldId id="259" r:id="rId2"/>
    <p:sldId id="298" r:id="rId3"/>
    <p:sldId id="297" r:id="rId4"/>
    <p:sldId id="300" r:id="rId5"/>
    <p:sldId id="299" r:id="rId6"/>
    <p:sldId id="316" r:id="rId7"/>
    <p:sldId id="317" r:id="rId8"/>
    <p:sldId id="313" r:id="rId9"/>
    <p:sldId id="312" r:id="rId10"/>
    <p:sldId id="296" r:id="rId11"/>
  </p:sldIdLst>
  <p:sldSz cx="12192000" cy="68580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1B0"/>
    <a:srgbClr val="205374"/>
    <a:srgbClr val="C82D41"/>
    <a:srgbClr val="0F2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9119C-E53A-401C-BAB3-9DB99CC53DE2}" v="10" dt="2025-02-27T12:36:03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94589" autoAdjust="0"/>
  </p:normalViewPr>
  <p:slideViewPr>
    <p:cSldViewPr snapToGrid="0" snapToObjects="1">
      <p:cViewPr varScale="1">
        <p:scale>
          <a:sx n="83" d="100"/>
          <a:sy n="83" d="100"/>
        </p:scale>
        <p:origin x="76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XYLOMENOS" userId="aff92b57-661e-41ad-bcc4-0a12b2bde0e0" providerId="ADAL" clId="{B0E9119C-E53A-401C-BAB3-9DB99CC53DE2}"/>
    <pc:docChg chg="undo custSel addSld delSld modSld">
      <pc:chgData name="GEORGIOS XYLOMENOS" userId="aff92b57-661e-41ad-bcc4-0a12b2bde0e0" providerId="ADAL" clId="{B0E9119C-E53A-401C-BAB3-9DB99CC53DE2}" dt="2025-02-27T20:19:13.345" v="2417" actId="20577"/>
      <pc:docMkLst>
        <pc:docMk/>
      </pc:docMkLst>
      <pc:sldChg chg="modSp mod">
        <pc:chgData name="GEORGIOS XYLOMENOS" userId="aff92b57-661e-41ad-bcc4-0a12b2bde0e0" providerId="ADAL" clId="{B0E9119C-E53A-401C-BAB3-9DB99CC53DE2}" dt="2025-02-27T12:32:21.494" v="62" actId="27636"/>
        <pc:sldMkLst>
          <pc:docMk/>
          <pc:sldMk cId="3336455506" sldId="297"/>
        </pc:sldMkLst>
        <pc:spChg chg="mod">
          <ac:chgData name="GEORGIOS XYLOMENOS" userId="aff92b57-661e-41ad-bcc4-0a12b2bde0e0" providerId="ADAL" clId="{B0E9119C-E53A-401C-BAB3-9DB99CC53DE2}" dt="2025-02-27T12:32:21.494" v="62" actId="27636"/>
          <ac:spMkLst>
            <pc:docMk/>
            <pc:sldMk cId="3336455506" sldId="297"/>
            <ac:spMk id="4" creationId="{F7803CED-5900-A8F9-B123-E5D6E20CA43F}"/>
          </ac:spMkLst>
        </pc:spChg>
      </pc:sldChg>
      <pc:sldChg chg="modSp mod">
        <pc:chgData name="GEORGIOS XYLOMENOS" userId="aff92b57-661e-41ad-bcc4-0a12b2bde0e0" providerId="ADAL" clId="{B0E9119C-E53A-401C-BAB3-9DB99CC53DE2}" dt="2025-02-27T12:31:45.364" v="49" actId="6549"/>
        <pc:sldMkLst>
          <pc:docMk/>
          <pc:sldMk cId="317475875" sldId="298"/>
        </pc:sldMkLst>
        <pc:spChg chg="mod">
          <ac:chgData name="GEORGIOS XYLOMENOS" userId="aff92b57-661e-41ad-bcc4-0a12b2bde0e0" providerId="ADAL" clId="{B0E9119C-E53A-401C-BAB3-9DB99CC53DE2}" dt="2025-02-27T12:31:45.364" v="49" actId="6549"/>
          <ac:spMkLst>
            <pc:docMk/>
            <pc:sldMk cId="317475875" sldId="298"/>
            <ac:spMk id="4" creationId="{F7803CED-5900-A8F9-B123-E5D6E20CA43F}"/>
          </ac:spMkLst>
        </pc:spChg>
      </pc:sldChg>
      <pc:sldChg chg="modSp mod">
        <pc:chgData name="GEORGIOS XYLOMENOS" userId="aff92b57-661e-41ad-bcc4-0a12b2bde0e0" providerId="ADAL" clId="{B0E9119C-E53A-401C-BAB3-9DB99CC53DE2}" dt="2025-02-27T20:08:33.701" v="1418" actId="6549"/>
        <pc:sldMkLst>
          <pc:docMk/>
          <pc:sldMk cId="1901963007" sldId="299"/>
        </pc:sldMkLst>
        <pc:spChg chg="mod">
          <ac:chgData name="GEORGIOS XYLOMENOS" userId="aff92b57-661e-41ad-bcc4-0a12b2bde0e0" providerId="ADAL" clId="{B0E9119C-E53A-401C-BAB3-9DB99CC53DE2}" dt="2025-02-27T12:40:10.981" v="937" actId="20577"/>
          <ac:spMkLst>
            <pc:docMk/>
            <pc:sldMk cId="1901963007" sldId="299"/>
            <ac:spMk id="2" creationId="{F60EC049-AA58-2858-009E-F0ED14E7B19D}"/>
          </ac:spMkLst>
        </pc:spChg>
        <pc:spChg chg="mod">
          <ac:chgData name="GEORGIOS XYLOMENOS" userId="aff92b57-661e-41ad-bcc4-0a12b2bde0e0" providerId="ADAL" clId="{B0E9119C-E53A-401C-BAB3-9DB99CC53DE2}" dt="2025-02-27T20:08:33.701" v="1418" actId="6549"/>
          <ac:spMkLst>
            <pc:docMk/>
            <pc:sldMk cId="1901963007" sldId="299"/>
            <ac:spMk id="4" creationId="{F7803CED-5900-A8F9-B123-E5D6E20CA43F}"/>
          </ac:spMkLst>
        </pc:spChg>
      </pc:sldChg>
      <pc:sldChg chg="modSp mod">
        <pc:chgData name="GEORGIOS XYLOMENOS" userId="aff92b57-661e-41ad-bcc4-0a12b2bde0e0" providerId="ADAL" clId="{B0E9119C-E53A-401C-BAB3-9DB99CC53DE2}" dt="2025-02-27T12:34:01.102" v="234" actId="20578"/>
        <pc:sldMkLst>
          <pc:docMk/>
          <pc:sldMk cId="4233148583" sldId="300"/>
        </pc:sldMkLst>
        <pc:spChg chg="mod">
          <ac:chgData name="GEORGIOS XYLOMENOS" userId="aff92b57-661e-41ad-bcc4-0a12b2bde0e0" providerId="ADAL" clId="{B0E9119C-E53A-401C-BAB3-9DB99CC53DE2}" dt="2025-02-27T12:34:01.102" v="234" actId="20578"/>
          <ac:spMkLst>
            <pc:docMk/>
            <pc:sldMk cId="4233148583" sldId="300"/>
            <ac:spMk id="4" creationId="{F7803CED-5900-A8F9-B123-E5D6E20CA43F}"/>
          </ac:spMkLst>
        </pc:spChg>
      </pc:sldChg>
      <pc:sldChg chg="modSp mod">
        <pc:chgData name="GEORGIOS XYLOMENOS" userId="aff92b57-661e-41ad-bcc4-0a12b2bde0e0" providerId="ADAL" clId="{B0E9119C-E53A-401C-BAB3-9DB99CC53DE2}" dt="2025-02-27T20:19:13.345" v="2417" actId="20577"/>
        <pc:sldMkLst>
          <pc:docMk/>
          <pc:sldMk cId="1513090467" sldId="312"/>
        </pc:sldMkLst>
        <pc:spChg chg="mod">
          <ac:chgData name="GEORGIOS XYLOMENOS" userId="aff92b57-661e-41ad-bcc4-0a12b2bde0e0" providerId="ADAL" clId="{B0E9119C-E53A-401C-BAB3-9DB99CC53DE2}" dt="2025-02-27T20:19:13.345" v="2417" actId="20577"/>
          <ac:spMkLst>
            <pc:docMk/>
            <pc:sldMk cId="1513090467" sldId="312"/>
            <ac:spMk id="4" creationId="{F7803CED-5900-A8F9-B123-E5D6E20CA43F}"/>
          </ac:spMkLst>
        </pc:spChg>
      </pc:sldChg>
      <pc:sldChg chg="modSp mod">
        <pc:chgData name="GEORGIOS XYLOMENOS" userId="aff92b57-661e-41ad-bcc4-0a12b2bde0e0" providerId="ADAL" clId="{B0E9119C-E53A-401C-BAB3-9DB99CC53DE2}" dt="2025-02-27T12:34:53.579" v="268" actId="20577"/>
        <pc:sldMkLst>
          <pc:docMk/>
          <pc:sldMk cId="2808242779" sldId="313"/>
        </pc:sldMkLst>
        <pc:spChg chg="mod">
          <ac:chgData name="GEORGIOS XYLOMENOS" userId="aff92b57-661e-41ad-bcc4-0a12b2bde0e0" providerId="ADAL" clId="{B0E9119C-E53A-401C-BAB3-9DB99CC53DE2}" dt="2025-02-27T12:34:53.579" v="268" actId="20577"/>
          <ac:spMkLst>
            <pc:docMk/>
            <pc:sldMk cId="2808242779" sldId="313"/>
            <ac:spMk id="4" creationId="{BCD81466-009E-5E40-4016-53751574651E}"/>
          </ac:spMkLst>
        </pc:spChg>
      </pc:sldChg>
      <pc:sldChg chg="add del">
        <pc:chgData name="GEORGIOS XYLOMENOS" userId="aff92b57-661e-41ad-bcc4-0a12b2bde0e0" providerId="ADAL" clId="{B0E9119C-E53A-401C-BAB3-9DB99CC53DE2}" dt="2025-02-27T12:35:57.527" v="286" actId="47"/>
        <pc:sldMkLst>
          <pc:docMk/>
          <pc:sldMk cId="4035354572" sldId="314"/>
        </pc:sldMkLst>
      </pc:sldChg>
      <pc:sldChg chg="add del">
        <pc:chgData name="GEORGIOS XYLOMENOS" userId="aff92b57-661e-41ad-bcc4-0a12b2bde0e0" providerId="ADAL" clId="{B0E9119C-E53A-401C-BAB3-9DB99CC53DE2}" dt="2025-02-27T12:36:35.870" v="324" actId="47"/>
        <pc:sldMkLst>
          <pc:docMk/>
          <pc:sldMk cId="976360665" sldId="315"/>
        </pc:sldMkLst>
      </pc:sldChg>
      <pc:sldChg chg="modSp add mod">
        <pc:chgData name="GEORGIOS XYLOMENOS" userId="aff92b57-661e-41ad-bcc4-0a12b2bde0e0" providerId="ADAL" clId="{B0E9119C-E53A-401C-BAB3-9DB99CC53DE2}" dt="2025-02-27T20:08:38.904" v="1425" actId="20577"/>
        <pc:sldMkLst>
          <pc:docMk/>
          <pc:sldMk cId="1996670467" sldId="316"/>
        </pc:sldMkLst>
        <pc:spChg chg="mod">
          <ac:chgData name="GEORGIOS XYLOMENOS" userId="aff92b57-661e-41ad-bcc4-0a12b2bde0e0" providerId="ADAL" clId="{B0E9119C-E53A-401C-BAB3-9DB99CC53DE2}" dt="2025-02-27T12:36:18.313" v="305" actId="20577"/>
          <ac:spMkLst>
            <pc:docMk/>
            <pc:sldMk cId="1996670467" sldId="316"/>
            <ac:spMk id="2" creationId="{4D2392B4-5F36-5393-C538-451414ED9216}"/>
          </ac:spMkLst>
        </pc:spChg>
        <pc:spChg chg="mod">
          <ac:chgData name="GEORGIOS XYLOMENOS" userId="aff92b57-661e-41ad-bcc4-0a12b2bde0e0" providerId="ADAL" clId="{B0E9119C-E53A-401C-BAB3-9DB99CC53DE2}" dt="2025-02-27T20:08:38.904" v="1425" actId="20577"/>
          <ac:spMkLst>
            <pc:docMk/>
            <pc:sldMk cId="1996670467" sldId="316"/>
            <ac:spMk id="4" creationId="{ED606A20-002A-D132-F1DE-93DAB2D3E0B8}"/>
          </ac:spMkLst>
        </pc:spChg>
      </pc:sldChg>
      <pc:sldChg chg="modSp add mod">
        <pc:chgData name="GEORGIOS XYLOMENOS" userId="aff92b57-661e-41ad-bcc4-0a12b2bde0e0" providerId="ADAL" clId="{B0E9119C-E53A-401C-BAB3-9DB99CC53DE2}" dt="2025-02-27T20:18:38.835" v="2415" actId="6549"/>
        <pc:sldMkLst>
          <pc:docMk/>
          <pc:sldMk cId="2880326716" sldId="317"/>
        </pc:sldMkLst>
        <pc:spChg chg="mod">
          <ac:chgData name="GEORGIOS XYLOMENOS" userId="aff92b57-661e-41ad-bcc4-0a12b2bde0e0" providerId="ADAL" clId="{B0E9119C-E53A-401C-BAB3-9DB99CC53DE2}" dt="2025-02-27T12:36:24.771" v="323" actId="20577"/>
          <ac:spMkLst>
            <pc:docMk/>
            <pc:sldMk cId="2880326716" sldId="317"/>
            <ac:spMk id="2" creationId="{9FBD5265-F157-43A7-671A-5D3925485C8A}"/>
          </ac:spMkLst>
        </pc:spChg>
        <pc:spChg chg="mod">
          <ac:chgData name="GEORGIOS XYLOMENOS" userId="aff92b57-661e-41ad-bcc4-0a12b2bde0e0" providerId="ADAL" clId="{B0E9119C-E53A-401C-BAB3-9DB99CC53DE2}" dt="2025-02-27T20:18:38.835" v="2415" actId="6549"/>
          <ac:spMkLst>
            <pc:docMk/>
            <pc:sldMk cId="2880326716" sldId="317"/>
            <ac:spMk id="4" creationId="{C3F16CD4-E2B8-97C9-F35F-88B52DE132BA}"/>
          </ac:spMkLst>
        </pc:spChg>
      </pc:sldChg>
    </pc:docChg>
  </pc:docChgLst>
  <pc:docChgLst>
    <pc:chgData name="GEORGIOS XYLOMENOS" userId="aff92b57-661e-41ad-bcc4-0a12b2bde0e0" providerId="ADAL" clId="{E586502A-6EF1-4253-9081-6E5772F58D9A}"/>
    <pc:docChg chg="undo custSel addSld delSld modSld">
      <pc:chgData name="GEORGIOS XYLOMENOS" userId="aff92b57-661e-41ad-bcc4-0a12b2bde0e0" providerId="ADAL" clId="{E586502A-6EF1-4253-9081-6E5772F58D9A}" dt="2025-02-02T19:50:53.620" v="531" actId="20577"/>
      <pc:docMkLst>
        <pc:docMk/>
      </pc:docMkLst>
      <pc:sldChg chg="modSp mod">
        <pc:chgData name="GEORGIOS XYLOMENOS" userId="aff92b57-661e-41ad-bcc4-0a12b2bde0e0" providerId="ADAL" clId="{E586502A-6EF1-4253-9081-6E5772F58D9A}" dt="2025-02-02T19:42:47.957" v="6" actId="20577"/>
        <pc:sldMkLst>
          <pc:docMk/>
          <pc:sldMk cId="3336455506" sldId="297"/>
        </pc:sldMkLst>
        <pc:spChg chg="mod">
          <ac:chgData name="GEORGIOS XYLOMENOS" userId="aff92b57-661e-41ad-bcc4-0a12b2bde0e0" providerId="ADAL" clId="{E586502A-6EF1-4253-9081-6E5772F58D9A}" dt="2025-02-02T19:42:47.957" v="6" actId="20577"/>
          <ac:spMkLst>
            <pc:docMk/>
            <pc:sldMk cId="3336455506" sldId="297"/>
            <ac:spMk id="2" creationId="{F60EC049-AA58-2858-009E-F0ED14E7B19D}"/>
          </ac:spMkLst>
        </pc:spChg>
      </pc:sldChg>
      <pc:sldChg chg="modSp mod">
        <pc:chgData name="GEORGIOS XYLOMENOS" userId="aff92b57-661e-41ad-bcc4-0a12b2bde0e0" providerId="ADAL" clId="{E586502A-6EF1-4253-9081-6E5772F58D9A}" dt="2025-02-02T19:42:36.424" v="3" actId="20577"/>
        <pc:sldMkLst>
          <pc:docMk/>
          <pc:sldMk cId="317475875" sldId="298"/>
        </pc:sldMkLst>
        <pc:spChg chg="mod">
          <ac:chgData name="GEORGIOS XYLOMENOS" userId="aff92b57-661e-41ad-bcc4-0a12b2bde0e0" providerId="ADAL" clId="{E586502A-6EF1-4253-9081-6E5772F58D9A}" dt="2025-02-02T19:42:36.424" v="3" actId="20577"/>
          <ac:spMkLst>
            <pc:docMk/>
            <pc:sldMk cId="317475875" sldId="298"/>
            <ac:spMk id="2" creationId="{F60EC049-AA58-2858-009E-F0ED14E7B19D}"/>
          </ac:spMkLst>
        </pc:spChg>
      </pc:sldChg>
      <pc:sldChg chg="modSp mod">
        <pc:chgData name="GEORGIOS XYLOMENOS" userId="aff92b57-661e-41ad-bcc4-0a12b2bde0e0" providerId="ADAL" clId="{E586502A-6EF1-4253-9081-6E5772F58D9A}" dt="2025-02-02T19:50:53.620" v="531" actId="20577"/>
        <pc:sldMkLst>
          <pc:docMk/>
          <pc:sldMk cId="1901963007" sldId="299"/>
        </pc:sldMkLst>
        <pc:spChg chg="mod">
          <ac:chgData name="GEORGIOS XYLOMENOS" userId="aff92b57-661e-41ad-bcc4-0a12b2bde0e0" providerId="ADAL" clId="{E586502A-6EF1-4253-9081-6E5772F58D9A}" dt="2025-02-02T19:45:06.388" v="29" actId="20577"/>
          <ac:spMkLst>
            <pc:docMk/>
            <pc:sldMk cId="1901963007" sldId="299"/>
            <ac:spMk id="2" creationId="{F60EC049-AA58-2858-009E-F0ED14E7B19D}"/>
          </ac:spMkLst>
        </pc:spChg>
        <pc:spChg chg="mod">
          <ac:chgData name="GEORGIOS XYLOMENOS" userId="aff92b57-661e-41ad-bcc4-0a12b2bde0e0" providerId="ADAL" clId="{E586502A-6EF1-4253-9081-6E5772F58D9A}" dt="2025-02-02T19:50:53.620" v="531" actId="20577"/>
          <ac:spMkLst>
            <pc:docMk/>
            <pc:sldMk cId="1901963007" sldId="299"/>
            <ac:spMk id="4" creationId="{F7803CED-5900-A8F9-B123-E5D6E20CA43F}"/>
          </ac:spMkLst>
        </pc:spChg>
      </pc:sldChg>
      <pc:sldChg chg="del">
        <pc:chgData name="GEORGIOS XYLOMENOS" userId="aff92b57-661e-41ad-bcc4-0a12b2bde0e0" providerId="ADAL" clId="{E586502A-6EF1-4253-9081-6E5772F58D9A}" dt="2025-02-02T19:44:40.418" v="13" actId="47"/>
        <pc:sldMkLst>
          <pc:docMk/>
          <pc:sldMk cId="799152192" sldId="303"/>
        </pc:sldMkLst>
      </pc:sldChg>
      <pc:sldChg chg="del">
        <pc:chgData name="GEORGIOS XYLOMENOS" userId="aff92b57-661e-41ad-bcc4-0a12b2bde0e0" providerId="ADAL" clId="{E586502A-6EF1-4253-9081-6E5772F58D9A}" dt="2025-02-02T19:43:10.169" v="8" actId="47"/>
        <pc:sldMkLst>
          <pc:docMk/>
          <pc:sldMk cId="1580755280" sldId="304"/>
        </pc:sldMkLst>
      </pc:sldChg>
      <pc:sldChg chg="del">
        <pc:chgData name="GEORGIOS XYLOMENOS" userId="aff92b57-661e-41ad-bcc4-0a12b2bde0e0" providerId="ADAL" clId="{E586502A-6EF1-4253-9081-6E5772F58D9A}" dt="2025-02-02T19:43:40.730" v="10" actId="47"/>
        <pc:sldMkLst>
          <pc:docMk/>
          <pc:sldMk cId="2329174530" sldId="308"/>
        </pc:sldMkLst>
      </pc:sldChg>
      <pc:sldChg chg="del">
        <pc:chgData name="GEORGIOS XYLOMENOS" userId="aff92b57-661e-41ad-bcc4-0a12b2bde0e0" providerId="ADAL" clId="{E586502A-6EF1-4253-9081-6E5772F58D9A}" dt="2025-02-02T19:43:38.568" v="9" actId="47"/>
        <pc:sldMkLst>
          <pc:docMk/>
          <pc:sldMk cId="1224214249" sldId="309"/>
        </pc:sldMkLst>
      </pc:sldChg>
      <pc:sldChg chg="modSp add mod">
        <pc:chgData name="GEORGIOS XYLOMENOS" userId="aff92b57-661e-41ad-bcc4-0a12b2bde0e0" providerId="ADAL" clId="{E586502A-6EF1-4253-9081-6E5772F58D9A}" dt="2025-02-02T19:45:35.434" v="37"/>
        <pc:sldMkLst>
          <pc:docMk/>
          <pc:sldMk cId="2808242779" sldId="313"/>
        </pc:sldMkLst>
        <pc:spChg chg="mod">
          <ac:chgData name="GEORGIOS XYLOMENOS" userId="aff92b57-661e-41ad-bcc4-0a12b2bde0e0" providerId="ADAL" clId="{E586502A-6EF1-4253-9081-6E5772F58D9A}" dt="2025-02-02T19:45:35.434" v="37"/>
          <ac:spMkLst>
            <pc:docMk/>
            <pc:sldMk cId="2808242779" sldId="313"/>
            <ac:spMk id="4" creationId="{BCD81466-009E-5E40-4016-53751574651E}"/>
          </ac:spMkLst>
        </pc:spChg>
      </pc:sldChg>
      <pc:sldChg chg="del">
        <pc:chgData name="GEORGIOS XYLOMENOS" userId="aff92b57-661e-41ad-bcc4-0a12b2bde0e0" providerId="ADAL" clId="{E586502A-6EF1-4253-9081-6E5772F58D9A}" dt="2025-02-02T19:43:50.984" v="11" actId="47"/>
        <pc:sldMkLst>
          <pc:docMk/>
          <pc:sldMk cId="3306123382" sldId="315"/>
        </pc:sldMkLst>
      </pc:sldChg>
      <pc:sldChg chg="del">
        <pc:chgData name="GEORGIOS XYLOMENOS" userId="aff92b57-661e-41ad-bcc4-0a12b2bde0e0" providerId="ADAL" clId="{E586502A-6EF1-4253-9081-6E5772F58D9A}" dt="2025-02-02T19:42:23.803" v="0" actId="47"/>
        <pc:sldMkLst>
          <pc:docMk/>
          <pc:sldMk cId="2686027775" sldId="318"/>
        </pc:sldMkLst>
      </pc:sldChg>
      <pc:sldChg chg="del">
        <pc:chgData name="GEORGIOS XYLOMENOS" userId="aff92b57-661e-41ad-bcc4-0a12b2bde0e0" providerId="ADAL" clId="{E586502A-6EF1-4253-9081-6E5772F58D9A}" dt="2025-02-02T19:42:24.528" v="1" actId="47"/>
        <pc:sldMkLst>
          <pc:docMk/>
          <pc:sldMk cId="939968053" sldId="319"/>
        </pc:sldMkLst>
      </pc:sldChg>
      <pc:sldChg chg="del">
        <pc:chgData name="GEORGIOS XYLOMENOS" userId="aff92b57-661e-41ad-bcc4-0a12b2bde0e0" providerId="ADAL" clId="{E586502A-6EF1-4253-9081-6E5772F58D9A}" dt="2025-02-02T19:42:26.743" v="2" actId="47"/>
        <pc:sldMkLst>
          <pc:docMk/>
          <pc:sldMk cId="2163887853" sldId="320"/>
        </pc:sldMkLst>
      </pc:sldChg>
      <pc:sldChg chg="del">
        <pc:chgData name="GEORGIOS XYLOMENOS" userId="aff92b57-661e-41ad-bcc4-0a12b2bde0e0" providerId="ADAL" clId="{E586502A-6EF1-4253-9081-6E5772F58D9A}" dt="2025-02-02T19:44:29.478" v="12" actId="47"/>
        <pc:sldMkLst>
          <pc:docMk/>
          <pc:sldMk cId="3857732636" sldId="323"/>
        </pc:sldMkLst>
      </pc:sldChg>
      <pc:sldChg chg="del">
        <pc:chgData name="GEORGIOS XYLOMENOS" userId="aff92b57-661e-41ad-bcc4-0a12b2bde0e0" providerId="ADAL" clId="{E586502A-6EF1-4253-9081-6E5772F58D9A}" dt="2025-02-02T19:42:54.744" v="7" actId="47"/>
        <pc:sldMkLst>
          <pc:docMk/>
          <pc:sldMk cId="1961418907" sldId="324"/>
        </pc:sldMkLst>
      </pc:sldChg>
    </pc:docChg>
  </pc:docChgLst>
  <pc:docChgLst>
    <pc:chgData name="GEORGIOS XYLOMENOS" userId="aff92b57-661e-41ad-bcc4-0a12b2bde0e0" providerId="ADAL" clId="{4D7D43EE-A0D7-4F72-8111-8CE0C64AA49C}"/>
    <pc:docChg chg="custSel modSld">
      <pc:chgData name="GEORGIOS XYLOMENOS" userId="aff92b57-661e-41ad-bcc4-0a12b2bde0e0" providerId="ADAL" clId="{4D7D43EE-A0D7-4F72-8111-8CE0C64AA49C}" dt="2025-02-08T12:47:41.526" v="356" actId="20577"/>
      <pc:docMkLst>
        <pc:docMk/>
      </pc:docMkLst>
      <pc:sldChg chg="modSp mod">
        <pc:chgData name="GEORGIOS XYLOMENOS" userId="aff92b57-661e-41ad-bcc4-0a12b2bde0e0" providerId="ADAL" clId="{4D7D43EE-A0D7-4F72-8111-8CE0C64AA49C}" dt="2025-02-08T12:47:41.526" v="356" actId="20577"/>
        <pc:sldMkLst>
          <pc:docMk/>
          <pc:sldMk cId="1901963007" sldId="299"/>
        </pc:sldMkLst>
        <pc:spChg chg="mod">
          <ac:chgData name="GEORGIOS XYLOMENOS" userId="aff92b57-661e-41ad-bcc4-0a12b2bde0e0" providerId="ADAL" clId="{4D7D43EE-A0D7-4F72-8111-8CE0C64AA49C}" dt="2025-02-08T12:47:41.526" v="356" actId="20577"/>
          <ac:spMkLst>
            <pc:docMk/>
            <pc:sldMk cId="1901963007" sldId="299"/>
            <ac:spMk id="4" creationId="{F7803CED-5900-A8F9-B123-E5D6E20CA43F}"/>
          </ac:spMkLst>
        </pc:spChg>
      </pc:sldChg>
    </pc:docChg>
  </pc:docChgLst>
  <pc:docChgLst>
    <pc:chgData name="GEORGIOS XYLOMENOS" userId="aff92b57-661e-41ad-bcc4-0a12b2bde0e0" providerId="ADAL" clId="{69E5E316-1793-45DF-BBE3-77F15B36B49D}"/>
    <pc:docChg chg="undo custSel modSld">
      <pc:chgData name="GEORGIOS XYLOMENOS" userId="aff92b57-661e-41ad-bcc4-0a12b2bde0e0" providerId="ADAL" clId="{69E5E316-1793-45DF-BBE3-77F15B36B49D}" dt="2025-02-10T10:53:40.409" v="72" actId="20577"/>
      <pc:docMkLst>
        <pc:docMk/>
      </pc:docMkLst>
      <pc:sldChg chg="modSp mod">
        <pc:chgData name="GEORGIOS XYLOMENOS" userId="aff92b57-661e-41ad-bcc4-0a12b2bde0e0" providerId="ADAL" clId="{69E5E316-1793-45DF-BBE3-77F15B36B49D}" dt="2025-02-10T10:53:40.409" v="72" actId="20577"/>
        <pc:sldMkLst>
          <pc:docMk/>
          <pc:sldMk cId="1901963007" sldId="299"/>
        </pc:sldMkLst>
        <pc:spChg chg="mod">
          <ac:chgData name="GEORGIOS XYLOMENOS" userId="aff92b57-661e-41ad-bcc4-0a12b2bde0e0" providerId="ADAL" clId="{69E5E316-1793-45DF-BBE3-77F15B36B49D}" dt="2025-02-10T10:53:40.409" v="72" actId="20577"/>
          <ac:spMkLst>
            <pc:docMk/>
            <pc:sldMk cId="1901963007" sldId="299"/>
            <ac:spMk id="4" creationId="{F7803CED-5900-A8F9-B123-E5D6E20CA43F}"/>
          </ac:spMkLst>
        </pc:spChg>
      </pc:sldChg>
    </pc:docChg>
  </pc:docChgLst>
  <pc:docChgLst>
    <pc:chgData name="GEORGIOS XYLOMENOS" userId="aff92b57-661e-41ad-bcc4-0a12b2bde0e0" providerId="ADAL" clId="{13D3B41C-4906-4D93-BCF7-C0BCF6739663}"/>
    <pc:docChg chg="undo custSel modSld">
      <pc:chgData name="GEORGIOS XYLOMENOS" userId="aff92b57-661e-41ad-bcc4-0a12b2bde0e0" providerId="ADAL" clId="{13D3B41C-4906-4D93-BCF7-C0BCF6739663}" dt="2025-01-21T09:29:28.281" v="8" actId="207"/>
      <pc:docMkLst>
        <pc:docMk/>
      </pc:docMkLst>
      <pc:sldChg chg="modSp mod">
        <pc:chgData name="GEORGIOS XYLOMENOS" userId="aff92b57-661e-41ad-bcc4-0a12b2bde0e0" providerId="ADAL" clId="{13D3B41C-4906-4D93-BCF7-C0BCF6739663}" dt="2025-01-21T09:29:28.281" v="8" actId="207"/>
        <pc:sldMkLst>
          <pc:docMk/>
          <pc:sldMk cId="3336455506" sldId="297"/>
        </pc:sldMkLst>
        <pc:spChg chg="mod">
          <ac:chgData name="GEORGIOS XYLOMENOS" userId="aff92b57-661e-41ad-bcc4-0a12b2bde0e0" providerId="ADAL" clId="{13D3B41C-4906-4D93-BCF7-C0BCF6739663}" dt="2025-01-21T09:29:28.281" v="8" actId="207"/>
          <ac:spMkLst>
            <pc:docMk/>
            <pc:sldMk cId="3336455506" sldId="297"/>
            <ac:spMk id="4" creationId="{F7803CED-5900-A8F9-B123-E5D6E20CA43F}"/>
          </ac:spMkLst>
        </pc:spChg>
      </pc:sldChg>
    </pc:docChg>
  </pc:docChgLst>
  <pc:docChgLst>
    <pc:chgData name="FOTIOY NIKOLAOS;ΦΩΤΙΟΥ ΝΙΚΟΛΑΟΣ" userId="7d012e2e-9bd2-4afe-b7f4-402a89a56a98" providerId="ADAL" clId="{0F454E2A-3944-A24E-B097-42E1234EF80E}"/>
    <pc:docChg chg="modSld modMainMaster">
      <pc:chgData name="FOTIOY NIKOLAOS;ΦΩΤΙΟΥ ΝΙΚΟΛΑΟΣ" userId="7d012e2e-9bd2-4afe-b7f4-402a89a56a98" providerId="ADAL" clId="{0F454E2A-3944-A24E-B097-42E1234EF80E}" dt="2025-01-31T08:18:03.709" v="5"/>
      <pc:docMkLst>
        <pc:docMk/>
      </pc:docMkLst>
      <pc:sldChg chg="addSp delSp modSp mod">
        <pc:chgData name="FOTIOY NIKOLAOS;ΦΩΤΙΟΥ ΝΙΚΟΛΑΟΣ" userId="7d012e2e-9bd2-4afe-b7f4-402a89a56a98" providerId="ADAL" clId="{0F454E2A-3944-A24E-B097-42E1234EF80E}" dt="2025-01-31T08:16:03.457" v="2"/>
        <pc:sldMkLst>
          <pc:docMk/>
          <pc:sldMk cId="0" sldId="259"/>
        </pc:sldMkLst>
      </pc:sldChg>
      <pc:sldMasterChg chg="modSldLayout">
        <pc:chgData name="FOTIOY NIKOLAOS;ΦΩΤΙΟΥ ΝΙΚΟΛΑΟΣ" userId="7d012e2e-9bd2-4afe-b7f4-402a89a56a98" providerId="ADAL" clId="{0F454E2A-3944-A24E-B097-42E1234EF80E}" dt="2025-01-31T08:18:03.709" v="5"/>
        <pc:sldMasterMkLst>
          <pc:docMk/>
          <pc:sldMasterMk cId="0" sldId="2147483882"/>
        </pc:sldMasterMkLst>
        <pc:sldLayoutChg chg="addSp delSp modSp mod">
          <pc:chgData name="FOTIOY NIKOLAOS;ΦΩΤΙΟΥ ΝΙΚΟΛΑΟΣ" userId="7d012e2e-9bd2-4afe-b7f4-402a89a56a98" providerId="ADAL" clId="{0F454E2A-3944-A24E-B097-42E1234EF80E}" dt="2025-01-31T08:18:03.709" v="5"/>
          <pc:sldLayoutMkLst>
            <pc:docMk/>
            <pc:sldMasterMk cId="0" sldId="2147483882"/>
            <pc:sldLayoutMk cId="0" sldId="21474838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7B8FB-FE7C-7241-89EF-4C139CF97A87}" type="datetimeFigureOut">
              <a:rPr lang="en-GR" smtClean="0"/>
              <a:t>02/27/2025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8A76C-0D0E-AE4C-9BB4-1C6E00A4BB19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2767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8A76C-0D0E-AE4C-9BB4-1C6E00A4BB19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92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57787292-8071-4551-20DC-838ED9C9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FFFFFF"/>
                </a:solidFill>
                <a:latin typeface="Montserrat"/>
                <a:ea typeface="Montserrat"/>
              </a:rPr>
              <a:t>WRITE HERE YOUR GREETINGS!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057FB397-1A55-1253-F1FD-4162CFE3A3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 dirty="0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EBA5-3F61-ABDD-2479-B1CAE889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261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1371600" y="1775520"/>
            <a:ext cx="9448560" cy="2540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CustomShape 1"/>
          <p:cNvSpPr/>
          <p:nvPr/>
        </p:nvSpPr>
        <p:spPr>
          <a:xfrm rot="16200000">
            <a:off x="3104656" y="-2296096"/>
            <a:ext cx="5982448" cy="10575720"/>
          </a:xfrm>
          <a:custGeom>
            <a:avLst/>
            <a:gdLst/>
            <a:ahLst/>
            <a:cxnLst/>
            <a:rect l="l" t="t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gradFill rotWithShape="0">
            <a:gsLst>
              <a:gs pos="0">
                <a:srgbClr val="205374">
                  <a:lumMod val="99000"/>
                </a:srgbClr>
              </a:gs>
              <a:gs pos="100000">
                <a:srgbClr val="812B4D"/>
              </a:gs>
              <a:gs pos="98000">
                <a:srgbClr val="05A1B0"/>
              </a:gs>
            </a:gsLst>
            <a:lin ang="20100000" scaled="0"/>
          </a:gradFill>
          <a:ln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77" name="PlaceHolder 2"/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FFFFFF"/>
                </a:solidFill>
                <a:latin typeface="Montserrat"/>
                <a:ea typeface="Montserrat"/>
              </a:rPr>
              <a:t>WRITE HERE YOUR GREETINGS!</a:t>
            </a:r>
            <a:endParaRPr lang="en-US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0" name="PlaceHolder 4"/>
          <p:cNvSpPr>
            <a:spLocks noGrp="1"/>
          </p:cNvSpPr>
          <p:nvPr>
            <p:ph type="body"/>
          </p:nvPr>
        </p:nvSpPr>
        <p:spPr>
          <a:xfrm>
            <a:off x="808018" y="1604520"/>
            <a:ext cx="10773901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Montserra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 dirty="0">
                <a:solidFill>
                  <a:srgbClr val="000000"/>
                </a:solidFill>
                <a:latin typeface="Montserra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Montserra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 dirty="0">
                <a:solidFill>
                  <a:srgbClr val="000000"/>
                </a:solidFill>
                <a:latin typeface="Montserra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Montserrat"/>
              </a:rPr>
              <a:t>Seventh Outline Level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B90145BE-3E9F-0D87-AFFE-3527E8D5B5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25" y="5934487"/>
            <a:ext cx="1524000" cy="685800"/>
          </a:xfrm>
          <a:prstGeom prst="rect">
            <a:avLst/>
          </a:prstGeom>
        </p:spPr>
      </p:pic>
      <p:pic>
        <p:nvPicPr>
          <p:cNvPr id="4" name="Picture 4" descr="University of Memphis - Sports Management Degree Guide">
            <a:extLst>
              <a:ext uri="{FF2B5EF4-FFF2-40B4-BE49-F238E27FC236}">
                <a16:creationId xmlns:a16="http://schemas.microsoft.com/office/drawing/2014/main" id="{79CAFB3E-CB71-6709-8CAE-5AC81E4710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010" y="5735870"/>
            <a:ext cx="2675138" cy="89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thens University of Economics and Business | Οικονομικό Πανεπιστήμιο Αθηνών">
            <a:extLst>
              <a:ext uri="{FF2B5EF4-FFF2-40B4-BE49-F238E27FC236}">
                <a16:creationId xmlns:a16="http://schemas.microsoft.com/office/drawing/2014/main" id="{CDC3F3D8-1DFC-0EC3-B6E0-7BECB9590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9" y="5686680"/>
            <a:ext cx="3938726" cy="97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8" r:id="rId2"/>
    <p:sldLayoutId id="21474838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60000"/>
              <a:lumOff val="4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6" name="TextShape 3"/>
          <p:cNvSpPr txBox="1"/>
          <p:nvPr/>
        </p:nvSpPr>
        <p:spPr>
          <a:xfrm>
            <a:off x="818640" y="2241720"/>
            <a:ext cx="10571760" cy="57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891804A-D03F-430B-B583-0C392D0942FC}"/>
              </a:ext>
            </a:extLst>
          </p:cNvPr>
          <p:cNvSpPr txBox="1"/>
          <p:nvPr/>
        </p:nvSpPr>
        <p:spPr>
          <a:xfrm>
            <a:off x="1064642" y="1305360"/>
            <a:ext cx="10560960" cy="187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C912D0E-BAC8-B449-9153-F19C8084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354" y="1441470"/>
            <a:ext cx="9800003" cy="3295650"/>
          </a:xfrm>
        </p:spPr>
        <p:txBody>
          <a:bodyPr/>
          <a:lstStyle/>
          <a:p>
            <a:r>
              <a:rPr lang="en-GB" sz="4800" spc="-1" dirty="0"/>
              <a:t>Secure and Efficient Data Spaces</a:t>
            </a:r>
            <a:br>
              <a:rPr lang="en-US" sz="3600" spc="-1" dirty="0">
                <a:solidFill>
                  <a:srgbClr val="FFFFFF"/>
                </a:solidFill>
              </a:rPr>
            </a:br>
            <a:br>
              <a:rPr lang="el-GR" sz="3600" spc="-1" dirty="0">
                <a:solidFill>
                  <a:srgbClr val="FFFFFF"/>
                </a:solidFill>
              </a:rPr>
            </a:b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Y</a:t>
            </a:r>
            <a:r>
              <a:rPr lang="el-GR" sz="2000" spc="-1" dirty="0">
                <a:solidFill>
                  <a:schemeClr val="bg1"/>
                </a:solidFill>
                <a:latin typeface="Montserrat"/>
              </a:rPr>
              <a:t>. </a:t>
            </a: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Thomas, I</a:t>
            </a:r>
            <a:r>
              <a:rPr lang="el-GR" sz="2000" spc="-1" dirty="0">
                <a:solidFill>
                  <a:schemeClr val="bg1"/>
                </a:solidFill>
                <a:latin typeface="Montserrat"/>
              </a:rPr>
              <a:t>. </a:t>
            </a:r>
            <a:r>
              <a:rPr lang="en-US" sz="2000" spc="-1" dirty="0" err="1">
                <a:solidFill>
                  <a:schemeClr val="bg1"/>
                </a:solidFill>
                <a:latin typeface="Montserrat"/>
              </a:rPr>
              <a:t>Pittaras</a:t>
            </a: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, F</a:t>
            </a:r>
            <a:r>
              <a:rPr lang="el-GR" sz="2000" spc="-1" dirty="0">
                <a:solidFill>
                  <a:schemeClr val="bg1"/>
                </a:solidFill>
                <a:latin typeface="Montserrat"/>
              </a:rPr>
              <a:t>. </a:t>
            </a: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Bistas, K</a:t>
            </a:r>
            <a:r>
              <a:rPr lang="el-GR" sz="2000" spc="-1" dirty="0">
                <a:solidFill>
                  <a:schemeClr val="bg1"/>
                </a:solidFill>
                <a:latin typeface="Montserrat"/>
              </a:rPr>
              <a:t>. </a:t>
            </a:r>
            <a:r>
              <a:rPr lang="en-US" sz="2000" spc="-1" dirty="0" err="1">
                <a:solidFill>
                  <a:schemeClr val="bg1"/>
                </a:solidFill>
                <a:latin typeface="Montserrat"/>
              </a:rPr>
              <a:t>Mantaraki</a:t>
            </a: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, George </a:t>
            </a:r>
            <a:r>
              <a:rPr lang="en-US" sz="2000" spc="-1" dirty="0" err="1">
                <a:solidFill>
                  <a:schemeClr val="bg1"/>
                </a:solidFill>
                <a:latin typeface="Montserrat"/>
              </a:rPr>
              <a:t>Xylomenos</a:t>
            </a: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 </a:t>
            </a: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	MMLab, Athens University of Economics and Business</a:t>
            </a: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Christos Papadopoulos</a:t>
            </a: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r>
              <a:rPr lang="en-US" sz="2000" spc="-1" dirty="0">
                <a:solidFill>
                  <a:schemeClr val="bg1"/>
                </a:solidFill>
                <a:latin typeface="Montserrat"/>
              </a:rPr>
              <a:t>	University of Memphis</a:t>
            </a: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br>
              <a:rPr lang="en-US" sz="2000" spc="-1" dirty="0">
                <a:solidFill>
                  <a:schemeClr val="bg1"/>
                </a:solidFill>
                <a:latin typeface="Montserrat"/>
              </a:rPr>
            </a:br>
            <a:r>
              <a:rPr lang="en-US" sz="2800" spc="-1" dirty="0"/>
              <a:t>https://mm.aueb.gr/</a:t>
            </a:r>
            <a:endParaRPr lang="en-GB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Shape 1"/>
          <p:cNvSpPr txBox="1"/>
          <p:nvPr/>
        </p:nvSpPr>
        <p:spPr>
          <a:xfrm>
            <a:off x="810000" y="447120"/>
            <a:ext cx="10571760" cy="9702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6" name="TextShape 3"/>
          <p:cNvSpPr txBox="1"/>
          <p:nvPr/>
        </p:nvSpPr>
        <p:spPr>
          <a:xfrm>
            <a:off x="818640" y="2241720"/>
            <a:ext cx="10571760" cy="576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F891804A-D03F-430B-B583-0C392D0942FC}"/>
              </a:ext>
            </a:extLst>
          </p:cNvPr>
          <p:cNvSpPr txBox="1"/>
          <p:nvPr/>
        </p:nvSpPr>
        <p:spPr>
          <a:xfrm>
            <a:off x="1064642" y="1305360"/>
            <a:ext cx="10560960" cy="18727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1C912D0E-BAC8-B449-9153-F19C8084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75520"/>
            <a:ext cx="9448560" cy="2540880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https://mm.aueb.gr/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1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049-AA58-2858-009E-F0ED14E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3CED-5900-A8F9-B123-E5D6E20CA4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ETSI Data Space</a:t>
            </a:r>
            <a:r>
              <a:rPr lang="el-GR" dirty="0"/>
              <a:t>: </a:t>
            </a:r>
            <a:r>
              <a:rPr lang="en-US" dirty="0"/>
              <a:t>a new form of digital platform</a:t>
            </a:r>
          </a:p>
          <a:p>
            <a:pPr lvl="1"/>
            <a:r>
              <a:rPr lang="en-US" dirty="0"/>
              <a:t>Liberates data from silos</a:t>
            </a:r>
          </a:p>
          <a:p>
            <a:pPr lvl="1"/>
            <a:r>
              <a:rPr lang="en-US" dirty="0"/>
              <a:t>Enables data-driven innovation</a:t>
            </a:r>
          </a:p>
          <a:p>
            <a:pPr lvl="1"/>
            <a:r>
              <a:rPr lang="en-US" dirty="0"/>
              <a:t>Shapes digital transformation</a:t>
            </a:r>
          </a:p>
          <a:p>
            <a:pPr lvl="1"/>
            <a:r>
              <a:rPr lang="en-US" dirty="0"/>
              <a:t>Offers NGSI-LD API for queries</a:t>
            </a:r>
          </a:p>
          <a:p>
            <a:r>
              <a:rPr lang="en-US" dirty="0"/>
              <a:t>SNDS project (NGI Sargasso OC1)</a:t>
            </a:r>
          </a:p>
          <a:p>
            <a:pPr lvl="1"/>
            <a:r>
              <a:rPr lang="en-GB" dirty="0"/>
              <a:t>Prototyped Data Space over NDN</a:t>
            </a:r>
          </a:p>
          <a:p>
            <a:pPr lvl="1"/>
            <a:r>
              <a:rPr lang="en-GB" dirty="0"/>
              <a:t>Fully distributed and self-sovereign identity system</a:t>
            </a:r>
          </a:p>
          <a:p>
            <a:pPr lvl="1"/>
            <a:r>
              <a:rPr lang="en-GB" dirty="0"/>
              <a:t>Outperformed traditional IP-based networks</a:t>
            </a:r>
          </a:p>
        </p:txBody>
      </p:sp>
    </p:spTree>
    <p:extLst>
      <p:ext uri="{BB962C8B-B14F-4D97-AF65-F5344CB8AC3E}">
        <p14:creationId xmlns:p14="http://schemas.microsoft.com/office/powerpoint/2010/main" val="31747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049-AA58-2858-009E-F0ED14E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3CED-5900-A8F9-B123-E5D6E20CA4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GB" dirty="0" err="1"/>
              <a:t>SeEDS</a:t>
            </a:r>
            <a:r>
              <a:rPr lang="en-GB" dirty="0"/>
              <a:t>: Implement a full Data Space over NDN</a:t>
            </a:r>
          </a:p>
          <a:p>
            <a:pPr lvl="1"/>
            <a:r>
              <a:rPr lang="en-GB" dirty="0"/>
              <a:t>Required + Optional data API operations</a:t>
            </a:r>
          </a:p>
          <a:p>
            <a:pPr lvl="2"/>
            <a:r>
              <a:rPr lang="en-GB" dirty="0"/>
              <a:t>Content filtering based on conditions</a:t>
            </a:r>
          </a:p>
          <a:p>
            <a:pPr lvl="2"/>
            <a:r>
              <a:rPr lang="en-GB" dirty="0"/>
              <a:t>Temporal queries over timestamped data</a:t>
            </a:r>
          </a:p>
          <a:p>
            <a:pPr lvl="2"/>
            <a:r>
              <a:rPr lang="en-GB" dirty="0"/>
              <a:t>Subscriptions to data events</a:t>
            </a:r>
          </a:p>
          <a:p>
            <a:pPr lvl="1"/>
            <a:r>
              <a:rPr lang="en-GB" dirty="0"/>
              <a:t>In-network security and privacy</a:t>
            </a:r>
          </a:p>
          <a:p>
            <a:pPr lvl="2"/>
            <a:r>
              <a:rPr lang="en-GB" dirty="0"/>
              <a:t>Data integrity verification</a:t>
            </a:r>
          </a:p>
          <a:p>
            <a:pPr lvl="2"/>
            <a:r>
              <a:rPr lang="en-GB" dirty="0"/>
              <a:t>Selective content revelation</a:t>
            </a:r>
            <a:endParaRPr lang="en-US" dirty="0"/>
          </a:p>
          <a:p>
            <a:pPr lvl="1"/>
            <a:r>
              <a:rPr lang="en-US" dirty="0"/>
              <a:t>Enhanced efficiency</a:t>
            </a:r>
          </a:p>
          <a:p>
            <a:pPr lvl="2"/>
            <a:r>
              <a:rPr lang="en-US" dirty="0"/>
              <a:t>Distributed data intermediaries</a:t>
            </a:r>
          </a:p>
          <a:p>
            <a:pPr lvl="2"/>
            <a:r>
              <a:rPr lang="en-US" dirty="0"/>
              <a:t>Migration of 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33364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049-AA58-2858-009E-F0ED14E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3CED-5900-A8F9-B123-E5D6E20CA4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Build an ETSI-compliant data space over NDN</a:t>
            </a:r>
          </a:p>
          <a:p>
            <a:pPr lvl="1"/>
            <a:r>
              <a:rPr lang="en-US" dirty="0"/>
              <a:t>Refactor &amp; extend prototype from NGI Sargasso OC1 SNDS</a:t>
            </a:r>
          </a:p>
          <a:p>
            <a:r>
              <a:rPr lang="en-US" dirty="0"/>
              <a:t>Full query-based content retrieval API </a:t>
            </a:r>
          </a:p>
          <a:p>
            <a:pPr lvl="1"/>
            <a:r>
              <a:rPr lang="en-US" dirty="0"/>
              <a:t>Multiple types of content filters to reduce traffic</a:t>
            </a:r>
          </a:p>
          <a:p>
            <a:r>
              <a:rPr lang="en-US" dirty="0"/>
              <a:t>Security scheme based on self-sovereign DIDs</a:t>
            </a:r>
          </a:p>
          <a:p>
            <a:pPr lvl="1"/>
            <a:r>
              <a:rPr lang="en-US" dirty="0"/>
              <a:t>Privacy-preserving content and integrity protection</a:t>
            </a:r>
          </a:p>
          <a:p>
            <a:r>
              <a:rPr lang="en-US" dirty="0"/>
              <a:t>Reuse of NDN codebase and validation in NDN testbed </a:t>
            </a:r>
          </a:p>
          <a:p>
            <a:pPr lvl="1"/>
            <a:r>
              <a:rPr lang="en-US" dirty="0"/>
              <a:t>Open-source data space implementation for NDN</a:t>
            </a:r>
          </a:p>
        </p:txBody>
      </p:sp>
    </p:spTree>
    <p:extLst>
      <p:ext uri="{BB962C8B-B14F-4D97-AF65-F5344CB8AC3E}">
        <p14:creationId xmlns:p14="http://schemas.microsoft.com/office/powerpoint/2010/main" val="42331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049-AA58-2858-009E-F0ED14E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Clients – Users (Wearables)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3CED-5900-A8F9-B123-E5D6E20CA4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Who would be interested in </a:t>
            </a:r>
            <a:r>
              <a:rPr lang="en-US" dirty="0" err="1"/>
              <a:t>SeEDS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Anyone who has lots of sensitive data</a:t>
            </a:r>
          </a:p>
          <a:p>
            <a:pPr lvl="1"/>
            <a:r>
              <a:rPr lang="en-US" dirty="0"/>
              <a:t>But needs to share some of this data with others</a:t>
            </a:r>
          </a:p>
          <a:p>
            <a:r>
              <a:rPr lang="en-US" dirty="0"/>
              <a:t>Wearable device vendors</a:t>
            </a:r>
          </a:p>
          <a:p>
            <a:pPr lvl="1"/>
            <a:r>
              <a:rPr lang="en-US" dirty="0"/>
              <a:t>Wearables generate private data</a:t>
            </a:r>
          </a:p>
          <a:p>
            <a:pPr lvl="2"/>
            <a:r>
              <a:rPr lang="en-US" dirty="0"/>
              <a:t>Medical readings, activities, location, interactions</a:t>
            </a:r>
          </a:p>
          <a:p>
            <a:pPr lvl="1"/>
            <a:r>
              <a:rPr lang="en-US" dirty="0" err="1"/>
              <a:t>SeEDS</a:t>
            </a:r>
            <a:r>
              <a:rPr lang="en-US" dirty="0"/>
              <a:t> allows private data to be stored in untrusted clouds</a:t>
            </a:r>
          </a:p>
          <a:p>
            <a:pPr lvl="2"/>
            <a:r>
              <a:rPr lang="en-US" dirty="0"/>
              <a:t>Data are always stored encoded in the cloud</a:t>
            </a:r>
          </a:p>
          <a:p>
            <a:pPr lvl="2"/>
            <a:r>
              <a:rPr lang="en-US" dirty="0"/>
              <a:t>No need to trust the device vendor to store data</a:t>
            </a:r>
          </a:p>
          <a:p>
            <a:pPr lvl="2"/>
            <a:r>
              <a:rPr lang="en-US" dirty="0"/>
              <a:t>The user can selectively reveal data to doctor or hospital</a:t>
            </a:r>
          </a:p>
        </p:txBody>
      </p:sp>
    </p:spTree>
    <p:extLst>
      <p:ext uri="{BB962C8B-B14F-4D97-AF65-F5344CB8AC3E}">
        <p14:creationId xmlns:p14="http://schemas.microsoft.com/office/powerpoint/2010/main" val="190196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7DD-8D63-F42A-1EE0-4FCD3E600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92B4-5F36-5393-C538-451414ED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Clients – Users (Building IoT)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06A20-002A-D132-F1DE-93DAB2D3E0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Who would be interested in </a:t>
            </a:r>
            <a:r>
              <a:rPr lang="en-US" dirty="0" err="1"/>
              <a:t>SeEDS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Anyone who has lots of sensitive data</a:t>
            </a:r>
          </a:p>
          <a:p>
            <a:pPr lvl="1"/>
            <a:r>
              <a:rPr lang="en-US" dirty="0"/>
              <a:t>But needs to share some of this data with others</a:t>
            </a:r>
          </a:p>
          <a:p>
            <a:r>
              <a:rPr lang="en-US" dirty="0"/>
              <a:t>Large building managers</a:t>
            </a:r>
          </a:p>
          <a:p>
            <a:pPr lvl="1"/>
            <a:r>
              <a:rPr lang="en-US" dirty="0"/>
              <a:t>Building IoT sensors generate private data</a:t>
            </a:r>
          </a:p>
          <a:p>
            <a:pPr lvl="2"/>
            <a:r>
              <a:rPr lang="en-US" dirty="0"/>
              <a:t>User identity, location, activity and behavior</a:t>
            </a:r>
          </a:p>
          <a:p>
            <a:pPr lvl="1"/>
            <a:r>
              <a:rPr lang="en-US" dirty="0" err="1"/>
              <a:t>SeEDS</a:t>
            </a:r>
            <a:r>
              <a:rPr lang="en-US" dirty="0"/>
              <a:t> allows private data to be stored in untrusted clouds</a:t>
            </a:r>
          </a:p>
          <a:p>
            <a:pPr lvl="2"/>
            <a:r>
              <a:rPr lang="en-US" dirty="0"/>
              <a:t>Data are always stored encoded in the cloud</a:t>
            </a:r>
          </a:p>
          <a:p>
            <a:pPr lvl="2"/>
            <a:r>
              <a:rPr lang="en-US" dirty="0"/>
              <a:t>The building manager is not responsible for private data</a:t>
            </a:r>
          </a:p>
          <a:p>
            <a:pPr lvl="2"/>
            <a:r>
              <a:rPr lang="en-US" dirty="0"/>
              <a:t>The user can reveal energy profile to supplier for demand response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66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AE31-265B-7D90-5DB1-668A9D72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5265-F157-43A7-671A-5D392548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Clients – Users (Federated Learning)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16CD4-E2B8-97C9-F35F-88B52DE132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Who would be interested in </a:t>
            </a:r>
            <a:r>
              <a:rPr lang="en-US" dirty="0" err="1"/>
              <a:t>SeEDS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Anyone who has lots of sensitive data</a:t>
            </a:r>
          </a:p>
          <a:p>
            <a:pPr lvl="1"/>
            <a:r>
              <a:rPr lang="en-US" dirty="0"/>
              <a:t>But needs to share some of this data with others</a:t>
            </a:r>
          </a:p>
          <a:p>
            <a:r>
              <a:rPr lang="en-US" dirty="0"/>
              <a:t>Communities building federated learning models</a:t>
            </a:r>
          </a:p>
          <a:p>
            <a:pPr lvl="1"/>
            <a:r>
              <a:rPr lang="en-US" dirty="0"/>
              <a:t>Federated learning requires a lot of data exchange</a:t>
            </a:r>
          </a:p>
          <a:p>
            <a:pPr lvl="2"/>
            <a:r>
              <a:rPr lang="en-US" dirty="0"/>
              <a:t>Endpoints train model with local data, send parameters to global model</a:t>
            </a:r>
          </a:p>
          <a:p>
            <a:pPr lvl="2"/>
            <a:r>
              <a:rPr lang="en-US" dirty="0"/>
              <a:t>Update global model, send new model to endpoints</a:t>
            </a:r>
          </a:p>
          <a:p>
            <a:pPr lvl="1"/>
            <a:r>
              <a:rPr lang="en-US" dirty="0" err="1"/>
              <a:t>SeEDS</a:t>
            </a:r>
            <a:r>
              <a:rPr lang="en-US" dirty="0"/>
              <a:t> provides data space with native multicast</a:t>
            </a:r>
          </a:p>
          <a:p>
            <a:pPr lvl="2"/>
            <a:r>
              <a:rPr lang="en-US" dirty="0"/>
              <a:t>Endpoints subscribe to model updates</a:t>
            </a:r>
          </a:p>
          <a:p>
            <a:pPr lvl="2"/>
            <a:r>
              <a:rPr lang="en-US" dirty="0"/>
              <a:t>Global model updates distributed via multicast</a:t>
            </a:r>
          </a:p>
        </p:txBody>
      </p:sp>
    </p:spTree>
    <p:extLst>
      <p:ext uri="{BB962C8B-B14F-4D97-AF65-F5344CB8AC3E}">
        <p14:creationId xmlns:p14="http://schemas.microsoft.com/office/powerpoint/2010/main" val="288032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4A4BF-E052-7DC2-CFE5-FD6CEAC5C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674B-B492-4E97-40A5-11F07A0B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Economic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81466-009E-5E40-4016-53751574651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Incremental NDN deployment</a:t>
            </a:r>
          </a:p>
          <a:p>
            <a:pPr lvl="1"/>
            <a:r>
              <a:rPr lang="en-US" dirty="0"/>
              <a:t>CDNs with private backhauls exist (e.g., Facebook)</a:t>
            </a:r>
          </a:p>
          <a:p>
            <a:pPr lvl="1"/>
            <a:r>
              <a:rPr lang="en-US" dirty="0"/>
              <a:t>An open-source NDN solution would be ideal for them</a:t>
            </a:r>
          </a:p>
          <a:p>
            <a:r>
              <a:rPr lang="en-US" dirty="0"/>
              <a:t>Benefits to </a:t>
            </a:r>
            <a:r>
              <a:rPr lang="en-US" dirty="0" err="1"/>
              <a:t>SeEDS</a:t>
            </a:r>
            <a:r>
              <a:rPr lang="en-US" dirty="0"/>
              <a:t> adopters</a:t>
            </a:r>
          </a:p>
          <a:p>
            <a:pPr lvl="1"/>
            <a:r>
              <a:rPr lang="en-US" dirty="0"/>
              <a:t>Open-source: no proprietary code, no vendor lock-in</a:t>
            </a:r>
          </a:p>
          <a:p>
            <a:pPr lvl="1"/>
            <a:r>
              <a:rPr lang="en-US" dirty="0"/>
              <a:t>Open API (NGSI-LD): can use different data intermediaries</a:t>
            </a:r>
          </a:p>
          <a:p>
            <a:pPr lvl="1"/>
            <a:r>
              <a:rPr lang="en-US" dirty="0"/>
              <a:t>Decentralized: relies on DIDs, no need for expensive PKIs</a:t>
            </a:r>
          </a:p>
          <a:p>
            <a:pPr lvl="1"/>
            <a:r>
              <a:rPr lang="en-US" dirty="0"/>
              <a:t>Secure: can check individual packets, access control via DIDs</a:t>
            </a:r>
          </a:p>
          <a:p>
            <a:pPr lvl="1"/>
            <a:r>
              <a:rPr lang="en-US" dirty="0"/>
              <a:t>Private: no exposure of content names, selective content revelation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4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C049-AA58-2858-009E-F0ED14E7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19" y="186827"/>
            <a:ext cx="9448560" cy="722106"/>
          </a:xfrm>
        </p:spPr>
        <p:txBody>
          <a:bodyPr/>
          <a:lstStyle/>
          <a:p>
            <a:r>
              <a:rPr lang="en-US" dirty="0"/>
              <a:t>Environmental &amp; social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3CED-5900-A8F9-B123-E5D6E20CA4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08018" y="1604520"/>
            <a:ext cx="10773901" cy="3977280"/>
          </a:xfrm>
        </p:spPr>
        <p:txBody>
          <a:bodyPr>
            <a:normAutofit/>
          </a:bodyPr>
          <a:lstStyle/>
          <a:p>
            <a:r>
              <a:rPr lang="en-US" dirty="0"/>
              <a:t>Content distribution greatly affects the environment</a:t>
            </a:r>
          </a:p>
          <a:p>
            <a:pPr lvl="1"/>
            <a:r>
              <a:rPr lang="en-US" dirty="0"/>
              <a:t>CDNs and social networks move data across large distances</a:t>
            </a:r>
          </a:p>
          <a:p>
            <a:pPr lvl="1"/>
            <a:r>
              <a:rPr lang="en-US" dirty="0" err="1"/>
              <a:t>SeEDS</a:t>
            </a:r>
            <a:r>
              <a:rPr lang="en-US" dirty="0"/>
              <a:t> moves functionality inside the network</a:t>
            </a:r>
          </a:p>
          <a:p>
            <a:pPr lvl="2"/>
            <a:r>
              <a:rPr lang="en-US" dirty="0"/>
              <a:t>Rich API with temporal and content filtering capabilities</a:t>
            </a:r>
          </a:p>
          <a:p>
            <a:pPr lvl="2"/>
            <a:r>
              <a:rPr lang="en-US" dirty="0"/>
              <a:t>Content filter migration to the most appropriate place</a:t>
            </a:r>
          </a:p>
          <a:p>
            <a:r>
              <a:rPr lang="en-US" dirty="0" err="1"/>
              <a:t>SeEDS</a:t>
            </a:r>
            <a:r>
              <a:rPr lang="en-US" dirty="0"/>
              <a:t> hardens and extends NDN’s security and privacy</a:t>
            </a:r>
          </a:p>
          <a:p>
            <a:pPr lvl="1"/>
            <a:r>
              <a:rPr lang="en-US" dirty="0"/>
              <a:t>Data Spaces address EU’s privacy and security concerns</a:t>
            </a:r>
          </a:p>
          <a:p>
            <a:pPr lvl="1"/>
            <a:r>
              <a:rPr lang="en-US" dirty="0"/>
              <a:t>DIDs are critical to decentralization on the Internet at large</a:t>
            </a:r>
          </a:p>
          <a:p>
            <a:pPr lvl="1"/>
            <a:r>
              <a:rPr lang="en-US" dirty="0" err="1"/>
              <a:t>SeEDS</a:t>
            </a:r>
            <a:r>
              <a:rPr lang="en-US"/>
              <a:t> gives </a:t>
            </a:r>
            <a:r>
              <a:rPr lang="en-US" dirty="0"/>
              <a:t>control of data back to its creators/owners</a:t>
            </a:r>
          </a:p>
        </p:txBody>
      </p:sp>
    </p:spTree>
    <p:extLst>
      <p:ext uri="{BB962C8B-B14F-4D97-AF65-F5344CB8AC3E}">
        <p14:creationId xmlns:p14="http://schemas.microsoft.com/office/powerpoint/2010/main" val="151309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7A35B"/>
      </a:accent1>
      <a:accent2>
        <a:srgbClr val="E98F00"/>
      </a:accent2>
      <a:accent3>
        <a:srgbClr val="EF6E45"/>
      </a:accent3>
      <a:accent4>
        <a:srgbClr val="205374"/>
      </a:accent4>
      <a:accent5>
        <a:srgbClr val="00AEBC"/>
      </a:accent5>
      <a:accent6>
        <a:srgbClr val="6E99A7"/>
      </a:accent6>
      <a:hlink>
        <a:srgbClr val="EF6D45"/>
      </a:hlink>
      <a:folHlink>
        <a:srgbClr val="E98F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1760</TotalTime>
  <Words>632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</vt:lpstr>
      <vt:lpstr>Symbol</vt:lpstr>
      <vt:lpstr>Wingdings</vt:lpstr>
      <vt:lpstr>Office Theme</vt:lpstr>
      <vt:lpstr>Secure and Efficient Data Spaces  Y. Thomas, I. Pittaras, F. Bistas, K. Mantaraki, George Xylomenos   MMLab, Athens University of Economics and Business  Christos Papadopoulos  University of Memphis  https://mm.aueb.gr/</vt:lpstr>
      <vt:lpstr>Motivation</vt:lpstr>
      <vt:lpstr>Goals</vt:lpstr>
      <vt:lpstr>Objectives</vt:lpstr>
      <vt:lpstr>Clients – Users (Wearables)</vt:lpstr>
      <vt:lpstr>Clients – Users (Building IoT)</vt:lpstr>
      <vt:lpstr>Clients – Users (Federated Learning)</vt:lpstr>
      <vt:lpstr>Economic impact</vt:lpstr>
      <vt:lpstr>Environmental &amp; social impact</vt:lpstr>
      <vt:lpstr>Thank you  https://mm.aueb.gr/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Utilisateur de Microsoft Office</dc:creator>
  <dc:description/>
  <cp:lastModifiedBy>GEORGIOS XYLOMENOS</cp:lastModifiedBy>
  <cp:revision>87</cp:revision>
  <dcterms:created xsi:type="dcterms:W3CDTF">2019-06-14T12:13:39Z</dcterms:created>
  <dcterms:modified xsi:type="dcterms:W3CDTF">2025-02-27T20:19:13Z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