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F1DE-E502-45D2-B783-25EECA463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BA13-EDA5-4FBA-A0F7-BB6C6899F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25EB-62AD-419E-AFE8-93B1B91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9EB2-EB79-45E8-B009-ACE41D89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8EC5-3533-49B2-8F68-30B1E664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384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4E05-0B8A-4726-8F4F-E40B536B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B6FCA-FBE5-41C1-A534-09E4D25BB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80CC-6081-43AD-8FCD-7194DD6B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F599-F6DD-4980-9A71-62D282F3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5323-A7F5-4CEE-99F9-67411DB1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22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59B93-B5C0-40C2-8BA3-34B7F6AA9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EC9AB-61B1-4271-B1D6-A1CDC891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1E91-C32C-48E1-8C27-0B9E8A2B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A884-48FC-43D5-BA85-F7EEE07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68A2-67C6-4AA3-9F61-530FE91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079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CAC-D659-4F17-BB8D-B9ACA6DF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0F10-5D30-41AA-A4F0-B54C23C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61E6-4107-409F-ABB3-FC638FD3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73E7-BA1F-423F-9826-D8C01526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4042-54B2-4FB7-84A8-25B402BF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57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384C-848A-437B-8369-17296AB8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93BBF-2666-40CD-8DD7-9D6FA36C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12AC-B028-4E02-85DB-371EC79F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F020-88F7-48F7-846E-FFAD1531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BF32-6DA9-4E89-AC5C-E1DB8B10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27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A239-CBAF-48C1-8BCF-E4F2201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635D-ED17-46B7-8CFD-F1457F99B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4FFF4-A8B3-4A46-87D9-E4C85898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BACE5-4834-4963-90D0-CF8F9C5D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995C-BAC5-4F77-A7EC-A8458CD6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DFC0-4DB0-4E00-AC1F-5CA8C72B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889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B074-272B-42FF-B7E9-6A50E20C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0FB9-BEC5-4A0B-B68B-8E93C0D1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751BD-B85B-4E45-B14A-B7772FEB3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5377C-6BF7-46CF-A9A5-0119465F5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5C6F7-7DEF-4DA2-AAAA-F2A4617F6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190B4-DB6C-457A-8EE7-6878D264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ADA73-10AB-4926-9626-05F305F5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B853B-A2AC-487C-B458-7F18AB55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032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6889-0054-4B00-9B88-9B8DC73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2B67B-3AB5-40A2-A304-EEBEEC73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492A9-6DB5-4E54-ACEE-71659B96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43D0-7440-4315-B649-E45AD02B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027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20D04-3B64-4B5B-BB08-2A3536CD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2E1DA-B9D5-4A86-9A84-E70B7D26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B55FA-D1AE-4EAB-A3E0-533FE80D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52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05C9-A64D-4D19-9030-27E9B573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7542-150C-430D-8D07-09102BD9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2E7DD-1A0C-4D05-B06B-B693441A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1154A-2C50-4909-AEC5-F9203224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2A17E-6F9D-4C01-8762-C5E9C383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A149-DE6A-4190-B1A6-4849DF05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483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3542-12B7-4E1D-9DB7-EDCF474B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5311C-8F26-4071-94E6-CCCA20F6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E603-722B-443D-B3BC-DD32B6E9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45D20-E9FA-42D4-BEE2-16C1C16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420C-9D57-4853-B2A8-82EA1F1A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C212-0445-4142-9E3C-0AABA654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29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12BA4-E6BF-43FD-865A-E31387E6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1EC6-4D3C-44CA-891F-2848A9C8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F048-7338-4911-B480-A528A6979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45AF-60BA-4557-86EC-837D6734E03D}" type="datetimeFigureOut">
              <a:rPr lang="en-MY" smtClean="0"/>
              <a:t>15/6/2022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0694-72BD-45FD-B750-B0FFF7714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8680-4874-45D2-BE9F-69955D5A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BCE3-F240-4498-8E6B-196C713385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97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3F43-17AA-484D-8EE5-3A8420105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AF653-0070-4EF8-89F4-5110F199F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947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F35-BDBC-4F44-8F56-C9BE8AE6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findings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6371-6D56-4CE6-B969-B7388CB1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MY" dirty="0"/>
              <a:t>CFs are distributed across sites in similar manner e.g. all sites are dominated by lignin class, followed by Tannin, Protein, </a:t>
            </a:r>
            <a:r>
              <a:rPr lang="en-MY" dirty="0" err="1"/>
              <a:t>ConHC</a:t>
            </a:r>
            <a:r>
              <a:rPr lang="en-MY" dirty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MY" dirty="0" err="1"/>
              <a:t>ite</a:t>
            </a:r>
            <a:r>
              <a:rPr lang="en-MY" dirty="0"/>
              <a:t> clustering based on richness index (Jaccard) followed analyses on the CFs class distribution reveals similar finding as (1)</a:t>
            </a:r>
          </a:p>
          <a:p>
            <a:pPr marL="514350" indent="-514350">
              <a:buFont typeface="+mj-lt"/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9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D12515-01A9-4B1C-A70B-14C2D4D6E593}"/>
              </a:ext>
            </a:extLst>
          </p:cNvPr>
          <p:cNvSpPr/>
          <p:nvPr/>
        </p:nvSpPr>
        <p:spPr>
          <a:xfrm>
            <a:off x="3166534" y="4089400"/>
            <a:ext cx="6087534" cy="1092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2DF35-BDBC-4F44-8F56-C9BE8AE67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8370"/>
          </a:xfrm>
        </p:spPr>
        <p:txBody>
          <a:bodyPr/>
          <a:lstStyle/>
          <a:p>
            <a:r>
              <a:rPr lang="en-US" dirty="0"/>
              <a:t>Back to research question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6371-6D56-4CE6-B969-B7388CB1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the </a:t>
            </a:r>
            <a:r>
              <a:rPr lang="en-US" dirty="0">
                <a:solidFill>
                  <a:srgbClr val="FF0000"/>
                </a:solidFill>
              </a:rPr>
              <a:t>ecological processes </a:t>
            </a:r>
            <a:r>
              <a:rPr lang="en-US" dirty="0"/>
              <a:t>influencing the </a:t>
            </a:r>
          </a:p>
          <a:p>
            <a:r>
              <a:rPr lang="en-US" dirty="0">
                <a:solidFill>
                  <a:srgbClr val="FF0000"/>
                </a:solidFill>
              </a:rPr>
              <a:t>assembly of molecules </a:t>
            </a:r>
            <a:r>
              <a:rPr lang="en-US" dirty="0"/>
              <a:t>into </a:t>
            </a:r>
            <a:r>
              <a:rPr lang="en-US" b="1" dirty="0">
                <a:solidFill>
                  <a:srgbClr val="FF0000"/>
                </a:solidFill>
              </a:rPr>
              <a:t>OM assemblages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FFC03-AF05-4FEC-BAA8-2FE29521E4A2}"/>
              </a:ext>
            </a:extLst>
          </p:cNvPr>
          <p:cNvSpPr txBox="1"/>
          <p:nvPr/>
        </p:nvSpPr>
        <p:spPr>
          <a:xfrm>
            <a:off x="5799667" y="2774157"/>
            <a:ext cx="159173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Site metadata</a:t>
            </a:r>
            <a:endParaRPr lang="en-MY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950DBB-BE3B-4B10-9137-35DBD080CC88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6096000" y="3143489"/>
            <a:ext cx="499534" cy="45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5C90A0-94B0-4769-8347-B8A8CF15D1D5}"/>
              </a:ext>
            </a:extLst>
          </p:cNvPr>
          <p:cNvSpPr txBox="1"/>
          <p:nvPr/>
        </p:nvSpPr>
        <p:spPr>
          <a:xfrm>
            <a:off x="3725335" y="4712772"/>
            <a:ext cx="207433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Binary CFs data</a:t>
            </a:r>
            <a:endParaRPr lang="en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C0106C-ABA2-4324-BDDD-6ED0DE14C79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62501" y="4429920"/>
            <a:ext cx="292099" cy="28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2E6B0F-3259-49FC-A4C6-1CD5E36505AD}"/>
              </a:ext>
            </a:extLst>
          </p:cNvPr>
          <p:cNvSpPr txBox="1"/>
          <p:nvPr/>
        </p:nvSpPr>
        <p:spPr>
          <a:xfrm>
            <a:off x="6036734" y="4712772"/>
            <a:ext cx="299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How to identify DOM cluster?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9878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F35-BDBC-4F44-8F56-C9BE8AE6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datasets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6371-6D56-4CE6-B969-B7388CB1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98723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CF data by site: Presence/absence of CFs</a:t>
            </a:r>
          </a:p>
          <a:p>
            <a:pPr lvl="1"/>
            <a:r>
              <a:rPr lang="en-US" dirty="0"/>
              <a:t>CF metadata: chemical properties and class</a:t>
            </a:r>
          </a:p>
          <a:p>
            <a:pPr lvl="1"/>
            <a:r>
              <a:rPr lang="en-US" dirty="0"/>
              <a:t>Site metadata: (97+) so one site has ~2-3 sample data</a:t>
            </a:r>
          </a:p>
          <a:p>
            <a:r>
              <a:rPr lang="en-US" dirty="0"/>
              <a:t>ANN Input: Any suitable data</a:t>
            </a:r>
          </a:p>
          <a:p>
            <a:r>
              <a:rPr lang="en-US" dirty="0"/>
              <a:t>ANN Output: DOM cluster output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b="1" dirty="0">
                <a:highlight>
                  <a:srgbClr val="FFFF00"/>
                </a:highlight>
              </a:rPr>
              <a:t>Problem: </a:t>
            </a:r>
            <a:r>
              <a:rPr lang="en-US" sz="3400" dirty="0">
                <a:highlight>
                  <a:srgbClr val="FFFF00"/>
                </a:highlight>
              </a:rPr>
              <a:t>For supervised learning such as ANN or RF, we must know the output first e.g. DOM cluster. </a:t>
            </a:r>
          </a:p>
          <a:p>
            <a:pPr marL="0" indent="0">
              <a:buNone/>
            </a:pPr>
            <a:r>
              <a:rPr lang="en-US" sz="3400" dirty="0">
                <a:highlight>
                  <a:srgbClr val="FFFF00"/>
                </a:highlight>
              </a:rPr>
              <a:t>However, our goal is to identify DOM cluster and site-clustering are not equivalent to DOM clustering e.g. all sites are dominated by Lignin etc. </a:t>
            </a:r>
          </a:p>
          <a:p>
            <a:pPr marL="0" indent="0">
              <a:buNone/>
            </a:pPr>
            <a:r>
              <a:rPr lang="en-US" sz="3400" dirty="0">
                <a:highlight>
                  <a:srgbClr val="FFFF00"/>
                </a:highlight>
              </a:rPr>
              <a:t>We have achieved site-clustering based on richness index and is able to examine ecological process influencing richness of molecules instead.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29297-6C1B-4A90-83BB-1F9AC3C6B5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922" y="2023532"/>
            <a:ext cx="4003145" cy="3783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81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Dataset</vt:lpstr>
      <vt:lpstr>EDA findings</vt:lpstr>
      <vt:lpstr>Back to research question</vt:lpstr>
      <vt:lpstr>Available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Miko MayLee Chang</dc:creator>
  <cp:lastModifiedBy>Miko MayLee Chang</cp:lastModifiedBy>
  <cp:revision>7</cp:revision>
  <dcterms:created xsi:type="dcterms:W3CDTF">2022-06-15T02:55:18Z</dcterms:created>
  <dcterms:modified xsi:type="dcterms:W3CDTF">2022-06-15T07:16:03Z</dcterms:modified>
</cp:coreProperties>
</file>