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-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8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81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1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5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8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47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1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10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36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0D08-14C1-4468-B21E-48F4F1A4C0F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9EB4E38C-BB81-4B83-AA86-1A37E719DCA0}"/>
              </a:ext>
            </a:extLst>
          </p:cNvPr>
          <p:cNvSpPr/>
          <p:nvPr/>
        </p:nvSpPr>
        <p:spPr>
          <a:xfrm>
            <a:off x="720436" y="1949326"/>
            <a:ext cx="14417170" cy="9217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691E72A-ED8D-4C5F-9BC8-8FF7D16C230C}"/>
              </a:ext>
            </a:extLst>
          </p:cNvPr>
          <p:cNvSpPr/>
          <p:nvPr/>
        </p:nvSpPr>
        <p:spPr>
          <a:xfrm>
            <a:off x="15894195" y="11831782"/>
            <a:ext cx="6691485" cy="89699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B4796D8-9834-4939-B5D2-7BA2DA855B38}"/>
              </a:ext>
            </a:extLst>
          </p:cNvPr>
          <p:cNvSpPr/>
          <p:nvPr/>
        </p:nvSpPr>
        <p:spPr>
          <a:xfrm>
            <a:off x="15894196" y="2105889"/>
            <a:ext cx="13660582" cy="906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BC15CEA-203F-4297-B616-17213A939DD1}"/>
              </a:ext>
            </a:extLst>
          </p:cNvPr>
          <p:cNvSpPr/>
          <p:nvPr/>
        </p:nvSpPr>
        <p:spPr>
          <a:xfrm>
            <a:off x="720436" y="11831782"/>
            <a:ext cx="14417170" cy="89699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C74C90-5FF4-4648-B68E-1C1BAAA2610A}"/>
              </a:ext>
            </a:extLst>
          </p:cNvPr>
          <p:cNvSpPr txBox="1"/>
          <p:nvPr/>
        </p:nvSpPr>
        <p:spPr>
          <a:xfrm>
            <a:off x="720436" y="581902"/>
            <a:ext cx="29011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World Happiness </a:t>
            </a: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How happy was your country in 2015?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8ACC691-1DA8-44B9-9B96-6A7ABD399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942" y="3589981"/>
            <a:ext cx="3303427" cy="32555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BAFADC6-FDB5-4ED8-BBA8-E0555B52B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787" y="3625993"/>
            <a:ext cx="3303425" cy="3255551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9448E25-4DFB-417F-9427-887A0EB7343A}"/>
              </a:ext>
            </a:extLst>
          </p:cNvPr>
          <p:cNvSpPr/>
          <p:nvPr/>
        </p:nvSpPr>
        <p:spPr>
          <a:xfrm>
            <a:off x="16386463" y="1805251"/>
            <a:ext cx="3689435" cy="8309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Dimension Reduction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615EA419-6204-4B9E-AA03-B160DB96CEE4}"/>
              </a:ext>
            </a:extLst>
          </p:cNvPr>
          <p:cNvSpPr/>
          <p:nvPr/>
        </p:nvSpPr>
        <p:spPr>
          <a:xfrm>
            <a:off x="1287545" y="1747815"/>
            <a:ext cx="3689436" cy="8246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Exploration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52A2633-20E2-4516-8EAE-564AF76EC450}"/>
              </a:ext>
            </a:extLst>
          </p:cNvPr>
          <p:cNvSpPr/>
          <p:nvPr/>
        </p:nvSpPr>
        <p:spPr>
          <a:xfrm>
            <a:off x="1243444" y="11703190"/>
            <a:ext cx="3733537" cy="8919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 Analysis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732E25D-F51E-45A4-8AE3-AC5E31394D08}"/>
              </a:ext>
            </a:extLst>
          </p:cNvPr>
          <p:cNvSpPr/>
          <p:nvPr/>
        </p:nvSpPr>
        <p:spPr>
          <a:xfrm>
            <a:off x="16084305" y="11703190"/>
            <a:ext cx="3510267" cy="9043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Predictive Analysis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CB21200-1D9D-4ADD-B3BD-5A6D4820CF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/>
          <a:stretch/>
        </p:blipFill>
        <p:spPr>
          <a:xfrm>
            <a:off x="5900257" y="4906298"/>
            <a:ext cx="9237349" cy="475423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7252238-9487-4325-B627-C26508801BFA}"/>
              </a:ext>
            </a:extLst>
          </p:cNvPr>
          <p:cNvSpPr txBox="1"/>
          <p:nvPr/>
        </p:nvSpPr>
        <p:spPr>
          <a:xfrm>
            <a:off x="1154405" y="3075742"/>
            <a:ext cx="54297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Analyse happiness around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Discover the factors that influence happiness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factors lead to high, mid or low happiness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Prediction of happiness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B00F58E-9B7B-44DC-A078-DAA568A73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52" y="7403762"/>
            <a:ext cx="3333852" cy="215496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462D31E-82A9-49E4-8BE2-D941651AF3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54" y="8535922"/>
            <a:ext cx="3105237" cy="200718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CF526E3-5C97-4D0A-82E9-6E371CE664D0}"/>
              </a:ext>
            </a:extLst>
          </p:cNvPr>
          <p:cNvSpPr txBox="1"/>
          <p:nvPr/>
        </p:nvSpPr>
        <p:spPr>
          <a:xfrm>
            <a:off x="5414269" y="3071728"/>
            <a:ext cx="60399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preparation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Dimension Reduction (PCA, FA)</a:t>
            </a: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Regression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0BB9FBD-13A9-4EF0-AFBF-F30FBC9734F1}"/>
              </a:ext>
            </a:extLst>
          </p:cNvPr>
          <p:cNvSpPr/>
          <p:nvPr/>
        </p:nvSpPr>
        <p:spPr>
          <a:xfrm>
            <a:off x="22994650" y="11831782"/>
            <a:ext cx="6691485" cy="89699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61FBEA4-F95D-4646-B596-410B62B525DC}"/>
              </a:ext>
            </a:extLst>
          </p:cNvPr>
          <p:cNvSpPr/>
          <p:nvPr/>
        </p:nvSpPr>
        <p:spPr>
          <a:xfrm>
            <a:off x="23486919" y="11703190"/>
            <a:ext cx="3060170" cy="8919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Discussion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9DA67AC0-A3DF-4F52-AE64-2A362962E2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30" y="7802610"/>
            <a:ext cx="3279072" cy="211955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F0178204-FE16-4423-8F6D-DD211F9DB0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761" y="7802610"/>
            <a:ext cx="3758137" cy="2429214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5CE79735-B8A7-4590-BF7C-F8BD25B960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305" y="4439463"/>
            <a:ext cx="2999223" cy="193866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BBD6C20B-2412-4EEC-8E9B-08999B366A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348" y="7795561"/>
            <a:ext cx="4208851" cy="2429214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0334906B-2138-4DD7-9B04-AE6A9B7D8F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802" y="4346970"/>
            <a:ext cx="3285404" cy="2123645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33007021-6EEF-4A33-B27A-3D5386934185}"/>
              </a:ext>
            </a:extLst>
          </p:cNvPr>
          <p:cNvSpPr txBox="1"/>
          <p:nvPr/>
        </p:nvSpPr>
        <p:spPr>
          <a:xfrm>
            <a:off x="16317761" y="3115029"/>
            <a:ext cx="446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Principal Component Analysis (PCA)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F92A97A-CFB4-4E6E-886E-1F00B8D3803F}"/>
              </a:ext>
            </a:extLst>
          </p:cNvPr>
          <p:cNvSpPr txBox="1"/>
          <p:nvPr/>
        </p:nvSpPr>
        <p:spPr>
          <a:xfrm>
            <a:off x="23198056" y="3115029"/>
            <a:ext cx="446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Factor Analysis (FA)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B63E3E9-A270-4A58-9C9F-A9F1CCA7D478}"/>
              </a:ext>
            </a:extLst>
          </p:cNvPr>
          <p:cNvCxnSpPr/>
          <p:nvPr/>
        </p:nvCxnSpPr>
        <p:spPr>
          <a:xfrm>
            <a:off x="22979410" y="3262696"/>
            <a:ext cx="0" cy="71656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384FDCAD-779F-483A-BF56-27F659314A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42599" y="13143927"/>
            <a:ext cx="2945162" cy="2945162"/>
          </a:xfrm>
          <a:prstGeom prst="rect">
            <a:avLst/>
          </a:prstGeom>
        </p:spPr>
      </p:pic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10844F2-DEB4-4F77-87E8-46F1D5686F33}"/>
              </a:ext>
            </a:extLst>
          </p:cNvPr>
          <p:cNvGrpSpPr/>
          <p:nvPr/>
        </p:nvGrpSpPr>
        <p:grpSpPr>
          <a:xfrm>
            <a:off x="1066413" y="5026203"/>
            <a:ext cx="1230938" cy="769520"/>
            <a:chOff x="1066413" y="5029937"/>
            <a:chExt cx="1230938" cy="769520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5DE889C-57E3-494A-BAFA-52E50E5B90C1}"/>
                </a:ext>
              </a:extLst>
            </p:cNvPr>
            <p:cNvSpPr txBox="1"/>
            <p:nvPr/>
          </p:nvSpPr>
          <p:spPr>
            <a:xfrm>
              <a:off x="1066413" y="5491680"/>
              <a:ext cx="1230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Quality of Life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FA8DB1B3-C1FC-4D80-B7D9-DC9FB2AB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405" y="5029937"/>
              <a:ext cx="540000" cy="54000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375C55B6-23D8-484F-A706-5E7A7A275E86}"/>
              </a:ext>
            </a:extLst>
          </p:cNvPr>
          <p:cNvGrpSpPr/>
          <p:nvPr/>
        </p:nvGrpSpPr>
        <p:grpSpPr>
          <a:xfrm>
            <a:off x="2262305" y="5026204"/>
            <a:ext cx="992676" cy="769519"/>
            <a:chOff x="2380592" y="5029937"/>
            <a:chExt cx="992676" cy="769519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58355202-26FF-4542-8C17-F15901CAF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578" y="5029937"/>
              <a:ext cx="540000" cy="540000"/>
            </a:xfrm>
            <a:prstGeom prst="rect">
              <a:avLst/>
            </a:prstGeom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15A6FBA-07BA-4D8C-B894-793E5D3432BE}"/>
                </a:ext>
              </a:extLst>
            </p:cNvPr>
            <p:cNvSpPr txBox="1"/>
            <p:nvPr/>
          </p:nvSpPr>
          <p:spPr>
            <a:xfrm>
              <a:off x="2380592" y="5491679"/>
              <a:ext cx="992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Health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38E6E19-B287-4F4E-BCE5-1188DF1E31A5}"/>
              </a:ext>
            </a:extLst>
          </p:cNvPr>
          <p:cNvGrpSpPr/>
          <p:nvPr/>
        </p:nvGrpSpPr>
        <p:grpSpPr>
          <a:xfrm>
            <a:off x="3219935" y="5025327"/>
            <a:ext cx="1230938" cy="771272"/>
            <a:chOff x="3166969" y="5023841"/>
            <a:chExt cx="1230938" cy="771272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93953D04-E3B6-434B-A956-503DDDBEC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711" y="5023841"/>
              <a:ext cx="540000" cy="540000"/>
            </a:xfrm>
            <a:prstGeom prst="rect">
              <a:avLst/>
            </a:prstGeom>
          </p:spPr>
        </p:pic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13E46D4-7D41-4BA1-8676-96E58FAF443A}"/>
                </a:ext>
              </a:extLst>
            </p:cNvPr>
            <p:cNvSpPr txBox="1"/>
            <p:nvPr/>
          </p:nvSpPr>
          <p:spPr>
            <a:xfrm>
              <a:off x="3166969" y="5487336"/>
              <a:ext cx="1230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Population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76F954D-C5C8-4DEF-B25F-08B48B725910}"/>
              </a:ext>
            </a:extLst>
          </p:cNvPr>
          <p:cNvGrpSpPr/>
          <p:nvPr/>
        </p:nvGrpSpPr>
        <p:grpSpPr>
          <a:xfrm>
            <a:off x="4415826" y="5024641"/>
            <a:ext cx="1230938" cy="772644"/>
            <a:chOff x="4716983" y="5029937"/>
            <a:chExt cx="1230938" cy="772644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F66B2D8-6D8F-45A5-9111-1AE2D7C0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923" y="5029937"/>
              <a:ext cx="540000" cy="5400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0F35411B-4874-416F-A88C-0282D00FEA12}"/>
                </a:ext>
              </a:extLst>
            </p:cNvPr>
            <p:cNvSpPr txBox="1"/>
            <p:nvPr/>
          </p:nvSpPr>
          <p:spPr>
            <a:xfrm>
              <a:off x="4716983" y="5494804"/>
              <a:ext cx="1230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Infrastructure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F9E461DC-370D-4CC3-9635-A8CE4F07A524}"/>
              </a:ext>
            </a:extLst>
          </p:cNvPr>
          <p:cNvGrpSpPr/>
          <p:nvPr/>
        </p:nvGrpSpPr>
        <p:grpSpPr>
          <a:xfrm>
            <a:off x="1072040" y="5842027"/>
            <a:ext cx="1230938" cy="804377"/>
            <a:chOff x="1072040" y="5842027"/>
            <a:chExt cx="1230938" cy="804377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7565774-F0C1-42F6-808B-211A39D3B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723" y="5842027"/>
              <a:ext cx="540000" cy="540000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9A2366D0-7D3B-4A3D-B0F1-055C0120D3B4}"/>
                </a:ext>
              </a:extLst>
            </p:cNvPr>
            <p:cNvSpPr txBox="1"/>
            <p:nvPr/>
          </p:nvSpPr>
          <p:spPr>
            <a:xfrm>
              <a:off x="1072040" y="6338627"/>
              <a:ext cx="1230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Environment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2209092-BAE5-4C1B-B324-75116602CD1C}"/>
              </a:ext>
            </a:extLst>
          </p:cNvPr>
          <p:cNvGrpSpPr/>
          <p:nvPr/>
        </p:nvGrpSpPr>
        <p:grpSpPr>
          <a:xfrm>
            <a:off x="2183074" y="5847066"/>
            <a:ext cx="1230938" cy="794298"/>
            <a:chOff x="2159781" y="5842027"/>
            <a:chExt cx="1230938" cy="794298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2AB523F6-55C0-44FC-92F7-73EF1B4D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351" y="5842027"/>
              <a:ext cx="540000" cy="540000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C14096D-006D-40E2-A259-384BBBEFC748}"/>
                </a:ext>
              </a:extLst>
            </p:cNvPr>
            <p:cNvSpPr txBox="1"/>
            <p:nvPr/>
          </p:nvSpPr>
          <p:spPr>
            <a:xfrm>
              <a:off x="2159781" y="6328548"/>
              <a:ext cx="1230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Education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F2D0A8E0-B86B-4A18-A451-CDE346CC3524}"/>
              </a:ext>
            </a:extLst>
          </p:cNvPr>
          <p:cNvGrpSpPr/>
          <p:nvPr/>
        </p:nvGrpSpPr>
        <p:grpSpPr>
          <a:xfrm>
            <a:off x="3294108" y="5844547"/>
            <a:ext cx="1230938" cy="799337"/>
            <a:chOff x="3291261" y="5842027"/>
            <a:chExt cx="1230938" cy="799337"/>
          </a:xfrm>
        </p:grpSpPr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23D114B9-EC65-4094-B439-75EFDD11F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979" y="5842027"/>
              <a:ext cx="540000" cy="540000"/>
            </a:xfrm>
            <a:prstGeom prst="rect">
              <a:avLst/>
            </a:prstGeom>
          </p:spPr>
        </p:pic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56668B34-3AA5-4AC1-B6D0-9B49068216B6}"/>
                </a:ext>
              </a:extLst>
            </p:cNvPr>
            <p:cNvSpPr txBox="1"/>
            <p:nvPr/>
          </p:nvSpPr>
          <p:spPr>
            <a:xfrm>
              <a:off x="3291261" y="6333587"/>
              <a:ext cx="1230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Economy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643A9D5F-AFBF-4664-9FD7-DCA73BBA663C}"/>
              </a:ext>
            </a:extLst>
          </p:cNvPr>
          <p:cNvGrpSpPr/>
          <p:nvPr/>
        </p:nvGrpSpPr>
        <p:grpSpPr>
          <a:xfrm>
            <a:off x="4405143" y="5848560"/>
            <a:ext cx="1230938" cy="791310"/>
            <a:chOff x="4411239" y="5842027"/>
            <a:chExt cx="1230938" cy="791310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F4A92F58-5F70-4B6C-9BB7-82E8818B7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608" y="5842027"/>
              <a:ext cx="540000" cy="540000"/>
            </a:xfrm>
            <a:prstGeom prst="rect">
              <a:avLst/>
            </a:prstGeom>
          </p:spPr>
        </p:pic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1181380-77BB-4FDF-AB5D-6ED36AFEE862}"/>
                </a:ext>
              </a:extLst>
            </p:cNvPr>
            <p:cNvSpPr txBox="1"/>
            <p:nvPr/>
          </p:nvSpPr>
          <p:spPr>
            <a:xfrm>
              <a:off x="4411239" y="6325560"/>
              <a:ext cx="1230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Politics</a:t>
              </a:r>
            </a:p>
          </p:txBody>
        </p: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FD7864BE-EC92-4B34-981D-BDD811868612}"/>
              </a:ext>
            </a:extLst>
          </p:cNvPr>
          <p:cNvSpPr txBox="1"/>
          <p:nvPr/>
        </p:nvSpPr>
        <p:spPr>
          <a:xfrm>
            <a:off x="1154405" y="4521106"/>
            <a:ext cx="117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F74031-AB9B-4E8E-85C6-2D730CE1A19B}"/>
              </a:ext>
            </a:extLst>
          </p:cNvPr>
          <p:cNvSpPr txBox="1"/>
          <p:nvPr/>
        </p:nvSpPr>
        <p:spPr>
          <a:xfrm>
            <a:off x="7870285" y="8939816"/>
            <a:ext cx="54297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World Happiness Rank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Switzerland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Iceland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Denmark</a:t>
            </a:r>
          </a:p>
          <a:p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149. Togo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4A0C1E6-4CEF-4939-B100-C6B355EF2D59}"/>
              </a:ext>
            </a:extLst>
          </p:cNvPr>
          <p:cNvSpPr txBox="1"/>
          <p:nvPr/>
        </p:nvSpPr>
        <p:spPr>
          <a:xfrm>
            <a:off x="1154404" y="6974917"/>
            <a:ext cx="234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72799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</Words>
  <Application>Microsoft Office PowerPoint</Application>
  <PresentationFormat>Benutzerdefiniert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Maria Lechleitner</dc:creator>
  <cp:lastModifiedBy>Maria Lechleitner</cp:lastModifiedBy>
  <cp:revision>21</cp:revision>
  <dcterms:created xsi:type="dcterms:W3CDTF">2018-05-31T15:47:13Z</dcterms:created>
  <dcterms:modified xsi:type="dcterms:W3CDTF">2018-06-04T13:25:14Z</dcterms:modified>
</cp:coreProperties>
</file>