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58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1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47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1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0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0D08-14C1-4468-B21E-48F4F1A4C0F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E187-E9AE-4C41-BF00-E0E8ABCB38E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EB4E38C-BB81-4B83-AA86-1A37E719DCA0}"/>
              </a:ext>
            </a:extLst>
          </p:cNvPr>
          <p:cNvSpPr/>
          <p:nvPr/>
        </p:nvSpPr>
        <p:spPr>
          <a:xfrm>
            <a:off x="720436" y="1949326"/>
            <a:ext cx="14417170" cy="921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691E72A-ED8D-4C5F-9BC8-8FF7D16C230C}"/>
              </a:ext>
            </a:extLst>
          </p:cNvPr>
          <p:cNvSpPr/>
          <p:nvPr/>
        </p:nvSpPr>
        <p:spPr>
          <a:xfrm>
            <a:off x="15894195" y="11831782"/>
            <a:ext cx="6691485" cy="89699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B4796D8-9834-4939-B5D2-7BA2DA855B38}"/>
              </a:ext>
            </a:extLst>
          </p:cNvPr>
          <p:cNvSpPr/>
          <p:nvPr/>
        </p:nvSpPr>
        <p:spPr>
          <a:xfrm>
            <a:off x="15894196" y="2105889"/>
            <a:ext cx="13660582" cy="906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BC15CEA-203F-4297-B616-17213A939DD1}"/>
              </a:ext>
            </a:extLst>
          </p:cNvPr>
          <p:cNvSpPr/>
          <p:nvPr/>
        </p:nvSpPr>
        <p:spPr>
          <a:xfrm>
            <a:off x="720436" y="11831782"/>
            <a:ext cx="14417170" cy="89699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C74C90-5FF4-4648-B68E-1C1BAAA2610A}"/>
              </a:ext>
            </a:extLst>
          </p:cNvPr>
          <p:cNvSpPr txBox="1"/>
          <p:nvPr/>
        </p:nvSpPr>
        <p:spPr>
          <a:xfrm>
            <a:off x="720436" y="581902"/>
            <a:ext cx="29011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World Happiness – How happy was your country in 2015?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8ACC691-1DA8-44B9-9B96-6A7ABD399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942" y="3589981"/>
            <a:ext cx="3303427" cy="32555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BAFADC6-FDB5-4ED8-BBA8-E0555B52B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787" y="3625993"/>
            <a:ext cx="3303425" cy="325555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9448E25-4DFB-417F-9427-887A0EB7343A}"/>
              </a:ext>
            </a:extLst>
          </p:cNvPr>
          <p:cNvSpPr/>
          <p:nvPr/>
        </p:nvSpPr>
        <p:spPr>
          <a:xfrm>
            <a:off x="16386463" y="1805251"/>
            <a:ext cx="3689435" cy="8309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Dimension Reduction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615EA419-6204-4B9E-AA03-B160DB96CEE4}"/>
              </a:ext>
            </a:extLst>
          </p:cNvPr>
          <p:cNvSpPr/>
          <p:nvPr/>
        </p:nvSpPr>
        <p:spPr>
          <a:xfrm>
            <a:off x="1287545" y="1747815"/>
            <a:ext cx="3689436" cy="8246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Data Exploration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52A2633-20E2-4516-8EAE-564AF76EC450}"/>
              </a:ext>
            </a:extLst>
          </p:cNvPr>
          <p:cNvSpPr/>
          <p:nvPr/>
        </p:nvSpPr>
        <p:spPr>
          <a:xfrm>
            <a:off x="1243444" y="11703190"/>
            <a:ext cx="3733537" cy="8919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Cluster Analysis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732E25D-F51E-45A4-8AE3-AC5E31394D08}"/>
              </a:ext>
            </a:extLst>
          </p:cNvPr>
          <p:cNvSpPr/>
          <p:nvPr/>
        </p:nvSpPr>
        <p:spPr>
          <a:xfrm>
            <a:off x="16084305" y="11703190"/>
            <a:ext cx="3510267" cy="9043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Predictive Analysis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CB21200-1D9D-4ADD-B3BD-5A6D4820C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75" y="7449963"/>
            <a:ext cx="5996484" cy="324184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7252238-9487-4325-B627-C26508801BFA}"/>
              </a:ext>
            </a:extLst>
          </p:cNvPr>
          <p:cNvSpPr txBox="1"/>
          <p:nvPr/>
        </p:nvSpPr>
        <p:spPr>
          <a:xfrm>
            <a:off x="1199095" y="3364230"/>
            <a:ext cx="5429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 happiness around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Discover the factors that influence happiness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Prediction of happiness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B00F58E-9B7B-44DC-A078-DAA568A73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8" y="8306301"/>
            <a:ext cx="3105237" cy="200718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462D31E-82A9-49E4-8BE2-D941651AF3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91" y="8306300"/>
            <a:ext cx="3105237" cy="200718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1B162E8-2DC4-44A8-8DEB-510335600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77" y="4777408"/>
            <a:ext cx="631386" cy="63138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436A08-DE7E-47E9-8A53-7861273852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41" y="4812214"/>
            <a:ext cx="596580" cy="59658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E5DE889C-57E3-494A-BAFA-52E50E5B90C1}"/>
              </a:ext>
            </a:extLst>
          </p:cNvPr>
          <p:cNvSpPr txBox="1"/>
          <p:nvPr/>
        </p:nvSpPr>
        <p:spPr>
          <a:xfrm>
            <a:off x="1199095" y="5482302"/>
            <a:ext cx="143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Quality of Life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CF526E3-5C97-4D0A-82E9-6E371CE664D0}"/>
              </a:ext>
            </a:extLst>
          </p:cNvPr>
          <p:cNvSpPr txBox="1"/>
          <p:nvPr/>
        </p:nvSpPr>
        <p:spPr>
          <a:xfrm>
            <a:off x="6864233" y="3364230"/>
            <a:ext cx="6039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Methodology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GB" dirty="0"/>
              <a:t>Data preparation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GB" dirty="0"/>
              <a:t>Dimension Reduction (PCA, FA)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GB" dirty="0"/>
              <a:t>Clustering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GB" dirty="0"/>
              <a:t>Regression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0BB9FBD-13A9-4EF0-AFBF-F30FBC9734F1}"/>
              </a:ext>
            </a:extLst>
          </p:cNvPr>
          <p:cNvSpPr/>
          <p:nvPr/>
        </p:nvSpPr>
        <p:spPr>
          <a:xfrm>
            <a:off x="22994650" y="11831782"/>
            <a:ext cx="6691485" cy="89699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61FBEA4-F95D-4646-B596-410B62B525DC}"/>
              </a:ext>
            </a:extLst>
          </p:cNvPr>
          <p:cNvSpPr/>
          <p:nvPr/>
        </p:nvSpPr>
        <p:spPr>
          <a:xfrm>
            <a:off x="23486919" y="11703190"/>
            <a:ext cx="3060170" cy="8919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Discussion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9DA67AC0-A3DF-4F52-AE64-2A362962E2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30" y="7802610"/>
            <a:ext cx="3279072" cy="211955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0178204-FE16-4423-8F6D-DD211F9DB0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761" y="7802610"/>
            <a:ext cx="3758137" cy="2429214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5CE79735-B8A7-4590-BF7C-F8BD25B960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305" y="4439463"/>
            <a:ext cx="2999223" cy="193866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BBD6C20B-2412-4EEC-8E9B-08999B366A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348" y="7795561"/>
            <a:ext cx="4208851" cy="242921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334906B-2138-4DD7-9B04-AE6A9B7D8F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802" y="4346970"/>
            <a:ext cx="3285404" cy="2123645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33007021-6EEF-4A33-B27A-3D5386934185}"/>
              </a:ext>
            </a:extLst>
          </p:cNvPr>
          <p:cNvSpPr txBox="1"/>
          <p:nvPr/>
        </p:nvSpPr>
        <p:spPr>
          <a:xfrm>
            <a:off x="16317761" y="3115029"/>
            <a:ext cx="446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Principal Component Analysis (PCA)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F92A97A-CFB4-4E6E-886E-1F00B8D3803F}"/>
              </a:ext>
            </a:extLst>
          </p:cNvPr>
          <p:cNvSpPr txBox="1"/>
          <p:nvPr/>
        </p:nvSpPr>
        <p:spPr>
          <a:xfrm>
            <a:off x="23198056" y="3115029"/>
            <a:ext cx="446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Factor Analysis (FA)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B63E3E9-A270-4A58-9C9F-A9F1CCA7D478}"/>
              </a:ext>
            </a:extLst>
          </p:cNvPr>
          <p:cNvCxnSpPr/>
          <p:nvPr/>
        </p:nvCxnSpPr>
        <p:spPr>
          <a:xfrm>
            <a:off x="22979410" y="3262696"/>
            <a:ext cx="0" cy="71656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384FDCAD-779F-483A-BF56-27F659314A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42599" y="13143927"/>
            <a:ext cx="2945162" cy="29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Maria Lechleitner</dc:creator>
  <cp:lastModifiedBy>Maria Lechleitner</cp:lastModifiedBy>
  <cp:revision>13</cp:revision>
  <dcterms:created xsi:type="dcterms:W3CDTF">2018-05-31T15:47:13Z</dcterms:created>
  <dcterms:modified xsi:type="dcterms:W3CDTF">2018-06-03T17:53:51Z</dcterms:modified>
</cp:coreProperties>
</file>