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1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1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0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0D08-14C1-4468-B21E-48F4F1A4C0F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 Lechleitner</dc:creator>
  <cp:lastModifiedBy>Maria Lechleitner</cp:lastModifiedBy>
  <cp:revision>1</cp:revision>
  <dcterms:created xsi:type="dcterms:W3CDTF">2018-05-31T15:47:13Z</dcterms:created>
  <dcterms:modified xsi:type="dcterms:W3CDTF">2018-05-31T15:48:21Z</dcterms:modified>
</cp:coreProperties>
</file>