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0B50D-D7B6-31BF-F04D-E4D42045C2D6}" v="70" dt="2019-05-29T13:36:24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E3FA-C739-43BA-B149-4EB8027497B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3FE5-0765-4A3A-82B2-3913C0E20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91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E3FA-C739-43BA-B149-4EB8027497B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3FE5-0765-4A3A-82B2-3913C0E20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87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E3FA-C739-43BA-B149-4EB8027497B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3FE5-0765-4A3A-82B2-3913C0E20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40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E3FA-C739-43BA-B149-4EB8027497B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3FE5-0765-4A3A-82B2-3913C0E20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3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E3FA-C739-43BA-B149-4EB8027497B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3FE5-0765-4A3A-82B2-3913C0E20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3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E3FA-C739-43BA-B149-4EB8027497B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3FE5-0765-4A3A-82B2-3913C0E20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3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E3FA-C739-43BA-B149-4EB8027497B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3FE5-0765-4A3A-82B2-3913C0E20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5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E3FA-C739-43BA-B149-4EB8027497B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3FE5-0765-4A3A-82B2-3913C0E20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6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E3FA-C739-43BA-B149-4EB8027497B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3FE5-0765-4A3A-82B2-3913C0E20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7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E3FA-C739-43BA-B149-4EB8027497B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3FE5-0765-4A3A-82B2-3913C0E20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0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E3FA-C739-43BA-B149-4EB8027497B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3FE5-0765-4A3A-82B2-3913C0E20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92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E3FA-C739-43BA-B149-4EB8027497BC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3FE5-0765-4A3A-82B2-3913C0E20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5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Курсовая работа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предмет</a:t>
            </a:r>
            <a:r>
              <a:rPr lang="en-US"/>
              <a:t> ”</a:t>
            </a:r>
            <a:r>
              <a:rPr lang="ru-RU"/>
              <a:t>Системное моделирование</a:t>
            </a:r>
            <a:r>
              <a:rPr lang="en-US"/>
              <a:t>”</a:t>
            </a:r>
            <a:r>
              <a:rPr lang="ru-RU"/>
              <a:t/>
            </a:r>
            <a:br>
              <a:rPr lang="ru-RU"/>
            </a:br>
            <a:endParaRPr lang="ru-RU"/>
          </a:p>
          <a:p>
            <a:r>
              <a:rPr lang="ru-RU"/>
              <a:t>Выполнил</a:t>
            </a:r>
            <a:r>
              <a:rPr lang="en-US"/>
              <a:t>: </a:t>
            </a:r>
            <a:r>
              <a:rPr lang="ru-RU"/>
              <a:t>Макаров Даниил</a:t>
            </a:r>
            <a:endParaRPr lang="en-US"/>
          </a:p>
          <a:p>
            <a:r>
              <a:rPr lang="ru-RU"/>
              <a:t>группа</a:t>
            </a:r>
            <a:r>
              <a:rPr lang="en-US"/>
              <a:t>: </a:t>
            </a:r>
            <a:r>
              <a:rPr lang="ru-RU"/>
              <a:t>ВТ-22</a:t>
            </a:r>
          </a:p>
        </p:txBody>
      </p:sp>
    </p:spTree>
    <p:extLst>
      <p:ext uri="{BB962C8B-B14F-4D97-AF65-F5344CB8AC3E}">
        <p14:creationId xmlns:p14="http://schemas.microsoft.com/office/powerpoint/2010/main" val="251522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135" y="511169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А0</a:t>
            </a:r>
            <a:endParaRPr lang="ru-RU" dirty="0"/>
          </a:p>
        </p:txBody>
      </p:sp>
      <p:pic>
        <p:nvPicPr>
          <p:cNvPr id="4" name="Объект 3" descr="C:\Users\nika-nii\Desktop\jw6V2HhSNTU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7" t="19910" r="13837" b="19183"/>
          <a:stretch/>
        </p:blipFill>
        <p:spPr bwMode="auto">
          <a:xfrm>
            <a:off x="2035439" y="423863"/>
            <a:ext cx="7905221" cy="43513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235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135" y="51116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Декомпозиция блока</a:t>
            </a:r>
            <a:r>
              <a:rPr lang="en-US" sz="3600" dirty="0"/>
              <a:t> </a:t>
            </a:r>
            <a:r>
              <a:rPr lang="en-US" sz="3600" dirty="0" smtClean="0"/>
              <a:t>“</a:t>
            </a:r>
            <a:r>
              <a:rPr lang="ru-RU" sz="3600" dirty="0" smtClean="0"/>
              <a:t>Авторизации пользователя</a:t>
            </a:r>
            <a:r>
              <a:rPr lang="en-US" sz="3600" dirty="0" smtClean="0"/>
              <a:t>”</a:t>
            </a:r>
            <a:endParaRPr lang="ru-RU" sz="3600" dirty="0"/>
          </a:p>
        </p:txBody>
      </p:sp>
      <p:pic>
        <p:nvPicPr>
          <p:cNvPr id="5" name="Рисунок 4" descr="C:\Users\nika-nii\Desktop\ZtmIuSrMrL0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0" t="23165" r="11270" b="13141"/>
          <a:stretch/>
        </p:blipFill>
        <p:spPr bwMode="auto">
          <a:xfrm>
            <a:off x="1918232" y="370113"/>
            <a:ext cx="8139405" cy="48332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427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657" y="5111691"/>
            <a:ext cx="11375572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Декомпозиция блока</a:t>
            </a:r>
            <a:r>
              <a:rPr lang="en-US" sz="3600" dirty="0"/>
              <a:t> </a:t>
            </a:r>
            <a:r>
              <a:rPr lang="en-US" sz="3600" dirty="0" smtClean="0"/>
              <a:t>“</a:t>
            </a:r>
            <a:r>
              <a:rPr lang="ru-RU" sz="3600" dirty="0" smtClean="0"/>
              <a:t>Проверка выполнимости события</a:t>
            </a:r>
            <a:r>
              <a:rPr lang="en-US" sz="3600" dirty="0" smtClean="0"/>
              <a:t>”</a:t>
            </a:r>
            <a:endParaRPr lang="ru-RU" sz="3600" dirty="0"/>
          </a:p>
        </p:txBody>
      </p:sp>
      <p:pic>
        <p:nvPicPr>
          <p:cNvPr id="5" name="Рисунок 4" descr="C:\Users\nika-nii\Desktop\ZtmIuSrMrL0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0" t="23165" r="11270" b="13141"/>
          <a:stretch/>
        </p:blipFill>
        <p:spPr bwMode="auto">
          <a:xfrm>
            <a:off x="1918232" y="370113"/>
            <a:ext cx="8139405" cy="48332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 descr="C:\Users\nika-nii\Desktop\WRi0bcjURak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5" t="22073" r="13219" b="17726"/>
          <a:stretch/>
        </p:blipFill>
        <p:spPr bwMode="auto">
          <a:xfrm>
            <a:off x="1918232" y="370112"/>
            <a:ext cx="8139405" cy="48332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946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135" y="51116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Декомпозиция блока</a:t>
            </a:r>
            <a:r>
              <a:rPr lang="en-US" sz="3600" dirty="0"/>
              <a:t> </a:t>
            </a:r>
            <a:r>
              <a:rPr lang="en-US" sz="3600" dirty="0" smtClean="0"/>
              <a:t>“</a:t>
            </a:r>
            <a:r>
              <a:rPr lang="ru-RU" sz="3600" dirty="0" smtClean="0"/>
              <a:t>Выполнение события</a:t>
            </a:r>
            <a:r>
              <a:rPr lang="en-US" sz="3600" dirty="0" smtClean="0"/>
              <a:t>”</a:t>
            </a:r>
            <a:endParaRPr lang="ru-RU" sz="3600" dirty="0"/>
          </a:p>
        </p:txBody>
      </p:sp>
      <p:pic>
        <p:nvPicPr>
          <p:cNvPr id="5" name="Рисунок 4" descr="C:\Users\nika-nii\Desktop\ZtmIuSrMrL0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0" t="23165" r="11270" b="13141"/>
          <a:stretch/>
        </p:blipFill>
        <p:spPr bwMode="auto">
          <a:xfrm>
            <a:off x="1918232" y="370113"/>
            <a:ext cx="8139405" cy="48332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 descr="C:\Users\nika-nii\Desktop\iyHPzBOu3eM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0" t="23412" r="11609" b="14047"/>
          <a:stretch/>
        </p:blipFill>
        <p:spPr bwMode="auto">
          <a:xfrm>
            <a:off x="1918232" y="370113"/>
            <a:ext cx="8139405" cy="48332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795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135" y="51116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Декомпозиция блока</a:t>
            </a:r>
            <a:r>
              <a:rPr lang="en-US" sz="3600" dirty="0"/>
              <a:t> </a:t>
            </a:r>
            <a:r>
              <a:rPr lang="en-US" sz="3600" dirty="0" smtClean="0"/>
              <a:t>“</a:t>
            </a:r>
            <a:r>
              <a:rPr lang="ru-RU" sz="3600" dirty="0" smtClean="0"/>
              <a:t>Генерация отчета</a:t>
            </a:r>
            <a:r>
              <a:rPr lang="en-US" sz="3600" dirty="0" smtClean="0"/>
              <a:t>”</a:t>
            </a:r>
            <a:endParaRPr lang="ru-RU" sz="3600" dirty="0"/>
          </a:p>
        </p:txBody>
      </p:sp>
      <p:pic>
        <p:nvPicPr>
          <p:cNvPr id="5" name="Рисунок 4" descr="C:\Users\nika-nii\Desktop\ZtmIuSrMrL0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0" t="23165" r="11270" b="13141"/>
          <a:stretch/>
        </p:blipFill>
        <p:spPr bwMode="auto">
          <a:xfrm>
            <a:off x="1918232" y="370113"/>
            <a:ext cx="8139405" cy="48332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 descr="https://pp.userapi.com/c851132/v851132501/12fd13/qRDkqTfPlgM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5" t="24018" r="11761" b="14923"/>
          <a:stretch/>
        </p:blipFill>
        <p:spPr bwMode="auto">
          <a:xfrm>
            <a:off x="1918231" y="370113"/>
            <a:ext cx="8139405" cy="48332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256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46772"/>
            <a:ext cx="10515600" cy="55301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400" b="1" dirty="0"/>
              <a:t>Методология </a:t>
            </a:r>
            <a:r>
              <a:rPr lang="en-US" sz="4400" b="1" dirty="0"/>
              <a:t>IDEF3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b="1" dirty="0"/>
              <a:t>Моделирование системы </a:t>
            </a:r>
            <a:r>
              <a:rPr lang="en-US" sz="4400" b="1" dirty="0"/>
              <a:t>“</a:t>
            </a:r>
            <a:r>
              <a:rPr lang="ru-RU" sz="4400" b="1" dirty="0"/>
              <a:t>Автоматизации домашних процессов</a:t>
            </a:r>
            <a:r>
              <a:rPr lang="en-US" sz="4400" b="1" dirty="0"/>
              <a:t>”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55564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/>
              <a:t>Методология </a:t>
            </a:r>
            <a:r>
              <a:rPr lang="en-US" sz="4800" b="1" dirty="0"/>
              <a:t>IDEF3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2089" y="150944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IDEF3 – </a:t>
            </a:r>
            <a:r>
              <a:rPr lang="ru-RU"/>
              <a:t>Документирование технологических процессов</a:t>
            </a:r>
            <a:r>
              <a:rPr lang="en-US"/>
              <a:t>,</a:t>
            </a:r>
            <a:r>
              <a:rPr lang="ru-RU"/>
              <a:t> описывает сценарии или последовательности операций для процессов</a:t>
            </a:r>
            <a:endParaRPr lang="en-US"/>
          </a:p>
          <a:p>
            <a:endParaRPr lang="ru-RU"/>
          </a:p>
        </p:txBody>
      </p:sp>
      <p:pic>
        <p:nvPicPr>
          <p:cNvPr id="1026" name="Picture 2" descr="Image result for ide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037" y="2835005"/>
            <a:ext cx="4762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13253" y="5763912"/>
            <a:ext cx="4693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/>
              <a:t>Пример диаграммы в методологии </a:t>
            </a:r>
            <a:r>
              <a:rPr lang="en-US" sz="2000"/>
              <a:t>IDEF3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10954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Синтаксис методологии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/>
              <a:t>Диаграмма – основная единица синтаксиса, состоит из</a:t>
            </a:r>
            <a:r>
              <a:rPr lang="en-US" sz="3200"/>
              <a:t>: </a:t>
            </a:r>
          </a:p>
          <a:p>
            <a:r>
              <a:rPr lang="ru-RU" sz="3200"/>
              <a:t>Действий</a:t>
            </a:r>
            <a:endParaRPr lang="en-US" sz="3200"/>
          </a:p>
          <a:p>
            <a:r>
              <a:rPr lang="ru-RU" sz="3200"/>
              <a:t>Связей</a:t>
            </a:r>
          </a:p>
          <a:p>
            <a:r>
              <a:rPr lang="ru-RU" sz="3200"/>
              <a:t>Соединений</a:t>
            </a:r>
          </a:p>
        </p:txBody>
      </p:sp>
    </p:spTree>
    <p:extLst>
      <p:ext uri="{BB962C8B-B14F-4D97-AF65-F5344CB8AC3E}">
        <p14:creationId xmlns:p14="http://schemas.microsoft.com/office/powerpoint/2010/main" val="86861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Действие </a:t>
            </a:r>
          </a:p>
        </p:txBody>
      </p:sp>
      <p:pic>
        <p:nvPicPr>
          <p:cNvPr id="2050" name="Picture 2" descr="Image result for idef3 Ð´ÐµÐ¹ÑÑÐ²Ð¸Ðµ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219" y="3735660"/>
            <a:ext cx="4201469" cy="177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06202" y="5708156"/>
            <a:ext cx="352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/>
              <a:t>Действие в методологии </a:t>
            </a:r>
            <a:r>
              <a:rPr lang="en-US" sz="2000"/>
              <a:t>IDEF3</a:t>
            </a:r>
            <a:endParaRPr lang="ru-RU" sz="2000"/>
          </a:p>
        </p:txBody>
      </p:sp>
      <p:sp>
        <p:nvSpPr>
          <p:cNvPr id="4" name="TextBox 3"/>
          <p:cNvSpPr txBox="1"/>
          <p:nvPr/>
        </p:nvSpPr>
        <p:spPr>
          <a:xfrm>
            <a:off x="1103971" y="1438507"/>
            <a:ext cx="94232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/>
              <a:t>Действия располагаются слева направо по хронологии.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/>
              <a:t>Именуется глаголом или отглагольным существительным.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/>
              <a:t>Каждому присваивается уникальный номер.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/>
              <a:t>Могут быть представлены несколькими диаграммами.</a:t>
            </a:r>
          </a:p>
        </p:txBody>
      </p:sp>
    </p:spTree>
    <p:extLst>
      <p:ext uri="{BB962C8B-B14F-4D97-AF65-F5344CB8AC3E}">
        <p14:creationId xmlns:p14="http://schemas.microsoft.com/office/powerpoint/2010/main" val="165943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Связь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Стрелки связей не именуются, в отличии от IDEF0.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3 вида связей </a:t>
            </a:r>
          </a:p>
          <a:p>
            <a:pPr marL="514350" indent="-514350">
              <a:buAutoNum type="arabicPeriod"/>
            </a:pPr>
            <a:r>
              <a:rPr lang="ru-RU">
                <a:cs typeface="Calibri"/>
              </a:rPr>
              <a:t>Связь предшествия. </a:t>
            </a:r>
          </a:p>
          <a:p>
            <a:pPr marL="514350" indent="-514350">
              <a:buAutoNum type="arabicPeriod"/>
            </a:pPr>
            <a:r>
              <a:rPr lang="ru-RU">
                <a:cs typeface="Calibri"/>
              </a:rPr>
              <a:t>Связь отношения.</a:t>
            </a:r>
          </a:p>
          <a:p>
            <a:pPr marL="514350" indent="-514350">
              <a:buAutoNum type="arabicPeriod"/>
            </a:pPr>
            <a:r>
              <a:rPr lang="ru-RU">
                <a:cs typeface="Calibri"/>
              </a:rPr>
              <a:t>Связь потоков объектов.</a:t>
            </a:r>
          </a:p>
        </p:txBody>
      </p:sp>
      <p:pic>
        <p:nvPicPr>
          <p:cNvPr id="4" name="Picture 4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1244F059-DA1F-46CF-A403-070837A3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20" y="2768810"/>
            <a:ext cx="1959634" cy="472117"/>
          </a:xfrm>
          <a:prstGeom prst="rect">
            <a:avLst/>
          </a:prstGeom>
        </p:spPr>
      </p:pic>
      <p:pic>
        <p:nvPicPr>
          <p:cNvPr id="6" name="Picture 6" descr="Изображение выглядит как объек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6CB3D9D-CD89-40C3-A5EC-058F80F62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58" y="3324764"/>
            <a:ext cx="1969160" cy="467265"/>
          </a:xfrm>
          <a:prstGeom prst="rect">
            <a:avLst/>
          </a:prstGeom>
        </p:spPr>
      </p:pic>
      <p:pic>
        <p:nvPicPr>
          <p:cNvPr id="8" name="Picture 8" descr="Изображение выглядит как объект, антен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5D69ECE-AF95-4171-A8AC-F315AE49E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458" y="3919088"/>
            <a:ext cx="1969160" cy="48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9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8CCD-DA78-4A6F-B5D9-AE02BF7B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Calibri Light"/>
              </a:rPr>
              <a:t>Соединение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69D9-5BD5-463E-9DB9-D963CC15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3 типа соединения: "И", "ИЛИ", "исключающее ИЛИ".</a:t>
            </a:r>
          </a:p>
          <a:p>
            <a:r>
              <a:rPr lang="ru-RU">
                <a:cs typeface="Calibri"/>
              </a:rPr>
              <a:t>Соединения "И" и "ИЛИ" могут быть синхронными и асинхронными.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D71FD7-35A7-4ED5-B74D-1B24CC0F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00" y="3856457"/>
            <a:ext cx="578149" cy="61157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248B949-D090-4267-BE6F-B48FE619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376" y="3861219"/>
            <a:ext cx="630806" cy="63080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10C64B1-A07E-47A5-B393-4E56C7F99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738" y="3861219"/>
            <a:ext cx="697840" cy="630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20C612-B4A2-4535-B1DC-992864CD5EA6}"/>
              </a:ext>
            </a:extLst>
          </p:cNvPr>
          <p:cNvSpPr txBox="1"/>
          <p:nvPr/>
        </p:nvSpPr>
        <p:spPr>
          <a:xfrm>
            <a:off x="1142868" y="4917934"/>
            <a:ext cx="231954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2000">
                <a:cs typeface="Calibri"/>
              </a:rPr>
              <a:t>Соединение "ИЛИ"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100F2-695C-4754-A978-6B9966CD9760}"/>
              </a:ext>
            </a:extLst>
          </p:cNvPr>
          <p:cNvSpPr txBox="1"/>
          <p:nvPr/>
        </p:nvSpPr>
        <p:spPr>
          <a:xfrm>
            <a:off x="8466535" y="4917934"/>
            <a:ext cx="195887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2000">
                <a:cs typeface="Calibri"/>
              </a:rPr>
              <a:t>Соединение "И"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952DD-E08D-45E8-8C14-F3D83A200123}"/>
              </a:ext>
            </a:extLst>
          </p:cNvPr>
          <p:cNvSpPr txBox="1"/>
          <p:nvPr/>
        </p:nvSpPr>
        <p:spPr>
          <a:xfrm>
            <a:off x="4021535" y="4917934"/>
            <a:ext cx="38945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2000">
                <a:cs typeface="Calibri"/>
              </a:rPr>
              <a:t>Соединение "исключающее ИЛИ"</a:t>
            </a:r>
          </a:p>
        </p:txBody>
      </p:sp>
    </p:spTree>
    <p:extLst>
      <p:ext uri="{BB962C8B-B14F-4D97-AF65-F5344CB8AC3E}">
        <p14:creationId xmlns:p14="http://schemas.microsoft.com/office/powerpoint/2010/main" val="137454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Автоматизация домашних процессов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Модель системы </a:t>
            </a:r>
            <a:r>
              <a:rPr lang="en-US" dirty="0" smtClean="0"/>
              <a:t>“</a:t>
            </a:r>
            <a:r>
              <a:rPr lang="ru-RU" dirty="0" smtClean="0"/>
              <a:t>Автоматизации домашних процессов</a:t>
            </a:r>
            <a:r>
              <a:rPr lang="en-US" dirty="0" smtClean="0"/>
              <a:t>”.</a:t>
            </a:r>
            <a:endParaRPr lang="ru-RU" dirty="0" smtClean="0"/>
          </a:p>
          <a:p>
            <a:r>
              <a:rPr lang="ru-RU" dirty="0" smtClean="0"/>
              <a:t>Точка </a:t>
            </a:r>
            <a:r>
              <a:rPr lang="ru-RU" dirty="0" smtClean="0"/>
              <a:t>зрения – Разработчик системы.</a:t>
            </a:r>
          </a:p>
          <a:p>
            <a:r>
              <a:rPr lang="ru-RU" dirty="0" smtClean="0"/>
              <a:t>Назначение – улучшение комфорта человека, более рациональное использование ресурсов, обеспечение безопасности.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12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135" y="511169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Контекстная диаграмма</a:t>
            </a:r>
            <a:endParaRPr lang="ru-RU" dirty="0"/>
          </a:p>
        </p:txBody>
      </p:sp>
      <p:pic>
        <p:nvPicPr>
          <p:cNvPr id="5" name="Объект 4" descr="C:\Users\nika-nii\Desktop\JOkujIUmO_k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8" t="22402" r="13077" b="15649"/>
          <a:stretch/>
        </p:blipFill>
        <p:spPr bwMode="auto">
          <a:xfrm>
            <a:off x="1517948" y="466499"/>
            <a:ext cx="8939974" cy="48566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2055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194</Words>
  <Application>Microsoft Office PowerPoint</Application>
  <PresentationFormat>Широкоэкранный</PresentationFormat>
  <Paragraphs>42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Курсовая работа</vt:lpstr>
      <vt:lpstr>Презентация PowerPoint</vt:lpstr>
      <vt:lpstr>Методология IDEF3</vt:lpstr>
      <vt:lpstr>Синтаксис методологии</vt:lpstr>
      <vt:lpstr>Действие </vt:lpstr>
      <vt:lpstr>Связь</vt:lpstr>
      <vt:lpstr>Соединение</vt:lpstr>
      <vt:lpstr>Автоматизация домашних процессов</vt:lpstr>
      <vt:lpstr>Контекстная диаграмма</vt:lpstr>
      <vt:lpstr>Диаграмма А0</vt:lpstr>
      <vt:lpstr>Декомпозиция блока “Авторизации пользователя”</vt:lpstr>
      <vt:lpstr>Декомпозиция блока “Проверка выполнимости события”</vt:lpstr>
      <vt:lpstr>Декомпозиция блока “Выполнение события”</vt:lpstr>
      <vt:lpstr>Декомпозиция блока “Генерация отчета”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Макаров Даниил</dc:creator>
  <cp:lastModifiedBy>Макаров Даниил</cp:lastModifiedBy>
  <cp:revision>12</cp:revision>
  <dcterms:created xsi:type="dcterms:W3CDTF">2019-05-28T23:25:53Z</dcterms:created>
  <dcterms:modified xsi:type="dcterms:W3CDTF">2019-05-29T22:51:44Z</dcterms:modified>
</cp:coreProperties>
</file>