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3" autoAdjust="0"/>
    <p:restoredTop sz="94660"/>
  </p:normalViewPr>
  <p:slideViewPr>
    <p:cSldViewPr snapToGrid="0">
      <p:cViewPr varScale="1">
        <p:scale>
          <a:sx n="50" d="100"/>
          <a:sy n="50" d="100"/>
        </p:scale>
        <p:origin x="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E20600-65EC-6F60-3FB1-5BAFE8508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9518EB1-695A-5730-B2B8-3A838B2C5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A97011-5803-A497-D4AE-CBF08EFB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D42C-8703-49F9-B48E-7638B492DF14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D373A8-C3FA-5293-BE32-ADA71018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D7B48E-7159-2550-1519-01CAE441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318C-CC50-49DB-ABA8-0EE7336C56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230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667F36-9004-DBD2-9C05-AAE0E3E9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6B3D0E5-E010-22AC-73A7-1CC3FB471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F49E65-E1A9-F20E-B28E-000D1F0CC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D42C-8703-49F9-B48E-7638B492DF14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F15EF4-3331-24FA-F0B0-07A93E74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2978AE-16BB-7842-900A-08480335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318C-CC50-49DB-ABA8-0EE7336C56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030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A022B02-11D7-06E8-135B-684187F0B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AA51860-33FF-A39C-62C4-AEE451ADB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7F9376-2169-F53F-7669-05542EBC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D42C-8703-49F9-B48E-7638B492DF14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EB1D5B-5E0A-C73C-EDDF-186DB752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565DD3-125D-B19E-5F7D-48D6FE12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318C-CC50-49DB-ABA8-0EE7336C56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89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E6A80-0FB5-AD7D-056C-1F1E42E6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3FFF13-6AA2-69E9-B7D3-21BD0E99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ABA888-6B60-D0BF-68A2-0F2B06FA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D42C-8703-49F9-B48E-7638B492DF14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4277FC-367F-5833-7408-905594B1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C5A119-43D4-BA9B-688F-2195E34E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318C-CC50-49DB-ABA8-0EE7336C56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14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4C818A-A301-46D7-502C-52151C24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46D9EA-FD2E-7D16-AD96-7845A73D3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75A110-8FD5-0B8B-42C7-17F253E3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D42C-8703-49F9-B48E-7638B492DF14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D6394D-DD0D-13B1-153B-6CAEFF31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3108EC-1830-C772-6B26-F02D1842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318C-CC50-49DB-ABA8-0EE7336C56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41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436FA6-E316-C27C-8726-388A43FF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E80622-A45D-303B-DC1A-6635A603C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ACED1F1-076F-AC3C-F54E-4079A67EE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02CFAE-67C1-F83C-C217-14F80B58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D42C-8703-49F9-B48E-7638B492DF14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4E547-136F-7FEE-9064-798E01D11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1C1560-CA4C-2726-FE05-C7FE2347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318C-CC50-49DB-ABA8-0EE7336C56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617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6A4996-8474-1FAE-9BBB-3520A7CF6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EF9DF8-7CBD-FC89-DFF0-5A9B887B9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A81BB70-CB30-B917-AB57-9BBEDEB27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2404B48-613F-A5CB-83DD-255C15D52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F885A27-F3B0-B75D-D55A-9FD450BDA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928050C-FFEE-38C6-98AE-D8A41A6F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D42C-8703-49F9-B48E-7638B492DF14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A8BD60E-9AC1-5F4A-9E81-680A7AC5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D126596-2816-24DD-4577-D4742DBE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318C-CC50-49DB-ABA8-0EE7336C56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470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671C60-B5F7-C330-644F-C2201C33D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0912793-D6A4-A9F8-10C4-B552FE16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D42C-8703-49F9-B48E-7638B492DF14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0529900-C94D-685B-4AD4-5245763D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F125E00-B8DC-078A-8078-6922906A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318C-CC50-49DB-ABA8-0EE7336C56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886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F61B30C-7D70-4544-E252-5BEB4924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D42C-8703-49F9-B48E-7638B492DF14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2F53584-E37A-4023-CF4D-1933EF0C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2D2148-8053-0036-5281-A2935F70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318C-CC50-49DB-ABA8-0EE7336C56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830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7FFEE5-2B6A-491D-41AF-7F9F96CB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FC2E87-7283-F3DB-21EE-9B95100C4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52F558-087D-AD26-0895-78288516E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412440B-CDFD-B694-EA83-70B97EB0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D42C-8703-49F9-B48E-7638B492DF14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6E7EAB-F177-D134-2407-918C592F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639FB83-8808-9B5A-A415-5ECC200B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318C-CC50-49DB-ABA8-0EE7336C56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856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725CA1-1E8F-68FA-B125-A1EC64273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74F4878-C765-B73E-3DCA-A47BCABF4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12267B-D357-6C6C-3C9C-D6D2817C2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F4BB185-19B9-941D-B8B1-C980EC15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D42C-8703-49F9-B48E-7638B492DF14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2E829A-109A-AE4A-4A8C-02B3CBF6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C55E609-CE17-D513-4516-58C1DD27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318C-CC50-49DB-ABA8-0EE7336C56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152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29B97D1-3EED-4193-F557-30629253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8B7306-DE0C-C50B-0F92-89BB6F7A4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EBF802-6A4E-8AC3-3339-33339A867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74D42C-8703-49F9-B48E-7638B492DF14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689D97-277B-A0B1-5B6B-776DADCB8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0DD496-E513-0E4A-E90E-EC29F9983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E0318C-CC50-49DB-ABA8-0EE7336C56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339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D3878E-1D8D-B424-C395-086F014431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Marica Reitano</a:t>
            </a:r>
            <a:br>
              <a:rPr lang="it-IT" dirty="0"/>
            </a:br>
            <a:r>
              <a:rPr lang="it-IT" dirty="0"/>
              <a:t>matricola: 1000015958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BA85D55-9AA5-8F11-CA1B-D55B3EC81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1000"/>
            <a:ext cx="9144000" cy="1066800"/>
          </a:xfrm>
        </p:spPr>
        <p:txBody>
          <a:bodyPr/>
          <a:lstStyle/>
          <a:p>
            <a:r>
              <a:rPr lang="it-IT" dirty="0" err="1"/>
              <a:t>Homework</a:t>
            </a:r>
            <a:r>
              <a:rPr lang="it-IT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0523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9F74D5-9064-F135-D594-5F767DB2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4971"/>
            <a:ext cx="10515600" cy="716915"/>
          </a:xfrm>
        </p:spPr>
        <p:txBody>
          <a:bodyPr/>
          <a:lstStyle/>
          <a:p>
            <a:r>
              <a:rPr lang="it-IT" dirty="0"/>
              <a:t>whttps://www.notino.it</a:t>
            </a:r>
          </a:p>
        </p:txBody>
      </p:sp>
      <p:pic>
        <p:nvPicPr>
          <p:cNvPr id="5" name="Segnaposto contenuto 4" descr="Immagine che contiene testo, schermata, software, Viso umano&#10;&#10;Descrizione generata automaticamente">
            <a:extLst>
              <a:ext uri="{FF2B5EF4-FFF2-40B4-BE49-F238E27FC236}">
                <a16:creationId xmlns:a16="http://schemas.microsoft.com/office/drawing/2014/main" id="{D5CF0977-65FB-B6CA-8DBA-8A3432250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6358"/>
            <a:ext cx="10515600" cy="4943002"/>
          </a:xfrm>
        </p:spPr>
      </p:pic>
    </p:spTree>
    <p:extLst>
      <p:ext uri="{BB962C8B-B14F-4D97-AF65-F5344CB8AC3E}">
        <p14:creationId xmlns:p14="http://schemas.microsoft.com/office/powerpoint/2010/main" val="123950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grafica, design&#10;&#10;Descrizione generata automaticamente">
            <a:extLst>
              <a:ext uri="{FF2B5EF4-FFF2-40B4-BE49-F238E27FC236}">
                <a16:creationId xmlns:a16="http://schemas.microsoft.com/office/drawing/2014/main" id="{B4452619-6327-F43E-4C33-AC555D6B2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108"/>
            <a:ext cx="12192000" cy="556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2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8A454EC8-947B-1478-6900-69874910A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07" y="652031"/>
            <a:ext cx="9790386" cy="555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827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di Office</vt:lpstr>
      <vt:lpstr>Marica Reitano matricola: 1000015958</vt:lpstr>
      <vt:lpstr>whttps://www.notino.it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Marica Reitano matricola: 1000015958</dc:title>
  <dc:creator>marica reitano</dc:creator>
  <cp:lastModifiedBy>marica reitano</cp:lastModifiedBy>
  <cp:revision>1</cp:revision>
  <dcterms:created xsi:type="dcterms:W3CDTF">2024-03-23T22:27:25Z</dcterms:created>
  <dcterms:modified xsi:type="dcterms:W3CDTF">2024-03-24T10:04:17Z</dcterms:modified>
</cp:coreProperties>
</file>