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4E05A673-1C61-485A-9D98-11FAEF9374F0}" type="datetimeFigureOut">
              <a:rPr lang="fr-FR" smtClean="0"/>
              <a:t>04/01/2017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A3D2798-8579-462F-A171-8E33C635011C}" type="slidenum">
              <a:rPr lang="fr-FR" smtClean="0"/>
              <a:t>‹N°›</a:t>
            </a:fld>
            <a:endParaRPr lang="fr-FR"/>
          </a:p>
        </p:txBody>
      </p:sp>
    </p:spTree>
    <p:extLst>
      <p:ext uri="{BB962C8B-B14F-4D97-AF65-F5344CB8AC3E}">
        <p14:creationId xmlns:p14="http://schemas.microsoft.com/office/powerpoint/2010/main" val="2388128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05A673-1C61-485A-9D98-11FAEF9374F0}" type="datetimeFigureOut">
              <a:rPr lang="fr-FR" smtClean="0"/>
              <a:t>04/01/2017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A3D2798-8579-462F-A171-8E33C635011C}" type="slidenum">
              <a:rPr lang="fr-FR" smtClean="0"/>
              <a:t>‹N°›</a:t>
            </a:fld>
            <a:endParaRPr lang="fr-FR"/>
          </a:p>
        </p:txBody>
      </p:sp>
    </p:spTree>
    <p:extLst>
      <p:ext uri="{BB962C8B-B14F-4D97-AF65-F5344CB8AC3E}">
        <p14:creationId xmlns:p14="http://schemas.microsoft.com/office/powerpoint/2010/main" val="2733365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05A673-1C61-485A-9D98-11FAEF9374F0}" type="datetimeFigureOut">
              <a:rPr lang="fr-FR" smtClean="0"/>
              <a:t>04/01/2017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A3D2798-8579-462F-A171-8E33C635011C}" type="slidenum">
              <a:rPr lang="fr-FR" smtClean="0"/>
              <a:t>‹N°›</a:t>
            </a:fld>
            <a:endParaRPr lang="fr-FR"/>
          </a:p>
        </p:txBody>
      </p:sp>
    </p:spTree>
    <p:extLst>
      <p:ext uri="{BB962C8B-B14F-4D97-AF65-F5344CB8AC3E}">
        <p14:creationId xmlns:p14="http://schemas.microsoft.com/office/powerpoint/2010/main" val="41723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05A673-1C61-485A-9D98-11FAEF9374F0}" type="datetimeFigureOut">
              <a:rPr lang="fr-FR" smtClean="0"/>
              <a:t>04/01/2017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A3D2798-8579-462F-A171-8E33C635011C}" type="slidenum">
              <a:rPr lang="fr-FR" smtClean="0"/>
              <a:t>‹N°›</a:t>
            </a:fld>
            <a:endParaRPr lang="fr-FR"/>
          </a:p>
        </p:txBody>
      </p:sp>
    </p:spTree>
    <p:extLst>
      <p:ext uri="{BB962C8B-B14F-4D97-AF65-F5344CB8AC3E}">
        <p14:creationId xmlns:p14="http://schemas.microsoft.com/office/powerpoint/2010/main" val="3520449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4E05A673-1C61-485A-9D98-11FAEF9374F0}" type="datetimeFigureOut">
              <a:rPr lang="fr-FR" smtClean="0"/>
              <a:t>04/01/2017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A3D2798-8579-462F-A171-8E33C635011C}" type="slidenum">
              <a:rPr lang="fr-FR" smtClean="0"/>
              <a:t>‹N°›</a:t>
            </a:fld>
            <a:endParaRPr lang="fr-FR"/>
          </a:p>
        </p:txBody>
      </p:sp>
    </p:spTree>
    <p:extLst>
      <p:ext uri="{BB962C8B-B14F-4D97-AF65-F5344CB8AC3E}">
        <p14:creationId xmlns:p14="http://schemas.microsoft.com/office/powerpoint/2010/main" val="2570524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E05A673-1C61-485A-9D98-11FAEF9374F0}" type="datetimeFigureOut">
              <a:rPr lang="fr-FR" smtClean="0"/>
              <a:t>04/01/2017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A3D2798-8579-462F-A171-8E33C635011C}" type="slidenum">
              <a:rPr lang="fr-FR" smtClean="0"/>
              <a:t>‹N°›</a:t>
            </a:fld>
            <a:endParaRPr lang="fr-FR"/>
          </a:p>
        </p:txBody>
      </p:sp>
    </p:spTree>
    <p:extLst>
      <p:ext uri="{BB962C8B-B14F-4D97-AF65-F5344CB8AC3E}">
        <p14:creationId xmlns:p14="http://schemas.microsoft.com/office/powerpoint/2010/main" val="3547085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E05A673-1C61-485A-9D98-11FAEF9374F0}" type="datetimeFigureOut">
              <a:rPr lang="fr-FR" smtClean="0"/>
              <a:t>04/01/2017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A3D2798-8579-462F-A171-8E33C635011C}" type="slidenum">
              <a:rPr lang="fr-FR" smtClean="0"/>
              <a:t>‹N°›</a:t>
            </a:fld>
            <a:endParaRPr lang="fr-FR"/>
          </a:p>
        </p:txBody>
      </p:sp>
    </p:spTree>
    <p:extLst>
      <p:ext uri="{BB962C8B-B14F-4D97-AF65-F5344CB8AC3E}">
        <p14:creationId xmlns:p14="http://schemas.microsoft.com/office/powerpoint/2010/main" val="614955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4E05A673-1C61-485A-9D98-11FAEF9374F0}" type="datetimeFigureOut">
              <a:rPr lang="fr-FR" smtClean="0"/>
              <a:t>04/01/2017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A3D2798-8579-462F-A171-8E33C635011C}" type="slidenum">
              <a:rPr lang="fr-FR" smtClean="0"/>
              <a:t>‹N°›</a:t>
            </a:fld>
            <a:endParaRPr lang="fr-FR"/>
          </a:p>
        </p:txBody>
      </p:sp>
    </p:spTree>
    <p:extLst>
      <p:ext uri="{BB962C8B-B14F-4D97-AF65-F5344CB8AC3E}">
        <p14:creationId xmlns:p14="http://schemas.microsoft.com/office/powerpoint/2010/main" val="3415847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E05A673-1C61-485A-9D98-11FAEF9374F0}" type="datetimeFigureOut">
              <a:rPr lang="fr-FR" smtClean="0"/>
              <a:t>04/01/2017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A3D2798-8579-462F-A171-8E33C635011C}" type="slidenum">
              <a:rPr lang="fr-FR" smtClean="0"/>
              <a:t>‹N°›</a:t>
            </a:fld>
            <a:endParaRPr lang="fr-FR"/>
          </a:p>
        </p:txBody>
      </p:sp>
    </p:spTree>
    <p:extLst>
      <p:ext uri="{BB962C8B-B14F-4D97-AF65-F5344CB8AC3E}">
        <p14:creationId xmlns:p14="http://schemas.microsoft.com/office/powerpoint/2010/main" val="5214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4E05A673-1C61-485A-9D98-11FAEF9374F0}" type="datetimeFigureOut">
              <a:rPr lang="fr-FR" smtClean="0"/>
              <a:t>04/01/2017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A3D2798-8579-462F-A171-8E33C635011C}" type="slidenum">
              <a:rPr lang="fr-FR" smtClean="0"/>
              <a:t>‹N°›</a:t>
            </a:fld>
            <a:endParaRPr lang="fr-FR"/>
          </a:p>
        </p:txBody>
      </p:sp>
    </p:spTree>
    <p:extLst>
      <p:ext uri="{BB962C8B-B14F-4D97-AF65-F5344CB8AC3E}">
        <p14:creationId xmlns:p14="http://schemas.microsoft.com/office/powerpoint/2010/main" val="1277985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4E05A673-1C61-485A-9D98-11FAEF9374F0}" type="datetimeFigureOut">
              <a:rPr lang="fr-FR" smtClean="0"/>
              <a:t>04/01/2017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A3D2798-8579-462F-A171-8E33C635011C}" type="slidenum">
              <a:rPr lang="fr-FR" smtClean="0"/>
              <a:t>‹N°›</a:t>
            </a:fld>
            <a:endParaRPr lang="fr-FR"/>
          </a:p>
        </p:txBody>
      </p:sp>
    </p:spTree>
    <p:extLst>
      <p:ext uri="{BB962C8B-B14F-4D97-AF65-F5344CB8AC3E}">
        <p14:creationId xmlns:p14="http://schemas.microsoft.com/office/powerpoint/2010/main" val="2037246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5A673-1C61-485A-9D98-11FAEF9374F0}" type="datetimeFigureOut">
              <a:rPr lang="fr-FR" smtClean="0"/>
              <a:t>04/01/2017</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3D2798-8579-462F-A171-8E33C635011C}" type="slidenum">
              <a:rPr lang="fr-FR" smtClean="0"/>
              <a:t>‹N°›</a:t>
            </a:fld>
            <a:endParaRPr lang="fr-FR"/>
          </a:p>
        </p:txBody>
      </p:sp>
    </p:spTree>
    <p:extLst>
      <p:ext uri="{BB962C8B-B14F-4D97-AF65-F5344CB8AC3E}">
        <p14:creationId xmlns:p14="http://schemas.microsoft.com/office/powerpoint/2010/main" val="363101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INKARMA </a:t>
            </a:r>
            <a:endParaRPr lang="fr-FR" dirty="0"/>
          </a:p>
        </p:txBody>
      </p:sp>
      <p:sp>
        <p:nvSpPr>
          <p:cNvPr id="3" name="Sous-titre 2"/>
          <p:cNvSpPr>
            <a:spLocks noGrp="1"/>
          </p:cNvSpPr>
          <p:nvPr>
            <p:ph type="subTitle" idx="1"/>
          </p:nvPr>
        </p:nvSpPr>
        <p:spPr/>
        <p:txBody>
          <a:bodyPr/>
          <a:lstStyle/>
          <a:p>
            <a:endParaRPr lang="fr-F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46744"/>
            <a:ext cx="12192000" cy="8127998"/>
          </a:xfrm>
          <a:prstGeom prst="rect">
            <a:avLst/>
          </a:prstGeom>
        </p:spPr>
      </p:pic>
    </p:spTree>
    <p:extLst>
      <p:ext uri="{BB962C8B-B14F-4D97-AF65-F5344CB8AC3E}">
        <p14:creationId xmlns:p14="http://schemas.microsoft.com/office/powerpoint/2010/main" val="318588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VIII / Bilan </a:t>
            </a:r>
            <a:endParaRPr lang="fr-FR" dirty="0"/>
          </a:p>
        </p:txBody>
      </p:sp>
      <p:sp>
        <p:nvSpPr>
          <p:cNvPr id="3" name="Espace réservé du contenu 2"/>
          <p:cNvSpPr>
            <a:spLocks noGrp="1"/>
          </p:cNvSpPr>
          <p:nvPr>
            <p:ph idx="1"/>
          </p:nvPr>
        </p:nvSpPr>
        <p:spPr/>
        <p:txBody>
          <a:bodyPr/>
          <a:lstStyle/>
          <a:p>
            <a:r>
              <a:rPr lang="fr-FR" dirty="0" smtClean="0"/>
              <a:t>On a surestimé notre capacité de travail : projet ambitieux  cependant trop volumineux pour un groupe de deux si nous voulons garder certains standards de qualité</a:t>
            </a:r>
          </a:p>
          <a:p>
            <a:r>
              <a:rPr lang="fr-FR" dirty="0" smtClean="0"/>
              <a:t>Il nous aurait fallu une personne dédiée uniquement au scénario</a:t>
            </a:r>
          </a:p>
          <a:p>
            <a:endParaRPr lang="fr-FR" dirty="0" smtClean="0"/>
          </a:p>
        </p:txBody>
      </p:sp>
    </p:spTree>
    <p:extLst>
      <p:ext uri="{BB962C8B-B14F-4D97-AF65-F5344CB8AC3E}">
        <p14:creationId xmlns:p14="http://schemas.microsoft.com/office/powerpoint/2010/main" val="3798547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IX / Conclusion</a:t>
            </a:r>
            <a:endParaRPr lang="fr-FR" dirty="0"/>
          </a:p>
        </p:txBody>
      </p:sp>
      <p:sp>
        <p:nvSpPr>
          <p:cNvPr id="3" name="Espace réservé du contenu 2"/>
          <p:cNvSpPr>
            <a:spLocks noGrp="1"/>
          </p:cNvSpPr>
          <p:nvPr>
            <p:ph idx="1"/>
          </p:nvPr>
        </p:nvSpPr>
        <p:spPr/>
        <p:txBody>
          <a:bodyPr/>
          <a:lstStyle/>
          <a:p>
            <a:r>
              <a:rPr lang="fr-FR" dirty="0" smtClean="0"/>
              <a:t>10/10 </a:t>
            </a:r>
            <a:r>
              <a:rPr lang="fr-FR" dirty="0" err="1" smtClean="0"/>
              <a:t>would</a:t>
            </a:r>
            <a:r>
              <a:rPr lang="fr-FR" dirty="0" smtClean="0"/>
              <a:t> </a:t>
            </a:r>
            <a:r>
              <a:rPr lang="fr-FR" dirty="0" err="1" smtClean="0"/>
              <a:t>redo</a:t>
            </a:r>
            <a:endParaRPr lang="fr-FR" dirty="0" smtClean="0"/>
          </a:p>
          <a:p>
            <a:r>
              <a:rPr lang="fr-FR" dirty="0" smtClean="0"/>
              <a:t>On aimerais voir le projet prendre </a:t>
            </a:r>
            <a:r>
              <a:rPr lang="fr-FR" smtClean="0"/>
              <a:t>plus d’ampleur</a:t>
            </a:r>
            <a:endParaRPr lang="fr-FR" dirty="0"/>
          </a:p>
        </p:txBody>
      </p:sp>
    </p:spTree>
    <p:extLst>
      <p:ext uri="{BB962C8B-B14F-4D97-AF65-F5344CB8AC3E}">
        <p14:creationId xmlns:p14="http://schemas.microsoft.com/office/powerpoint/2010/main" val="402887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 Origine du projet</a:t>
            </a:r>
            <a:endParaRPr lang="fr-FR" dirty="0"/>
          </a:p>
        </p:txBody>
      </p:sp>
      <p:sp>
        <p:nvSpPr>
          <p:cNvPr id="3" name="Espace réservé du contenu 2"/>
          <p:cNvSpPr>
            <a:spLocks noGrp="1"/>
          </p:cNvSpPr>
          <p:nvPr>
            <p:ph idx="1"/>
          </p:nvPr>
        </p:nvSpPr>
        <p:spPr/>
        <p:txBody>
          <a:bodyPr/>
          <a:lstStyle/>
          <a:p>
            <a:pPr marL="0" indent="0">
              <a:buNone/>
            </a:pPr>
            <a:r>
              <a:rPr lang="fr-FR" dirty="0" smtClean="0"/>
              <a:t>• Motivations :</a:t>
            </a:r>
          </a:p>
          <a:p>
            <a:pPr marL="0" indent="0">
              <a:buNone/>
            </a:pPr>
            <a:r>
              <a:rPr lang="fr-FR" dirty="0" smtClean="0"/>
              <a:t>Envie de faire un projet en rapport avec le jeu vidéo, quelque chose de ludique.</a:t>
            </a:r>
          </a:p>
          <a:p>
            <a:pPr marL="0" indent="0">
              <a:buNone/>
            </a:pPr>
            <a:r>
              <a:rPr lang="fr-FR" dirty="0" smtClean="0"/>
              <a:t>Un projet pluridisciplinaire.</a:t>
            </a:r>
          </a:p>
          <a:p>
            <a:pPr marL="0" indent="0">
              <a:buNone/>
            </a:pPr>
            <a:r>
              <a:rPr lang="fr-FR" dirty="0" smtClean="0"/>
              <a:t>Non limité et très créatif.</a:t>
            </a:r>
          </a:p>
          <a:p>
            <a:pPr marL="0" indent="0">
              <a:buNone/>
            </a:pPr>
            <a:r>
              <a:rPr lang="fr-FR" dirty="0" smtClean="0"/>
              <a:t>• Commanditaire :</a:t>
            </a:r>
          </a:p>
          <a:p>
            <a:pPr marL="0" indent="0">
              <a:buNone/>
            </a:pPr>
            <a:r>
              <a:rPr lang="fr-FR" dirty="0" smtClean="0"/>
              <a:t>Mr Dubois , interne a l’IUT &gt;  Facilite la communication.</a:t>
            </a:r>
          </a:p>
          <a:p>
            <a:pPr marL="0" indent="0">
              <a:buNone/>
            </a:pPr>
            <a:r>
              <a:rPr lang="fr-FR" dirty="0" smtClean="0"/>
              <a:t>• Projet original et de niche.</a:t>
            </a:r>
            <a:endParaRPr lang="fr-FR" dirty="0"/>
          </a:p>
        </p:txBody>
      </p:sp>
    </p:spTree>
    <p:extLst>
      <p:ext uri="{BB962C8B-B14F-4D97-AF65-F5344CB8AC3E}">
        <p14:creationId xmlns:p14="http://schemas.microsoft.com/office/powerpoint/2010/main" val="1058670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 Objectifs </a:t>
            </a:r>
            <a:endParaRPr lang="fr-FR" dirty="0"/>
          </a:p>
        </p:txBody>
      </p:sp>
      <p:sp>
        <p:nvSpPr>
          <p:cNvPr id="3" name="Espace réservé du contenu 2"/>
          <p:cNvSpPr>
            <a:spLocks noGrp="1"/>
          </p:cNvSpPr>
          <p:nvPr>
            <p:ph idx="1"/>
          </p:nvPr>
        </p:nvSpPr>
        <p:spPr/>
        <p:txBody>
          <a:bodyPr/>
          <a:lstStyle/>
          <a:p>
            <a:r>
              <a:rPr lang="fr-FR" dirty="0" smtClean="0"/>
              <a:t>Créer une application </a:t>
            </a:r>
            <a:r>
              <a:rPr lang="fr-FR" dirty="0" err="1" smtClean="0"/>
              <a:t>android</a:t>
            </a:r>
            <a:r>
              <a:rPr lang="fr-FR" dirty="0" smtClean="0"/>
              <a:t> d ’histoire interactive et en assurer sa conception de A à Z, et sa communication.</a:t>
            </a:r>
          </a:p>
          <a:p>
            <a:r>
              <a:rPr lang="fr-FR" dirty="0" smtClean="0"/>
              <a:t>Atteindre un public assez large grâce à notre communication.</a:t>
            </a:r>
          </a:p>
        </p:txBody>
      </p:sp>
    </p:spTree>
    <p:extLst>
      <p:ext uri="{BB962C8B-B14F-4D97-AF65-F5344CB8AC3E}">
        <p14:creationId xmlns:p14="http://schemas.microsoft.com/office/powerpoint/2010/main" val="16038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III/ Concept/pitch(Univers)</a:t>
            </a:r>
            <a:endParaRPr lang="fr-FR" dirty="0"/>
          </a:p>
        </p:txBody>
      </p:sp>
      <p:sp>
        <p:nvSpPr>
          <p:cNvPr id="3" name="Espace réservé du contenu 2"/>
          <p:cNvSpPr>
            <a:spLocks noGrp="1"/>
          </p:cNvSpPr>
          <p:nvPr>
            <p:ph idx="1"/>
          </p:nvPr>
        </p:nvSpPr>
        <p:spPr/>
        <p:txBody>
          <a:bodyPr/>
          <a:lstStyle/>
          <a:p>
            <a:r>
              <a:rPr lang="fr-FR" dirty="0" smtClean="0"/>
              <a:t>Un univers médiéval </a:t>
            </a:r>
            <a:r>
              <a:rPr lang="fr-FR" dirty="0" err="1" smtClean="0"/>
              <a:t>fantasy</a:t>
            </a:r>
            <a:r>
              <a:rPr lang="fr-FR" dirty="0" smtClean="0"/>
              <a:t>. Inspiré de Tolkien, </a:t>
            </a:r>
            <a:r>
              <a:rPr lang="fr-FR" dirty="0" err="1" smtClean="0"/>
              <a:t>Stein’s</a:t>
            </a:r>
            <a:r>
              <a:rPr lang="fr-FR" dirty="0" smtClean="0"/>
              <a:t>; </a:t>
            </a:r>
            <a:r>
              <a:rPr lang="fr-FR" dirty="0" err="1" smtClean="0"/>
              <a:t>Gate</a:t>
            </a:r>
            <a:r>
              <a:rPr lang="fr-FR" dirty="0" smtClean="0"/>
              <a:t>, </a:t>
            </a:r>
            <a:r>
              <a:rPr lang="fr-FR" dirty="0" err="1" smtClean="0"/>
              <a:t>Everlasting</a:t>
            </a:r>
            <a:r>
              <a:rPr lang="fr-FR" dirty="0" smtClean="0"/>
              <a:t> </a:t>
            </a:r>
            <a:r>
              <a:rPr lang="fr-FR" dirty="0" err="1" smtClean="0"/>
              <a:t>Summer</a:t>
            </a:r>
            <a:r>
              <a:rPr lang="fr-FR" dirty="0" smtClean="0"/>
              <a:t>, Les livres dont vous êtes le héro, Final </a:t>
            </a:r>
            <a:r>
              <a:rPr lang="fr-FR" dirty="0" err="1" smtClean="0"/>
              <a:t>fantasy</a:t>
            </a:r>
            <a:r>
              <a:rPr lang="fr-FR" dirty="0" smtClean="0"/>
              <a:t>, Dragon </a:t>
            </a:r>
            <a:r>
              <a:rPr lang="fr-FR" dirty="0" err="1" smtClean="0"/>
              <a:t>Quest</a:t>
            </a:r>
            <a:r>
              <a:rPr lang="fr-FR" dirty="0" smtClean="0"/>
              <a:t> et autres RPG </a:t>
            </a:r>
            <a:r>
              <a:rPr lang="fr-FR" dirty="0" err="1" smtClean="0"/>
              <a:t>Japonnais</a:t>
            </a:r>
            <a:r>
              <a:rPr lang="fr-FR" dirty="0" smtClean="0"/>
              <a:t>. Hyper </a:t>
            </a:r>
            <a:r>
              <a:rPr lang="fr-FR" dirty="0"/>
              <a:t>L</a:t>
            </a:r>
            <a:r>
              <a:rPr lang="fr-FR" dirty="0" smtClean="0"/>
              <a:t>ight Drifter. Inspiré de style BD</a:t>
            </a:r>
          </a:p>
          <a:p>
            <a:endParaRPr lang="fr-FR" dirty="0" smtClean="0"/>
          </a:p>
          <a:p>
            <a:endParaRPr lang="fr-FR" dirty="0"/>
          </a:p>
        </p:txBody>
      </p:sp>
    </p:spTree>
    <p:extLst>
      <p:ext uri="{BB962C8B-B14F-4D97-AF65-F5344CB8AC3E}">
        <p14:creationId xmlns:p14="http://schemas.microsoft.com/office/powerpoint/2010/main" val="208209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IV / Développement </a:t>
            </a:r>
            <a:endParaRPr lang="fr-FR" dirty="0"/>
          </a:p>
        </p:txBody>
      </p:sp>
      <p:sp>
        <p:nvSpPr>
          <p:cNvPr id="3" name="Espace réservé du contenu 2"/>
          <p:cNvSpPr>
            <a:spLocks noGrp="1"/>
          </p:cNvSpPr>
          <p:nvPr>
            <p:ph idx="1"/>
          </p:nvPr>
        </p:nvSpPr>
        <p:spPr/>
        <p:txBody>
          <a:bodyPr/>
          <a:lstStyle/>
          <a:p>
            <a:r>
              <a:rPr lang="fr-FR" dirty="0" smtClean="0"/>
              <a:t>Le </a:t>
            </a:r>
            <a:r>
              <a:rPr lang="fr-FR" dirty="0" err="1" smtClean="0"/>
              <a:t>developpement</a:t>
            </a:r>
            <a:r>
              <a:rPr lang="fr-FR" dirty="0" smtClean="0"/>
              <a:t> a été commencé sur une base très simpliste de moteur de jeu réalisé par des étudiants de l’année dernière, permettant d’afficher du texte et de faire des choix basiques.</a:t>
            </a:r>
          </a:p>
          <a:p>
            <a:r>
              <a:rPr lang="fr-FR" dirty="0" smtClean="0"/>
              <a:t>A partir de ce moteur là, nous avons définit comment nous allions organiser nos données, à partir de nos besoins en images, musiques et textes.</a:t>
            </a:r>
          </a:p>
          <a:p>
            <a:r>
              <a:rPr lang="fr-FR" dirty="0" smtClean="0"/>
              <a:t>L’intégration du design réalisé.</a:t>
            </a:r>
          </a:p>
          <a:p>
            <a:r>
              <a:rPr lang="fr-FR" dirty="0" smtClean="0"/>
              <a:t>Une gestion des paramètres basiques permettant de changer la taille du texte, la vitesse de défilement, le passage automatique. </a:t>
            </a:r>
            <a:endParaRPr lang="fr-FR" dirty="0"/>
          </a:p>
        </p:txBody>
      </p:sp>
    </p:spTree>
    <p:extLst>
      <p:ext uri="{BB962C8B-B14F-4D97-AF65-F5344CB8AC3E}">
        <p14:creationId xmlns:p14="http://schemas.microsoft.com/office/powerpoint/2010/main" val="318831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849664"/>
            <a:ext cx="10515600" cy="5327299"/>
          </a:xfrm>
        </p:spPr>
        <p:txBody>
          <a:bodyPr/>
          <a:lstStyle/>
          <a:p>
            <a:r>
              <a:rPr lang="fr-FR" dirty="0" smtClean="0"/>
              <a:t>Un système de sauvegarde</a:t>
            </a:r>
          </a:p>
          <a:p>
            <a:r>
              <a:rPr lang="fr-FR" dirty="0" smtClean="0"/>
              <a:t>Une gestion de variables permettant d’ajouter des nuances assez fine dans les choix du joueurs. En fonction de ces choix, le joueur possède un niveau de karma qui varie en bien ou en mal et qui pourra influencer sur le résultat de certains choix ou certaines actions.</a:t>
            </a:r>
            <a:endParaRPr lang="fr-FR" dirty="0"/>
          </a:p>
        </p:txBody>
      </p:sp>
    </p:spTree>
    <p:extLst>
      <p:ext uri="{BB962C8B-B14F-4D97-AF65-F5344CB8AC3E}">
        <p14:creationId xmlns:p14="http://schemas.microsoft.com/office/powerpoint/2010/main" val="1612767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Ecriture du scénario</a:t>
            </a:r>
            <a:endParaRPr lang="fr-FR" dirty="0"/>
          </a:p>
        </p:txBody>
      </p:sp>
      <p:sp>
        <p:nvSpPr>
          <p:cNvPr id="3" name="Espace réservé du contenu 2"/>
          <p:cNvSpPr>
            <a:spLocks noGrp="1"/>
          </p:cNvSpPr>
          <p:nvPr>
            <p:ph idx="1"/>
          </p:nvPr>
        </p:nvSpPr>
        <p:spPr/>
        <p:txBody>
          <a:bodyPr/>
          <a:lstStyle/>
          <a:p>
            <a:r>
              <a:rPr lang="fr-FR" dirty="0" smtClean="0"/>
              <a:t>Nous avons penser le scénario au tout début du projet, et </a:t>
            </a:r>
            <a:r>
              <a:rPr lang="fr-FR" dirty="0" err="1" smtClean="0"/>
              <a:t>co</a:t>
            </a:r>
            <a:r>
              <a:rPr lang="fr-FR" dirty="0" smtClean="0"/>
              <a:t>-scénarisé tout du long.</a:t>
            </a:r>
          </a:p>
          <a:p>
            <a:r>
              <a:rPr lang="fr-FR" dirty="0" smtClean="0"/>
              <a:t>Nous avons trouver le pitch de l’histoire en amont du projet pour pouvoir directement commencer le codage et l’avancer en ayant des lignes directrices fiables.</a:t>
            </a:r>
          </a:p>
          <a:p>
            <a:r>
              <a:rPr lang="fr-FR" dirty="0" smtClean="0"/>
              <a:t>Les points de passages du scénario ont étés décidés ensemble, puis nous avons chacun ajouté nos idées sur ceux-ci. </a:t>
            </a:r>
          </a:p>
          <a:p>
            <a:r>
              <a:rPr lang="fr-FR" dirty="0" smtClean="0"/>
              <a:t>Nous sommes en complémentarité car max écrit vite, et guillaume écrit mieux. </a:t>
            </a:r>
          </a:p>
          <a:p>
            <a:pPr marL="0" indent="0">
              <a:buNone/>
            </a:pPr>
            <a:endParaRPr lang="fr-FR" dirty="0" smtClean="0"/>
          </a:p>
        </p:txBody>
      </p:sp>
    </p:spTree>
    <p:extLst>
      <p:ext uri="{BB962C8B-B14F-4D97-AF65-F5344CB8AC3E}">
        <p14:creationId xmlns:p14="http://schemas.microsoft.com/office/powerpoint/2010/main" val="569481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 COM</a:t>
            </a:r>
            <a:endParaRPr lang="fr-FR" dirty="0"/>
          </a:p>
        </p:txBody>
      </p:sp>
      <p:sp>
        <p:nvSpPr>
          <p:cNvPr id="3" name="Espace réservé du contenu 2"/>
          <p:cNvSpPr>
            <a:spLocks noGrp="1"/>
          </p:cNvSpPr>
          <p:nvPr>
            <p:ph idx="1"/>
          </p:nvPr>
        </p:nvSpPr>
        <p:spPr/>
        <p:txBody>
          <a:bodyPr/>
          <a:lstStyle/>
          <a:p>
            <a:r>
              <a:rPr lang="fr-FR" dirty="0" smtClean="0"/>
              <a:t>Plusieurs outils ont étés utilisés : </a:t>
            </a:r>
          </a:p>
          <a:p>
            <a:r>
              <a:rPr lang="fr-FR" dirty="0" smtClean="0"/>
              <a:t>Page Facebook </a:t>
            </a:r>
          </a:p>
          <a:p>
            <a:r>
              <a:rPr lang="fr-FR" dirty="0" smtClean="0"/>
              <a:t>Site web</a:t>
            </a:r>
          </a:p>
          <a:p>
            <a:r>
              <a:rPr lang="fr-FR" dirty="0" smtClean="0"/>
              <a:t>Formulaire </a:t>
            </a:r>
            <a:r>
              <a:rPr lang="fr-FR" dirty="0" err="1" smtClean="0"/>
              <a:t>google</a:t>
            </a:r>
            <a:r>
              <a:rPr lang="fr-FR" dirty="0" smtClean="0"/>
              <a:t> </a:t>
            </a:r>
            <a:r>
              <a:rPr lang="fr-FR" dirty="0" err="1" smtClean="0"/>
              <a:t>form</a:t>
            </a:r>
            <a:r>
              <a:rPr lang="fr-FR" dirty="0" smtClean="0"/>
              <a:t> </a:t>
            </a:r>
          </a:p>
          <a:p>
            <a:r>
              <a:rPr lang="fr-FR" dirty="0" err="1" smtClean="0"/>
              <a:t>Trailer</a:t>
            </a:r>
            <a:r>
              <a:rPr lang="fr-FR" dirty="0" smtClean="0"/>
              <a:t> </a:t>
            </a:r>
          </a:p>
          <a:p>
            <a:r>
              <a:rPr lang="fr-FR" dirty="0" err="1" smtClean="0"/>
              <a:t>Reddit</a:t>
            </a:r>
            <a:endParaRPr lang="fr-FR" dirty="0" smtClean="0"/>
          </a:p>
          <a:p>
            <a:r>
              <a:rPr lang="fr-FR" dirty="0" smtClean="0"/>
              <a:t>Affiches ( tous les BDE + Jean </a:t>
            </a:r>
            <a:r>
              <a:rPr lang="fr-FR" dirty="0" err="1" smtClean="0"/>
              <a:t>perrin</a:t>
            </a:r>
            <a:r>
              <a:rPr lang="fr-FR" dirty="0" smtClean="0"/>
              <a:t>)</a:t>
            </a:r>
          </a:p>
          <a:p>
            <a:r>
              <a:rPr lang="fr-FR" dirty="0" smtClean="0"/>
              <a:t>Musique </a:t>
            </a:r>
          </a:p>
          <a:p>
            <a:endParaRPr lang="fr-FR" dirty="0" smtClean="0"/>
          </a:p>
        </p:txBody>
      </p:sp>
    </p:spTree>
    <p:extLst>
      <p:ext uri="{BB962C8B-B14F-4D97-AF65-F5344CB8AC3E}">
        <p14:creationId xmlns:p14="http://schemas.microsoft.com/office/powerpoint/2010/main" val="717772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 / </a:t>
            </a:r>
            <a:r>
              <a:rPr lang="fr-FR" dirty="0" err="1" smtClean="0"/>
              <a:t>Assets</a:t>
            </a:r>
            <a:r>
              <a:rPr lang="fr-FR" dirty="0" smtClean="0"/>
              <a:t> et design</a:t>
            </a:r>
            <a:endParaRPr lang="fr-FR" dirty="0"/>
          </a:p>
        </p:txBody>
      </p:sp>
      <p:sp>
        <p:nvSpPr>
          <p:cNvPr id="3" name="Espace réservé du contenu 2"/>
          <p:cNvSpPr>
            <a:spLocks noGrp="1"/>
          </p:cNvSpPr>
          <p:nvPr>
            <p:ph idx="1"/>
          </p:nvPr>
        </p:nvSpPr>
        <p:spPr/>
        <p:txBody>
          <a:bodyPr/>
          <a:lstStyle/>
          <a:p>
            <a:r>
              <a:rPr lang="fr-FR" dirty="0" smtClean="0"/>
              <a:t>Le logo représente une </a:t>
            </a:r>
            <a:r>
              <a:rPr lang="fr-FR" dirty="0" err="1" smtClean="0"/>
              <a:t>trâme</a:t>
            </a:r>
            <a:r>
              <a:rPr lang="fr-FR" dirty="0" smtClean="0"/>
              <a:t> scénaristique simplifiée et utilise une police fantaisiste + droits;</a:t>
            </a:r>
          </a:p>
          <a:p>
            <a:r>
              <a:rPr lang="fr-FR" dirty="0" smtClean="0"/>
              <a:t>L’univers graphique du jeu cherche à être coloré, assez stylisé et inspiré de la BD et des RPG rétros. </a:t>
            </a:r>
            <a:endParaRPr lang="fr-FR" dirty="0"/>
          </a:p>
          <a:p>
            <a:r>
              <a:rPr lang="fr-FR" dirty="0" smtClean="0"/>
              <a:t>Les personnages ont été réalisés en pixel art car c’est un style rapide et qui rend bien et dans le thème.</a:t>
            </a:r>
          </a:p>
          <a:p>
            <a:r>
              <a:rPr lang="fr-FR" dirty="0" smtClean="0"/>
              <a:t>Musique calme afin de ne pas déranger la lecture de l’histoire et de ne pas déconcentrer le lecteur </a:t>
            </a:r>
            <a:endParaRPr lang="fr-FR" dirty="0"/>
          </a:p>
        </p:txBody>
      </p:sp>
    </p:spTree>
    <p:extLst>
      <p:ext uri="{BB962C8B-B14F-4D97-AF65-F5344CB8AC3E}">
        <p14:creationId xmlns:p14="http://schemas.microsoft.com/office/powerpoint/2010/main" val="358636304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502</Words>
  <Application>Microsoft Office PowerPoint</Application>
  <PresentationFormat>Grand écran</PresentationFormat>
  <Paragraphs>46</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Calibri Light</vt:lpstr>
      <vt:lpstr>Thème Office</vt:lpstr>
      <vt:lpstr>INKARMA </vt:lpstr>
      <vt:lpstr>I/ Origine du projet</vt:lpstr>
      <vt:lpstr>II/ Objectifs </vt:lpstr>
      <vt:lpstr>III/ Concept/pitch(Univers)</vt:lpstr>
      <vt:lpstr>IV / Développement </vt:lpstr>
      <vt:lpstr>Présentation PowerPoint</vt:lpstr>
      <vt:lpstr>V / Ecriture du scénario</vt:lpstr>
      <vt:lpstr>VI / COM</vt:lpstr>
      <vt:lpstr>VII / Assets et design</vt:lpstr>
      <vt:lpstr>VIII / Bilan </vt:lpstr>
      <vt:lpstr>IX /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INKARMA </dc:title>
  <dc:creator>G u i l l a u m e</dc:creator>
  <cp:lastModifiedBy>G u i l l a u m e</cp:lastModifiedBy>
  <cp:revision>10</cp:revision>
  <dcterms:created xsi:type="dcterms:W3CDTF">2017-01-04T11:25:17Z</dcterms:created>
  <dcterms:modified xsi:type="dcterms:W3CDTF">2017-01-04T12:28:53Z</dcterms:modified>
</cp:coreProperties>
</file>