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668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049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730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12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045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690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619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775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797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25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441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479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85CA-931D-4B06-ABDA-A6B7CE71F1B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0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807313" y="1583690"/>
            <a:ext cx="5778820" cy="3559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800" dirty="0"/>
              <a:t>Materials Sector’s spending on R&amp;D in year 1 vs year 2</a:t>
            </a: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5245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858337" y="652450"/>
            <a:ext cx="4285663" cy="453744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ea typeface="Open Sans"/>
                <a:cs typeface="Open Sans"/>
                <a:sym typeface="Open Sans"/>
              </a:rPr>
              <a:t>The two diagrams on the left of this page depicts the costs of R&amp;D for the first and second year in the Materials sector across all companies. The mean in second year is less than the first year, by 3 millions. The median in year 1 was $39 million while in year 3, it was $41 million.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>
                <a:ea typeface="Open Sans"/>
                <a:cs typeface="Open Sans"/>
                <a:sym typeface="Open Sans"/>
              </a:rPr>
              <a:t>Hence, the </a:t>
            </a:r>
            <a:r>
              <a:rPr lang="en-US" sz="1600" b="1" dirty="0">
                <a:ea typeface="Open Sans"/>
                <a:cs typeface="Open Sans"/>
                <a:sym typeface="Open Sans"/>
              </a:rPr>
              <a:t>Material companies are not increasing their spending on R&amp;D. </a:t>
            </a:r>
            <a:endParaRPr sz="1600" b="1" dirty="0"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E95EC-2F2B-4B42-9CCF-BE89E7D3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451"/>
            <a:ext cx="4858337" cy="2202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3C909-D003-49FA-AA53-5078ED792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40679"/>
            <a:ext cx="4858337" cy="2202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95</Words>
  <Application>Microsoft Office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Gill Sans MT</vt:lpstr>
      <vt:lpstr>Arial</vt:lpstr>
      <vt:lpstr>Gallery</vt:lpstr>
      <vt:lpstr>PowerPoint Presentation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Mohammed alMulla</cp:lastModifiedBy>
  <cp:revision>27</cp:revision>
  <dcterms:modified xsi:type="dcterms:W3CDTF">2021-10-15T11:37:10Z</dcterms:modified>
</cp:coreProperties>
</file>