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8" autoAdjust="0"/>
  </p:normalViewPr>
  <p:slideViewPr>
    <p:cSldViewPr snapToGrid="0">
      <p:cViewPr>
        <p:scale>
          <a:sx n="75" d="100"/>
          <a:sy n="75" d="100"/>
        </p:scale>
        <p:origin x="50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9728F-E3C4-4B34-B0C5-6B8500E29D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48F7B2-06BE-483F-9875-E4C05AA961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34E04-FEB5-4203-999C-3F6C13AF99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66215-49CD-4E67-BDF1-31A0220DCFD5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FDC8A-BCCA-4C4E-9879-BC8249EB89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C76A3-BCCC-4B52-B31A-0290D5FF16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BABF2-357E-4AF1-A462-8D0B863620D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85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33BC2-1585-47BD-9B35-E2E69E2AAC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1F1BD5-FD51-42A1-8393-455B240949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EA647-8166-4D4D-9AC7-CBE672B112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764C8-A79D-4100-9FBB-9166A41E0898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5D811-9E00-496A-981C-207B62C34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4DEC1-BB37-4C71-A5CA-4B98A5F15B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03CE9-5DC4-4596-A506-A35F2205BC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A7E50C-70BD-4C85-94C6-DED82EA26EA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23F7A4-CB94-4D47-9AE6-F3B76983179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12160-0AC0-4EA5-9F1A-E4707E8AF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A93B75-169A-4D44-B74D-C486893C586E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68531-7D54-4F20-A6D2-BADABD0B69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0F21-2775-4593-9F51-8B3C0D3D98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B6598-8C21-4ABD-B00C-CC102C84CB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1C934-B20E-4646-8694-704D24CC25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34144-9E7A-40EE-BF13-E48F30706DE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B79F0-A340-4B50-B9AC-9FFF65622D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B6771-18C8-4EDF-A0F3-983A967A7146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96B0B-0579-4EB3-A220-A27B83969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8CEB9-3C88-4BDC-B565-AF176705A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6B55A4-D6EE-4BDA-973D-47841FB650D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3A10-77EC-4BAD-869E-0234A4761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DB31E-1A34-4B56-96DC-E54BC3675C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64F0D-BC3D-49FD-A545-AEB82D47AB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9E4265-E822-4A34-9BD2-DD1970BCE5DD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E0557-B793-436D-B91C-B5F505D9D2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5F816-A8C0-4FE2-8970-B283A19502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32CDC-C578-4CCF-8942-6F50981848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709EC-15B2-4B61-BC6E-A73B87EBCD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FFBC4-CA0A-48B8-9EAE-A2F4F96580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FC7DD-C9F0-400D-97DA-7DBB2691F1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E93DA-88B6-478C-8A6B-EEA24D46B0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5681D-1910-499F-8500-4AB8FD7CE104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D227A-226A-4E10-9109-F0FE95E0DE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3FB67C-3D33-43DC-AFE2-B7F3E85B7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ACFA73-930B-4AFB-A260-A37CCC0944F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276A-D3ED-44D1-88E4-D44B829C1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04B71B-E893-4528-AC3A-7F50080D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CAEEAC-695C-4DD6-8E3F-6112B501BD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95CAE3-E822-4F68-A070-3398317717E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29A276-9380-4C9A-BC26-F659B321A37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6EC88-56AB-4BF2-A392-44C321416A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4CF2C-4772-458F-9C8E-F36300320443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E0481A-5885-4D68-9134-31A36A651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6DE9E-5288-4A9A-A9D8-2749B9134E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83F248-D936-4632-8DC1-668491EC148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8611-0321-4EAE-9272-C097DA10A5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2504FC-A934-4385-9381-87028FE4D3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B1931-1452-4F49-9C93-C5B145723667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B9EEC5-3B12-4E63-BE91-7BA8B7D97A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74A2C-2697-4D0E-8760-3D8C296DB8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9ABA2-EAD0-49C0-A73D-CD2DEE09E1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6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B7C187-A85C-4B5C-9091-87D5F0C52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EFD847-29D6-4AFF-B11A-8AA638A18E77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5345AA-AFD9-4372-8AF9-BCA98D92CC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65D667-6A56-4D98-BFE8-83BED3428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ED0695-E19C-4118-8E96-C23177588E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5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3C713-048B-4189-9AF7-2643BFD35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AF580-6B63-4631-B242-09167E4AE8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BA13D7-0AC2-4374-AB9E-5C83FE6B0C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7188C6-8483-40CF-B043-E6CDABDE86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49363-0080-4E88-B1D3-F588BA30F12D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3FF52-6167-4321-ADB8-F93DB6AEBF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3F187-7E43-41F2-9DD9-B07373C0EB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5C21B-BF13-41EA-A5FA-9DBCDF8850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0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1E582-A922-44E6-87F5-2317FFDA1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EFDB4D-7ACB-4055-8759-0C04557B522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F3728-EE16-4E40-8000-94DF4247570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4EB4-CAE3-4E34-B581-E9320346F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8BB5A-AEFF-4D3B-9D88-04281C0907D5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F4AB0-ED5D-4ABA-899F-D72FF4035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F11D6-E18D-48AC-838C-662C2131A4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BCD96F-A38A-4D93-9277-E83E7B9CA4C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6CF5DE-8D9A-4058-8162-6E18C4EA1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4064B-8881-44BA-905F-42DEB0B64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5AF2E-9907-4ED6-89C4-34BE95DFC4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84BC4D6-F8B5-409F-9729-0DEAE0BCCB36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42848-0492-4DC0-85FE-42508003CA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A13AE-E093-4BB5-9DF0-D8149333C64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D6F2846-4818-43B4-BEAC-5A96CA8CCB0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8">
            <a:extLst>
              <a:ext uri="{FF2B5EF4-FFF2-40B4-BE49-F238E27FC236}">
                <a16:creationId xmlns:a16="http://schemas.microsoft.com/office/drawing/2014/main" id="{AF2349BB-87FD-49FB-AEA6-231C95278749}"/>
              </a:ext>
            </a:extLst>
          </p:cNvPr>
          <p:cNvSpPr txBox="1"/>
          <p:nvPr/>
        </p:nvSpPr>
        <p:spPr>
          <a:xfrm>
            <a:off x="130837" y="3297121"/>
            <a:ext cx="1838325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Ausgangsdatensatz: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CPI-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DS_full_cut.tsv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Textfeld 18">
            <a:extLst>
              <a:ext uri="{FF2B5EF4-FFF2-40B4-BE49-F238E27FC236}">
                <a16:creationId xmlns:a16="http://schemas.microsoft.com/office/drawing/2014/main" id="{0A25AB38-D7C3-48A7-9E70-A1F3F8F54DB9}"/>
              </a:ext>
            </a:extLst>
          </p:cNvPr>
          <p:cNvSpPr txBox="1"/>
          <p:nvPr/>
        </p:nvSpPr>
        <p:spPr>
          <a:xfrm>
            <a:off x="3765156" y="3245512"/>
            <a:ext cx="2101844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10 gleichmäßige Teile: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10_cross_fold_val1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FA6DF0B-5D95-4493-9CA0-026E5CEAA9F7}"/>
              </a:ext>
            </a:extLst>
          </p:cNvPr>
          <p:cNvCxnSpPr>
            <a:cxnSpLocks/>
          </p:cNvCxnSpPr>
          <p:nvPr/>
        </p:nvCxnSpPr>
        <p:spPr>
          <a:xfrm>
            <a:off x="6035705" y="2924274"/>
            <a:ext cx="1838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feld 18">
            <a:extLst>
              <a:ext uri="{FF2B5EF4-FFF2-40B4-BE49-F238E27FC236}">
                <a16:creationId xmlns:a16="http://schemas.microsoft.com/office/drawing/2014/main" id="{C8614C51-62AC-4221-9B54-6EDB3E9A75DD}"/>
              </a:ext>
            </a:extLst>
          </p:cNvPr>
          <p:cNvSpPr txBox="1"/>
          <p:nvPr/>
        </p:nvSpPr>
        <p:spPr>
          <a:xfrm>
            <a:off x="5974673" y="2630241"/>
            <a:ext cx="1899357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val_ds_create_art</a:t>
            </a: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.py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0F147DE-6E6A-4AB9-B70B-7C1380683918}"/>
              </a:ext>
            </a:extLst>
          </p:cNvPr>
          <p:cNvCxnSpPr>
            <a:cxnSpLocks/>
          </p:cNvCxnSpPr>
          <p:nvPr/>
        </p:nvCxnSpPr>
        <p:spPr>
          <a:xfrm>
            <a:off x="1905555" y="2911170"/>
            <a:ext cx="1838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18">
            <a:extLst>
              <a:ext uri="{FF2B5EF4-FFF2-40B4-BE49-F238E27FC236}">
                <a16:creationId xmlns:a16="http://schemas.microsoft.com/office/drawing/2014/main" id="{C3C3C42E-C502-4E18-AD54-757C19F5B3C6}"/>
              </a:ext>
            </a:extLst>
          </p:cNvPr>
          <p:cNvSpPr txBox="1"/>
          <p:nvPr/>
        </p:nvSpPr>
        <p:spPr>
          <a:xfrm>
            <a:off x="2038334" y="2616497"/>
            <a:ext cx="140399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val_split_art.py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A8166D-8369-47AD-A5C5-193320580824}"/>
              </a:ext>
            </a:extLst>
          </p:cNvPr>
          <p:cNvSpPr/>
          <p:nvPr/>
        </p:nvSpPr>
        <p:spPr>
          <a:xfrm>
            <a:off x="237459" y="2630436"/>
            <a:ext cx="1440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66A8778-45D3-49BF-8956-B34464D92CCF}"/>
              </a:ext>
            </a:extLst>
          </p:cNvPr>
          <p:cNvSpPr/>
          <p:nvPr/>
        </p:nvSpPr>
        <p:spPr>
          <a:xfrm>
            <a:off x="3882281" y="2630435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1D3E6B-9F03-4BF4-83E3-E1084B20141C}"/>
              </a:ext>
            </a:extLst>
          </p:cNvPr>
          <p:cNvSpPr/>
          <p:nvPr/>
        </p:nvSpPr>
        <p:spPr>
          <a:xfrm>
            <a:off x="4087060" y="2630434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AE00FF-36A9-4783-A76E-2B83E4DB9473}"/>
              </a:ext>
            </a:extLst>
          </p:cNvPr>
          <p:cNvSpPr/>
          <p:nvPr/>
        </p:nvSpPr>
        <p:spPr>
          <a:xfrm>
            <a:off x="4291839" y="2630433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0CD0CC4-278F-4C49-AFAB-D2F55D3C8A75}"/>
              </a:ext>
            </a:extLst>
          </p:cNvPr>
          <p:cNvSpPr/>
          <p:nvPr/>
        </p:nvSpPr>
        <p:spPr>
          <a:xfrm>
            <a:off x="4496618" y="2630435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15B986-83C3-44BA-A3A8-2C6367FED57E}"/>
              </a:ext>
            </a:extLst>
          </p:cNvPr>
          <p:cNvSpPr/>
          <p:nvPr/>
        </p:nvSpPr>
        <p:spPr>
          <a:xfrm>
            <a:off x="4701397" y="2630434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67D1631-A92A-490C-808F-34501BC692B3}"/>
              </a:ext>
            </a:extLst>
          </p:cNvPr>
          <p:cNvSpPr/>
          <p:nvPr/>
        </p:nvSpPr>
        <p:spPr>
          <a:xfrm>
            <a:off x="4906176" y="2630433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5F8DB54-E9EE-419C-B85A-D6CF9E1FD8C6}"/>
              </a:ext>
            </a:extLst>
          </p:cNvPr>
          <p:cNvSpPr/>
          <p:nvPr/>
        </p:nvSpPr>
        <p:spPr>
          <a:xfrm>
            <a:off x="5110955" y="2630432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1FF5C49-E79E-4454-BABB-96247A3F275B}"/>
              </a:ext>
            </a:extLst>
          </p:cNvPr>
          <p:cNvSpPr/>
          <p:nvPr/>
        </p:nvSpPr>
        <p:spPr>
          <a:xfrm>
            <a:off x="5315734" y="2630434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DA92DCA-14A4-4E1F-BF1B-31481D27DD91}"/>
              </a:ext>
            </a:extLst>
          </p:cNvPr>
          <p:cNvSpPr/>
          <p:nvPr/>
        </p:nvSpPr>
        <p:spPr>
          <a:xfrm>
            <a:off x="5520513" y="2630433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C3F9564-70A0-43DA-8BE1-A588900D9AA6}"/>
              </a:ext>
            </a:extLst>
          </p:cNvPr>
          <p:cNvSpPr/>
          <p:nvPr/>
        </p:nvSpPr>
        <p:spPr>
          <a:xfrm>
            <a:off x="5725292" y="2630432"/>
            <a:ext cx="144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E576C1-0097-46A2-A1C6-75FFA1797457}"/>
              </a:ext>
            </a:extLst>
          </p:cNvPr>
          <p:cNvGrpSpPr/>
          <p:nvPr/>
        </p:nvGrpSpPr>
        <p:grpSpPr>
          <a:xfrm>
            <a:off x="7610613" y="676123"/>
            <a:ext cx="2858252" cy="4880167"/>
            <a:chOff x="7638993" y="447064"/>
            <a:chExt cx="2858252" cy="488016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9A709121-A498-49F0-ABDE-5DE669B3B8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78872" y="447064"/>
              <a:ext cx="1246522" cy="4032000"/>
              <a:chOff x="8039860" y="674253"/>
              <a:chExt cx="1987703" cy="64293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E5485E12-024A-4FB3-9F3D-64209391408B}"/>
                  </a:ext>
                </a:extLst>
              </p:cNvPr>
              <p:cNvSpPr/>
              <p:nvPr/>
            </p:nvSpPr>
            <p:spPr>
              <a:xfrm>
                <a:off x="8039860" y="674256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4C98B08E-82C9-4608-8DFF-A336F474B5EA}"/>
                  </a:ext>
                </a:extLst>
              </p:cNvPr>
              <p:cNvSpPr/>
              <p:nvPr/>
            </p:nvSpPr>
            <p:spPr>
              <a:xfrm>
                <a:off x="8244639" y="67425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A1E8DD53-094A-4B8F-9AF3-3F7D5BAAC860}"/>
                  </a:ext>
                </a:extLst>
              </p:cNvPr>
              <p:cNvSpPr/>
              <p:nvPr/>
            </p:nvSpPr>
            <p:spPr>
              <a:xfrm>
                <a:off x="8449418" y="6742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1FBC2448-8A92-4FD4-A56C-BFD61AE21FE0}"/>
                  </a:ext>
                </a:extLst>
              </p:cNvPr>
              <p:cNvSpPr/>
              <p:nvPr/>
            </p:nvSpPr>
            <p:spPr>
              <a:xfrm>
                <a:off x="8654197" y="67425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D8B725F5-CC7A-4557-A805-215EE317ECB0}"/>
                  </a:ext>
                </a:extLst>
              </p:cNvPr>
              <p:cNvSpPr/>
              <p:nvPr/>
            </p:nvSpPr>
            <p:spPr>
              <a:xfrm>
                <a:off x="8858976" y="67425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F9A0A0A1-1C9E-4993-A3F6-D83267505A2A}"/>
                  </a:ext>
                </a:extLst>
              </p:cNvPr>
              <p:cNvSpPr/>
              <p:nvPr/>
            </p:nvSpPr>
            <p:spPr>
              <a:xfrm>
                <a:off x="9063755" y="6742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7F8582D-57A2-4914-9669-CF5B7AC61FD9}"/>
                  </a:ext>
                </a:extLst>
              </p:cNvPr>
              <p:cNvSpPr/>
              <p:nvPr/>
            </p:nvSpPr>
            <p:spPr>
              <a:xfrm>
                <a:off x="9268534" y="6742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83759E4-ECF3-4630-8EC3-A5823C5FB525}"/>
                  </a:ext>
                </a:extLst>
              </p:cNvPr>
              <p:cNvSpPr/>
              <p:nvPr/>
            </p:nvSpPr>
            <p:spPr>
              <a:xfrm>
                <a:off x="9473313" y="67425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E7E1BAFF-71F7-4074-A304-E655E52A83B1}"/>
                  </a:ext>
                </a:extLst>
              </p:cNvPr>
              <p:cNvSpPr/>
              <p:nvPr/>
            </p:nvSpPr>
            <p:spPr>
              <a:xfrm>
                <a:off x="9678092" y="6742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5FE08662-4C7D-4FAC-88D4-775A92493C18}"/>
                  </a:ext>
                </a:extLst>
              </p:cNvPr>
              <p:cNvSpPr/>
              <p:nvPr/>
            </p:nvSpPr>
            <p:spPr>
              <a:xfrm>
                <a:off x="9882871" y="6742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2785F554-9EDC-42F9-9906-1ABB1A6F3C6D}"/>
                  </a:ext>
                </a:extLst>
              </p:cNvPr>
              <p:cNvSpPr/>
              <p:nvPr/>
            </p:nvSpPr>
            <p:spPr>
              <a:xfrm>
                <a:off x="8040552" y="133465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70FA531-4DA7-4D46-9F02-BF92A7AD084D}"/>
                  </a:ext>
                </a:extLst>
              </p:cNvPr>
              <p:cNvSpPr/>
              <p:nvPr/>
            </p:nvSpPr>
            <p:spPr>
              <a:xfrm>
                <a:off x="8245331" y="1334655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F10C7D95-C805-4BAE-88A6-CE1FD02467C6}"/>
                  </a:ext>
                </a:extLst>
              </p:cNvPr>
              <p:cNvSpPr/>
              <p:nvPr/>
            </p:nvSpPr>
            <p:spPr>
              <a:xfrm>
                <a:off x="8450110" y="13346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D0ABB876-5864-497A-B376-99A924132771}"/>
                  </a:ext>
                </a:extLst>
              </p:cNvPr>
              <p:cNvSpPr/>
              <p:nvPr/>
            </p:nvSpPr>
            <p:spPr>
              <a:xfrm>
                <a:off x="8654889" y="133465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7B673B85-A9D2-4B7A-B58B-F6C4481D0325}"/>
                  </a:ext>
                </a:extLst>
              </p:cNvPr>
              <p:cNvSpPr/>
              <p:nvPr/>
            </p:nvSpPr>
            <p:spPr>
              <a:xfrm>
                <a:off x="8859668" y="133465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661E3865-BAFE-4F73-A263-EBB92245386C}"/>
                  </a:ext>
                </a:extLst>
              </p:cNvPr>
              <p:cNvSpPr/>
              <p:nvPr/>
            </p:nvSpPr>
            <p:spPr>
              <a:xfrm>
                <a:off x="9064447" y="13346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41F341FD-7300-4865-A6C1-BF21B020EA2C}"/>
                  </a:ext>
                </a:extLst>
              </p:cNvPr>
              <p:cNvSpPr/>
              <p:nvPr/>
            </p:nvSpPr>
            <p:spPr>
              <a:xfrm>
                <a:off x="9269226" y="13346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546118EF-BF2E-4077-90E6-942A0BC5CE6F}"/>
                  </a:ext>
                </a:extLst>
              </p:cNvPr>
              <p:cNvSpPr/>
              <p:nvPr/>
            </p:nvSpPr>
            <p:spPr>
              <a:xfrm>
                <a:off x="9474005" y="133465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579D5E18-DB83-4FFA-AF36-AA3FD1DD44B4}"/>
                  </a:ext>
                </a:extLst>
              </p:cNvPr>
              <p:cNvSpPr/>
              <p:nvPr/>
            </p:nvSpPr>
            <p:spPr>
              <a:xfrm>
                <a:off x="9678784" y="133465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AC9B1753-B118-46B5-8254-8314852A2D33}"/>
                  </a:ext>
                </a:extLst>
              </p:cNvPr>
              <p:cNvSpPr/>
              <p:nvPr/>
            </p:nvSpPr>
            <p:spPr>
              <a:xfrm>
                <a:off x="9883563" y="13346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6193BD1E-D37C-48EF-A616-6BECCB757AA3}"/>
                  </a:ext>
                </a:extLst>
              </p:cNvPr>
              <p:cNvSpPr/>
              <p:nvPr/>
            </p:nvSpPr>
            <p:spPr>
              <a:xfrm>
                <a:off x="8039860" y="19950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48AA3D74-8BC5-42DB-9853-24EF23DCCD66}"/>
                  </a:ext>
                </a:extLst>
              </p:cNvPr>
              <p:cNvSpPr/>
              <p:nvPr/>
            </p:nvSpPr>
            <p:spPr>
              <a:xfrm>
                <a:off x="8244639" y="1995052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FDFC914-22C6-45AF-AD77-27AD0597CA56}"/>
                  </a:ext>
                </a:extLst>
              </p:cNvPr>
              <p:cNvSpPr/>
              <p:nvPr/>
            </p:nvSpPr>
            <p:spPr>
              <a:xfrm>
                <a:off x="8449418" y="1995051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92D8FE23-6C50-40ED-9D4B-0135D63EE64B}"/>
                  </a:ext>
                </a:extLst>
              </p:cNvPr>
              <p:cNvSpPr/>
              <p:nvPr/>
            </p:nvSpPr>
            <p:spPr>
              <a:xfrm>
                <a:off x="8654197" y="199505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D3DF8A73-7849-4413-A53A-917B3F0986F2}"/>
                  </a:ext>
                </a:extLst>
              </p:cNvPr>
              <p:cNvSpPr/>
              <p:nvPr/>
            </p:nvSpPr>
            <p:spPr>
              <a:xfrm>
                <a:off x="8858976" y="1995052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286C0574-CCB0-4DAC-BA05-20EE307246A9}"/>
                  </a:ext>
                </a:extLst>
              </p:cNvPr>
              <p:cNvSpPr/>
              <p:nvPr/>
            </p:nvSpPr>
            <p:spPr>
              <a:xfrm>
                <a:off x="9063755" y="199505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8FC529CC-1250-46A5-8350-6F0152B36600}"/>
                  </a:ext>
                </a:extLst>
              </p:cNvPr>
              <p:cNvSpPr/>
              <p:nvPr/>
            </p:nvSpPr>
            <p:spPr>
              <a:xfrm>
                <a:off x="9268534" y="199505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96F4F596-B353-4A39-9F52-83A7D3317257}"/>
                  </a:ext>
                </a:extLst>
              </p:cNvPr>
              <p:cNvSpPr/>
              <p:nvPr/>
            </p:nvSpPr>
            <p:spPr>
              <a:xfrm>
                <a:off x="9473313" y="1995052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11BBBC95-AD0F-424B-B5B1-F0286F276D2B}"/>
                  </a:ext>
                </a:extLst>
              </p:cNvPr>
              <p:cNvSpPr/>
              <p:nvPr/>
            </p:nvSpPr>
            <p:spPr>
              <a:xfrm>
                <a:off x="9678092" y="199505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9FFACF28-02D6-4F49-B3F1-CD3A0DE64DEA}"/>
                  </a:ext>
                </a:extLst>
              </p:cNvPr>
              <p:cNvSpPr/>
              <p:nvPr/>
            </p:nvSpPr>
            <p:spPr>
              <a:xfrm>
                <a:off x="9882871" y="199505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B5A0E8BF-F981-4F33-93E3-AC5AD19F7864}"/>
                  </a:ext>
                </a:extLst>
              </p:cNvPr>
              <p:cNvSpPr/>
              <p:nvPr/>
            </p:nvSpPr>
            <p:spPr>
              <a:xfrm>
                <a:off x="8039860" y="265544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485B6FC-751A-4E55-B52E-91925FE6C362}"/>
                  </a:ext>
                </a:extLst>
              </p:cNvPr>
              <p:cNvSpPr/>
              <p:nvPr/>
            </p:nvSpPr>
            <p:spPr>
              <a:xfrm>
                <a:off x="8244639" y="265544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39B24F8C-377B-4F3D-8814-935B88D76404}"/>
                  </a:ext>
                </a:extLst>
              </p:cNvPr>
              <p:cNvSpPr/>
              <p:nvPr/>
            </p:nvSpPr>
            <p:spPr>
              <a:xfrm>
                <a:off x="8449418" y="26554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3D69AF97-C6A3-4C7A-A39C-45451C5C6CFE}"/>
                  </a:ext>
                </a:extLst>
              </p:cNvPr>
              <p:cNvSpPr/>
              <p:nvPr/>
            </p:nvSpPr>
            <p:spPr>
              <a:xfrm>
                <a:off x="8654197" y="2655447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2660A73E-73C2-4D57-A7D6-4CC4F0646963}"/>
                  </a:ext>
                </a:extLst>
              </p:cNvPr>
              <p:cNvSpPr/>
              <p:nvPr/>
            </p:nvSpPr>
            <p:spPr>
              <a:xfrm>
                <a:off x="8858976" y="265544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965DA56E-4440-4F25-BC41-D972FBF6E3C6}"/>
                  </a:ext>
                </a:extLst>
              </p:cNvPr>
              <p:cNvSpPr/>
              <p:nvPr/>
            </p:nvSpPr>
            <p:spPr>
              <a:xfrm>
                <a:off x="9063755" y="26554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D4593E11-8389-471F-A8A9-2EDF37AC0676}"/>
                  </a:ext>
                </a:extLst>
              </p:cNvPr>
              <p:cNvSpPr/>
              <p:nvPr/>
            </p:nvSpPr>
            <p:spPr>
              <a:xfrm>
                <a:off x="9268534" y="26554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CAEE4DF6-0BD0-4F77-910C-C02553088FFC}"/>
                  </a:ext>
                </a:extLst>
              </p:cNvPr>
              <p:cNvSpPr/>
              <p:nvPr/>
            </p:nvSpPr>
            <p:spPr>
              <a:xfrm>
                <a:off x="9473313" y="265544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28050F02-BD7D-435E-B44F-9BAA38EE23A2}"/>
                  </a:ext>
                </a:extLst>
              </p:cNvPr>
              <p:cNvSpPr/>
              <p:nvPr/>
            </p:nvSpPr>
            <p:spPr>
              <a:xfrm>
                <a:off x="9678092" y="26554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577784F8-5461-4257-9C87-F272E0B41748}"/>
                  </a:ext>
                </a:extLst>
              </p:cNvPr>
              <p:cNvSpPr/>
              <p:nvPr/>
            </p:nvSpPr>
            <p:spPr>
              <a:xfrm>
                <a:off x="9882871" y="26554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4CB9143D-18B7-4BC0-BD04-43B93BF466C4}"/>
                  </a:ext>
                </a:extLst>
              </p:cNvPr>
              <p:cNvSpPr/>
              <p:nvPr/>
            </p:nvSpPr>
            <p:spPr>
              <a:xfrm>
                <a:off x="8040552" y="331584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80EB555-530E-4BBD-8E04-11EEB8E898B1}"/>
                  </a:ext>
                </a:extLst>
              </p:cNvPr>
              <p:cNvSpPr/>
              <p:nvPr/>
            </p:nvSpPr>
            <p:spPr>
              <a:xfrm>
                <a:off x="8245331" y="331584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6777B38-FA1D-42A2-AA44-46CAEF617A01}"/>
                  </a:ext>
                </a:extLst>
              </p:cNvPr>
              <p:cNvSpPr/>
              <p:nvPr/>
            </p:nvSpPr>
            <p:spPr>
              <a:xfrm>
                <a:off x="8450110" y="33158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616D64D-0E99-4AC3-80CA-01A45D94EE45}"/>
                  </a:ext>
                </a:extLst>
              </p:cNvPr>
              <p:cNvSpPr/>
              <p:nvPr/>
            </p:nvSpPr>
            <p:spPr>
              <a:xfrm>
                <a:off x="8654889" y="331584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14082082-D032-478F-A51E-79196707CDDF}"/>
                  </a:ext>
                </a:extLst>
              </p:cNvPr>
              <p:cNvSpPr/>
              <p:nvPr/>
            </p:nvSpPr>
            <p:spPr>
              <a:xfrm>
                <a:off x="8859668" y="3315846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C8BBA6C7-2380-4BF1-8214-5FBD3C7A39EC}"/>
                  </a:ext>
                </a:extLst>
              </p:cNvPr>
              <p:cNvSpPr/>
              <p:nvPr/>
            </p:nvSpPr>
            <p:spPr>
              <a:xfrm>
                <a:off x="9064447" y="33158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B859B48E-E9E7-4083-8431-780852705F09}"/>
                  </a:ext>
                </a:extLst>
              </p:cNvPr>
              <p:cNvSpPr/>
              <p:nvPr/>
            </p:nvSpPr>
            <p:spPr>
              <a:xfrm>
                <a:off x="9269226" y="33158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F1C1D413-F9C0-4B4A-8628-E758CF82DAA1}"/>
                  </a:ext>
                </a:extLst>
              </p:cNvPr>
              <p:cNvSpPr/>
              <p:nvPr/>
            </p:nvSpPr>
            <p:spPr>
              <a:xfrm>
                <a:off x="9474005" y="331584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18CD44DB-A8A1-4731-B6BF-2A593B8DD5A8}"/>
                  </a:ext>
                </a:extLst>
              </p:cNvPr>
              <p:cNvSpPr/>
              <p:nvPr/>
            </p:nvSpPr>
            <p:spPr>
              <a:xfrm>
                <a:off x="9678784" y="331584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26C2F858-7895-44DB-91AB-1EF9016F2343}"/>
                  </a:ext>
                </a:extLst>
              </p:cNvPr>
              <p:cNvSpPr/>
              <p:nvPr/>
            </p:nvSpPr>
            <p:spPr>
              <a:xfrm>
                <a:off x="9883563" y="33158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CAF49587-502F-46AE-B780-6711BEAB634E}"/>
                  </a:ext>
                </a:extLst>
              </p:cNvPr>
              <p:cNvSpPr/>
              <p:nvPr/>
            </p:nvSpPr>
            <p:spPr>
              <a:xfrm>
                <a:off x="8039860" y="39762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6117302C-FB84-42DB-B0DC-D65A92A973D3}"/>
                  </a:ext>
                </a:extLst>
              </p:cNvPr>
              <p:cNvSpPr/>
              <p:nvPr/>
            </p:nvSpPr>
            <p:spPr>
              <a:xfrm>
                <a:off x="8244639" y="397624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DFC325F1-B564-4FEA-BAE4-34C0D9AECD17}"/>
                  </a:ext>
                </a:extLst>
              </p:cNvPr>
              <p:cNvSpPr/>
              <p:nvPr/>
            </p:nvSpPr>
            <p:spPr>
              <a:xfrm>
                <a:off x="8449418" y="3976242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5FA5A963-036F-42F6-B4E9-1274F757156F}"/>
                  </a:ext>
                </a:extLst>
              </p:cNvPr>
              <p:cNvSpPr/>
              <p:nvPr/>
            </p:nvSpPr>
            <p:spPr>
              <a:xfrm>
                <a:off x="8654197" y="397624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8F4CDF9B-CB81-4C49-9F1C-551F29EC615E}"/>
                  </a:ext>
                </a:extLst>
              </p:cNvPr>
              <p:cNvSpPr/>
              <p:nvPr/>
            </p:nvSpPr>
            <p:spPr>
              <a:xfrm>
                <a:off x="8858976" y="397624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9F8DEB36-54C2-4311-B63D-9F53BAA814CA}"/>
                  </a:ext>
                </a:extLst>
              </p:cNvPr>
              <p:cNvSpPr/>
              <p:nvPr/>
            </p:nvSpPr>
            <p:spPr>
              <a:xfrm>
                <a:off x="9063755" y="3976242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8FE49572-A34F-42D3-8013-50A21EC42500}"/>
                  </a:ext>
                </a:extLst>
              </p:cNvPr>
              <p:cNvSpPr/>
              <p:nvPr/>
            </p:nvSpPr>
            <p:spPr>
              <a:xfrm>
                <a:off x="9268534" y="397624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509C3B9F-E041-4410-8AE5-15A0E55B8FF2}"/>
                  </a:ext>
                </a:extLst>
              </p:cNvPr>
              <p:cNvSpPr/>
              <p:nvPr/>
            </p:nvSpPr>
            <p:spPr>
              <a:xfrm>
                <a:off x="9473313" y="3976243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AA23B83C-8DD3-4F0B-8CAB-0F8BEC0CBA0D}"/>
                  </a:ext>
                </a:extLst>
              </p:cNvPr>
              <p:cNvSpPr/>
              <p:nvPr/>
            </p:nvSpPr>
            <p:spPr>
              <a:xfrm>
                <a:off x="9678092" y="3976242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D3868F45-01FD-4F88-954E-89CBAA33C983}"/>
                  </a:ext>
                </a:extLst>
              </p:cNvPr>
              <p:cNvSpPr/>
              <p:nvPr/>
            </p:nvSpPr>
            <p:spPr>
              <a:xfrm>
                <a:off x="9882871" y="397624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3ED417BD-24AA-4458-8638-0105D28A350C}"/>
                  </a:ext>
                </a:extLst>
              </p:cNvPr>
              <p:cNvSpPr/>
              <p:nvPr/>
            </p:nvSpPr>
            <p:spPr>
              <a:xfrm>
                <a:off x="8039860" y="463663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4FDAF0FF-908D-48CD-B6F6-98945A17DF9A}"/>
                  </a:ext>
                </a:extLst>
              </p:cNvPr>
              <p:cNvSpPr/>
              <p:nvPr/>
            </p:nvSpPr>
            <p:spPr>
              <a:xfrm>
                <a:off x="8244639" y="463663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011B6E01-1E91-48DC-A0F4-1A2591E2D021}"/>
                  </a:ext>
                </a:extLst>
              </p:cNvPr>
              <p:cNvSpPr/>
              <p:nvPr/>
            </p:nvSpPr>
            <p:spPr>
              <a:xfrm>
                <a:off x="8449418" y="463663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0AF5BCEB-62CB-49CD-9030-DCECBE91C3C6}"/>
                  </a:ext>
                </a:extLst>
              </p:cNvPr>
              <p:cNvSpPr/>
              <p:nvPr/>
            </p:nvSpPr>
            <p:spPr>
              <a:xfrm>
                <a:off x="8654197" y="463663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5FCED4E8-0722-4691-939D-C36B3659D92A}"/>
                  </a:ext>
                </a:extLst>
              </p:cNvPr>
              <p:cNvSpPr/>
              <p:nvPr/>
            </p:nvSpPr>
            <p:spPr>
              <a:xfrm>
                <a:off x="8858976" y="463663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FF9DDDBA-9E89-473F-A0EE-A694C3EE1669}"/>
                  </a:ext>
                </a:extLst>
              </p:cNvPr>
              <p:cNvSpPr/>
              <p:nvPr/>
            </p:nvSpPr>
            <p:spPr>
              <a:xfrm>
                <a:off x="9063755" y="463663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071695C4-A830-46D5-B57C-EA1FA93D56DF}"/>
                  </a:ext>
                </a:extLst>
              </p:cNvPr>
              <p:cNvSpPr/>
              <p:nvPr/>
            </p:nvSpPr>
            <p:spPr>
              <a:xfrm>
                <a:off x="9268534" y="4636634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F80A6F13-34EC-4F0D-977E-4AAE582E80E3}"/>
                  </a:ext>
                </a:extLst>
              </p:cNvPr>
              <p:cNvSpPr/>
              <p:nvPr/>
            </p:nvSpPr>
            <p:spPr>
              <a:xfrm>
                <a:off x="9473313" y="463663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7A4137BB-AAD8-4B5F-AE21-928C8529348C}"/>
                  </a:ext>
                </a:extLst>
              </p:cNvPr>
              <p:cNvSpPr/>
              <p:nvPr/>
            </p:nvSpPr>
            <p:spPr>
              <a:xfrm>
                <a:off x="9678092" y="463663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43D648CD-C3AC-49F6-9D4B-BB2135125643}"/>
                  </a:ext>
                </a:extLst>
              </p:cNvPr>
              <p:cNvSpPr/>
              <p:nvPr/>
            </p:nvSpPr>
            <p:spPr>
              <a:xfrm>
                <a:off x="9882871" y="4636634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CA027164-FA0E-4A70-A26C-1A53AB9AF8B9}"/>
                  </a:ext>
                </a:extLst>
              </p:cNvPr>
              <p:cNvSpPr/>
              <p:nvPr/>
            </p:nvSpPr>
            <p:spPr>
              <a:xfrm>
                <a:off x="8039860" y="529703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BC04AD4C-409C-4BA5-9BCC-7096A6CA57AB}"/>
                  </a:ext>
                </a:extLst>
              </p:cNvPr>
              <p:cNvSpPr/>
              <p:nvPr/>
            </p:nvSpPr>
            <p:spPr>
              <a:xfrm>
                <a:off x="8244639" y="529703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C806ECC6-32BE-44D4-858B-6191098FB78F}"/>
                  </a:ext>
                </a:extLst>
              </p:cNvPr>
              <p:cNvSpPr/>
              <p:nvPr/>
            </p:nvSpPr>
            <p:spPr>
              <a:xfrm>
                <a:off x="8449418" y="5297029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E8959426-113C-4FB0-B1B4-B26BA567ED39}"/>
                  </a:ext>
                </a:extLst>
              </p:cNvPr>
              <p:cNvSpPr/>
              <p:nvPr/>
            </p:nvSpPr>
            <p:spPr>
              <a:xfrm>
                <a:off x="8654197" y="529703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534388C-8D29-4B78-A391-BDFB7C708FDF}"/>
                  </a:ext>
                </a:extLst>
              </p:cNvPr>
              <p:cNvSpPr/>
              <p:nvPr/>
            </p:nvSpPr>
            <p:spPr>
              <a:xfrm>
                <a:off x="8858976" y="529703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08707FAD-3377-4099-9219-7400CD1027D8}"/>
                  </a:ext>
                </a:extLst>
              </p:cNvPr>
              <p:cNvSpPr/>
              <p:nvPr/>
            </p:nvSpPr>
            <p:spPr>
              <a:xfrm>
                <a:off x="9063755" y="5297029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927EB6EA-553E-404F-B2FD-008CED4E2254}"/>
                  </a:ext>
                </a:extLst>
              </p:cNvPr>
              <p:cNvSpPr/>
              <p:nvPr/>
            </p:nvSpPr>
            <p:spPr>
              <a:xfrm>
                <a:off x="9268534" y="52970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E6AEC143-DB0D-45BB-A2E0-C5CF26660D88}"/>
                  </a:ext>
                </a:extLst>
              </p:cNvPr>
              <p:cNvSpPr/>
              <p:nvPr/>
            </p:nvSpPr>
            <p:spPr>
              <a:xfrm>
                <a:off x="9473313" y="5297030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0614865D-D5B4-448F-B399-8E29D1F4393F}"/>
                  </a:ext>
                </a:extLst>
              </p:cNvPr>
              <p:cNvSpPr/>
              <p:nvPr/>
            </p:nvSpPr>
            <p:spPr>
              <a:xfrm>
                <a:off x="9678092" y="5297029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D8C7524F-9D11-486B-A32E-370388DEF5B0}"/>
                  </a:ext>
                </a:extLst>
              </p:cNvPr>
              <p:cNvSpPr/>
              <p:nvPr/>
            </p:nvSpPr>
            <p:spPr>
              <a:xfrm>
                <a:off x="9882871" y="52970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51CD7E9A-0D9D-4ACC-A5BC-077E224CB55A}"/>
                  </a:ext>
                </a:extLst>
              </p:cNvPr>
              <p:cNvSpPr/>
              <p:nvPr/>
            </p:nvSpPr>
            <p:spPr>
              <a:xfrm>
                <a:off x="8040552" y="595743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8B0D13B4-30D1-4199-83AC-8BB48E2F16F1}"/>
                  </a:ext>
                </a:extLst>
              </p:cNvPr>
              <p:cNvSpPr/>
              <p:nvPr/>
            </p:nvSpPr>
            <p:spPr>
              <a:xfrm>
                <a:off x="8245331" y="595743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E0F70EA7-3FD1-48E3-ABC5-FB3907DA6361}"/>
                  </a:ext>
                </a:extLst>
              </p:cNvPr>
              <p:cNvSpPr/>
              <p:nvPr/>
            </p:nvSpPr>
            <p:spPr>
              <a:xfrm>
                <a:off x="8450110" y="5957429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43E64D72-7281-4BA6-8025-53E857B9B875}"/>
                  </a:ext>
                </a:extLst>
              </p:cNvPr>
              <p:cNvSpPr/>
              <p:nvPr/>
            </p:nvSpPr>
            <p:spPr>
              <a:xfrm>
                <a:off x="8654889" y="5957431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9E9D2E73-1CCF-4119-962B-F39D860D6272}"/>
                  </a:ext>
                </a:extLst>
              </p:cNvPr>
              <p:cNvSpPr/>
              <p:nvPr/>
            </p:nvSpPr>
            <p:spPr>
              <a:xfrm>
                <a:off x="8859668" y="595743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EC59E3EA-240E-4369-BC6D-C5C68D005F35}"/>
                  </a:ext>
                </a:extLst>
              </p:cNvPr>
              <p:cNvSpPr/>
              <p:nvPr/>
            </p:nvSpPr>
            <p:spPr>
              <a:xfrm>
                <a:off x="9064447" y="5957429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AB31C0EC-CA36-4303-8E0A-F4459C205C72}"/>
                  </a:ext>
                </a:extLst>
              </p:cNvPr>
              <p:cNvSpPr/>
              <p:nvPr/>
            </p:nvSpPr>
            <p:spPr>
              <a:xfrm>
                <a:off x="9269226" y="59574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A76F6619-F425-46C8-A68B-7E55A54045E5}"/>
                  </a:ext>
                </a:extLst>
              </p:cNvPr>
              <p:cNvSpPr/>
              <p:nvPr/>
            </p:nvSpPr>
            <p:spPr>
              <a:xfrm>
                <a:off x="9474005" y="5957430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9ED94500-239A-4DA4-87CA-2695626E40ED}"/>
                  </a:ext>
                </a:extLst>
              </p:cNvPr>
              <p:cNvSpPr/>
              <p:nvPr/>
            </p:nvSpPr>
            <p:spPr>
              <a:xfrm>
                <a:off x="9678784" y="5957429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26ED6B5F-D713-4C51-8041-3C71BFF131F4}"/>
                  </a:ext>
                </a:extLst>
              </p:cNvPr>
              <p:cNvSpPr/>
              <p:nvPr/>
            </p:nvSpPr>
            <p:spPr>
              <a:xfrm>
                <a:off x="9883563" y="59574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BD283840-FA60-4519-8B4E-C788A97B5437}"/>
                  </a:ext>
                </a:extLst>
              </p:cNvPr>
              <p:cNvSpPr/>
              <p:nvPr/>
            </p:nvSpPr>
            <p:spPr>
              <a:xfrm>
                <a:off x="8039860" y="66178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7D3BE837-2D39-4596-9357-4239A44697D1}"/>
                  </a:ext>
                </a:extLst>
              </p:cNvPr>
              <p:cNvSpPr/>
              <p:nvPr/>
            </p:nvSpPr>
            <p:spPr>
              <a:xfrm>
                <a:off x="8244639" y="661782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0C0C41A8-6469-4050-A0DF-4DF0232F435C}"/>
                  </a:ext>
                </a:extLst>
              </p:cNvPr>
              <p:cNvSpPr/>
              <p:nvPr/>
            </p:nvSpPr>
            <p:spPr>
              <a:xfrm>
                <a:off x="8449418" y="661782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AEB443C8-AB61-461C-A0D5-6F91FB63834C}"/>
                  </a:ext>
                </a:extLst>
              </p:cNvPr>
              <p:cNvSpPr/>
              <p:nvPr/>
            </p:nvSpPr>
            <p:spPr>
              <a:xfrm>
                <a:off x="8654197" y="6617828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A94F309C-B099-4ED0-9BEE-7B0E5E5EF59D}"/>
                  </a:ext>
                </a:extLst>
              </p:cNvPr>
              <p:cNvSpPr/>
              <p:nvPr/>
            </p:nvSpPr>
            <p:spPr>
              <a:xfrm>
                <a:off x="8858976" y="661782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B5C4EF41-A2E9-47B4-B456-0832DBAD298C}"/>
                  </a:ext>
                </a:extLst>
              </p:cNvPr>
              <p:cNvSpPr/>
              <p:nvPr/>
            </p:nvSpPr>
            <p:spPr>
              <a:xfrm>
                <a:off x="9063755" y="661782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F163D627-5C14-4215-B7C8-1EAE409E0E27}"/>
                  </a:ext>
                </a:extLst>
              </p:cNvPr>
              <p:cNvSpPr/>
              <p:nvPr/>
            </p:nvSpPr>
            <p:spPr>
              <a:xfrm>
                <a:off x="9268534" y="6617825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8CA79217-2E2C-473A-92DF-007F133138B6}"/>
                  </a:ext>
                </a:extLst>
              </p:cNvPr>
              <p:cNvSpPr/>
              <p:nvPr/>
            </p:nvSpPr>
            <p:spPr>
              <a:xfrm>
                <a:off x="9473313" y="6617827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40F5D6FC-ADA6-47DB-A4CB-B7C6850AC95D}"/>
                  </a:ext>
                </a:extLst>
              </p:cNvPr>
              <p:cNvSpPr/>
              <p:nvPr/>
            </p:nvSpPr>
            <p:spPr>
              <a:xfrm>
                <a:off x="9678092" y="6617826"/>
                <a:ext cx="144000" cy="485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41CA4E3B-D14E-42A1-B24A-C0D2E5EFF402}"/>
                  </a:ext>
                </a:extLst>
              </p:cNvPr>
              <p:cNvSpPr/>
              <p:nvPr/>
            </p:nvSpPr>
            <p:spPr>
              <a:xfrm>
                <a:off x="9882871" y="6617825"/>
                <a:ext cx="144000" cy="485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0C45C3C5-F234-43F3-8057-D2C4F8D4E133}"/>
                </a:ext>
              </a:extLst>
            </p:cNvPr>
            <p:cNvSpPr txBox="1"/>
            <p:nvPr/>
          </p:nvSpPr>
          <p:spPr>
            <a:xfrm>
              <a:off x="7638993" y="4588567"/>
              <a:ext cx="285825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10 Kreuzvalidierungsdatensätze   </a:t>
              </a:r>
              <a:br>
                <a:rPr lang="de-D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 </a:t>
              </a:r>
              <a:r>
                <a:rPr lang="de-D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für 1. Kreuzvalidierung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Manuel.Dorer@bwedu.de</dc:creator>
  <cp:lastModifiedBy>Manuel Dorer</cp:lastModifiedBy>
  <cp:revision>18</cp:revision>
  <dcterms:created xsi:type="dcterms:W3CDTF">2021-02-25T14:02:31Z</dcterms:created>
  <dcterms:modified xsi:type="dcterms:W3CDTF">2021-03-19T18:56:08Z</dcterms:modified>
</cp:coreProperties>
</file>