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CDEA"/>
    <a:srgbClr val="CBCBCB"/>
    <a:srgbClr val="FBE5D6"/>
    <a:srgbClr val="FFFFFF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64D6E-9909-411A-B40B-19E8712D5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41B769-65F2-4C87-8D8B-929A93230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492BA0-2410-4E01-BDA0-80B07D28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544E-9BF2-403C-80EE-5D1E4A7501CB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B37FF-5BD6-4F21-A260-94C2E208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E4E3FF-BBE4-4819-8A07-58726C6BD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0E8B-4C15-4430-8E92-E43A48914C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94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BA7BE-C87A-4B95-BC7E-AA7D13D08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53BA77-C0EA-4010-8E9B-EB1D03924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166EEE-A709-42D0-A0F4-48FB7438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544E-9BF2-403C-80EE-5D1E4A7501CB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15EAE9-8ECE-489B-B683-79B445FE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CC6006-4ABF-44CF-9478-FFBCB12E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0E8B-4C15-4430-8E92-E43A48914C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6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980210-9A1C-4524-98CE-C57613C61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9BBB8F-F2F0-4475-A667-3A26194C8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844F47-44DD-4AAF-A69F-DB761D33C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544E-9BF2-403C-80EE-5D1E4A7501CB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EB1072-DBBA-4088-A1A8-4C41BE14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6AF3EC-500D-42C6-A642-93AB1092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0E8B-4C15-4430-8E92-E43A48914C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56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937F0-87EC-4EC0-9885-140D0D6F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8A899B-F5A2-4C7C-868D-87033FD66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F630F6-C7CF-43A9-AFA4-C0370E6A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544E-9BF2-403C-80EE-5D1E4A7501CB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7FC992-14DD-469A-B8AE-F0243278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9BFB85-F8C9-4E52-B5E2-C0A0470A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0E8B-4C15-4430-8E92-E43A48914C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92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1CA3F-FB3E-4A0E-91CF-242DE1AF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ECD082-D68D-42C8-9018-C7C4C9455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989C2C-1683-477E-BCAB-B2C3F73D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544E-9BF2-403C-80EE-5D1E4A7501CB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98B606-E3D4-48D1-B574-D0AF4D57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2EC80A-2005-47D0-BB7C-B4AE2F40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0E8B-4C15-4430-8E92-E43A48914C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29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E8D115-6187-4172-97B9-E7587C8CA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37EC3A-1D24-4321-88A6-8EEC80617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5B5955-CB28-4D35-8579-85569A36B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4C307F-0B80-4B07-9873-B47974B53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544E-9BF2-403C-80EE-5D1E4A7501CB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0E109D-AA99-4F38-915E-64BD5453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0F367A-2545-4627-B24B-5CD33B1F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0E8B-4C15-4430-8E92-E43A48914C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54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0B5C2-12E1-4D12-9A06-73D7B29A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9CEC57-8215-4EBE-B645-882BB9CD7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96AC5C-9ECF-4B5F-B373-1843EAB3D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FA7129-0BF0-4091-9796-C27898170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E89D481-0891-4239-817B-D1C9DCD3E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ACDDF26-D21C-4F3A-ABA9-C1B71634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544E-9BF2-403C-80EE-5D1E4A7501CB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C406FD5-48F5-4836-AE56-48CB6E6C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F1364FE-B84B-4922-83AA-C0DF5DF5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0E8B-4C15-4430-8E92-E43A48914C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003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7F988-6CDB-4493-90BF-DDC71B4B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5D3BC9-AD1D-4FDC-B212-15D802291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544E-9BF2-403C-80EE-5D1E4A7501CB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9362AC-7637-4CE9-84AB-6C8E32DA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EF57373-24D1-432C-A82C-6D5DCE61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0E8B-4C15-4430-8E92-E43A48914C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26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D7A83E4-B003-48C3-A72E-32839C51D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544E-9BF2-403C-80EE-5D1E4A7501CB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0B208F-22B5-4CB5-8422-286C4722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A2187E-F776-4DAA-8DA8-7DE7717E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0E8B-4C15-4430-8E92-E43A48914C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35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0410D-76D2-418E-9629-331148D3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100388-FAF4-42D4-987C-8F66C9AAD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CF4660-7955-4C3C-8F49-01E1781BF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661CA0-13A3-4A7F-8011-79C746823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544E-9BF2-403C-80EE-5D1E4A7501CB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7EFF20-E2BE-4E50-A770-3BB8372C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434005-F6CC-47CD-AD29-1653E40F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0E8B-4C15-4430-8E92-E43A48914C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55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828DC-E3FA-40E2-B612-3048B0AD3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AE82CF-02BC-4D38-A40D-1061EAF26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10F904-D90D-43EE-9ECE-2E850B47F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888207-8BB0-4096-AA06-0542F650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544E-9BF2-403C-80EE-5D1E4A7501CB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C01718-3113-47F5-AB59-75B5A072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657BB8-637C-479B-8FA4-E63CFDE9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0E8B-4C15-4430-8E92-E43A48914C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07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22FF639-7418-42CD-A96E-5B20CCEFC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4EF782-DFD4-49D6-AD43-C805DAE0A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F1FC6F-890C-4147-AA0B-045A634CD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B544E-9BF2-403C-80EE-5D1E4A7501CB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708353-8075-4D99-8389-D155AA515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629FE8-330B-4818-99F9-F0CD2A37B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70E8B-4C15-4430-8E92-E43A48914C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9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16CB7DE9-814C-4DB1-AC8C-185A0EC3D130}"/>
              </a:ext>
            </a:extLst>
          </p:cNvPr>
          <p:cNvSpPr/>
          <p:nvPr/>
        </p:nvSpPr>
        <p:spPr>
          <a:xfrm>
            <a:off x="4940053" y="213064"/>
            <a:ext cx="2311893" cy="619865"/>
          </a:xfrm>
          <a:prstGeom prst="roundRect">
            <a:avLst/>
          </a:prstGeom>
          <a:solidFill>
            <a:srgbClr val="ADC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maschinelles Lernen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15BF377-3864-4A41-9FC1-81B6B705594F}"/>
              </a:ext>
            </a:extLst>
          </p:cNvPr>
          <p:cNvSpPr/>
          <p:nvPr/>
        </p:nvSpPr>
        <p:spPr>
          <a:xfrm>
            <a:off x="1837332" y="2034072"/>
            <a:ext cx="2311893" cy="619865"/>
          </a:xfrm>
          <a:prstGeom prst="roundRect">
            <a:avLst/>
          </a:prstGeom>
          <a:solidFill>
            <a:srgbClr val="CBCBCB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unüberwachtes Lernen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231B0F1-FF69-4B39-9C1D-CB733BB666B2}"/>
              </a:ext>
            </a:extLst>
          </p:cNvPr>
          <p:cNvSpPr/>
          <p:nvPr/>
        </p:nvSpPr>
        <p:spPr>
          <a:xfrm>
            <a:off x="8042774" y="2046772"/>
            <a:ext cx="2311893" cy="619865"/>
          </a:xfrm>
          <a:prstGeom prst="round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überwachtes Lernen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4B49CC7-4F4B-4CF7-8735-6802C1774C30}"/>
              </a:ext>
            </a:extLst>
          </p:cNvPr>
          <p:cNvSpPr/>
          <p:nvPr/>
        </p:nvSpPr>
        <p:spPr>
          <a:xfrm>
            <a:off x="433243" y="3645751"/>
            <a:ext cx="2350312" cy="619865"/>
          </a:xfrm>
          <a:prstGeom prst="roundRect">
            <a:avLst/>
          </a:prstGeom>
          <a:solidFill>
            <a:srgbClr val="CBCBCB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Clusteranalysen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4AE529E-BAED-441E-8EF5-1A52AC3DC121}"/>
              </a:ext>
            </a:extLst>
          </p:cNvPr>
          <p:cNvSpPr/>
          <p:nvPr/>
        </p:nvSpPr>
        <p:spPr>
          <a:xfrm>
            <a:off x="3304594" y="3645750"/>
            <a:ext cx="2446182" cy="619865"/>
          </a:xfrm>
          <a:prstGeom prst="roundRect">
            <a:avLst/>
          </a:prstGeom>
          <a:solidFill>
            <a:srgbClr val="CBCBCB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Dimensionsreduktion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088E02C-677A-431E-9577-595A14FB8B3E}"/>
              </a:ext>
            </a:extLst>
          </p:cNvPr>
          <p:cNvSpPr/>
          <p:nvPr/>
        </p:nvSpPr>
        <p:spPr>
          <a:xfrm>
            <a:off x="6412241" y="3641362"/>
            <a:ext cx="2311893" cy="619865"/>
          </a:xfrm>
          <a:prstGeom prst="roundRect">
            <a:avLst/>
          </a:prstGeom>
          <a:solidFill>
            <a:srgbClr val="CBCBCB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CA95CA8-ACB8-452F-A26A-87711E073DEB}"/>
              </a:ext>
            </a:extLst>
          </p:cNvPr>
          <p:cNvSpPr/>
          <p:nvPr/>
        </p:nvSpPr>
        <p:spPr>
          <a:xfrm>
            <a:off x="9446863" y="3645750"/>
            <a:ext cx="2311893" cy="619865"/>
          </a:xfrm>
          <a:prstGeom prst="round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Klassifizierung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49E5F19-7EE8-459A-BFBE-03CFF8EED868}"/>
              </a:ext>
            </a:extLst>
          </p:cNvPr>
          <p:cNvSpPr/>
          <p:nvPr/>
        </p:nvSpPr>
        <p:spPr>
          <a:xfrm>
            <a:off x="26660" y="5252661"/>
            <a:ext cx="981413" cy="619865"/>
          </a:xfrm>
          <a:prstGeom prst="roundRect">
            <a:avLst/>
          </a:prstGeom>
          <a:solidFill>
            <a:srgbClr val="CBCBCB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ED254BB-8CE3-42E1-A75A-8123D7E3F855}"/>
              </a:ext>
            </a:extLst>
          </p:cNvPr>
          <p:cNvSpPr/>
          <p:nvPr/>
        </p:nvSpPr>
        <p:spPr>
          <a:xfrm>
            <a:off x="1116261" y="5257050"/>
            <a:ext cx="941035" cy="619865"/>
          </a:xfrm>
          <a:prstGeom prst="roundRect">
            <a:avLst/>
          </a:prstGeom>
          <a:solidFill>
            <a:srgbClr val="CBCBCB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dichte-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basiert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C7CBF2B3-0400-46E6-96C5-0088FA52BA97}"/>
              </a:ext>
            </a:extLst>
          </p:cNvPr>
          <p:cNvSpPr/>
          <p:nvPr/>
        </p:nvSpPr>
        <p:spPr>
          <a:xfrm>
            <a:off x="2132190" y="5257050"/>
            <a:ext cx="1203894" cy="619865"/>
          </a:xfrm>
          <a:prstGeom prst="roundRect">
            <a:avLst/>
          </a:prstGeom>
          <a:solidFill>
            <a:srgbClr val="CBCBCB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hierarchisch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3B1549CB-F3A4-45A7-915F-FEBF9DB5923D}"/>
              </a:ext>
            </a:extLst>
          </p:cNvPr>
          <p:cNvSpPr/>
          <p:nvPr/>
        </p:nvSpPr>
        <p:spPr>
          <a:xfrm>
            <a:off x="3393898" y="5257051"/>
            <a:ext cx="704119" cy="619865"/>
          </a:xfrm>
          <a:prstGeom prst="roundRect">
            <a:avLst/>
          </a:prstGeom>
          <a:solidFill>
            <a:srgbClr val="CBCBCB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71A5BDE-FD44-4936-B3C7-A76E4DE55397}"/>
              </a:ext>
            </a:extLst>
          </p:cNvPr>
          <p:cNvSpPr/>
          <p:nvPr/>
        </p:nvSpPr>
        <p:spPr>
          <a:xfrm>
            <a:off x="4155831" y="5257048"/>
            <a:ext cx="704120" cy="619865"/>
          </a:xfrm>
          <a:prstGeom prst="roundRect">
            <a:avLst/>
          </a:prstGeom>
          <a:solidFill>
            <a:srgbClr val="CBCBCB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t-SNE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712D34B-2EC7-46FA-A89C-D9603A453A43}"/>
              </a:ext>
            </a:extLst>
          </p:cNvPr>
          <p:cNvSpPr/>
          <p:nvPr/>
        </p:nvSpPr>
        <p:spPr>
          <a:xfrm>
            <a:off x="4998075" y="5257050"/>
            <a:ext cx="782418" cy="619865"/>
          </a:xfrm>
          <a:prstGeom prst="roundRect">
            <a:avLst/>
          </a:prstGeom>
          <a:solidFill>
            <a:srgbClr val="CBCBCB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UMAP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5E22D4C5-599B-4103-846C-AA4DD61C88CC}"/>
              </a:ext>
            </a:extLst>
          </p:cNvPr>
          <p:cNvSpPr/>
          <p:nvPr/>
        </p:nvSpPr>
        <p:spPr>
          <a:xfrm>
            <a:off x="5974459" y="5252661"/>
            <a:ext cx="996468" cy="619865"/>
          </a:xfrm>
          <a:prstGeom prst="roundRect">
            <a:avLst/>
          </a:prstGeom>
          <a:solidFill>
            <a:srgbClr val="CBCBCB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DACE54C9-3677-4754-9ABC-207BFA6FC120}"/>
              </a:ext>
            </a:extLst>
          </p:cNvPr>
          <p:cNvSpPr/>
          <p:nvPr/>
        </p:nvSpPr>
        <p:spPr>
          <a:xfrm>
            <a:off x="7048881" y="5252661"/>
            <a:ext cx="1038614" cy="619865"/>
          </a:xfrm>
          <a:prstGeom prst="roundRect">
            <a:avLst/>
          </a:prstGeom>
          <a:solidFill>
            <a:srgbClr val="CBCBCB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8830991A-5F86-468B-B74F-55B59CF76B9E}"/>
              </a:ext>
            </a:extLst>
          </p:cNvPr>
          <p:cNvSpPr/>
          <p:nvPr/>
        </p:nvSpPr>
        <p:spPr>
          <a:xfrm>
            <a:off x="8165449" y="5252661"/>
            <a:ext cx="1197789" cy="619865"/>
          </a:xfrm>
          <a:prstGeom prst="roundRect">
            <a:avLst/>
          </a:prstGeom>
          <a:solidFill>
            <a:srgbClr val="CBCBCB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neuronale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Netzwerk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AB6377A-9B91-4095-AA4F-597A81EB0FB5}"/>
              </a:ext>
            </a:extLst>
          </p:cNvPr>
          <p:cNvSpPr/>
          <p:nvPr/>
        </p:nvSpPr>
        <p:spPr>
          <a:xfrm>
            <a:off x="9638260" y="6058313"/>
            <a:ext cx="983891" cy="619865"/>
          </a:xfrm>
          <a:prstGeom prst="round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Entschei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algn="ctr"/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dungs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baum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514A0AA4-4FB6-44E5-B0B0-10A00FEDA99C}"/>
              </a:ext>
            </a:extLst>
          </p:cNvPr>
          <p:cNvSpPr/>
          <p:nvPr/>
        </p:nvSpPr>
        <p:spPr>
          <a:xfrm>
            <a:off x="10265884" y="5252661"/>
            <a:ext cx="669381" cy="619865"/>
          </a:xfrm>
          <a:prstGeom prst="round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9F08581B-0305-4C22-A52A-1108E7966084}"/>
              </a:ext>
            </a:extLst>
          </p:cNvPr>
          <p:cNvSpPr/>
          <p:nvPr/>
        </p:nvSpPr>
        <p:spPr>
          <a:xfrm>
            <a:off x="11081554" y="5257048"/>
            <a:ext cx="1092735" cy="619865"/>
          </a:xfrm>
          <a:prstGeom prst="round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neuronale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Netzwerke</a:t>
            </a: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E4EAF25D-C0BF-441B-A5B5-24C86BF54FA1}"/>
              </a:ext>
            </a:extLst>
          </p:cNvPr>
          <p:cNvSpPr/>
          <p:nvPr/>
        </p:nvSpPr>
        <p:spPr>
          <a:xfrm>
            <a:off x="9427796" y="5252661"/>
            <a:ext cx="774494" cy="619865"/>
          </a:xfrm>
          <a:prstGeom prst="round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Klass.</a:t>
            </a: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EB0B1C3A-8803-4165-B6CD-951639B9C528}"/>
              </a:ext>
            </a:extLst>
          </p:cNvPr>
          <p:cNvSpPr/>
          <p:nvPr/>
        </p:nvSpPr>
        <p:spPr>
          <a:xfrm>
            <a:off x="10697809" y="6058313"/>
            <a:ext cx="1476480" cy="619865"/>
          </a:xfrm>
          <a:prstGeom prst="round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nächste-</a:t>
            </a:r>
          </a:p>
          <a:p>
            <a:pPr algn="ctr"/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Nachbarnbaum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AE7BC792-1308-4F5A-9201-C22171C8126A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7040439" y="-111511"/>
            <a:ext cx="1213843" cy="3102721"/>
          </a:xfrm>
          <a:prstGeom prst="bentConnector3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Verbinder: gewinkelt 58">
            <a:extLst>
              <a:ext uri="{FF2B5EF4-FFF2-40B4-BE49-F238E27FC236}">
                <a16:creationId xmlns:a16="http://schemas.microsoft.com/office/drawing/2014/main" id="{88AF9CD5-C385-49DA-A561-378ACDA0D0F6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2993279" y="1439848"/>
            <a:ext cx="3102720" cy="594223"/>
          </a:xfrm>
          <a:prstGeom prst="bentConnector2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F229B1D5-BB34-467E-B112-F2FC584CD37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3264576" y="2382640"/>
            <a:ext cx="991813" cy="1534406"/>
          </a:xfrm>
          <a:prstGeom prst="bentConnector3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6C63D857-0C3F-4E69-872F-5DE5B57A369A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1608400" y="3149649"/>
            <a:ext cx="1384879" cy="496101"/>
          </a:xfrm>
          <a:prstGeom prst="bentConnector2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B2844D93-A09B-443D-B5E5-5AC5AF716D43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rot="16200000" flipH="1">
            <a:off x="4462767" y="4330532"/>
            <a:ext cx="991435" cy="861599"/>
          </a:xfrm>
          <a:prstGeom prst="bentConnector3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E41C85CD-61BA-4922-ACFE-5CE67EB85FC9}"/>
              </a:ext>
            </a:extLst>
          </p:cNvPr>
          <p:cNvCxnSpPr>
            <a:cxnSpLocks/>
            <a:endCxn id="14" idx="0"/>
          </p:cNvCxnSpPr>
          <p:nvPr/>
        </p:nvCxnSpPr>
        <p:spPr>
          <a:xfrm rot="10800000" flipV="1">
            <a:off x="3745959" y="4761329"/>
            <a:ext cx="884383" cy="495722"/>
          </a:xfrm>
          <a:prstGeom prst="bentConnector2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4F509A2F-E8D2-413C-8F5D-E2F4812C6000}"/>
              </a:ext>
            </a:extLst>
          </p:cNvPr>
          <p:cNvCxnSpPr>
            <a:cxnSpLocks/>
          </p:cNvCxnSpPr>
          <p:nvPr/>
        </p:nvCxnSpPr>
        <p:spPr>
          <a:xfrm>
            <a:off x="4535046" y="4761331"/>
            <a:ext cx="0" cy="495717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Verbinder: gewinkelt 99">
            <a:extLst>
              <a:ext uri="{FF2B5EF4-FFF2-40B4-BE49-F238E27FC236}">
                <a16:creationId xmlns:a16="http://schemas.microsoft.com/office/drawing/2014/main" id="{8BFA771C-30B8-46DB-9700-D4D5F7B37FA6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rot="16200000" flipH="1">
            <a:off x="1675551" y="4198464"/>
            <a:ext cx="991434" cy="1125738"/>
          </a:xfrm>
          <a:prstGeom prst="bentConnector3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24D2980F-D4A4-4E30-A59D-BE1CA8679FB7}"/>
              </a:ext>
            </a:extLst>
          </p:cNvPr>
          <p:cNvCxnSpPr>
            <a:cxnSpLocks/>
            <a:endCxn id="11" idx="0"/>
          </p:cNvCxnSpPr>
          <p:nvPr/>
        </p:nvCxnSpPr>
        <p:spPr>
          <a:xfrm rot="10800000" flipV="1">
            <a:off x="517367" y="4761329"/>
            <a:ext cx="1090068" cy="491332"/>
          </a:xfrm>
          <a:prstGeom prst="bentConnector2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488D83BA-3C6B-483D-9A5C-9AD1948D2076}"/>
              </a:ext>
            </a:extLst>
          </p:cNvPr>
          <p:cNvCxnSpPr>
            <a:cxnSpLocks/>
          </p:cNvCxnSpPr>
          <p:nvPr/>
        </p:nvCxnSpPr>
        <p:spPr>
          <a:xfrm>
            <a:off x="1599706" y="4756942"/>
            <a:ext cx="1" cy="495719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5BAF11F8-AE2D-4A32-8F48-B6702B346D45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7568188" y="4261227"/>
            <a:ext cx="0" cy="991434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Verbinder: gewinkelt 115">
            <a:extLst>
              <a:ext uri="{FF2B5EF4-FFF2-40B4-BE49-F238E27FC236}">
                <a16:creationId xmlns:a16="http://schemas.microsoft.com/office/drawing/2014/main" id="{B579B300-E9AD-4EFE-A2F3-1E9DE473658C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7568187" y="4756941"/>
            <a:ext cx="1196157" cy="495720"/>
          </a:xfrm>
          <a:prstGeom prst="bentConnector2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Verbinder: gewinkelt 117">
            <a:extLst>
              <a:ext uri="{FF2B5EF4-FFF2-40B4-BE49-F238E27FC236}">
                <a16:creationId xmlns:a16="http://schemas.microsoft.com/office/drawing/2014/main" id="{0B34D0E2-D5EE-4D3C-BADB-E78AFE47B194}"/>
              </a:ext>
            </a:extLst>
          </p:cNvPr>
          <p:cNvCxnSpPr>
            <a:cxnSpLocks/>
            <a:endCxn id="17" idx="0"/>
          </p:cNvCxnSpPr>
          <p:nvPr/>
        </p:nvCxnSpPr>
        <p:spPr>
          <a:xfrm rot="10800000" flipV="1">
            <a:off x="6472693" y="4756941"/>
            <a:ext cx="1095494" cy="495720"/>
          </a:xfrm>
          <a:prstGeom prst="bentConnector2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Verbinder: gewinkelt 122">
            <a:extLst>
              <a:ext uri="{FF2B5EF4-FFF2-40B4-BE49-F238E27FC236}">
                <a16:creationId xmlns:a16="http://schemas.microsoft.com/office/drawing/2014/main" id="{B0A6404C-C40D-4EC5-B8D1-398A3B544DE5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5400000">
            <a:off x="7896093" y="2338733"/>
            <a:ext cx="974725" cy="1630533"/>
          </a:xfrm>
          <a:prstGeom prst="bentConnector3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Verbinder: gewinkelt 124">
            <a:extLst>
              <a:ext uri="{FF2B5EF4-FFF2-40B4-BE49-F238E27FC236}">
                <a16:creationId xmlns:a16="http://schemas.microsoft.com/office/drawing/2014/main" id="{67C4AC1C-A346-4327-9E10-CE2D65562414}"/>
              </a:ext>
            </a:extLst>
          </p:cNvPr>
          <p:cNvCxnSpPr>
            <a:endCxn id="10" idx="0"/>
          </p:cNvCxnSpPr>
          <p:nvPr/>
        </p:nvCxnSpPr>
        <p:spPr>
          <a:xfrm>
            <a:off x="9198719" y="3149843"/>
            <a:ext cx="1404091" cy="495907"/>
          </a:xfrm>
          <a:prstGeom prst="bentConnector2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AB1F5EF-5004-4F1E-94AA-1003A487D7EF}"/>
              </a:ext>
            </a:extLst>
          </p:cNvPr>
          <p:cNvCxnSpPr>
            <a:stCxn id="10" idx="2"/>
            <a:endCxn id="21" idx="0"/>
          </p:cNvCxnSpPr>
          <p:nvPr/>
        </p:nvCxnSpPr>
        <p:spPr>
          <a:xfrm flipH="1">
            <a:off x="10600575" y="4265615"/>
            <a:ext cx="2235" cy="987046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Verbinder: gewinkelt 135">
            <a:extLst>
              <a:ext uri="{FF2B5EF4-FFF2-40B4-BE49-F238E27FC236}">
                <a16:creationId xmlns:a16="http://schemas.microsoft.com/office/drawing/2014/main" id="{AA697DC9-C4E8-4979-8367-88B0280F88E0}"/>
              </a:ext>
            </a:extLst>
          </p:cNvPr>
          <p:cNvCxnSpPr>
            <a:endCxn id="22" idx="0"/>
          </p:cNvCxnSpPr>
          <p:nvPr/>
        </p:nvCxnSpPr>
        <p:spPr>
          <a:xfrm>
            <a:off x="10599611" y="4756941"/>
            <a:ext cx="1028311" cy="500107"/>
          </a:xfrm>
          <a:prstGeom prst="bentConnector2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Verbinder: gewinkelt 137">
            <a:extLst>
              <a:ext uri="{FF2B5EF4-FFF2-40B4-BE49-F238E27FC236}">
                <a16:creationId xmlns:a16="http://schemas.microsoft.com/office/drawing/2014/main" id="{FC8D04B4-0F5A-46A5-99A3-72FCD59F07F6}"/>
              </a:ext>
            </a:extLst>
          </p:cNvPr>
          <p:cNvCxnSpPr>
            <a:endCxn id="39" idx="0"/>
          </p:cNvCxnSpPr>
          <p:nvPr/>
        </p:nvCxnSpPr>
        <p:spPr>
          <a:xfrm rot="10800000" flipV="1">
            <a:off x="9815044" y="4756941"/>
            <a:ext cx="848163" cy="495720"/>
          </a:xfrm>
          <a:prstGeom prst="bentConnector2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feld 156">
            <a:extLst>
              <a:ext uri="{FF2B5EF4-FFF2-40B4-BE49-F238E27FC236}">
                <a16:creationId xmlns:a16="http://schemas.microsoft.com/office/drawing/2014/main" id="{D5DEFE4D-AD35-427D-882E-288205021E46}"/>
              </a:ext>
            </a:extLst>
          </p:cNvPr>
          <p:cNvSpPr txBox="1"/>
          <p:nvPr/>
        </p:nvSpPr>
        <p:spPr>
          <a:xfrm>
            <a:off x="9152072" y="1016889"/>
            <a:ext cx="210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gelabelte Daten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D9F9A9C4-5502-4099-ADF5-570EBAF9718A}"/>
              </a:ext>
            </a:extLst>
          </p:cNvPr>
          <p:cNvSpPr txBox="1"/>
          <p:nvPr/>
        </p:nvSpPr>
        <p:spPr>
          <a:xfrm>
            <a:off x="1082005" y="1016889"/>
            <a:ext cx="2311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ungelabelte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Daten</a:t>
            </a:r>
          </a:p>
        </p:txBody>
      </p:sp>
    </p:spTree>
    <p:extLst>
      <p:ext uri="{BB962C8B-B14F-4D97-AF65-F5344CB8AC3E}">
        <p14:creationId xmlns:p14="http://schemas.microsoft.com/office/powerpoint/2010/main" val="320577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Breitbild</PresentationFormat>
  <Paragraphs>32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Dorer</dc:creator>
  <cp:lastModifiedBy>Manuel Dorer</cp:lastModifiedBy>
  <cp:revision>10</cp:revision>
  <dcterms:created xsi:type="dcterms:W3CDTF">2021-02-26T19:24:02Z</dcterms:created>
  <dcterms:modified xsi:type="dcterms:W3CDTF">2021-02-26T20:47:14Z</dcterms:modified>
</cp:coreProperties>
</file>