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ADCD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24" autoAdjust="0"/>
  </p:normalViewPr>
  <p:slideViewPr>
    <p:cSldViewPr snapToGrid="0">
      <p:cViewPr>
        <p:scale>
          <a:sx n="100" d="100"/>
          <a:sy n="100" d="100"/>
        </p:scale>
        <p:origin x="1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84BC5-094A-4BC7-B085-30486E6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5894C-8517-4077-A3CC-775622DE7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B8911-49D3-4BCD-90C7-0124CEBA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17354-E9C9-4079-86C4-A4F70931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F5FBF6-D367-4492-B25F-CA670C7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0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2C47E-F15D-42DC-B114-ED876F9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B9E1-A22B-4049-924C-0180A248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BBFE-B7A8-4A87-A705-7A53867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C6A5F0-78B3-4B20-B3DD-58302DCB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82A7D-D177-414D-996E-F32FF8F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C7C7DB-8D1A-4BC3-B73F-3C25E3A4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632EE1-E070-452D-8AEE-A22C725E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4FE1-3524-42F6-AB73-F3107859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BF7F-36BB-49FF-ABCE-550D279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303-7761-4C36-BB0C-54D2EE0D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B1A70-130A-4D92-B48D-7EFB07B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B8F1F-416F-41D7-B4FF-C338AFDF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497BA4-2D5F-4F15-B6F9-D3D1271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C70E7-CEAD-4DC7-921A-0A3A6B03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DCFB8-1AEF-4607-B4DF-89C0116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5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E7D8B-041D-4F1F-9533-7B251B6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6E9D-D226-48E0-8D98-7D87651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C2DE28-3F03-4991-8E59-D70A89AE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DBA1C-15D8-49E7-B946-F0563D8A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79CC6-BE15-49F4-AE34-C579AB95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ECD73-2C75-4B31-8014-4700DF4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83E5E-3438-4888-B04D-B78B3E3D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DB9C6-6DCD-45E3-836D-D5A13A34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7B2E4-290C-474D-8B51-3DC86D6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32FAD6-D330-4DA9-B95E-DB99F11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AAC06-48CF-482F-9D96-21DE62C9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7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E4CE4-AF2B-49F8-8B02-9C6F39B9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9360C-3406-4109-8DA4-F2F0D98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A7C1C4-929B-4A04-A0C7-25A8D760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43295-9232-46EF-8DCF-7896F84D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A10998-B2A4-4813-9FF5-55F4042A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80CE4-BDAE-43A2-BEB0-DCE07898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7D99C-079A-4D3D-8A4A-8027EFFE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287EA0-634D-43A7-A0A7-390D1B2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DE549-DFB4-496B-AE67-92B380F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601FDE-51C0-4A2D-B4F0-52D5C26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A4B5E7-2A8A-4ABF-AC4D-C183E0FC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B83CB4-7380-419B-B534-F069D108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29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001448-BFBD-48BE-B352-D67A4CA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A6D3B-E9D8-47C1-99D1-BA8DAC21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1EFBF-9A39-4FE0-BC2A-559C647B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43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5A634-10A1-4855-87DA-F1F81DB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86235F-EA7A-41A3-BDC3-E98C834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46A3F7-7C82-48AD-9CDD-416F6B29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FA90D-C1A5-44BA-A6A8-9D05D4F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F36C09-306C-4D2A-BB55-C373F5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5222E-BF9C-406E-B4F2-B10159EB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2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C0B15-3575-4084-87B9-C5347C0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BAB95A-E1A8-448F-8B80-8A01895C4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0BC01A-BF8F-41BA-B087-271D3492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BAD33-6DCD-4FAF-8841-9AE36110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9EB56-693D-47F6-AB4D-B57D9E40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5302C8-155B-4FD4-9F45-28456C0C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E0AE911-3AE8-4A38-8A2D-7B99236C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7B5AEA-1819-4DBC-9CD4-AABE483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69D7-49A2-4A15-8BDD-627079B5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190C-E142-4B83-A279-01A05E840FD2}" type="datetimeFigureOut">
              <a:rPr lang="de-DE" smtClean="0"/>
              <a:t>03.03.2021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430E4B-1524-41DB-9072-0DEE93E16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3398F9-6AAC-4D8C-A268-02BEB090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EAF2-E509-45A4-8170-A62437F77B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8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8B53107-9648-4676-9723-69ECA594D3F9}"/>
              </a:ext>
            </a:extLst>
          </p:cNvPr>
          <p:cNvSpPr/>
          <p:nvPr/>
        </p:nvSpPr>
        <p:spPr>
          <a:xfrm>
            <a:off x="862956" y="2045394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081563-9166-4443-BFC5-E8E03107D8D4}"/>
              </a:ext>
            </a:extLst>
          </p:cNvPr>
          <p:cNvSpPr txBox="1"/>
          <p:nvPr/>
        </p:nvSpPr>
        <p:spPr>
          <a:xfrm>
            <a:off x="260277" y="500144"/>
            <a:ext cx="196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Eingabeschicht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E2C1C8-17DA-44DC-880B-B85CC275F51E}"/>
              </a:ext>
            </a:extLst>
          </p:cNvPr>
          <p:cNvSpPr txBox="1"/>
          <p:nvPr/>
        </p:nvSpPr>
        <p:spPr>
          <a:xfrm>
            <a:off x="2686221" y="500144"/>
            <a:ext cx="226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Verdeckte 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8B1C4E-38E7-4116-BBB5-2573881195AC}"/>
              </a:ext>
            </a:extLst>
          </p:cNvPr>
          <p:cNvSpPr txBox="1"/>
          <p:nvPr/>
        </p:nvSpPr>
        <p:spPr>
          <a:xfrm>
            <a:off x="5457185" y="500144"/>
            <a:ext cx="203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Ausgabeschicht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E9DAC512-C008-4362-8263-9A4141280655}"/>
              </a:ext>
            </a:extLst>
          </p:cNvPr>
          <p:cNvSpPr/>
          <p:nvPr/>
        </p:nvSpPr>
        <p:spPr>
          <a:xfrm>
            <a:off x="862956" y="3977915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86DB5ED1-2960-4E36-8D17-DCA9AEA2E527}"/>
              </a:ext>
            </a:extLst>
          </p:cNvPr>
          <p:cNvSpPr/>
          <p:nvPr/>
        </p:nvSpPr>
        <p:spPr>
          <a:xfrm>
            <a:off x="3438101" y="1325394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C7AC9002-062B-4CFD-BAC6-15AB587CD463}"/>
              </a:ext>
            </a:extLst>
          </p:cNvPr>
          <p:cNvSpPr/>
          <p:nvPr/>
        </p:nvSpPr>
        <p:spPr>
          <a:xfrm>
            <a:off x="3427517" y="3011654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62E7A032-4151-45C9-A91F-454F1731A64F}"/>
              </a:ext>
            </a:extLst>
          </p:cNvPr>
          <p:cNvSpPr/>
          <p:nvPr/>
        </p:nvSpPr>
        <p:spPr>
          <a:xfrm>
            <a:off x="3427517" y="4697915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AF51015B-DD84-4248-9347-324ACA28124B}"/>
              </a:ext>
            </a:extLst>
          </p:cNvPr>
          <p:cNvSpPr/>
          <p:nvPr/>
        </p:nvSpPr>
        <p:spPr>
          <a:xfrm>
            <a:off x="6096000" y="3011654"/>
            <a:ext cx="720000" cy="720000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FDD8618-928A-4001-A163-E42BB8E8734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1582956" y="1685394"/>
            <a:ext cx="1855145" cy="7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24408B5-D913-47A3-BB82-41D160CF3CD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582956" y="2405394"/>
            <a:ext cx="1844561" cy="937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3CE9E0D-5140-4A35-A0AF-C160CCD1579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582956" y="3400231"/>
            <a:ext cx="1844561" cy="9376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C66B08C-8E7B-4FF3-A002-49EF12FC6FF2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1582956" y="4337915"/>
            <a:ext cx="1844561" cy="7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6E6C7D4-8E6B-40A8-BF77-320ACE3BA16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58101" y="1685394"/>
            <a:ext cx="1948483" cy="16289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B8411C-7179-470C-AF1E-8702BCEA37EE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4147517" y="3371654"/>
            <a:ext cx="19484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08CDCCB-E098-4554-A30A-7E8D577D667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147517" y="3429001"/>
            <a:ext cx="1959067" cy="16289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E0F9F2-3B6F-43AD-8769-1CA8867159BE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816000" y="3371654"/>
            <a:ext cx="678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60AD615-D484-415E-A207-46BAEECA50C6}"/>
              </a:ext>
            </a:extLst>
          </p:cNvPr>
          <p:cNvSpPr txBox="1"/>
          <p:nvPr/>
        </p:nvSpPr>
        <p:spPr>
          <a:xfrm>
            <a:off x="2233347" y="1671396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B20B842-6E21-43F9-8C19-4A7FE717704E}"/>
              </a:ext>
            </a:extLst>
          </p:cNvPr>
          <p:cNvSpPr txBox="1"/>
          <p:nvPr/>
        </p:nvSpPr>
        <p:spPr>
          <a:xfrm>
            <a:off x="2233347" y="2850899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21DD0A4-A029-4F47-9417-79A3A8FD0CE8}"/>
              </a:ext>
            </a:extLst>
          </p:cNvPr>
          <p:cNvSpPr txBox="1"/>
          <p:nvPr/>
        </p:nvSpPr>
        <p:spPr>
          <a:xfrm>
            <a:off x="2253007" y="3518413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87B8CEC-F6F0-45C4-811C-D05BE187C2FD}"/>
              </a:ext>
            </a:extLst>
          </p:cNvPr>
          <p:cNvSpPr txBox="1"/>
          <p:nvPr/>
        </p:nvSpPr>
        <p:spPr>
          <a:xfrm>
            <a:off x="2233347" y="4697915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B50C732-740C-4CBF-A422-05434ACF9986}"/>
              </a:ext>
            </a:extLst>
          </p:cNvPr>
          <p:cNvSpPr txBox="1"/>
          <p:nvPr/>
        </p:nvSpPr>
        <p:spPr>
          <a:xfrm>
            <a:off x="4917369" y="2980360"/>
            <a:ext cx="40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6E3E0DD-4F05-41FA-95D5-95A70EDB6C29}"/>
              </a:ext>
            </a:extLst>
          </p:cNvPr>
          <p:cNvSpPr txBox="1"/>
          <p:nvPr/>
        </p:nvSpPr>
        <p:spPr>
          <a:xfrm>
            <a:off x="5002298" y="2040728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6FF0613-D15D-4A59-8CF8-62A125396962}"/>
              </a:ext>
            </a:extLst>
          </p:cNvPr>
          <p:cNvSpPr txBox="1"/>
          <p:nvPr/>
        </p:nvSpPr>
        <p:spPr>
          <a:xfrm>
            <a:off x="5002298" y="4326863"/>
            <a:ext cx="3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A9A2283-6BBC-46CE-B077-349095E40A2C}"/>
              </a:ext>
            </a:extLst>
          </p:cNvPr>
          <p:cNvSpPr txBox="1"/>
          <p:nvPr/>
        </p:nvSpPr>
        <p:spPr>
          <a:xfrm>
            <a:off x="7585851" y="3158413"/>
            <a:ext cx="185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 = XOR(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462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Dorer</dc:creator>
  <cp:lastModifiedBy>Manuel Dorer</cp:lastModifiedBy>
  <cp:revision>18</cp:revision>
  <dcterms:created xsi:type="dcterms:W3CDTF">2021-03-03T00:30:29Z</dcterms:created>
  <dcterms:modified xsi:type="dcterms:W3CDTF">2021-03-03T22:49:09Z</dcterms:modified>
</cp:coreProperties>
</file>