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1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1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9D820903-05F5-4B45-B9D4-67C34094F806}"/>
              </a:ext>
            </a:extLst>
          </p:cNvPr>
          <p:cNvSpPr/>
          <p:nvPr/>
        </p:nvSpPr>
        <p:spPr>
          <a:xfrm>
            <a:off x="4914552" y="4599743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BDEE062F-9873-4A7E-8431-A5B8C8BE564D}"/>
              </a:ext>
            </a:extLst>
          </p:cNvPr>
          <p:cNvSpPr/>
          <p:nvPr/>
        </p:nvSpPr>
        <p:spPr>
          <a:xfrm>
            <a:off x="8768084" y="5541913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∑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8B53107-9648-4676-9723-69ECA594D3F9}"/>
              </a:ext>
            </a:extLst>
          </p:cNvPr>
          <p:cNvSpPr/>
          <p:nvPr/>
        </p:nvSpPr>
        <p:spPr>
          <a:xfrm>
            <a:off x="862956" y="2045394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D39C44-2D1E-4464-8101-6CFC8D272812}"/>
              </a:ext>
            </a:extLst>
          </p:cNvPr>
          <p:cNvSpPr/>
          <p:nvPr/>
        </p:nvSpPr>
        <p:spPr>
          <a:xfrm>
            <a:off x="11243400" y="5541913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φ</a:t>
            </a:r>
            <a:endParaRPr lang="de-DE" i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81563-9166-4443-BFC5-E8E03107D8D4}"/>
              </a:ext>
            </a:extLst>
          </p:cNvPr>
          <p:cNvSpPr txBox="1"/>
          <p:nvPr/>
        </p:nvSpPr>
        <p:spPr>
          <a:xfrm>
            <a:off x="288155" y="272730"/>
            <a:ext cx="19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E2C1C8-17DA-44DC-880B-B85CC275F51E}"/>
              </a:ext>
            </a:extLst>
          </p:cNvPr>
          <p:cNvSpPr txBox="1"/>
          <p:nvPr/>
        </p:nvSpPr>
        <p:spPr>
          <a:xfrm>
            <a:off x="2714100" y="272730"/>
            <a:ext cx="22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Verdeckte 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8B1C4E-38E7-4116-BBB5-2573881195AC}"/>
              </a:ext>
            </a:extLst>
          </p:cNvPr>
          <p:cNvSpPr txBox="1"/>
          <p:nvPr/>
        </p:nvSpPr>
        <p:spPr>
          <a:xfrm>
            <a:off x="5249797" y="272730"/>
            <a:ext cx="203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E9DAC512-C008-4362-8263-9A4141280655}"/>
              </a:ext>
            </a:extLst>
          </p:cNvPr>
          <p:cNvSpPr/>
          <p:nvPr/>
        </p:nvSpPr>
        <p:spPr>
          <a:xfrm>
            <a:off x="862956" y="3977915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86DB5ED1-2960-4E36-8D17-DCA9AEA2E527}"/>
              </a:ext>
            </a:extLst>
          </p:cNvPr>
          <p:cNvSpPr/>
          <p:nvPr/>
        </p:nvSpPr>
        <p:spPr>
          <a:xfrm>
            <a:off x="3438101" y="1325394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C7AC9002-062B-4CFD-BAC6-15AB587CD463}"/>
              </a:ext>
            </a:extLst>
          </p:cNvPr>
          <p:cNvSpPr/>
          <p:nvPr/>
        </p:nvSpPr>
        <p:spPr>
          <a:xfrm>
            <a:off x="3427517" y="3011654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62E7A032-4151-45C9-A91F-454F1731A64F}"/>
              </a:ext>
            </a:extLst>
          </p:cNvPr>
          <p:cNvSpPr/>
          <p:nvPr/>
        </p:nvSpPr>
        <p:spPr>
          <a:xfrm>
            <a:off x="3427517" y="4697915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AF51015B-DD84-4248-9347-324ACA28124B}"/>
              </a:ext>
            </a:extLst>
          </p:cNvPr>
          <p:cNvSpPr/>
          <p:nvPr/>
        </p:nvSpPr>
        <p:spPr>
          <a:xfrm>
            <a:off x="6096000" y="3011654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7462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15</cp:revision>
  <dcterms:created xsi:type="dcterms:W3CDTF">2021-03-03T00:30:29Z</dcterms:created>
  <dcterms:modified xsi:type="dcterms:W3CDTF">2021-03-03T22:25:46Z</dcterms:modified>
</cp:coreProperties>
</file>