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ADCD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6224" autoAdjust="0"/>
  </p:normalViewPr>
  <p:slideViewPr>
    <p:cSldViewPr snapToGrid="0">
      <p:cViewPr>
        <p:scale>
          <a:sx n="100" d="100"/>
          <a:sy n="100" d="100"/>
        </p:scale>
        <p:origin x="19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84BC5-094A-4BC7-B085-30486E6EC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E5894C-8517-4077-A3CC-775622DE7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B8911-49D3-4BCD-90C7-0124CEBA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17354-E9C9-4079-86C4-A4F70931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F5FBF6-D367-4492-B25F-CA670C77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09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2C47E-F15D-42DC-B114-ED876F91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B9E1-A22B-4049-924C-0180A2483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34BBFE-B7A8-4A87-A705-7A53867A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C6A5F0-78B3-4B20-B3DD-58302DCB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082A7D-D177-414D-996E-F32FF8F2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33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C7C7DB-8D1A-4BC3-B73F-3C25E3A44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632EE1-E070-452D-8AEE-A22C725E9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B84FE1-3524-42F6-AB73-F3107859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E2BF7F-36BB-49FF-ABCE-550D2795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E1303-7761-4C36-BB0C-54D2EE0D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55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B1A70-130A-4D92-B48D-7EFB07B9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4B8F1F-416F-41D7-B4FF-C338AFDF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497BA4-2D5F-4F15-B6F9-D3D1271C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C70E7-CEAD-4DC7-921A-0A3A6B03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DCFB8-1AEF-4607-B4DF-89C0116A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51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E7D8B-041D-4F1F-9533-7B251B61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1E6E9D-D226-48E0-8D98-7D87651DF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C2DE28-3F03-4991-8E59-D70A89AE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CDBA1C-15D8-49E7-B946-F0563D8A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79CC6-BE15-49F4-AE34-C579AB95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74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ECD73-2C75-4B31-8014-4700DF45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83E5E-3438-4888-B04D-B78B3E3D3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1DB9C6-6DCD-45E3-836D-D5A13A34A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A7B2E4-290C-474D-8B51-3DC86D68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32FAD6-D330-4DA9-B95E-DB99F11C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FAAC06-48CF-482F-9D96-21DE62C9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77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E4CE4-AF2B-49F8-8B02-9C6F39B9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59360C-3406-4109-8DA4-F2F0D981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A7C1C4-929B-4A04-A0C7-25A8D7607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143295-9232-46EF-8DCF-7896F84D7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A10998-B2A4-4813-9FF5-55F4042A7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980CE4-BDAE-43A2-BEB0-DCE07898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07D99C-079A-4D3D-8A4A-8027EFFE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287EA0-634D-43A7-A0A7-390D1B20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48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DE549-DFB4-496B-AE67-92B380FC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601FDE-51C0-4A2D-B4F0-52D5C26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A4B5E7-2A8A-4ABF-AC4D-C183E0FC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B83CB4-7380-419B-B534-F069D108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29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001448-BFBD-48BE-B352-D67A4CAD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0A6D3B-E9D8-47C1-99D1-BA8DAC21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51EFBF-9A39-4FE0-BC2A-559C647B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43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5A634-10A1-4855-87DA-F1F81DB7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86235F-EA7A-41A3-BDC3-E98C834E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46A3F7-7C82-48AD-9CDD-416F6B29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CFA90D-C1A5-44BA-A6A8-9D05D4F6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F36C09-306C-4D2A-BB55-C373F5C4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25222E-BF9C-406E-B4F2-B10159EB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27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C0B15-3575-4084-87B9-C5347C05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BAB95A-E1A8-448F-8B80-8A01895C4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0BC01A-BF8F-41BA-B087-271D3492D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ABAD33-6DCD-4FAF-8841-9AE36110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69EB56-693D-47F6-AB4D-B57D9E40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5302C8-155B-4FD4-9F45-28456C0C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64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0AE911-3AE8-4A38-8A2D-7B99236C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7B5AEA-1819-4DBC-9CD4-AABE483A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069D7-49A2-4A15-8BDD-627079B5F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30E4B-1524-41DB-9072-0DEE93E16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3398F9-6AAC-4D8C-A268-02BEB0906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86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Flussdiagramm: Verbinder 8">
                <a:extLst>
                  <a:ext uri="{FF2B5EF4-FFF2-40B4-BE49-F238E27FC236}">
                    <a16:creationId xmlns:a16="http://schemas.microsoft.com/office/drawing/2014/main" id="{D03F20E8-3F8D-4AE3-80B1-0874F5BA92A5}"/>
                  </a:ext>
                </a:extLst>
              </p:cNvPr>
              <p:cNvSpPr/>
              <p:nvPr/>
            </p:nvSpPr>
            <p:spPr>
              <a:xfrm>
                <a:off x="2057847" y="1875230"/>
                <a:ext cx="720000" cy="720000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Flussdiagramm: Verbinder 8">
                <a:extLst>
                  <a:ext uri="{FF2B5EF4-FFF2-40B4-BE49-F238E27FC236}">
                    <a16:creationId xmlns:a16="http://schemas.microsoft.com/office/drawing/2014/main" id="{D03F20E8-3F8D-4AE3-80B1-0874F5BA9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847" y="1875230"/>
                <a:ext cx="720000" cy="720000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2FFF2FF3-E08F-40B6-9C25-44F08345DA45}"/>
                  </a:ext>
                </a:extLst>
              </p:cNvPr>
              <p:cNvSpPr/>
              <p:nvPr/>
            </p:nvSpPr>
            <p:spPr>
              <a:xfrm>
                <a:off x="2057847" y="2762874"/>
                <a:ext cx="720000" cy="720000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2FFF2FF3-E08F-40B6-9C25-44F08345D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847" y="2762874"/>
                <a:ext cx="720000" cy="720000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7DCED506-A827-4C17-9831-8EACD2C75A85}"/>
                  </a:ext>
                </a:extLst>
              </p:cNvPr>
              <p:cNvSpPr/>
              <p:nvPr/>
            </p:nvSpPr>
            <p:spPr>
              <a:xfrm>
                <a:off x="2050661" y="4669069"/>
                <a:ext cx="720000" cy="720000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7DCED506-A827-4C17-9831-8EACD2C75A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61" y="4669069"/>
                <a:ext cx="720000" cy="720000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0F800023-2EB3-44AC-91C9-15607C0A4672}"/>
              </a:ext>
            </a:extLst>
          </p:cNvPr>
          <p:cNvSpPr/>
          <p:nvPr/>
        </p:nvSpPr>
        <p:spPr>
          <a:xfrm>
            <a:off x="4630172" y="3238500"/>
            <a:ext cx="720000" cy="720000"/>
          </a:xfrm>
          <a:prstGeom prst="flowChartConnector">
            <a:avLst/>
          </a:prstGeom>
          <a:solidFill>
            <a:srgbClr val="ADCDE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Flussdiagramm: Verbinder 21">
                <a:extLst>
                  <a:ext uri="{FF2B5EF4-FFF2-40B4-BE49-F238E27FC236}">
                    <a16:creationId xmlns:a16="http://schemas.microsoft.com/office/drawing/2014/main" id="{EB132CD8-9F28-4DB1-98B2-F43B2D00C63B}"/>
                  </a:ext>
                </a:extLst>
              </p:cNvPr>
              <p:cNvSpPr/>
              <p:nvPr/>
            </p:nvSpPr>
            <p:spPr>
              <a:xfrm>
                <a:off x="2050661" y="987586"/>
                <a:ext cx="720000" cy="720000"/>
              </a:xfrm>
              <a:prstGeom prst="flowChartConnector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Flussdiagramm: Verbinder 21">
                <a:extLst>
                  <a:ext uri="{FF2B5EF4-FFF2-40B4-BE49-F238E27FC236}">
                    <a16:creationId xmlns:a16="http://schemas.microsoft.com/office/drawing/2014/main" id="{EB132CD8-9F28-4DB1-98B2-F43B2D00C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61" y="987586"/>
                <a:ext cx="720000" cy="720000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7081D49-253E-4129-9540-0EA085AA65A9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2770661" y="1347586"/>
            <a:ext cx="1888086" cy="2114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D751963-E305-4B6A-AC42-712BADD27534}"/>
              </a:ext>
            </a:extLst>
          </p:cNvPr>
          <p:cNvCxnSpPr>
            <a:cxnSpLocks/>
          </p:cNvCxnSpPr>
          <p:nvPr/>
        </p:nvCxnSpPr>
        <p:spPr>
          <a:xfrm>
            <a:off x="2774254" y="2195395"/>
            <a:ext cx="1852325" cy="1363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023CF04-637A-4879-8668-60B0E436FBD4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777847" y="3122874"/>
            <a:ext cx="1852325" cy="5092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1305011-A136-4D88-BB36-206A29304A85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770661" y="3728477"/>
            <a:ext cx="1888086" cy="1300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CD77FDB-9442-453C-BA17-4DEDB10316D2}"/>
                  </a:ext>
                </a:extLst>
              </p:cNvPr>
              <p:cNvSpPr txBox="1"/>
              <p:nvPr/>
            </p:nvSpPr>
            <p:spPr>
              <a:xfrm>
                <a:off x="560102" y="1198222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CD77FDB-9442-453C-BA17-4DEDB1031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2" y="1198222"/>
                <a:ext cx="305147" cy="307777"/>
              </a:xfrm>
              <a:prstGeom prst="rect">
                <a:avLst/>
              </a:prstGeom>
              <a:blipFill>
                <a:blip r:embed="rId6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A66DEAA-073D-4FB1-B006-41550B694D3C}"/>
                  </a:ext>
                </a:extLst>
              </p:cNvPr>
              <p:cNvSpPr txBox="1"/>
              <p:nvPr/>
            </p:nvSpPr>
            <p:spPr>
              <a:xfrm>
                <a:off x="560102" y="2083603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A66DEAA-073D-4FB1-B006-41550B694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2" y="2083603"/>
                <a:ext cx="311111" cy="307777"/>
              </a:xfrm>
              <a:prstGeom prst="rect">
                <a:avLst/>
              </a:prstGeom>
              <a:blipFill>
                <a:blip r:embed="rId7"/>
                <a:stretch>
                  <a:fillRect l="-11765" r="-7843" b="-1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5F254148-378A-4C5A-80AD-573508BAAF07}"/>
                  </a:ext>
                </a:extLst>
              </p:cNvPr>
              <p:cNvSpPr txBox="1"/>
              <p:nvPr/>
            </p:nvSpPr>
            <p:spPr>
              <a:xfrm>
                <a:off x="560102" y="2969343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5F254148-378A-4C5A-80AD-573508BAA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2" y="2969343"/>
                <a:ext cx="311111" cy="307777"/>
              </a:xfrm>
              <a:prstGeom prst="rect">
                <a:avLst/>
              </a:prstGeom>
              <a:blipFill>
                <a:blip r:embed="rId8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BBEBE98-6D94-4C39-9D2C-3CE08EC7DCDD}"/>
                  </a:ext>
                </a:extLst>
              </p:cNvPr>
              <p:cNvSpPr txBox="1"/>
              <p:nvPr/>
            </p:nvSpPr>
            <p:spPr>
              <a:xfrm>
                <a:off x="602060" y="4875180"/>
                <a:ext cx="3271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BBEBE98-6D94-4C39-9D2C-3CE08EC7D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0" y="4875180"/>
                <a:ext cx="327141" cy="307777"/>
              </a:xfrm>
              <a:prstGeom prst="rect">
                <a:avLst/>
              </a:prstGeom>
              <a:blipFill>
                <a:blip r:embed="rId9"/>
                <a:stretch>
                  <a:fillRect l="-11321" r="-3774"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F4165DB-BDAD-4AB7-91FE-51D955E48A32}"/>
                  </a:ext>
                </a:extLst>
              </p:cNvPr>
              <p:cNvSpPr txBox="1"/>
              <p:nvPr/>
            </p:nvSpPr>
            <p:spPr>
              <a:xfrm>
                <a:off x="602060" y="3552900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F4165DB-BDAD-4AB7-91FE-51D955E48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0" y="3552900"/>
                <a:ext cx="208390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67276604-9BE2-41B7-B28C-C6090A87A29D}"/>
                  </a:ext>
                </a:extLst>
              </p:cNvPr>
              <p:cNvSpPr txBox="1"/>
              <p:nvPr/>
            </p:nvSpPr>
            <p:spPr>
              <a:xfrm>
                <a:off x="602060" y="3819300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67276604-9BE2-41B7-B28C-C6090A87A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0" y="3819300"/>
                <a:ext cx="208390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1260821D-6383-4E38-A7EA-ED005DAF72F5}"/>
                  </a:ext>
                </a:extLst>
              </p:cNvPr>
              <p:cNvSpPr txBox="1"/>
              <p:nvPr/>
            </p:nvSpPr>
            <p:spPr>
              <a:xfrm>
                <a:off x="602060" y="4107300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1260821D-6383-4E38-A7EA-ED005DAF7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0" y="4107300"/>
                <a:ext cx="208390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feld 66">
            <a:extLst>
              <a:ext uri="{FF2B5EF4-FFF2-40B4-BE49-F238E27FC236}">
                <a16:creationId xmlns:a16="http://schemas.microsoft.com/office/drawing/2014/main" id="{80F14907-3BEC-4E37-BCED-0B0DF1826700}"/>
              </a:ext>
            </a:extLst>
          </p:cNvPr>
          <p:cNvSpPr txBox="1"/>
          <p:nvPr/>
        </p:nvSpPr>
        <p:spPr>
          <a:xfrm>
            <a:off x="288154" y="272730"/>
            <a:ext cx="128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Eingabe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FD42BB57-037B-401A-9431-E7C4B5A6891C}"/>
              </a:ext>
            </a:extLst>
          </p:cNvPr>
          <p:cNvSpPr txBox="1"/>
          <p:nvPr/>
        </p:nvSpPr>
        <p:spPr>
          <a:xfrm>
            <a:off x="1769614" y="272730"/>
            <a:ext cx="1282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Gewichte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6B35F17A-53CE-44B3-A701-10D989402FAF}"/>
                  </a:ext>
                </a:extLst>
              </p:cNvPr>
              <p:cNvSpPr txBox="1"/>
              <p:nvPr/>
            </p:nvSpPr>
            <p:spPr>
              <a:xfrm>
                <a:off x="2306466" y="3551187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6B35F17A-53CE-44B3-A701-10D989402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66" y="3551187"/>
                <a:ext cx="20839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BC4F6F23-A52C-4CD6-8DFA-E3DBE95C0B80}"/>
                  </a:ext>
                </a:extLst>
              </p:cNvPr>
              <p:cNvSpPr txBox="1"/>
              <p:nvPr/>
            </p:nvSpPr>
            <p:spPr>
              <a:xfrm>
                <a:off x="2306466" y="3818017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BC4F6F23-A52C-4CD6-8DFA-E3DBE95C0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66" y="3818017"/>
                <a:ext cx="208390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14BE028F-45CC-48FA-A96C-662799E68920}"/>
                  </a:ext>
                </a:extLst>
              </p:cNvPr>
              <p:cNvSpPr txBox="1"/>
              <p:nvPr/>
            </p:nvSpPr>
            <p:spPr>
              <a:xfrm>
                <a:off x="2306466" y="4108313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14BE028F-45CC-48FA-A96C-662799E68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66" y="4108313"/>
                <a:ext cx="208390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7A39F331-7E64-4E8C-85EE-912D7575E9D1}"/>
              </a:ext>
            </a:extLst>
          </p:cNvPr>
          <p:cNvCxnSpPr>
            <a:cxnSpLocks/>
            <a:stCxn id="53" idx="3"/>
            <a:endCxn id="22" idx="2"/>
          </p:cNvCxnSpPr>
          <p:nvPr/>
        </p:nvCxnSpPr>
        <p:spPr>
          <a:xfrm flipV="1">
            <a:off x="865249" y="1347586"/>
            <a:ext cx="1185412" cy="4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02B6659-FDD0-49B7-A51A-CFB85A47DFC7}"/>
              </a:ext>
            </a:extLst>
          </p:cNvPr>
          <p:cNvCxnSpPr>
            <a:cxnSpLocks/>
          </p:cNvCxnSpPr>
          <p:nvPr/>
        </p:nvCxnSpPr>
        <p:spPr>
          <a:xfrm flipV="1">
            <a:off x="871213" y="2235230"/>
            <a:ext cx="1186634" cy="22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0D7729A-E841-4F70-9C82-53623A909B4D}"/>
              </a:ext>
            </a:extLst>
          </p:cNvPr>
          <p:cNvCxnSpPr>
            <a:cxnSpLocks/>
            <a:stCxn id="55" idx="3"/>
            <a:endCxn id="10" idx="2"/>
          </p:cNvCxnSpPr>
          <p:nvPr/>
        </p:nvCxnSpPr>
        <p:spPr>
          <a:xfrm flipV="1">
            <a:off x="871213" y="3122874"/>
            <a:ext cx="1186634" cy="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E7069B2-18BF-4D43-9550-499EB84FD4CC}"/>
              </a:ext>
            </a:extLst>
          </p:cNvPr>
          <p:cNvCxnSpPr>
            <a:cxnSpLocks/>
            <a:stCxn id="56" idx="3"/>
            <a:endCxn id="11" idx="2"/>
          </p:cNvCxnSpPr>
          <p:nvPr/>
        </p:nvCxnSpPr>
        <p:spPr>
          <a:xfrm>
            <a:off x="929201" y="5029069"/>
            <a:ext cx="11214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501AFC8E-A0A9-447F-9621-541CE8BC51E0}"/>
              </a:ext>
            </a:extLst>
          </p:cNvPr>
          <p:cNvSpPr txBox="1"/>
          <p:nvPr/>
        </p:nvSpPr>
        <p:spPr>
          <a:xfrm>
            <a:off x="4021651" y="2058970"/>
            <a:ext cx="2256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Eingangsfunktion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A14CB04-D3F9-441E-80BE-F6F6F3E807CA}"/>
              </a:ext>
            </a:extLst>
          </p:cNvPr>
          <p:cNvSpPr/>
          <p:nvPr/>
        </p:nvSpPr>
        <p:spPr>
          <a:xfrm>
            <a:off x="7105488" y="3238500"/>
            <a:ext cx="720000" cy="720000"/>
          </a:xfrm>
          <a:prstGeom prst="rect">
            <a:avLst/>
          </a:prstGeom>
          <a:solidFill>
            <a:srgbClr val="FBE5D6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000" b="0" i="0" dirty="0">
                <a:solidFill>
                  <a:srgbClr val="2021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4630C75D-6031-4D84-A252-910ADB946562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5350172" y="3598500"/>
            <a:ext cx="175531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CDC627D1-E301-473C-B5ED-BAC99B24F3DA}"/>
              </a:ext>
            </a:extLst>
          </p:cNvPr>
          <p:cNvSpPr txBox="1"/>
          <p:nvPr/>
        </p:nvSpPr>
        <p:spPr>
          <a:xfrm>
            <a:off x="6278068" y="2058970"/>
            <a:ext cx="252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Aktivierungsfunktion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03AD4694-A2FA-47EE-888F-F0D65ECFCA34}"/>
              </a:ext>
            </a:extLst>
          </p:cNvPr>
          <p:cNvCxnSpPr>
            <a:cxnSpLocks/>
          </p:cNvCxnSpPr>
          <p:nvPr/>
        </p:nvCxnSpPr>
        <p:spPr>
          <a:xfrm flipV="1">
            <a:off x="7825488" y="3598500"/>
            <a:ext cx="132089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94DE814E-084B-4819-9995-11812264FD09}"/>
              </a:ext>
            </a:extLst>
          </p:cNvPr>
          <p:cNvSpPr txBox="1"/>
          <p:nvPr/>
        </p:nvSpPr>
        <p:spPr>
          <a:xfrm>
            <a:off x="8939094" y="2054693"/>
            <a:ext cx="119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C63A0755-8864-4F3C-B132-AA4C123B9146}"/>
              </a:ext>
            </a:extLst>
          </p:cNvPr>
          <p:cNvSpPr txBox="1"/>
          <p:nvPr/>
        </p:nvSpPr>
        <p:spPr>
          <a:xfrm>
            <a:off x="9238603" y="3358610"/>
            <a:ext cx="441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44547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Dorer</dc:creator>
  <cp:lastModifiedBy>Manuel Dorer</cp:lastModifiedBy>
  <cp:revision>10</cp:revision>
  <dcterms:created xsi:type="dcterms:W3CDTF">2021-03-03T00:30:29Z</dcterms:created>
  <dcterms:modified xsi:type="dcterms:W3CDTF">2021-03-03T02:07:52Z</dcterms:modified>
</cp:coreProperties>
</file>