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DC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>
        <p:scale>
          <a:sx n="75" d="100"/>
          <a:sy n="75" d="100"/>
        </p:scale>
        <p:origin x="80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4BC5-094A-4BC7-B085-30486E6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5894C-8517-4077-A3CC-775622DE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B8911-49D3-4BCD-90C7-0124CEB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17354-E9C9-4079-86C4-A4F70931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5FBF6-D367-4492-B25F-CA670C7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2C47E-F15D-42DC-B114-ED876F9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B9E1-A22B-4049-924C-0180A248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BBFE-B7A8-4A87-A705-7A53867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A5F0-78B3-4B20-B3DD-58302DCB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82A7D-D177-414D-996E-F32FF8F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7C7DB-8D1A-4BC3-B73F-3C25E3A4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32EE1-E070-452D-8AEE-A22C725E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4FE1-3524-42F6-AB73-F31078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2BF7F-36BB-49FF-ABCE-550D279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E1303-7761-4C36-BB0C-54D2EE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1A70-130A-4D92-B48D-7EFB07B9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B8F1F-416F-41D7-B4FF-C338AFDF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97BA4-2D5F-4F15-B6F9-D3D1271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C70E7-CEAD-4DC7-921A-0A3A6B0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CFB8-1AEF-4607-B4DF-89C0116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1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7D8B-041D-4F1F-9533-7B251B6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6E9D-D226-48E0-8D98-7D87651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2DE28-3F03-4991-8E59-D70A89A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DBA1C-15D8-49E7-B946-F0563D8A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79CC6-BE15-49F4-AE34-C579AB9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ECD73-2C75-4B31-8014-4700DF4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83E5E-3438-4888-B04D-B78B3E3D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DB9C6-6DCD-45E3-836D-D5A13A34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7B2E4-290C-474D-8B51-3DC86D6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2FAD6-D330-4DA9-B95E-DB99F11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AAC06-48CF-482F-9D96-21DE62C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E4CE4-AF2B-49F8-8B02-9C6F39B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9360C-3406-4109-8DA4-F2F0D98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7C1C4-929B-4A04-A0C7-25A8D760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43295-9232-46EF-8DCF-7896F84D7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10998-B2A4-4813-9FF5-55F4042A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980CE4-BDAE-43A2-BEB0-DCE0789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7D99C-079A-4D3D-8A4A-8027EFFE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287EA0-634D-43A7-A0A7-390D1B2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DE549-DFB4-496B-AE67-92B380F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601FDE-51C0-4A2D-B4F0-52D5C26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A4B5E7-2A8A-4ABF-AC4D-C183E0F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83CB4-7380-419B-B534-F069D108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01448-BFBD-48BE-B352-D67A4CA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A6D3B-E9D8-47C1-99D1-BA8DAC2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1EFBF-9A39-4FE0-BC2A-559C647B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5A634-10A1-4855-87DA-F1F81DB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6235F-EA7A-41A3-BDC3-E98C834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6A3F7-7C82-48AD-9CDD-416F6B2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FA90D-C1A5-44BA-A6A8-9D05D4F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6C09-306C-4D2A-BB55-C373F5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222E-BF9C-406E-B4F2-B10159EB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C0B15-3575-4084-87B9-C5347C0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AB95A-E1A8-448F-8B80-8A01895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BC01A-BF8F-41BA-B087-271D3492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BAD33-6DCD-4FAF-8841-9AE3611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9EB56-693D-47F6-AB4D-B57D9E4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302C8-155B-4FD4-9F45-28456C0C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AE911-3AE8-4A38-8A2D-7B99236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5AEA-1819-4DBC-9CD4-AABE483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69D7-49A2-4A15-8BDD-627079B5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0E4B-1524-41DB-9072-0DEE93E1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98F9-6AAC-4D8C-A268-02BEB090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/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/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/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0F800023-2EB3-44AC-91C9-15607C0A4672}"/>
              </a:ext>
            </a:extLst>
          </p:cNvPr>
          <p:cNvSpPr/>
          <p:nvPr/>
        </p:nvSpPr>
        <p:spPr>
          <a:xfrm>
            <a:off x="4630172" y="3238500"/>
            <a:ext cx="720000" cy="720000"/>
          </a:xfrm>
          <a:prstGeom prst="flowChartConnector">
            <a:avLst/>
          </a:prstGeom>
          <a:solidFill>
            <a:srgbClr val="ADCD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/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7081D49-253E-4129-9540-0EA085AA65A9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770661" y="1347586"/>
            <a:ext cx="1888086" cy="2114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D751963-E305-4B6A-AC42-712BADD27534}"/>
              </a:ext>
            </a:extLst>
          </p:cNvPr>
          <p:cNvCxnSpPr>
            <a:cxnSpLocks/>
          </p:cNvCxnSpPr>
          <p:nvPr/>
        </p:nvCxnSpPr>
        <p:spPr>
          <a:xfrm>
            <a:off x="2774254" y="2195395"/>
            <a:ext cx="1852325" cy="1363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023CF04-637A-4879-8668-60B0E436FBD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77847" y="3122874"/>
            <a:ext cx="1852325" cy="509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1305011-A136-4D88-BB36-206A29304A8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70661" y="3728477"/>
            <a:ext cx="1888086" cy="1300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/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/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/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/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blipFill>
                <a:blip r:embed="rId9"/>
                <a:stretch>
                  <a:fillRect l="-11321" r="-3774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/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/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/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>
            <a:extLst>
              <a:ext uri="{FF2B5EF4-FFF2-40B4-BE49-F238E27FC236}">
                <a16:creationId xmlns:a16="http://schemas.microsoft.com/office/drawing/2014/main" id="{80F14907-3BEC-4E37-BCED-0B0DF1826700}"/>
              </a:ext>
            </a:extLst>
          </p:cNvPr>
          <p:cNvSpPr txBox="1"/>
          <p:nvPr/>
        </p:nvSpPr>
        <p:spPr>
          <a:xfrm>
            <a:off x="288154" y="272730"/>
            <a:ext cx="128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D42BB57-037B-401A-9431-E7C4B5A6891C}"/>
              </a:ext>
            </a:extLst>
          </p:cNvPr>
          <p:cNvSpPr txBox="1"/>
          <p:nvPr/>
        </p:nvSpPr>
        <p:spPr>
          <a:xfrm>
            <a:off x="1769614" y="272730"/>
            <a:ext cx="128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/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/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/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7A39F331-7E64-4E8C-85EE-912D7575E9D1}"/>
              </a:ext>
            </a:extLst>
          </p:cNvPr>
          <p:cNvCxnSpPr>
            <a:cxnSpLocks/>
            <a:stCxn id="53" idx="3"/>
            <a:endCxn id="22" idx="2"/>
          </p:cNvCxnSpPr>
          <p:nvPr/>
        </p:nvCxnSpPr>
        <p:spPr>
          <a:xfrm flipV="1">
            <a:off x="865249" y="1347586"/>
            <a:ext cx="1185412" cy="4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02B6659-FDD0-49B7-A51A-CFB85A47DFC7}"/>
              </a:ext>
            </a:extLst>
          </p:cNvPr>
          <p:cNvCxnSpPr>
            <a:cxnSpLocks/>
          </p:cNvCxnSpPr>
          <p:nvPr/>
        </p:nvCxnSpPr>
        <p:spPr>
          <a:xfrm flipV="1">
            <a:off x="871213" y="2235230"/>
            <a:ext cx="1186634" cy="2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0D7729A-E841-4F70-9C82-53623A909B4D}"/>
              </a:ext>
            </a:extLst>
          </p:cNvPr>
          <p:cNvCxnSpPr>
            <a:cxnSpLocks/>
            <a:stCxn id="55" idx="3"/>
            <a:endCxn id="10" idx="2"/>
          </p:cNvCxnSpPr>
          <p:nvPr/>
        </p:nvCxnSpPr>
        <p:spPr>
          <a:xfrm flipV="1">
            <a:off x="871213" y="3122874"/>
            <a:ext cx="1186634" cy="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E7069B2-18BF-4D43-9550-499EB84FD4CC}"/>
              </a:ext>
            </a:extLst>
          </p:cNvPr>
          <p:cNvCxnSpPr>
            <a:cxnSpLocks/>
            <a:stCxn id="56" idx="3"/>
            <a:endCxn id="11" idx="2"/>
          </p:cNvCxnSpPr>
          <p:nvPr/>
        </p:nvCxnSpPr>
        <p:spPr>
          <a:xfrm>
            <a:off x="929201" y="5029069"/>
            <a:ext cx="11214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01AFC8E-A0A9-447F-9621-541CE8BC51E0}"/>
              </a:ext>
            </a:extLst>
          </p:cNvPr>
          <p:cNvSpPr txBox="1"/>
          <p:nvPr/>
        </p:nvSpPr>
        <p:spPr>
          <a:xfrm>
            <a:off x="4021651" y="2058970"/>
            <a:ext cx="225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A14CB04-D3F9-441E-80BE-F6F6F3E807CA}"/>
              </a:ext>
            </a:extLst>
          </p:cNvPr>
          <p:cNvSpPr/>
          <p:nvPr/>
        </p:nvSpPr>
        <p:spPr>
          <a:xfrm>
            <a:off x="7105488" y="3238500"/>
            <a:ext cx="720000" cy="720000"/>
          </a:xfrm>
          <a:prstGeom prst="rect">
            <a:avLst/>
          </a:prstGeom>
          <a:solidFill>
            <a:srgbClr val="FBE5D6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b="0" i="1" dirty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630C75D-6031-4D84-A252-910ADB946562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50172" y="3598500"/>
            <a:ext cx="17553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CDC627D1-E301-473C-B5ED-BAC99B24F3DA}"/>
              </a:ext>
            </a:extLst>
          </p:cNvPr>
          <p:cNvSpPr txBox="1"/>
          <p:nvPr/>
        </p:nvSpPr>
        <p:spPr>
          <a:xfrm>
            <a:off x="6278068" y="2058970"/>
            <a:ext cx="252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Aktivierungsfunktion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3AD4694-A2FA-47EE-888F-F0D65ECFCA34}"/>
              </a:ext>
            </a:extLst>
          </p:cNvPr>
          <p:cNvCxnSpPr>
            <a:cxnSpLocks/>
          </p:cNvCxnSpPr>
          <p:nvPr/>
        </p:nvCxnSpPr>
        <p:spPr>
          <a:xfrm flipV="1">
            <a:off x="7825488" y="3598500"/>
            <a:ext cx="132089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4DE814E-084B-4819-9995-11812264FD09}"/>
              </a:ext>
            </a:extLst>
          </p:cNvPr>
          <p:cNvSpPr txBox="1"/>
          <p:nvPr/>
        </p:nvSpPr>
        <p:spPr>
          <a:xfrm>
            <a:off x="8939094" y="2054693"/>
            <a:ext cx="119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63A0755-8864-4F3C-B132-AA4C123B9146}"/>
              </a:ext>
            </a:extLst>
          </p:cNvPr>
          <p:cNvSpPr txBox="1"/>
          <p:nvPr/>
        </p:nvSpPr>
        <p:spPr>
          <a:xfrm>
            <a:off x="9238603" y="3358610"/>
            <a:ext cx="441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9D820903-05F5-4B45-B9D4-67C34094F806}"/>
              </a:ext>
            </a:extLst>
          </p:cNvPr>
          <p:cNvSpPr/>
          <p:nvPr/>
        </p:nvSpPr>
        <p:spPr>
          <a:xfrm>
            <a:off x="4626579" y="4669069"/>
            <a:ext cx="720000" cy="720000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129F7EE-1BEA-4D95-B010-0819A44FDCFE}"/>
              </a:ext>
            </a:extLst>
          </p:cNvPr>
          <p:cNvCxnSpPr>
            <a:cxnSpLocks/>
            <a:stCxn id="35" idx="0"/>
            <a:endCxn id="12" idx="4"/>
          </p:cNvCxnSpPr>
          <p:nvPr/>
        </p:nvCxnSpPr>
        <p:spPr>
          <a:xfrm flipV="1">
            <a:off x="4986579" y="3958500"/>
            <a:ext cx="3593" cy="710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7C37199-6FF8-4727-8EB6-706E5F617DB8}"/>
              </a:ext>
            </a:extLst>
          </p:cNvPr>
          <p:cNvSpPr txBox="1"/>
          <p:nvPr/>
        </p:nvSpPr>
        <p:spPr>
          <a:xfrm>
            <a:off x="5442296" y="4782847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12</cp:revision>
  <dcterms:created xsi:type="dcterms:W3CDTF">2021-03-03T00:30:29Z</dcterms:created>
  <dcterms:modified xsi:type="dcterms:W3CDTF">2021-03-03T16:02:36Z</dcterms:modified>
</cp:coreProperties>
</file>