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5A5A5"/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75" d="100"/>
          <a:sy n="75" d="100"/>
        </p:scale>
        <p:origin x="115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rgbClr val="F4B1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0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11</cp:revision>
  <dcterms:created xsi:type="dcterms:W3CDTF">2021-03-03T00:30:29Z</dcterms:created>
  <dcterms:modified xsi:type="dcterms:W3CDTF">2021-03-03T02:16:05Z</dcterms:modified>
</cp:coreProperties>
</file>