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5"/>
  </p:notesMasterIdLst>
  <p:sldIdLst>
    <p:sldId id="31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ADCDEA"/>
    <a:srgbClr val="FBE5D6"/>
    <a:srgbClr val="FF8569"/>
    <a:srgbClr val="7A7E85"/>
    <a:srgbClr val="272D36"/>
    <a:srgbClr val="272E36"/>
    <a:srgbClr val="F9AB0C"/>
    <a:srgbClr val="F2583A"/>
    <a:srgbClr val="4F6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25" d="100"/>
          <a:sy n="125" d="100"/>
        </p:scale>
        <p:origin x="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8322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feld 36">
            <a:extLst>
              <a:ext uri="{FF2B5EF4-FFF2-40B4-BE49-F238E27FC236}">
                <a16:creationId xmlns:a16="http://schemas.microsoft.com/office/drawing/2014/main" id="{C1D9A8F0-1759-4E95-BFFA-9F2CB7DFFE1F}"/>
              </a:ext>
            </a:extLst>
          </p:cNvPr>
          <p:cNvSpPr txBox="1"/>
          <p:nvPr/>
        </p:nvSpPr>
        <p:spPr>
          <a:xfrm>
            <a:off x="1287152" y="1221987"/>
            <a:ext cx="702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Furthermore, </a:t>
            </a:r>
            <a:r>
              <a:rPr lang="en-US" dirty="0">
                <a:highlight>
                  <a:srgbClr val="FBE5D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dithiothreitol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found to be capable of significantly preventing the inhibitory effect of </a:t>
            </a:r>
            <a:r>
              <a:rPr lang="en-US" dirty="0">
                <a:highlight>
                  <a:srgbClr val="ADCDE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insulin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oligomer formation.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BB67DB-7BD0-4A43-9E06-78185463E430}"/>
              </a:ext>
            </a:extLst>
          </p:cNvPr>
          <p:cNvSpPr txBox="1"/>
          <p:nvPr/>
        </p:nvSpPr>
        <p:spPr>
          <a:xfrm>
            <a:off x="1287152" y="2967335"/>
            <a:ext cx="702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Serum </a:t>
            </a:r>
            <a:r>
              <a:rPr lang="en-US" dirty="0">
                <a:highlight>
                  <a:srgbClr val="ADCDE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BDNF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levels were increased and plasma levels of </a:t>
            </a:r>
            <a:r>
              <a:rPr lang="en-US" dirty="0">
                <a:highlight>
                  <a:srgbClr val="FBE5D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highlight>
                  <a:srgbClr val="FBE5D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MHPG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were decreased according to the recovery from the active phase of the disease.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1DE25C-C562-4CDE-851E-B447F96D4632}"/>
              </a:ext>
            </a:extLst>
          </p:cNvPr>
          <p:cNvSpPr txBox="1"/>
          <p:nvPr/>
        </p:nvSpPr>
        <p:spPr>
          <a:xfrm>
            <a:off x="545305" y="1221987"/>
            <a:ext cx="5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5B955BE4-92DE-476D-B502-7683181DC962}"/>
              </a:ext>
            </a:extLst>
          </p:cNvPr>
          <p:cNvSpPr txBox="1"/>
          <p:nvPr/>
        </p:nvSpPr>
        <p:spPr>
          <a:xfrm>
            <a:off x="545305" y="2967335"/>
            <a:ext cx="5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AE66647-1D82-40A1-8181-A6F9A3954E30}"/>
              </a:ext>
            </a:extLst>
          </p:cNvPr>
          <p:cNvSpPr/>
          <p:nvPr/>
        </p:nvSpPr>
        <p:spPr>
          <a:xfrm>
            <a:off x="3606800" y="702332"/>
            <a:ext cx="1149350" cy="327370"/>
          </a:xfrm>
          <a:prstGeom prst="rect">
            <a:avLst/>
          </a:prstGeom>
          <a:solidFill>
            <a:srgbClr val="CBCBCB"/>
          </a:solidFill>
          <a:ln w="127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CPI-Paar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BD3E2A1-BCD4-492E-8794-DF2B76C4C79A}"/>
              </a:ext>
            </a:extLst>
          </p:cNvPr>
          <p:cNvCxnSpPr>
            <a:stCxn id="100" idx="1"/>
            <a:endCxn id="100" idx="1"/>
          </p:cNvCxnSpPr>
          <p:nvPr/>
        </p:nvCxnSpPr>
        <p:spPr>
          <a:xfrm>
            <a:off x="3606800" y="8660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DFFAD46A-9FFA-42FA-A783-7E61C9CC25FE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 flipV="1">
            <a:off x="3305834" y="866016"/>
            <a:ext cx="300967" cy="415479"/>
          </a:xfrm>
          <a:prstGeom prst="bentConnector2">
            <a:avLst/>
          </a:prstGeom>
          <a:ln w="12700">
            <a:solidFill>
              <a:srgbClr val="CBCB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7D527DB6-E36A-4D56-B9DF-673A03EF9F2B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756150" y="866017"/>
            <a:ext cx="273050" cy="696083"/>
          </a:xfrm>
          <a:prstGeom prst="bentConnector2">
            <a:avLst/>
          </a:prstGeom>
          <a:ln w="12700">
            <a:solidFill>
              <a:srgbClr val="CBCB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7D167AC0-126E-4109-911E-51C348EF1B61}"/>
              </a:ext>
            </a:extLst>
          </p:cNvPr>
          <p:cNvSpPr/>
          <p:nvPr/>
        </p:nvSpPr>
        <p:spPr>
          <a:xfrm>
            <a:off x="1465476" y="2383299"/>
            <a:ext cx="1335192" cy="327370"/>
          </a:xfrm>
          <a:prstGeom prst="rect">
            <a:avLst/>
          </a:prstGeom>
          <a:solidFill>
            <a:srgbClr val="CBCBCB"/>
          </a:solidFill>
          <a:ln w="127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CPI-Paar 1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D16E2FE0-888B-4954-B3E2-D78EAE6D44FC}"/>
              </a:ext>
            </a:extLst>
          </p:cNvPr>
          <p:cNvCxnSpPr>
            <a:cxnSpLocks/>
            <a:stCxn id="107" idx="1"/>
            <a:endCxn id="107" idx="1"/>
          </p:cNvCxnSpPr>
          <p:nvPr/>
        </p:nvCxnSpPr>
        <p:spPr>
          <a:xfrm>
            <a:off x="1465476" y="25469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>
            <a:extLst>
              <a:ext uri="{FF2B5EF4-FFF2-40B4-BE49-F238E27FC236}">
                <a16:creationId xmlns:a16="http://schemas.microsoft.com/office/drawing/2014/main" id="{F0A592BD-1142-4A4B-94E9-3F31726B21DE}"/>
              </a:ext>
            </a:extLst>
          </p:cNvPr>
          <p:cNvSpPr/>
          <p:nvPr/>
        </p:nvSpPr>
        <p:spPr>
          <a:xfrm>
            <a:off x="4304448" y="4173357"/>
            <a:ext cx="1341971" cy="327370"/>
          </a:xfrm>
          <a:prstGeom prst="rect">
            <a:avLst/>
          </a:prstGeom>
          <a:solidFill>
            <a:srgbClr val="CBCBCB"/>
          </a:solidFill>
          <a:ln w="127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CPI-Paar 2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57C24324-9EC9-46FB-8F9C-716770AAE00C}"/>
              </a:ext>
            </a:extLst>
          </p:cNvPr>
          <p:cNvCxnSpPr>
            <a:cxnSpLocks/>
            <a:stCxn id="111" idx="1"/>
            <a:endCxn id="111" idx="1"/>
          </p:cNvCxnSpPr>
          <p:nvPr/>
        </p:nvCxnSpPr>
        <p:spPr>
          <a:xfrm>
            <a:off x="4304448" y="433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76DEB834-CD5C-4F84-AD25-5F2FAD71EFB3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>
            <a:off x="2421734" y="3278362"/>
            <a:ext cx="1882715" cy="1058680"/>
          </a:xfrm>
          <a:prstGeom prst="bentConnector3">
            <a:avLst>
              <a:gd name="adj1" fmla="val 100086"/>
            </a:avLst>
          </a:prstGeom>
          <a:ln w="12700">
            <a:solidFill>
              <a:srgbClr val="CBCB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C270E947-AF31-48BF-AD83-856B66B93E29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5646419" y="3286126"/>
            <a:ext cx="1827583" cy="1050916"/>
          </a:xfrm>
          <a:prstGeom prst="bentConnector3">
            <a:avLst>
              <a:gd name="adj1" fmla="val 100033"/>
            </a:avLst>
          </a:prstGeom>
          <a:ln w="12700">
            <a:solidFill>
              <a:srgbClr val="CBCB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162EF67-2500-4B91-B291-FF2C3E7E9637}"/>
              </a:ext>
            </a:extLst>
          </p:cNvPr>
          <p:cNvCxnSpPr>
            <a:cxnSpLocks/>
          </p:cNvCxnSpPr>
          <p:nvPr/>
        </p:nvCxnSpPr>
        <p:spPr>
          <a:xfrm>
            <a:off x="2421733" y="2715541"/>
            <a:ext cx="0" cy="318172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39F6F21D-B286-4A74-BB89-5F736A9EABEB}"/>
              </a:ext>
            </a:extLst>
          </p:cNvPr>
          <p:cNvCxnSpPr>
            <a:cxnSpLocks/>
          </p:cNvCxnSpPr>
          <p:nvPr/>
        </p:nvCxnSpPr>
        <p:spPr>
          <a:xfrm>
            <a:off x="1744980" y="2715541"/>
            <a:ext cx="0" cy="596778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01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0</TotalTime>
  <Words>58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Timeline Diagram for PowerPoint</dc:title>
  <dc:creator>PresentationGo.com</dc:creator>
  <dc:description>© Copyright PresentationGo.com</dc:description>
  <cp:lastModifiedBy>Manuel Dorer</cp:lastModifiedBy>
  <cp:revision>11</cp:revision>
  <dcterms:created xsi:type="dcterms:W3CDTF">2014-11-26T05:14:11Z</dcterms:created>
  <dcterms:modified xsi:type="dcterms:W3CDTF">2021-03-09T19:20:20Z</dcterms:modified>
</cp:coreProperties>
</file>