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=""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048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911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299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831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=""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050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8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94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87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=""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581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400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818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>
            <a:extLst>
              <a:ext uri="{FF2B5EF4-FFF2-40B4-BE49-F238E27FC236}">
                <a16:creationId xmlns="" xmlns:a16="http://schemas.microsoft.com/office/drawing/2014/main" id="{9F8A656C-0806-4677-A38B-DA5DF0F3C4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3">
            <a:extLst>
              <a:ext uri="{FF2B5EF4-FFF2-40B4-BE49-F238E27FC236}">
                <a16:creationId xmlns="" xmlns:a16="http://schemas.microsoft.com/office/drawing/2014/main" id="{921F7105-7FB9-A724-C03D-64E5B8D0BF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4809" b="3355"/>
          <a:stretch/>
        </p:blipFill>
        <p:spPr>
          <a:xfrm>
            <a:off x="-68453" y="10"/>
            <a:ext cx="12191980" cy="6857990"/>
          </a:xfrm>
          <a:prstGeom prst="rect">
            <a:avLst/>
          </a:prstGeom>
        </p:spPr>
      </p:pic>
      <p:sp>
        <p:nvSpPr>
          <p:cNvPr id="33" name="Rectangle: Rounded Corners 10">
            <a:extLst>
              <a:ext uri="{FF2B5EF4-FFF2-40B4-BE49-F238E27FC236}">
                <a16:creationId xmlns="" xmlns:a16="http://schemas.microsoft.com/office/drawing/2014/main" id="{9BEF8C6D-8BB3-473A-9607-D7381CC5C0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027537" y="643467"/>
            <a:ext cx="5520995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8190206-DC9A-F64E-0713-17EFF2F4B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7047" y="795508"/>
            <a:ext cx="5037616" cy="4075071"/>
          </a:xfrm>
        </p:spPr>
        <p:txBody>
          <a:bodyPr>
            <a:normAutofit/>
          </a:bodyPr>
          <a:lstStyle/>
          <a:p>
            <a:r>
              <a:rPr lang="es-EC" sz="4800" dirty="0">
                <a:latin typeface="Algerian" panose="04020705040A02060702" pitchFamily="82" charset="0"/>
              </a:rPr>
              <a:t>SISTEMA DISTRIBUIDOS APLICADO A UN CONTROL DE INVENTARIO</a:t>
            </a:r>
            <a:endParaRPr lang="es-EC" sz="4800" dirty="0">
              <a:latin typeface="Algerian" panose="04020705040A02060702" pitchFamily="8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F3293D1-765F-933B-E1F0-D17EA815C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 flipV="1">
            <a:off x="11294662" y="567680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s-EC" b="1" dirty="0"/>
          </a:p>
        </p:txBody>
      </p:sp>
      <p:sp>
        <p:nvSpPr>
          <p:cNvPr id="13" name="Arc 12">
            <a:extLst>
              <a:ext uri="{FF2B5EF4-FFF2-40B4-BE49-F238E27FC236}">
                <a16:creationId xmlns="" xmlns:a16="http://schemas.microsoft.com/office/drawing/2014/main" id="{DCFDFFB9-D302-4A05-A770-D332322547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306764" y="9067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4484"/>
            <a:ext cx="2743200" cy="235879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213805" y="2816028"/>
            <a:ext cx="445871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C" dirty="0" smtClean="0"/>
              <a:t>CHIRIBOGA MERO OLIVER</a:t>
            </a:r>
          </a:p>
          <a:p>
            <a:r>
              <a:rPr lang="es-EC" dirty="0" smtClean="0"/>
              <a:t>CEVALLOS BRAVO KAREN</a:t>
            </a:r>
          </a:p>
          <a:p>
            <a:r>
              <a:rPr lang="es-EC" dirty="0" smtClean="0"/>
              <a:t>DOMINGUEZ ZAMBRANO MERLY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87979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6A7571D-0AE1-D59B-C7E5-12589648B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79729"/>
            <a:ext cx="10515600" cy="1325563"/>
          </a:xfrm>
        </p:spPr>
        <p:txBody>
          <a:bodyPr>
            <a:normAutofit/>
          </a:bodyPr>
          <a:lstStyle/>
          <a:p>
            <a:r>
              <a:rPr lang="es-EC" sz="2400" dirty="0" smtClean="0"/>
              <a:t>INTRODUCCIÓN</a:t>
            </a:r>
            <a:endParaRPr lang="es-EC" sz="2400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4B8600E8-77D2-E012-9F5D-024B08358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264164"/>
            <a:ext cx="5181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400" dirty="0"/>
              <a:t>Un sistema distribuido consiste en un </a:t>
            </a:r>
            <a:r>
              <a:rPr lang="es-MX" sz="2400" dirty="0" smtClean="0"/>
              <a:t>conjunto de </a:t>
            </a:r>
            <a:r>
              <a:rPr lang="es-MX" sz="2400" dirty="0"/>
              <a:t>computadoras autónomas conectadas </a:t>
            </a:r>
            <a:r>
              <a:rPr lang="es-MX" sz="2400" dirty="0" smtClean="0"/>
              <a:t>por una </a:t>
            </a:r>
            <a:r>
              <a:rPr lang="es-MX" sz="2400" dirty="0"/>
              <a:t>red y con soporte de software distribuido.</a:t>
            </a:r>
            <a:endParaRPr lang="es-EC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95" y="1829177"/>
            <a:ext cx="4487161" cy="394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0">
            <a:extLst>
              <a:ext uri="{FF2B5EF4-FFF2-40B4-BE49-F238E27FC236}">
                <a16:creationId xmlns="" xmlns:a16="http://schemas.microsoft.com/office/drawing/2014/main" id="{C2554CA6-288E-4202-BC52-2E5A8F0C0A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12">
            <a:extLst>
              <a:ext uri="{FF2B5EF4-FFF2-40B4-BE49-F238E27FC236}">
                <a16:creationId xmlns="" xmlns:a16="http://schemas.microsoft.com/office/drawing/2014/main" id="{B10BB131-AC8E-4A8E-A5D1-36260F720C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="" xmlns:a16="http://schemas.microsoft.com/office/drawing/2014/main" id="{1A9710C4-19B8-B721-71DB-07149F20A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036" y="1526033"/>
            <a:ext cx="5306222" cy="3487667"/>
          </a:xfrm>
        </p:spPr>
        <p:txBody>
          <a:bodyPr>
            <a:normAutofit/>
          </a:bodyPr>
          <a:lstStyle/>
          <a:p>
            <a:pPr algn="ctr"/>
            <a:r>
              <a:rPr lang="es-ES" sz="3200" dirty="0" smtClean="0">
                <a:solidFill>
                  <a:srgbClr val="FFFFFF"/>
                </a:solidFill>
              </a:rPr>
              <a:t>LAS FASES FUNDAMENNTALES</a:t>
            </a:r>
            <a:endParaRPr lang="es-EC" sz="3200" dirty="0">
              <a:solidFill>
                <a:srgbClr val="FFFFFF"/>
              </a:solidFill>
            </a:endParaRPr>
          </a:p>
        </p:txBody>
      </p:sp>
      <p:sp>
        <p:nvSpPr>
          <p:cNvPr id="25" name="Arc 14">
            <a:extLst>
              <a:ext uri="{FF2B5EF4-FFF2-40B4-BE49-F238E27FC236}">
                <a16:creationId xmlns="" xmlns:a16="http://schemas.microsoft.com/office/drawing/2014/main" id="{5B7778FC-632E-4DCA-A7CB-0D7731CCF9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FA23A907-97FB-4A8F-880A-DD77401C42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lipse 2"/>
          <p:cNvSpPr/>
          <p:nvPr/>
        </p:nvSpPr>
        <p:spPr>
          <a:xfrm>
            <a:off x="4882814" y="387456"/>
            <a:ext cx="2343374" cy="1522264"/>
          </a:xfrm>
          <a:prstGeom prst="ellipse">
            <a:avLst/>
          </a:prstGeom>
          <a:solidFill>
            <a:srgbClr val="FF9F57"/>
          </a:solidFill>
          <a:ln>
            <a:solidFill>
              <a:srgbClr val="FF9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Especificación del Alto Nivel</a:t>
            </a:r>
          </a:p>
        </p:txBody>
      </p:sp>
      <p:sp>
        <p:nvSpPr>
          <p:cNvPr id="10" name="Elipse 9"/>
          <p:cNvSpPr/>
          <p:nvPr/>
        </p:nvSpPr>
        <p:spPr>
          <a:xfrm>
            <a:off x="8494210" y="2019647"/>
            <a:ext cx="2001160" cy="1371616"/>
          </a:xfrm>
          <a:prstGeom prst="ellipse">
            <a:avLst/>
          </a:prstGeom>
          <a:solidFill>
            <a:srgbClr val="FF9F57"/>
          </a:solidFill>
          <a:ln>
            <a:solidFill>
              <a:srgbClr val="FF9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Estándares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676" y="3851809"/>
            <a:ext cx="2376423" cy="188716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951" y="4096302"/>
            <a:ext cx="2068544" cy="1642667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5497333" y="4457826"/>
            <a:ext cx="22671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Herramientas </a:t>
            </a:r>
            <a:endParaRPr lang="es-EC" dirty="0" smtClean="0">
              <a:solidFill>
                <a:schemeClr val="bg1"/>
              </a:solidFill>
            </a:endParaRPr>
          </a:p>
          <a:p>
            <a:pPr algn="ctr"/>
            <a:r>
              <a:rPr lang="es-EC" dirty="0" smtClean="0">
                <a:solidFill>
                  <a:schemeClr val="bg1"/>
                </a:solidFill>
              </a:rPr>
              <a:t>de </a:t>
            </a:r>
            <a:r>
              <a:rPr lang="es-EC" dirty="0">
                <a:solidFill>
                  <a:schemeClr val="bg1"/>
                </a:solidFill>
              </a:rPr>
              <a:t>Diseño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210791" y="466459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dirty="0">
                <a:solidFill>
                  <a:schemeClr val="bg1"/>
                </a:solidFill>
              </a:rPr>
              <a:t>Documentación</a:t>
            </a:r>
          </a:p>
        </p:txBody>
      </p:sp>
    </p:spTree>
    <p:extLst>
      <p:ext uri="{BB962C8B-B14F-4D97-AF65-F5344CB8AC3E}">
        <p14:creationId xmlns:p14="http://schemas.microsoft.com/office/powerpoint/2010/main" val="405768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6D2B8B9E-3E5E-31EB-BD65-979B38843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4782" y="1662070"/>
            <a:ext cx="3319519" cy="530872"/>
          </a:xfrm>
        </p:spPr>
        <p:txBody>
          <a:bodyPr>
            <a:normAutofit/>
          </a:bodyPr>
          <a:lstStyle/>
          <a:p>
            <a:pPr algn="ctr"/>
            <a:r>
              <a:rPr lang="es-EC" sz="1800" dirty="0"/>
              <a:t>Especificaciones del sistema</a:t>
            </a:r>
            <a:endParaRPr lang="es-EC" sz="1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997307" y="5892421"/>
            <a:ext cx="3538003" cy="414717"/>
          </a:xfrm>
        </p:spPr>
        <p:txBody>
          <a:bodyPr>
            <a:normAutofit/>
          </a:bodyPr>
          <a:lstStyle/>
          <a:p>
            <a:pPr algn="ctr"/>
            <a:r>
              <a:rPr lang="es-EC" sz="2000" dirty="0"/>
              <a:t> Implementación del sistema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8653" y="633876"/>
            <a:ext cx="5135313" cy="520048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15" y="2430603"/>
            <a:ext cx="4781853" cy="327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5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="" xmlns:a16="http://schemas.microsoft.com/office/drawing/2014/main" id="{9AFC454B-A080-4D23-B177-6D5356C6E6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0522C2C-7B5C-48A7-A969-03941E5D2E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 13">
            <a:extLst>
              <a:ext uri="{FF2B5EF4-FFF2-40B4-BE49-F238E27FC236}">
                <a16:creationId xmlns="" xmlns:a16="http://schemas.microsoft.com/office/drawing/2014/main" id="{9C682A1A-5B2D-4111-BBD6-620165633E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A76EDFA-B8EB-05B1-E0F1-562C8EBA7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27" y="2058802"/>
            <a:ext cx="5877695" cy="1165886"/>
          </a:xfrm>
        </p:spPr>
        <p:txBody>
          <a:bodyPr>
            <a:normAutofit/>
          </a:bodyPr>
          <a:lstStyle/>
          <a:p>
            <a:r>
              <a:rPr lang="es-EC" sz="3600" dirty="0" smtClean="0"/>
              <a:t>MODELO DE COMUNICACIÓN AJAX</a:t>
            </a:r>
            <a:endParaRPr lang="es-EC" sz="3600" dirty="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6EE29F2-D77F-4BD0-A20B-334D316A1C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="" xmlns:a16="http://schemas.microsoft.com/office/drawing/2014/main" id="{22D09ED2-868F-42C6-866E-F92E0CEF31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611361" y="544941"/>
            <a:ext cx="3389890" cy="3487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Interfaz de Usuario</a:t>
            </a:r>
            <a:endParaRPr lang="es-EC" dirty="0"/>
          </a:p>
        </p:txBody>
      </p:sp>
      <p:sp>
        <p:nvSpPr>
          <p:cNvPr id="4" name="CuadroTexto 3"/>
          <p:cNvSpPr txBox="1"/>
          <p:nvPr/>
        </p:nvSpPr>
        <p:spPr>
          <a:xfrm>
            <a:off x="6519346" y="1466850"/>
            <a:ext cx="128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Llamada </a:t>
            </a:r>
            <a:r>
              <a:rPr lang="es-EC" dirty="0" err="1" smtClean="0"/>
              <a:t>Javascript</a:t>
            </a:r>
            <a:endParaRPr lang="es-EC" dirty="0"/>
          </a:p>
        </p:txBody>
      </p:sp>
      <p:sp>
        <p:nvSpPr>
          <p:cNvPr id="11" name="Rectángulo 10"/>
          <p:cNvSpPr/>
          <p:nvPr/>
        </p:nvSpPr>
        <p:spPr>
          <a:xfrm>
            <a:off x="6611361" y="2416012"/>
            <a:ext cx="3389890" cy="3487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Motor e Ajax</a:t>
            </a:r>
            <a:endParaRPr lang="es-EC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6969239" y="893643"/>
            <a:ext cx="0" cy="573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6969239" y="2122692"/>
            <a:ext cx="0" cy="29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6969239" y="2761579"/>
            <a:ext cx="0" cy="573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6440166" y="3283894"/>
            <a:ext cx="128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Solicitud HTTP</a:t>
            </a:r>
            <a:endParaRPr lang="es-EC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6969239" y="3930225"/>
            <a:ext cx="0" cy="113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6611361" y="5067300"/>
            <a:ext cx="3389890" cy="3487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Servidor Web o XML</a:t>
            </a:r>
            <a:endParaRPr lang="es-EC" dirty="0"/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6969239" y="5416002"/>
            <a:ext cx="0" cy="29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>
            <a:off x="6611361" y="5755167"/>
            <a:ext cx="3389890" cy="4776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Servicios Web o de Base de Datos</a:t>
            </a:r>
            <a:endParaRPr lang="es-EC" dirty="0"/>
          </a:p>
        </p:txBody>
      </p:sp>
      <p:cxnSp>
        <p:nvCxnSpPr>
          <p:cNvPr id="28" name="Conector recto de flecha 27"/>
          <p:cNvCxnSpPr/>
          <p:nvPr/>
        </p:nvCxnSpPr>
        <p:spPr>
          <a:xfrm flipV="1">
            <a:off x="9620250" y="5416002"/>
            <a:ext cx="0" cy="33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620250" y="4494093"/>
            <a:ext cx="0" cy="573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8880641" y="4145391"/>
            <a:ext cx="181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Datos XML</a:t>
            </a:r>
            <a:endParaRPr lang="es-EC" dirty="0"/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9620250" y="2761579"/>
            <a:ext cx="0" cy="1383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9620250" y="1826577"/>
            <a:ext cx="0" cy="573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9259242" y="1239210"/>
            <a:ext cx="128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HTML + CSS</a:t>
            </a:r>
            <a:endParaRPr lang="es-EC" dirty="0"/>
          </a:p>
        </p:txBody>
      </p:sp>
      <p:cxnSp>
        <p:nvCxnSpPr>
          <p:cNvPr id="35" name="Conector recto de flecha 34"/>
          <p:cNvCxnSpPr/>
          <p:nvPr/>
        </p:nvCxnSpPr>
        <p:spPr>
          <a:xfrm flipV="1">
            <a:off x="9601200" y="938398"/>
            <a:ext cx="0" cy="33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74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1524000" y="17387"/>
            <a:ext cx="9144000" cy="10581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>
                <a:latin typeface="Arial" panose="020B0604020202020204" pitchFamily="34" charset="0"/>
                <a:cs typeface="Arial" panose="020B0604020202020204" pitchFamily="34" charset="0"/>
              </a:rPr>
              <a:t>La Experiencia de Usuario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58615" y="1503608"/>
            <a:ext cx="6037385" cy="121614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mtClean="0">
                <a:latin typeface="Arial" panose="020B0604020202020204" pitchFamily="34" charset="0"/>
                <a:cs typeface="Arial" panose="020B0604020202020204" pitchFamily="34" charset="0"/>
              </a:rPr>
              <a:t>Se refiere a los todos los aspectos en la relación de una persona con un producto, aplicación o sistema.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Experiencia del usuario: Qué es y cuál es su importan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85" y="3015887"/>
            <a:ext cx="5144844" cy="342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6915150" y="4796692"/>
            <a:ext cx="4665784" cy="193899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 realizan pruebas con los usuarios como: la sencillez de una función, la cantidad de elementos que se presentan en una página, gama de colores.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4" descr="Qué es la experiencia de usuario o User Experience? – Fx2 – Software Hou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03" y="1526792"/>
            <a:ext cx="4803531" cy="297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197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724027" y="114625"/>
            <a:ext cx="5904158" cy="1046611"/>
          </a:xfrm>
        </p:spPr>
        <p:txBody>
          <a:bodyPr>
            <a:normAutofit/>
          </a:bodyPr>
          <a:lstStyle/>
          <a:p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Ejemplo: Pantalla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principal de la aplicación Web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37885" t="42849" r="42499" b="18810"/>
          <a:stretch/>
        </p:blipFill>
        <p:spPr>
          <a:xfrm>
            <a:off x="156672" y="114625"/>
            <a:ext cx="2391509" cy="373966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2395" t="3284" r="2395" b="7017"/>
          <a:stretch/>
        </p:blipFill>
        <p:spPr>
          <a:xfrm>
            <a:off x="1741515" y="4450744"/>
            <a:ext cx="3934591" cy="20632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l="37885" t="76830" r="42499" b="18810"/>
          <a:stretch/>
        </p:blipFill>
        <p:spPr>
          <a:xfrm>
            <a:off x="3189225" y="1647108"/>
            <a:ext cx="3794004" cy="67469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ángulo 8"/>
          <p:cNvSpPr/>
          <p:nvPr/>
        </p:nvSpPr>
        <p:spPr>
          <a:xfrm>
            <a:off x="8899447" y="1161236"/>
            <a:ext cx="2964307" cy="646331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Para acceder al escaneo de códigos QR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echa en U 9"/>
          <p:cNvSpPr/>
          <p:nvPr/>
        </p:nvSpPr>
        <p:spPr>
          <a:xfrm rot="16200000" flipV="1">
            <a:off x="6709942" y="1759798"/>
            <a:ext cx="2136936" cy="1887712"/>
          </a:xfrm>
          <a:prstGeom prst="uturnArrow">
            <a:avLst>
              <a:gd name="adj1" fmla="val 7087"/>
              <a:gd name="adj2" fmla="val 24264"/>
              <a:gd name="adj3" fmla="val 14443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071994" y="2789324"/>
            <a:ext cx="4231483" cy="101566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 encuentra el menú con las distintas operaciones que se pueden realizar. 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319035" y="4959125"/>
            <a:ext cx="4806462" cy="1323439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 identificar el código lo envía al servidor y éste responde una cadena, con la información del equipo que ha sido escaneado.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78294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194</Words>
  <Application>Microsoft Office PowerPoint</Application>
  <PresentationFormat>Panorámica</PresentationFormat>
  <Paragraphs>30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Aharoni</vt:lpstr>
      <vt:lpstr>Algerian</vt:lpstr>
      <vt:lpstr>Arial</vt:lpstr>
      <vt:lpstr>Avenir Next LT Pro</vt:lpstr>
      <vt:lpstr>Calibri</vt:lpstr>
      <vt:lpstr>ShapesVTI</vt:lpstr>
      <vt:lpstr>SISTEMA DISTRIBUIDOS APLICADO A UN CONTROL DE INVENTARIO</vt:lpstr>
      <vt:lpstr>INTRODUCCIÓN</vt:lpstr>
      <vt:lpstr>LAS FASES FUNDAMENNTALES</vt:lpstr>
      <vt:lpstr> Implementación del sistema</vt:lpstr>
      <vt:lpstr>MODELO DE COMUNICACIÓN AJAX</vt:lpstr>
      <vt:lpstr>Presentación de PowerPoint</vt:lpstr>
      <vt:lpstr>Ejemplo: Pantalla principal de la aplicación Web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Electronica de potencia</dc:title>
  <dc:creator>mayiconforme98@hotmail.com</dc:creator>
  <cp:lastModifiedBy>PC14</cp:lastModifiedBy>
  <cp:revision>8</cp:revision>
  <dcterms:created xsi:type="dcterms:W3CDTF">2023-06-29T21:26:36Z</dcterms:created>
  <dcterms:modified xsi:type="dcterms:W3CDTF">2024-05-01T19:15:47Z</dcterms:modified>
</cp:coreProperties>
</file>