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4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3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6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7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0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6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364" y="1080254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、消息通讯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135364" y="1748135"/>
            <a:ext cx="8945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消息通讯是指，消息队列一般都内置了高效的通信机制，因此也可以用在纯的消息通讯。比如实现点对点消息队列，或者聊天室等。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17025" y="2940873"/>
            <a:ext cx="314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PingFang SC"/>
              </a:rPr>
              <a:t>   </a:t>
            </a:r>
            <a:endParaRPr kumimoji="0" lang="zh-CN" altLang="zh-CN" sz="65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Arial" panose="020B0604020202020204" pitchFamily="34" charset="0"/>
              <a:ea typeface="PingFang SC"/>
            </a:endParaRPr>
          </a:p>
        </p:txBody>
      </p:sp>
      <p:pic>
        <p:nvPicPr>
          <p:cNvPr id="6146" name="Picture 2" descr="http://finalshares.cn/attachment/threadsImgs/images2015.cnblogs.com/blog/820332/201601/820332-20160124211500718-14117034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21" y="3516866"/>
            <a:ext cx="3867150" cy="108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57066" y="27710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F4F4F"/>
                </a:solidFill>
                <a:latin typeface="Arial" panose="020B0604020202020204" pitchFamily="34" charset="0"/>
                <a:ea typeface="PingFang SC"/>
              </a:rPr>
              <a:t>点对点通讯：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85368" y="613141"/>
            <a:ext cx="314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PingFang SC"/>
              </a:rPr>
              <a:t>   </a:t>
            </a:r>
            <a:endParaRPr kumimoji="0" lang="zh-CN" altLang="zh-CN" sz="70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Arial" panose="020B0604020202020204" pitchFamily="34" charset="0"/>
              <a:ea typeface="PingFang SC"/>
            </a:endParaRPr>
          </a:p>
        </p:txBody>
      </p:sp>
      <p:pic>
        <p:nvPicPr>
          <p:cNvPr id="6148" name="Picture 4" descr="http://finalshares.cn/attachment/threadsImgs/images2015.cnblogs.com/blog/820332/201601/820332-20160124211511859-11665292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38" y="3516866"/>
            <a:ext cx="3867150" cy="108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280983" y="27396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F4F4F"/>
                </a:solidFill>
                <a:latin typeface="Arial" panose="020B0604020202020204" pitchFamily="34" charset="0"/>
                <a:ea typeface="PingFang SC"/>
              </a:rPr>
              <a:t>聊天室通讯：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9626" y="5073667"/>
            <a:ext cx="398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和客户端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使用同一队列，进行消息通讯</a:t>
            </a:r>
          </a:p>
        </p:txBody>
      </p:sp>
      <p:sp>
        <p:nvSpPr>
          <p:cNvPr id="9" name="矩形 8"/>
          <p:cNvSpPr/>
          <p:nvPr/>
        </p:nvSpPr>
        <p:spPr>
          <a:xfrm>
            <a:off x="6116300" y="5073667"/>
            <a:ext cx="3899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，客户端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，客户端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订阅同一主题，进行消息发布和接收</a:t>
            </a:r>
          </a:p>
        </p:txBody>
      </p:sp>
    </p:spTree>
    <p:extLst>
      <p:ext uri="{BB962C8B-B14F-4D97-AF65-F5344CB8AC3E}">
        <p14:creationId xmlns:p14="http://schemas.microsoft.com/office/powerpoint/2010/main" val="29177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295401" y="2495972"/>
            <a:ext cx="9601196" cy="353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小红是小明的姐姐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红希望小明多读书，经常寻找好书给小明看，之前的方式是：小红问小明什么时候有空，把书给小明送去，并亲眼监督小明读完书才走。久而久之，两人都觉得麻烦。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后来的方式改成了：小红对小明说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我放到书架上的书你都要看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，然后小红每次发现不错的数都放到书架上，小明则看到书架上有书就拿下来看。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书架就是一个消息队列，小红是生产者，小明是消费者。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2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9680" y="10363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好处：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49680" y="1502450"/>
            <a:ext cx="93726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小红想给小明书的时候，不必问小明什么时候有空，亲手把书交给他了，小红只把书放到书架上就行了。这样小红小明的时间都更自由。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不必问小明什么时候有空，亲手把书交给他了，小红只把书放到书架上就行了。这样小红小明的时间都更自由。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不必问小明什么时候有空，亲手把书交给他了，小红只把书放到书架上就行了。这样小红小明的时间都更自由。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不必问小明什么时候有空，亲手把书交给他了，小红只把书放到书架上就行了。这样小红小明的时间都更自由。</a:t>
            </a:r>
          </a:p>
        </p:txBody>
      </p:sp>
    </p:spTree>
    <p:extLst>
      <p:ext uri="{BB962C8B-B14F-4D97-AF65-F5344CB8AC3E}">
        <p14:creationId xmlns:p14="http://schemas.microsoft.com/office/powerpoint/2010/main" val="16714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消息队列的四大好处：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76400"/>
            <a:ext cx="96316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解耦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每个成员不必受其他成员影响，可以更独立自主，只通过一个简单的容器来联系。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小红甚至可以不知道从书架上取书的是谁，小明也可以不知道往书架上放书的人是谁，在他们眼里，都只有书架，没有对方。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毫无疑问，与一个简单的容器打交道，比与复杂的人打交道容易一万倍，小红小明可以自由自在地追求各自的人生。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4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消息队列的四大好处：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76400"/>
            <a:ext cx="96316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红选择相信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把书放到书架上，别的我不问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为自己节省了大量时间。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红很忙，只能抽出五分钟时间，但这时间足够把书放到书架上了。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2520" y="3642360"/>
            <a:ext cx="9631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小红只需要劳动一次，就可以让多个小伙伴有书可读，这大大地节省了她的时间，也让新的小伙伴的加入成本很低。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23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消息队列的四大好处：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76400"/>
            <a:ext cx="963168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削峰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假设小明读书很慢，如果采用小红每给一本书都监督小明读完的方式，小明有压力，小红也不耐烦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82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520" y="8686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消息队列的成本：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12520" y="1615440"/>
            <a:ext cx="9631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引入复杂度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毫无疑问，「书架」这东西是多出来的，需要地方放它，还需要防盗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暂时的不一致性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毫无疑问，「书架」这东西是多出来的，需要地方放它，还需要防盗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这中间存在着一段「妈妈认为小明看了某书，而小明其实还没看」的时期，当然，小明最终的阅读状态与妈妈的认知会是一致的，这就是所谓的「最终一致性」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52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994" y="62484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使用消息队列需要满足什么条件：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7994" y="1147465"/>
            <a:ext cx="963168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生产者不需要从消费者处获得反馈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引入消息队列之前的直接调用，其接口的返回值应该为空，这才让明明下层的动作还没做，上层却当成动作做完了继续往后走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即所谓异步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成为了可能。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小红放完书之后小明到底看了没有，小红根本不问，她默认他是看了，否则就只能用原来的方法监督到看完了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容许短暂的不一致性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妈妈可能会发现「有时候据说小明看了某书，但事实上他还没看」，只要妈妈满意于「反正他最后看了就行」，异步处理就没问题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如果妈妈对这情况不能容忍，对小红大发雷霆，小红也就不敢用书架方式了。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12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994" y="62484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使用消息队列需要满足什么条件：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7994" y="1147465"/>
            <a:ext cx="963168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确实是用了有效果</a:t>
            </a: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即解耦、提速、广播、削峰这些方面的收益，超过放置书架、监控书架这些成本。</a:t>
            </a:r>
            <a:b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否则如果是盲目照搬，「听说老赵家买了书架，咱们家也买一个」，买回来却没什么用，只是让步骤变多了，还不如直接把书递给对方呢，那就不对了。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3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1188" y="1011261"/>
            <a:ext cx="97513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有关于MSMQ方法介绍: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使用create方法创建你指定路径的消息队列,使用delete方法删除一个已经存在的消息队列.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使用exists方法判别是否存在一个消息队列.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使用GetPublicQueues方法获取消息队列网络中的一个消息队列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使用Peek或者是BeginPeek方法查看消息队列中的消息,而不会删除它们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使用Receive或者上BeginReceive方法从消息队列中取出一个消息,同时在消息队列中删除它.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使用Send方法,送一个消息到指定的消息队列中.</a:t>
            </a:r>
          </a:p>
        </p:txBody>
      </p:sp>
    </p:spTree>
    <p:extLst>
      <p:ext uri="{BB962C8B-B14F-4D97-AF65-F5344CB8AC3E}">
        <p14:creationId xmlns:p14="http://schemas.microsoft.com/office/powerpoint/2010/main" val="223849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5840" y="990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消息队列概述：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5840" y="1844040"/>
            <a:ext cx="9083040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消息队里中间件是分布式系统中重要的组件，主要解决应用耦合，异步消息，流量削峰等问题。实现高性能，高可用，可伸缩和最终一致性架构。是大型分布式系统不可缺少的中间件。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目前在生产环境，使用较多的消息队列有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ActiveMQ,RabbitMQ,ZeroMQ,Kafka,MetaMQ,RocketMQ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21934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21827" y="2651760"/>
            <a:ext cx="21483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、异步处理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、应用解耦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、流量削峰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、日志处理</a:t>
            </a:r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、消息通讯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7807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000" y="762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、异步处理</a:t>
            </a:r>
            <a:endParaRPr lang="zh-CN" altLang="en-US" sz="2400" dirty="0"/>
          </a:p>
        </p:txBody>
      </p:sp>
      <p:pic>
        <p:nvPicPr>
          <p:cNvPr id="1026" name="Picture 2" descr="http://finalshares.cn/attachment/threadsImgs/images2015.cnblogs.com/blog/820332/201601/820332-20160124211106000-20802223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39" y="1029854"/>
            <a:ext cx="5590811" cy="153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43000" y="1533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用户注册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032760" y="1533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串行方式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032760" y="3408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方式</a:t>
            </a:r>
            <a:endParaRPr lang="en-US" altLang="zh-CN" dirty="0" smtClean="0"/>
          </a:p>
        </p:txBody>
      </p:sp>
      <p:pic>
        <p:nvPicPr>
          <p:cNvPr id="1028" name="Picture 4" descr="http://finalshares.cn/attachment/threadsImgs/images2015.cnblogs.com/blog/820332/201601/820332-20160124211115703-2188732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39" y="3117532"/>
            <a:ext cx="38004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24533" y="16104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150ms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83040" y="39425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100ms</a:t>
            </a:r>
          </a:p>
        </p:txBody>
      </p:sp>
    </p:spTree>
    <p:extLst>
      <p:ext uri="{BB962C8B-B14F-4D97-AF65-F5344CB8AC3E}">
        <p14:creationId xmlns:p14="http://schemas.microsoft.com/office/powerpoint/2010/main" val="181731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160" y="1125529"/>
            <a:ext cx="101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PingFang SC"/>
              </a:rPr>
              <a:t>引入消息队列，将不是必须的业务逻辑，异步处理。改造后的架构如下：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finalshares.cn/attachment/threadsImgs/images2015.cnblogs.com/blog/820332/201601/820332-20160124211131625-10839086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29" y="2026920"/>
            <a:ext cx="6342743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41120" y="4709160"/>
            <a:ext cx="952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响应时间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注册信息写入数据库时间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写入消息队列时间（基本忽略）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604" y="912614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、应用解耦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30515" y="2074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订单系统</a:t>
            </a:r>
            <a:endParaRPr lang="en-US" altLang="zh-CN" dirty="0" smtClean="0"/>
          </a:p>
        </p:txBody>
      </p:sp>
      <p:pic>
        <p:nvPicPr>
          <p:cNvPr id="2050" name="Picture 2" descr="http://finalshares.cn/attachment/threadsImgs/images2015.cnblogs.com/blog/820332/201601/820332-20160124211254187-15114832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23" y="1428512"/>
            <a:ext cx="435864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530515" y="3789819"/>
            <a:ext cx="9562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缺点：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、假如库存系统无法访问，则订单减库存将失败，从而导致订单失败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、订单系统与库存系统耦合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89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512" y="111073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引入应用消息队列后的</a:t>
            </a:r>
            <a:r>
              <a:rPr lang="zh-CN" altLang="en-US" sz="2400" dirty="0" smtClean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方案：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 descr="http://finalshares.cn/attachment/threadsImgs/images2015.cnblogs.com/blog/820332/201601/820332-20160124211307687-19149465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72" y="927854"/>
            <a:ext cx="4805156" cy="248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94360" y="3772851"/>
            <a:ext cx="112133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订单系统：用户下单后，订单通完成持久化处理，将消息写入消息队列，返回用户订单下单成功。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库存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系统：订阅下单的消息，采用拉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推的方式，获取下单信息，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库存系统根据下单信息，进行库存操作。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假如：在下单时库存系统不能正常使用。也不影响正常下单，因为下单后，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订单系统写入消息队列就不在关心后续操作了。实现订单系统与库存系统的应用解耦。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58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604" y="912614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 smtClean="0"/>
              <a:t>、流量削峰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1530515" y="18003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秒杀活动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18423" y="16497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一般会因为流量过大，导致流量暴增，应用挂掉。为解决这个问题，一般需要在应用前端加入消息队列。</a:t>
            </a:r>
          </a:p>
        </p:txBody>
      </p:sp>
      <p:pic>
        <p:nvPicPr>
          <p:cNvPr id="4098" name="Picture 2" descr="http://finalshares.cn/attachment/threadsImgs/images2015.cnblogs.com/blog/820332/201601/820332-20160124211333125-9238479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82" y="2571540"/>
            <a:ext cx="5484103" cy="14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51002" y="4476094"/>
            <a:ext cx="8951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用户的请求，服务器接收后，首先写入消息队列。假如消息队列长度超过最大数量，则直接抛弃用户请求或跳转到错误页面；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秒杀业务根据消息队列中的请求信息，再做后续处理。</a:t>
            </a:r>
            <a:endParaRPr lang="zh-CN" altLang="en-US" b="0" i="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604" y="912614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 smtClean="0"/>
              <a:t>、日志处理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1150604" y="1673275"/>
            <a:ext cx="978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日志处理是指将消息队列用在日志处理中，比如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的应用，解决大量日志传输的问题</a:t>
            </a:r>
          </a:p>
        </p:txBody>
      </p:sp>
      <p:pic>
        <p:nvPicPr>
          <p:cNvPr id="5122" name="Picture 2" descr="http://finalshares.cn/attachment/threadsImgs/images2015.cnblogs.com/blog/820332/201601/820332-20160124211436718-10545298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24" y="2508111"/>
            <a:ext cx="5897461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48724" y="4505236"/>
            <a:ext cx="712471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日志采集客户端，负责日志数据采集，定时写受写入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队列；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消息队列，负责日志数据的接收，存储和转发；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日志处理应用：订阅并消费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队列中的日志数据；</a:t>
            </a:r>
            <a:endParaRPr lang="zh-CN" altLang="en-US" b="0" i="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7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361</TotalTime>
  <Words>1405</Words>
  <Application>Microsoft Office PowerPoint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PingFang SC</vt:lpstr>
      <vt:lpstr>方正舒体</vt:lpstr>
      <vt:lpstr>华文楷体</vt:lpstr>
      <vt:lpstr>Arial</vt:lpstr>
      <vt:lpstr>Garamond</vt:lpstr>
      <vt:lpstr>环保</vt:lpstr>
      <vt:lpstr>消息队列</vt:lpstr>
      <vt:lpstr>PowerPoint 演示文稿</vt:lpstr>
      <vt:lpstr>使用场景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消息队列</dc:title>
  <dc:creator>毛宏</dc:creator>
  <cp:lastModifiedBy>毛宏</cp:lastModifiedBy>
  <cp:revision>46</cp:revision>
  <dcterms:created xsi:type="dcterms:W3CDTF">2018-02-26T07:47:49Z</dcterms:created>
  <dcterms:modified xsi:type="dcterms:W3CDTF">2018-03-01T10:59:08Z</dcterms:modified>
</cp:coreProperties>
</file>