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4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3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6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2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71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3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0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1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82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5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7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56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295401" y="2495972"/>
            <a:ext cx="9601196" cy="3539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小红是小明的姐姐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红希望小明多读书，经常寻找好书给小明看，之前的方式是：小红问小明什么时候有空，把书给小明送去，并亲眼监督小明读完书才走。久而久之，两人都觉得麻烦。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后来的方式改成了：小红对小明说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我放到书架上的书你都要看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，然后小红每次发现不错的数都放到书架上，小明则看到书架上有书就拿下来看。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书架就是一个消息队列，小红是生产者，小明是消费者。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2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9680" y="10363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好处：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49680" y="1502450"/>
            <a:ext cx="93726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小红想给小明书的时候，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不必问小明什么时候有空，亲手把书交给他了，小红只把书放到书架上就行了。这样小红小明的时间都更自由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Aft>
                <a:spcPts val="1800"/>
              </a:spcAft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不必问小明什么时候有空，亲手把书交给他了，小红只把书放到书架上就行了。这样小红小明的时间都更自由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Aft>
                <a:spcPts val="1800"/>
              </a:spcAft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不必问小明什么时候有空，亲手把书交给他了，小红只把书放到书架上就行了。这样小红小明的时间都更自由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Aft>
                <a:spcPts val="1800"/>
              </a:spcAft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不必问小明什么时候有空，亲手把书交给他了，小红只把书放到书架上就行了。这样小红小明的时间都更自由。</a:t>
            </a:r>
          </a:p>
        </p:txBody>
      </p:sp>
    </p:spTree>
    <p:extLst>
      <p:ext uri="{BB962C8B-B14F-4D97-AF65-F5344CB8AC3E}">
        <p14:creationId xmlns:p14="http://schemas.microsoft.com/office/powerpoint/2010/main" val="16714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2520" y="8686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消息队列的四大好处：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12520" y="1676400"/>
            <a:ext cx="96316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解耦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每个成员不必受其他成员影响，可以更独立自主，只通过一个简单的容器来联系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小红甚至可以不知道从书架上取书的是谁，小明也可以不知道往书架上放书的人是谁，在他们眼里，都只有书架，没有对方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毫无疑问，与一个简单的容器打交道，比与复杂的人打交道容易一万倍，小红小明可以自由自在地追求各自的人生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54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2520" y="8686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消息队列的四大好处：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12520" y="1676400"/>
            <a:ext cx="96316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提速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红选择相信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把书放到书架上，别的我不问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为自己节省了大量时间。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红很忙，只能抽出五分钟时间，但这时间足够把书放到书架上了。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2520" y="3642360"/>
            <a:ext cx="9631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小红只需要劳动一次，就可以让多个小伙伴有书可读，这大大地节省了她的时间，也让新的小伙伴的加入成本很低。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23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2520" y="8686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消息队列的四大好处：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12520" y="1676400"/>
            <a:ext cx="963168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削峰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假设小明读书很慢，如果采用小红每给一本书都监督小明读完的方式，小明有压力，小红也不耐烦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8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2520" y="8686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消息队列的成本：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12520" y="1615440"/>
            <a:ext cx="9631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引入复杂度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毫无疑问，「书架」这东西是多出来的，需要地方放它，还需要防盗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暂时的不一致性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毫无疑问，「书架」这东西是多出来的，需要地方放它，还需要防盗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这中间存在着一段「妈妈认为小明看了某书，而小明其实还没看」的时期，当然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小明最终的阅读状态与妈妈的认知会是一致的，这就是所谓的「最终一致性」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52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7994" y="62484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使用消息队列需要满足什么条件：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97994" y="1147465"/>
            <a:ext cx="963168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生产者不需要从消费者处获得反馈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引入消息队列之前的直接调用，其接口的返回值应该为空，这才让明明下层的动作还没做，上层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却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当成动作做完了继续往后走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即所谓异步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成为了可能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小红放完书之后小明到底看了没有，小红根本不问，她默认他是看了，否则就只能用原来的方法监督到看完了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容许短暂的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不一致性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妈妈可能会发现「有时候据说小明看了某书，但事实上他还没看」，只要妈妈满意于「反正他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最后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看了就行」，异步处理就没问题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如果妈妈对这情况不能容忍，对小红大发雷霆，小红也就不敢用书架方式了。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12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7994" y="62484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使用消息队列需要满足什么条件：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97994" y="1147465"/>
            <a:ext cx="963168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确实是用了有效果</a:t>
            </a: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即解耦、提速、广播、削峰这些方面的收益，超过放置书架、监控书架这些成本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否则如果是盲目照搬，「听说老赵家买了书架，咱们家也买一个」，买回来却没什么用，只是让步骤变多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，还不如直接把书递给对方呢，那就不对了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537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191</TotalTime>
  <Words>873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方正舒体</vt:lpstr>
      <vt:lpstr>华文楷体</vt:lpstr>
      <vt:lpstr>Arial</vt:lpstr>
      <vt:lpstr>Garamond</vt:lpstr>
      <vt:lpstr>环保</vt:lpstr>
      <vt:lpstr>消息队列</vt:lpstr>
      <vt:lpstr>使用场景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消息队列</dc:title>
  <dc:creator>毛宏</dc:creator>
  <cp:lastModifiedBy>毛宏</cp:lastModifiedBy>
  <cp:revision>20</cp:revision>
  <dcterms:created xsi:type="dcterms:W3CDTF">2018-02-26T07:47:49Z</dcterms:created>
  <dcterms:modified xsi:type="dcterms:W3CDTF">2018-02-26T10:59:13Z</dcterms:modified>
</cp:coreProperties>
</file>