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77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9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1D49D-48C3-4654-940B-94FADE24DBDF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290E5-5EE5-43B8-A18A-ABB6656D8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2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03B96-9B31-63B4-D6B9-93064D603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E35CC0-22A6-DF96-694D-0E65A58491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E0BBEC3-DF55-4534-C0C2-EF20A46F7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EC903-7C7E-3191-A128-2B9621AF3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ECCC45-F207-3B42-B10B-6DF28C56C96A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32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1410C-B4CA-3083-36DE-FCAFA0942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C16DA8-E357-48E5-8E70-253F2E476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93BAA-74E4-C4E1-E2AE-68CFCB35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D248-AE16-47FA-AF5A-2F10FD8A820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2A7D5-EDA6-B1E4-04DA-3E939DDD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E7B02-9422-6F2B-9C1D-071F28DA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8405-68B1-41BF-8C7D-301B56B5E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74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397A8-BA50-7369-5D12-205331C1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3FF3CD-1CFB-89BE-BBF3-85B70286B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4AD95-8935-21BA-8ACE-3A199365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D248-AE16-47FA-AF5A-2F10FD8A820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66E78-9756-63D3-5A9E-406B8EE1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44FED-BBBB-185E-4993-16937C8E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8405-68B1-41BF-8C7D-301B56B5E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9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86D3EF-0DCC-FA42-FF00-F1034DCC1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EC60E4-0E2C-CA43-24BE-8FDB5EE64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23D84-25A6-A156-3A55-0B954876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D248-AE16-47FA-AF5A-2F10FD8A820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2D1E4-9173-A63C-AB0E-D627CA0E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3933B-C986-9A48-5058-7A0F2720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8405-68B1-41BF-8C7D-301B56B5E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46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1EFFA-9DFC-8E6D-A5CD-34A2AD7E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6884-F04C-FF61-41C1-3F5473681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78DDF-49B0-CAEB-032A-9015199D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D248-AE16-47FA-AF5A-2F10FD8A820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377AD-A50B-9DF7-6ABD-896EE9D0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92B5C-1F6F-0C83-06E1-D13E6314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8405-68B1-41BF-8C7D-301B56B5E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03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053BB-41CE-26DF-9C2E-D80317C5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7FE54-22BC-7A13-8530-F6795E441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C7B9D-E03A-391D-E537-58E04990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D248-AE16-47FA-AF5A-2F10FD8A820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A9BEF-C78E-C99C-D0D4-F8BA67E6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A8CDA-CC8B-A57D-B2F3-B35B8AE1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8405-68B1-41BF-8C7D-301B56B5E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7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BD9B2-5097-B8E6-61D6-DA36B2CB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5F650-4199-B012-07B9-E1086FA7A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1E7E30-6919-060F-9C71-B527F320D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B4D85A-1458-98DF-4F0F-A00FFE3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D248-AE16-47FA-AF5A-2F10FD8A820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A3296A-8C4F-809B-6630-974002B3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188EB-A03D-5493-D967-D287A369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8405-68B1-41BF-8C7D-301B56B5E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2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D7EEA-0EC4-5D4D-7540-0A8784DB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E93683-E8D0-D0A2-163B-363A9D528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B7FC5-FC2A-EA56-069A-F8672314D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A14B28-010C-1695-9F44-095D0D8AE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4424CB-1AFB-3BBD-F71D-6F57A80DE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A6344E-A2EA-9BD2-95AE-3FC770AD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D248-AE16-47FA-AF5A-2F10FD8A820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B1029D-3636-272C-0D76-FB17AA72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DBBCC7-329C-6D49-3545-7438D1F3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8405-68B1-41BF-8C7D-301B56B5E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84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79139-583F-C532-FDEE-E8AF5DA9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157DAF-61C0-2660-C65E-C89B82F9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D248-AE16-47FA-AF5A-2F10FD8A820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3D9768-E5E4-2D8F-2C14-D3748C3B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BB3A9-027D-A3C1-1811-808B9A18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8405-68B1-41BF-8C7D-301B56B5E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63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CCD115-14DF-A567-E5D7-5B7EDE82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D248-AE16-47FA-AF5A-2F10FD8A820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22CBF1-C5F6-BEE0-839B-DB3AE50F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539018-7564-74B1-565B-B9974616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8405-68B1-41BF-8C7D-301B56B5E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B148F-A582-89A0-141C-9F6BF455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77F1B-BF8F-3FC2-6681-1DEDD2C28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3B0ABB-4099-6070-2898-AE4C5B3F3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C366E-F98F-875E-1C4B-E547D223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D248-AE16-47FA-AF5A-2F10FD8A820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AA24C-6F41-A0F1-E224-4547419F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8F2D6-CF90-B27B-D923-49C76E95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8405-68B1-41BF-8C7D-301B56B5E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A999C-4DB5-BDA2-004F-6C9819A6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C7B3C6-36FF-19C7-2723-B3903E30D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AE333C-3EE2-7501-E446-4D5DEE75C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B23E12-9002-9B17-8CC8-2540E16C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D248-AE16-47FA-AF5A-2F10FD8A820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59E-567D-D742-D71D-4AA51A7F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B7901B-D6FB-6758-1241-D87E28F2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8405-68B1-41BF-8C7D-301B56B5E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09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45AF03-B77F-3B9C-0D50-F43566DB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9D64E-7686-48F4-3A49-F4A18E43A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4F641-BE21-3760-61D1-E8767A537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CD248-AE16-47FA-AF5A-2F10FD8A820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AA6E2-D414-62F2-AC16-D30636041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22650-C21E-2B62-8C75-7307D8F98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08405-68B1-41BF-8C7D-301B56B5E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71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57C03-7DE0-E0F9-8167-0878D3D0A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169C31-E35E-B58F-A814-E65D8A184638}"/>
              </a:ext>
            </a:extLst>
          </p:cNvPr>
          <p:cNvSpPr/>
          <p:nvPr/>
        </p:nvSpPr>
        <p:spPr>
          <a:xfrm>
            <a:off x="-7468" y="0"/>
            <a:ext cx="421217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513087-15F0-C997-CEA0-E85050A590DB}"/>
              </a:ext>
            </a:extLst>
          </p:cNvPr>
          <p:cNvSpPr txBox="1"/>
          <p:nvPr/>
        </p:nvSpPr>
        <p:spPr>
          <a:xfrm>
            <a:off x="4606905" y="414536"/>
            <a:ext cx="7246825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marR="0" lvl="0" indent="-358775" algn="l" defTabSz="914332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srgbClr val="21333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구절 본문</a:t>
            </a:r>
            <a:r>
              <a:rPr lang="en-US" altLang="ko-KR" sz="2800" dirty="0">
                <a:solidFill>
                  <a:srgbClr val="21333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2800" dirty="0">
                <a:solidFill>
                  <a:srgbClr val="21333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한</a:t>
            </a:r>
            <a:r>
              <a:rPr lang="en-US" altLang="ko-KR" sz="2800" dirty="0">
                <a:solidFill>
                  <a:srgbClr val="213337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endParaRPr lang="ko-KR" altLang="en-US" sz="2800" dirty="0">
              <a:solidFill>
                <a:srgbClr val="213337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51526-9E46-003D-540D-3596EB5F6E8E}"/>
              </a:ext>
            </a:extLst>
          </p:cNvPr>
          <p:cNvSpPr txBox="1"/>
          <p:nvPr/>
        </p:nvSpPr>
        <p:spPr>
          <a:xfrm>
            <a:off x="541691" y="568591"/>
            <a:ext cx="3867332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733" b="1" i="0" u="none" strike="noStrike" kern="1200" cap="none" spc="0" normalizeH="0" baseline="0" noProof="0">
                <a:ln>
                  <a:noFill/>
                </a:ln>
                <a:solidFill>
                  <a:srgbClr val="213337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구절 주소</a:t>
            </a:r>
            <a:r>
              <a:rPr kumimoji="1" lang="en-US" altLang="ko-KR" sz="3733" b="1" i="0" u="none" strike="noStrike" kern="1200" cap="none" spc="0" normalizeH="0" baseline="0" noProof="0">
                <a:ln>
                  <a:noFill/>
                </a:ln>
                <a:solidFill>
                  <a:srgbClr val="213337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(</a:t>
            </a:r>
            <a:r>
              <a:rPr kumimoji="1" lang="ko-KR" altLang="en-US" sz="3733" b="1" i="0" u="none" strike="noStrike" kern="1200" cap="none" spc="0" normalizeH="0" baseline="0" noProof="0">
                <a:ln>
                  <a:noFill/>
                </a:ln>
                <a:solidFill>
                  <a:srgbClr val="213337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한</a:t>
            </a:r>
            <a:r>
              <a:rPr kumimoji="1" lang="en-US" altLang="ko-KR" sz="3733" b="1" i="0" u="none" strike="noStrike" kern="1200" cap="none" spc="0" normalizeH="0" baseline="0" noProof="0">
                <a:ln>
                  <a:noFill/>
                </a:ln>
                <a:solidFill>
                  <a:srgbClr val="213337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)</a:t>
            </a:r>
            <a:endParaRPr kumimoji="1" lang="en-US" altLang="ko-KR" sz="3733" b="1" i="0" u="none" strike="noStrike" kern="1200" cap="none" spc="0" normalizeH="0" baseline="0" noProof="0" dirty="0">
              <a:ln>
                <a:noFill/>
              </a:ln>
              <a:solidFill>
                <a:srgbClr val="213337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27D16E-3EE5-D795-3F3F-D360817DC3AA}"/>
              </a:ext>
            </a:extLst>
          </p:cNvPr>
          <p:cNvCxnSpPr>
            <a:cxnSpLocks/>
          </p:cNvCxnSpPr>
          <p:nvPr/>
        </p:nvCxnSpPr>
        <p:spPr>
          <a:xfrm>
            <a:off x="4212177" y="241302"/>
            <a:ext cx="0" cy="6379633"/>
          </a:xfrm>
          <a:prstGeom prst="line">
            <a:avLst/>
          </a:prstGeom>
          <a:ln w="19050">
            <a:solidFill>
              <a:srgbClr val="21333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07FD1CA4-A20B-11FC-E23C-FC5F3F624592}"/>
              </a:ext>
            </a:extLst>
          </p:cNvPr>
          <p:cNvSpPr/>
          <p:nvPr/>
        </p:nvSpPr>
        <p:spPr>
          <a:xfrm>
            <a:off x="4095764" y="578135"/>
            <a:ext cx="228595" cy="228595"/>
          </a:xfrm>
          <a:prstGeom prst="ellipse">
            <a:avLst/>
          </a:prstGeom>
          <a:solidFill>
            <a:srgbClr val="2133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그래픽 20">
            <a:extLst>
              <a:ext uri="{FF2B5EF4-FFF2-40B4-BE49-F238E27FC236}">
                <a16:creationId xmlns:a16="http://schemas.microsoft.com/office/drawing/2014/main" id="{59909059-D14E-9A87-C3A1-5A731C56D049}"/>
              </a:ext>
            </a:extLst>
          </p:cNvPr>
          <p:cNvSpPr/>
          <p:nvPr/>
        </p:nvSpPr>
        <p:spPr>
          <a:xfrm rot="10953421">
            <a:off x="722713" y="1970970"/>
            <a:ext cx="1134324" cy="332292"/>
          </a:xfrm>
          <a:custGeom>
            <a:avLst/>
            <a:gdLst>
              <a:gd name="connsiteX0" fmla="*/ 847353 w 850743"/>
              <a:gd name="connsiteY0" fmla="*/ 123779 h 249219"/>
              <a:gd name="connsiteX1" fmla="*/ 707811 w 850743"/>
              <a:gd name="connsiteY1" fmla="*/ 86105 h 249219"/>
              <a:gd name="connsiteX2" fmla="*/ 680661 w 850743"/>
              <a:gd name="connsiteY2" fmla="*/ 85053 h 249219"/>
              <a:gd name="connsiteX3" fmla="*/ 606575 w 850743"/>
              <a:gd name="connsiteY3" fmla="*/ 112203 h 249219"/>
              <a:gd name="connsiteX4" fmla="*/ 606154 w 850743"/>
              <a:gd name="connsiteY4" fmla="*/ 112835 h 249219"/>
              <a:gd name="connsiteX5" fmla="*/ 605312 w 850743"/>
              <a:gd name="connsiteY5" fmla="*/ 112835 h 249219"/>
              <a:gd name="connsiteX6" fmla="*/ 513547 w 850743"/>
              <a:gd name="connsiteY6" fmla="*/ 114098 h 249219"/>
              <a:gd name="connsiteX7" fmla="*/ 503655 w 850743"/>
              <a:gd name="connsiteY7" fmla="*/ 114098 h 249219"/>
              <a:gd name="connsiteX8" fmla="*/ 512916 w 850743"/>
              <a:gd name="connsiteY8" fmla="*/ 110730 h 249219"/>
              <a:gd name="connsiteX9" fmla="*/ 619204 w 850743"/>
              <a:gd name="connsiteY9" fmla="*/ 8442 h 249219"/>
              <a:gd name="connsiteX10" fmla="*/ 618151 w 850743"/>
              <a:gd name="connsiteY10" fmla="*/ 2759 h 249219"/>
              <a:gd name="connsiteX11" fmla="*/ 612889 w 850743"/>
              <a:gd name="connsiteY11" fmla="*/ 23 h 249219"/>
              <a:gd name="connsiteX12" fmla="*/ 612468 w 850743"/>
              <a:gd name="connsiteY12" fmla="*/ 23 h 249219"/>
              <a:gd name="connsiteX13" fmla="*/ 430412 w 850743"/>
              <a:gd name="connsiteY13" fmla="*/ 114519 h 249219"/>
              <a:gd name="connsiteX14" fmla="*/ 429991 w 850743"/>
              <a:gd name="connsiteY14" fmla="*/ 115361 h 249219"/>
              <a:gd name="connsiteX15" fmla="*/ 428938 w 850743"/>
              <a:gd name="connsiteY15" fmla="*/ 115361 h 249219"/>
              <a:gd name="connsiteX16" fmla="*/ 334016 w 850743"/>
              <a:gd name="connsiteY16" fmla="*/ 116623 h 249219"/>
              <a:gd name="connsiteX17" fmla="*/ 323072 w 850743"/>
              <a:gd name="connsiteY17" fmla="*/ 116623 h 249219"/>
              <a:gd name="connsiteX18" fmla="*/ 333385 w 850743"/>
              <a:gd name="connsiteY18" fmla="*/ 113256 h 249219"/>
              <a:gd name="connsiteX19" fmla="*/ 456300 w 850743"/>
              <a:gd name="connsiteY19" fmla="*/ 13072 h 249219"/>
              <a:gd name="connsiteX20" fmla="*/ 455458 w 850743"/>
              <a:gd name="connsiteY20" fmla="*/ 7600 h 249219"/>
              <a:gd name="connsiteX21" fmla="*/ 449985 w 850743"/>
              <a:gd name="connsiteY21" fmla="*/ 4443 h 249219"/>
              <a:gd name="connsiteX22" fmla="*/ 449564 w 850743"/>
              <a:gd name="connsiteY22" fmla="*/ 4443 h 249219"/>
              <a:gd name="connsiteX23" fmla="*/ 276768 w 850743"/>
              <a:gd name="connsiteY23" fmla="*/ 112203 h 249219"/>
              <a:gd name="connsiteX24" fmla="*/ 276347 w 850743"/>
              <a:gd name="connsiteY24" fmla="*/ 112835 h 249219"/>
              <a:gd name="connsiteX25" fmla="*/ 273822 w 850743"/>
              <a:gd name="connsiteY25" fmla="*/ 116202 h 249219"/>
              <a:gd name="connsiteX26" fmla="*/ 273401 w 850743"/>
              <a:gd name="connsiteY26" fmla="*/ 117465 h 249219"/>
              <a:gd name="connsiteX27" fmla="*/ 236148 w 850743"/>
              <a:gd name="connsiteY27" fmla="*/ 117886 h 249219"/>
              <a:gd name="connsiteX28" fmla="*/ 5051 w 850743"/>
              <a:gd name="connsiteY28" fmla="*/ 118728 h 249219"/>
              <a:gd name="connsiteX29" fmla="*/ 0 w 850743"/>
              <a:gd name="connsiteY29" fmla="*/ 132198 h 249219"/>
              <a:gd name="connsiteX30" fmla="*/ 279084 w 850743"/>
              <a:gd name="connsiteY30" fmla="*/ 130935 h 249219"/>
              <a:gd name="connsiteX31" fmla="*/ 280136 w 850743"/>
              <a:gd name="connsiteY31" fmla="*/ 130935 h 249219"/>
              <a:gd name="connsiteX32" fmla="*/ 280557 w 850743"/>
              <a:gd name="connsiteY32" fmla="*/ 131777 h 249219"/>
              <a:gd name="connsiteX33" fmla="*/ 451248 w 850743"/>
              <a:gd name="connsiteY33" fmla="*/ 244589 h 249219"/>
              <a:gd name="connsiteX34" fmla="*/ 452722 w 850743"/>
              <a:gd name="connsiteY34" fmla="*/ 244589 h 249219"/>
              <a:gd name="connsiteX35" fmla="*/ 458615 w 850743"/>
              <a:gd name="connsiteY35" fmla="*/ 241432 h 249219"/>
              <a:gd name="connsiteX36" fmla="*/ 458615 w 850743"/>
              <a:gd name="connsiteY36" fmla="*/ 234697 h 249219"/>
              <a:gd name="connsiteX37" fmla="*/ 344329 w 850743"/>
              <a:gd name="connsiteY37" fmla="*/ 133461 h 249219"/>
              <a:gd name="connsiteX38" fmla="*/ 336963 w 850743"/>
              <a:gd name="connsiteY38" fmla="*/ 130304 h 249219"/>
              <a:gd name="connsiteX39" fmla="*/ 345171 w 850743"/>
              <a:gd name="connsiteY39" fmla="*/ 130304 h 249219"/>
              <a:gd name="connsiteX40" fmla="*/ 419046 w 850743"/>
              <a:gd name="connsiteY40" fmla="*/ 129252 h 249219"/>
              <a:gd name="connsiteX41" fmla="*/ 432095 w 850743"/>
              <a:gd name="connsiteY41" fmla="*/ 129252 h 249219"/>
              <a:gd name="connsiteX42" fmla="*/ 432516 w 850743"/>
              <a:gd name="connsiteY42" fmla="*/ 130304 h 249219"/>
              <a:gd name="connsiteX43" fmla="*/ 507444 w 850743"/>
              <a:gd name="connsiteY43" fmla="*/ 211545 h 249219"/>
              <a:gd name="connsiteX44" fmla="*/ 655825 w 850743"/>
              <a:gd name="connsiteY44" fmla="*/ 249219 h 249219"/>
              <a:gd name="connsiteX45" fmla="*/ 661719 w 850743"/>
              <a:gd name="connsiteY45" fmla="*/ 245221 h 249219"/>
              <a:gd name="connsiteX46" fmla="*/ 661298 w 850743"/>
              <a:gd name="connsiteY46" fmla="*/ 238906 h 249219"/>
              <a:gd name="connsiteX47" fmla="*/ 514179 w 850743"/>
              <a:gd name="connsiteY47" fmla="*/ 131146 h 249219"/>
              <a:gd name="connsiteX48" fmla="*/ 505339 w 850743"/>
              <a:gd name="connsiteY48" fmla="*/ 127989 h 249219"/>
              <a:gd name="connsiteX49" fmla="*/ 514600 w 850743"/>
              <a:gd name="connsiteY49" fmla="*/ 127989 h 249219"/>
              <a:gd name="connsiteX50" fmla="*/ 594999 w 850743"/>
              <a:gd name="connsiteY50" fmla="*/ 126726 h 249219"/>
              <a:gd name="connsiteX51" fmla="*/ 596052 w 850743"/>
              <a:gd name="connsiteY51" fmla="*/ 126726 h 249219"/>
              <a:gd name="connsiteX52" fmla="*/ 596473 w 850743"/>
              <a:gd name="connsiteY52" fmla="*/ 127568 h 249219"/>
              <a:gd name="connsiteX53" fmla="*/ 598367 w 850743"/>
              <a:gd name="connsiteY53" fmla="*/ 129672 h 249219"/>
              <a:gd name="connsiteX54" fmla="*/ 720650 w 850743"/>
              <a:gd name="connsiteY54" fmla="*/ 161664 h 249219"/>
              <a:gd name="connsiteX55" fmla="*/ 734120 w 850743"/>
              <a:gd name="connsiteY55" fmla="*/ 161664 h 249219"/>
              <a:gd name="connsiteX56" fmla="*/ 847564 w 850743"/>
              <a:gd name="connsiteY56" fmla="*/ 135776 h 249219"/>
              <a:gd name="connsiteX57" fmla="*/ 850721 w 850743"/>
              <a:gd name="connsiteY57" fmla="*/ 129252 h 249219"/>
              <a:gd name="connsiteX58" fmla="*/ 847353 w 850743"/>
              <a:gd name="connsiteY58" fmla="*/ 123990 h 249219"/>
              <a:gd name="connsiteX59" fmla="*/ 295921 w 850743"/>
              <a:gd name="connsiteY59" fmla="*/ 107363 h 249219"/>
              <a:gd name="connsiteX60" fmla="*/ 435463 w 850743"/>
              <a:gd name="connsiteY60" fmla="*/ 19807 h 249219"/>
              <a:gd name="connsiteX61" fmla="*/ 438830 w 850743"/>
              <a:gd name="connsiteY61" fmla="*/ 19386 h 249219"/>
              <a:gd name="connsiteX62" fmla="*/ 437147 w 850743"/>
              <a:gd name="connsiteY62" fmla="*/ 22333 h 249219"/>
              <a:gd name="connsiteX63" fmla="*/ 297605 w 850743"/>
              <a:gd name="connsiteY63" fmla="*/ 110099 h 249219"/>
              <a:gd name="connsiteX64" fmla="*/ 292975 w 850743"/>
              <a:gd name="connsiteY64" fmla="*/ 111362 h 249219"/>
              <a:gd name="connsiteX65" fmla="*/ 295711 w 850743"/>
              <a:gd name="connsiteY65" fmla="*/ 107573 h 249219"/>
              <a:gd name="connsiteX66" fmla="*/ 437357 w 850743"/>
              <a:gd name="connsiteY66" fmla="*/ 225226 h 249219"/>
              <a:gd name="connsiteX67" fmla="*/ 439672 w 850743"/>
              <a:gd name="connsiteY67" fmla="*/ 228804 h 249219"/>
              <a:gd name="connsiteX68" fmla="*/ 435463 w 850743"/>
              <a:gd name="connsiteY68" fmla="*/ 227752 h 249219"/>
              <a:gd name="connsiteX69" fmla="*/ 299078 w 850743"/>
              <a:gd name="connsiteY69" fmla="*/ 135355 h 249219"/>
              <a:gd name="connsiteX70" fmla="*/ 296342 w 850743"/>
              <a:gd name="connsiteY70" fmla="*/ 131356 h 249219"/>
              <a:gd name="connsiteX71" fmla="*/ 300972 w 850743"/>
              <a:gd name="connsiteY71" fmla="*/ 132619 h 249219"/>
              <a:gd name="connsiteX72" fmla="*/ 437357 w 850743"/>
              <a:gd name="connsiteY72" fmla="*/ 225015 h 249219"/>
              <a:gd name="connsiteX73" fmla="*/ 449144 w 850743"/>
              <a:gd name="connsiteY73" fmla="*/ 109467 h 249219"/>
              <a:gd name="connsiteX74" fmla="*/ 599419 w 850743"/>
              <a:gd name="connsiteY74" fmla="*/ 14966 h 249219"/>
              <a:gd name="connsiteX75" fmla="*/ 602366 w 850743"/>
              <a:gd name="connsiteY75" fmla="*/ 14545 h 249219"/>
              <a:gd name="connsiteX76" fmla="*/ 601103 w 850743"/>
              <a:gd name="connsiteY76" fmla="*/ 17281 h 249219"/>
              <a:gd name="connsiteX77" fmla="*/ 450617 w 850743"/>
              <a:gd name="connsiteY77" fmla="*/ 111993 h 249219"/>
              <a:gd name="connsiteX78" fmla="*/ 447039 w 850743"/>
              <a:gd name="connsiteY78" fmla="*/ 112414 h 249219"/>
              <a:gd name="connsiteX79" fmla="*/ 448933 w 850743"/>
              <a:gd name="connsiteY79" fmla="*/ 109257 h 249219"/>
              <a:gd name="connsiteX80" fmla="*/ 638146 w 850743"/>
              <a:gd name="connsiteY80" fmla="*/ 231961 h 249219"/>
              <a:gd name="connsiteX81" fmla="*/ 640882 w 850743"/>
              <a:gd name="connsiteY81" fmla="*/ 235118 h 249219"/>
              <a:gd name="connsiteX82" fmla="*/ 636673 w 850743"/>
              <a:gd name="connsiteY82" fmla="*/ 235118 h 249219"/>
              <a:gd name="connsiteX83" fmla="*/ 520914 w 850743"/>
              <a:gd name="connsiteY83" fmla="*/ 203337 h 249219"/>
              <a:gd name="connsiteX84" fmla="*/ 446197 w 850743"/>
              <a:gd name="connsiteY84" fmla="*/ 130935 h 249219"/>
              <a:gd name="connsiteX85" fmla="*/ 445566 w 850743"/>
              <a:gd name="connsiteY85" fmla="*/ 128831 h 249219"/>
              <a:gd name="connsiteX86" fmla="*/ 451669 w 850743"/>
              <a:gd name="connsiteY86" fmla="*/ 128831 h 249219"/>
              <a:gd name="connsiteX87" fmla="*/ 638146 w 850743"/>
              <a:gd name="connsiteY87" fmla="*/ 231961 h 249219"/>
              <a:gd name="connsiteX88" fmla="*/ 825885 w 850743"/>
              <a:gd name="connsiteY88" fmla="*/ 131988 h 249219"/>
              <a:gd name="connsiteX89" fmla="*/ 734541 w 850743"/>
              <a:gd name="connsiteY89" fmla="*/ 147983 h 249219"/>
              <a:gd name="connsiteX90" fmla="*/ 727806 w 850743"/>
              <a:gd name="connsiteY90" fmla="*/ 147983 h 249219"/>
              <a:gd name="connsiteX91" fmla="*/ 720650 w 850743"/>
              <a:gd name="connsiteY91" fmla="*/ 147983 h 249219"/>
              <a:gd name="connsiteX92" fmla="*/ 616467 w 850743"/>
              <a:gd name="connsiteY92" fmla="*/ 124832 h 249219"/>
              <a:gd name="connsiteX93" fmla="*/ 614784 w 850743"/>
              <a:gd name="connsiteY93" fmla="*/ 123779 h 249219"/>
              <a:gd name="connsiteX94" fmla="*/ 616046 w 850743"/>
              <a:gd name="connsiteY94" fmla="*/ 122306 h 249219"/>
              <a:gd name="connsiteX95" fmla="*/ 679608 w 850743"/>
              <a:gd name="connsiteY95" fmla="*/ 98523 h 249219"/>
              <a:gd name="connsiteX96" fmla="*/ 716020 w 850743"/>
              <a:gd name="connsiteY96" fmla="*/ 100628 h 249219"/>
              <a:gd name="connsiteX97" fmla="*/ 825885 w 850743"/>
              <a:gd name="connsiteY97" fmla="*/ 129041 h 249219"/>
              <a:gd name="connsiteX98" fmla="*/ 829463 w 850743"/>
              <a:gd name="connsiteY98" fmla="*/ 130514 h 249219"/>
              <a:gd name="connsiteX99" fmla="*/ 825885 w 850743"/>
              <a:gd name="connsiteY99" fmla="*/ 132198 h 24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850743" h="249219">
                <a:moveTo>
                  <a:pt x="847353" y="123779"/>
                </a:moveTo>
                <a:cubicBezTo>
                  <a:pt x="802734" y="102522"/>
                  <a:pt x="755799" y="89894"/>
                  <a:pt x="707811" y="86105"/>
                </a:cubicBezTo>
                <a:cubicBezTo>
                  <a:pt x="697288" y="85263"/>
                  <a:pt x="688659" y="85053"/>
                  <a:pt x="680661" y="85053"/>
                </a:cubicBezTo>
                <a:cubicBezTo>
                  <a:pt x="645933" y="85474"/>
                  <a:pt x="621729" y="94314"/>
                  <a:pt x="606575" y="112203"/>
                </a:cubicBezTo>
                <a:lnTo>
                  <a:pt x="606154" y="112835"/>
                </a:lnTo>
                <a:lnTo>
                  <a:pt x="605312" y="112835"/>
                </a:lnTo>
                <a:cubicBezTo>
                  <a:pt x="574794" y="113256"/>
                  <a:pt x="544066" y="113677"/>
                  <a:pt x="513547" y="114098"/>
                </a:cubicBezTo>
                <a:lnTo>
                  <a:pt x="503655" y="114098"/>
                </a:lnTo>
                <a:cubicBezTo>
                  <a:pt x="503655" y="114098"/>
                  <a:pt x="512916" y="110730"/>
                  <a:pt x="512916" y="110730"/>
                </a:cubicBezTo>
                <a:cubicBezTo>
                  <a:pt x="566165" y="90946"/>
                  <a:pt x="604050" y="54745"/>
                  <a:pt x="619204" y="8442"/>
                </a:cubicBezTo>
                <a:cubicBezTo>
                  <a:pt x="619835" y="6548"/>
                  <a:pt x="619414" y="4443"/>
                  <a:pt x="618151" y="2759"/>
                </a:cubicBezTo>
                <a:cubicBezTo>
                  <a:pt x="616888" y="1075"/>
                  <a:pt x="614784" y="-188"/>
                  <a:pt x="612889" y="23"/>
                </a:cubicBezTo>
                <a:lnTo>
                  <a:pt x="612468" y="23"/>
                </a:lnTo>
                <a:cubicBezTo>
                  <a:pt x="536910" y="4653"/>
                  <a:pt x="467244" y="48431"/>
                  <a:pt x="430412" y="114519"/>
                </a:cubicBezTo>
                <a:lnTo>
                  <a:pt x="429991" y="115361"/>
                </a:lnTo>
                <a:lnTo>
                  <a:pt x="428938" y="115361"/>
                </a:lnTo>
                <a:cubicBezTo>
                  <a:pt x="397368" y="115781"/>
                  <a:pt x="365587" y="116202"/>
                  <a:pt x="334016" y="116623"/>
                </a:cubicBezTo>
                <a:lnTo>
                  <a:pt x="323072" y="116623"/>
                </a:lnTo>
                <a:cubicBezTo>
                  <a:pt x="323072" y="116623"/>
                  <a:pt x="333385" y="113256"/>
                  <a:pt x="333385" y="113256"/>
                </a:cubicBezTo>
                <a:cubicBezTo>
                  <a:pt x="374848" y="99365"/>
                  <a:pt x="432727" y="73687"/>
                  <a:pt x="456300" y="13072"/>
                </a:cubicBezTo>
                <a:cubicBezTo>
                  <a:pt x="456931" y="11388"/>
                  <a:pt x="456720" y="9284"/>
                  <a:pt x="455458" y="7600"/>
                </a:cubicBezTo>
                <a:cubicBezTo>
                  <a:pt x="454195" y="5706"/>
                  <a:pt x="452090" y="4443"/>
                  <a:pt x="449985" y="4443"/>
                </a:cubicBezTo>
                <a:lnTo>
                  <a:pt x="449564" y="4443"/>
                </a:lnTo>
                <a:cubicBezTo>
                  <a:pt x="378005" y="10336"/>
                  <a:pt x="313390" y="50746"/>
                  <a:pt x="276768" y="112203"/>
                </a:cubicBezTo>
                <a:lnTo>
                  <a:pt x="276347" y="112835"/>
                </a:lnTo>
                <a:cubicBezTo>
                  <a:pt x="275085" y="113677"/>
                  <a:pt x="274243" y="114940"/>
                  <a:pt x="273822" y="116202"/>
                </a:cubicBezTo>
                <a:lnTo>
                  <a:pt x="273401" y="117465"/>
                </a:lnTo>
                <a:lnTo>
                  <a:pt x="236148" y="117886"/>
                </a:lnTo>
                <a:cubicBezTo>
                  <a:pt x="216574" y="118097"/>
                  <a:pt x="96816" y="118307"/>
                  <a:pt x="5051" y="118728"/>
                </a:cubicBezTo>
                <a:cubicBezTo>
                  <a:pt x="3368" y="123148"/>
                  <a:pt x="1684" y="127568"/>
                  <a:pt x="0" y="132198"/>
                </a:cubicBezTo>
                <a:cubicBezTo>
                  <a:pt x="105235" y="131777"/>
                  <a:pt x="246461" y="131356"/>
                  <a:pt x="279084" y="130935"/>
                </a:cubicBezTo>
                <a:lnTo>
                  <a:pt x="280136" y="130935"/>
                </a:lnTo>
                <a:cubicBezTo>
                  <a:pt x="280136" y="130935"/>
                  <a:pt x="280557" y="131777"/>
                  <a:pt x="280557" y="131777"/>
                </a:cubicBezTo>
                <a:cubicBezTo>
                  <a:pt x="319073" y="191972"/>
                  <a:pt x="381162" y="233224"/>
                  <a:pt x="451248" y="244589"/>
                </a:cubicBezTo>
                <a:cubicBezTo>
                  <a:pt x="451669" y="244589"/>
                  <a:pt x="452090" y="244589"/>
                  <a:pt x="452722" y="244589"/>
                </a:cubicBezTo>
                <a:cubicBezTo>
                  <a:pt x="455247" y="244589"/>
                  <a:pt x="457352" y="243326"/>
                  <a:pt x="458615" y="241432"/>
                </a:cubicBezTo>
                <a:cubicBezTo>
                  <a:pt x="459878" y="239327"/>
                  <a:pt x="459878" y="237012"/>
                  <a:pt x="458615" y="234697"/>
                </a:cubicBezTo>
                <a:cubicBezTo>
                  <a:pt x="430833" y="179343"/>
                  <a:pt x="381162" y="149036"/>
                  <a:pt x="344329" y="133461"/>
                </a:cubicBezTo>
                <a:lnTo>
                  <a:pt x="336963" y="130304"/>
                </a:lnTo>
                <a:lnTo>
                  <a:pt x="345171" y="130304"/>
                </a:lnTo>
                <a:cubicBezTo>
                  <a:pt x="345171" y="130304"/>
                  <a:pt x="398841" y="129462"/>
                  <a:pt x="419046" y="129252"/>
                </a:cubicBezTo>
                <a:lnTo>
                  <a:pt x="432095" y="129252"/>
                </a:lnTo>
                <a:cubicBezTo>
                  <a:pt x="432095" y="129252"/>
                  <a:pt x="432516" y="130304"/>
                  <a:pt x="432516" y="130304"/>
                </a:cubicBezTo>
                <a:cubicBezTo>
                  <a:pt x="440304" y="162085"/>
                  <a:pt x="465350" y="189235"/>
                  <a:pt x="507444" y="211545"/>
                </a:cubicBezTo>
                <a:cubicBezTo>
                  <a:pt x="552274" y="235328"/>
                  <a:pt x="603629" y="248378"/>
                  <a:pt x="655825" y="249219"/>
                </a:cubicBezTo>
                <a:cubicBezTo>
                  <a:pt x="658141" y="249219"/>
                  <a:pt x="660666" y="247536"/>
                  <a:pt x="661719" y="245221"/>
                </a:cubicBezTo>
                <a:cubicBezTo>
                  <a:pt x="662771" y="243116"/>
                  <a:pt x="662560" y="240801"/>
                  <a:pt x="661298" y="238906"/>
                </a:cubicBezTo>
                <a:cubicBezTo>
                  <a:pt x="623413" y="189656"/>
                  <a:pt x="572690" y="152403"/>
                  <a:pt x="514179" y="131146"/>
                </a:cubicBezTo>
                <a:lnTo>
                  <a:pt x="505339" y="127989"/>
                </a:lnTo>
                <a:lnTo>
                  <a:pt x="514600" y="127989"/>
                </a:lnTo>
                <a:cubicBezTo>
                  <a:pt x="514600" y="127989"/>
                  <a:pt x="572900" y="126936"/>
                  <a:pt x="594999" y="126726"/>
                </a:cubicBezTo>
                <a:lnTo>
                  <a:pt x="596052" y="126726"/>
                </a:lnTo>
                <a:cubicBezTo>
                  <a:pt x="596052" y="126726"/>
                  <a:pt x="596473" y="127568"/>
                  <a:pt x="596473" y="127568"/>
                </a:cubicBezTo>
                <a:cubicBezTo>
                  <a:pt x="596894" y="128410"/>
                  <a:pt x="597736" y="129041"/>
                  <a:pt x="598367" y="129672"/>
                </a:cubicBezTo>
                <a:cubicBezTo>
                  <a:pt x="629517" y="150719"/>
                  <a:pt x="669506" y="161243"/>
                  <a:pt x="720650" y="161664"/>
                </a:cubicBezTo>
                <a:cubicBezTo>
                  <a:pt x="725070" y="161664"/>
                  <a:pt x="729700" y="161664"/>
                  <a:pt x="734120" y="161664"/>
                </a:cubicBezTo>
                <a:cubicBezTo>
                  <a:pt x="768637" y="161243"/>
                  <a:pt x="812836" y="158086"/>
                  <a:pt x="847564" y="135776"/>
                </a:cubicBezTo>
                <a:cubicBezTo>
                  <a:pt x="849668" y="134513"/>
                  <a:pt x="850931" y="131777"/>
                  <a:pt x="850721" y="129252"/>
                </a:cubicBezTo>
                <a:cubicBezTo>
                  <a:pt x="850721" y="126936"/>
                  <a:pt x="849248" y="125042"/>
                  <a:pt x="847353" y="123990"/>
                </a:cubicBezTo>
                <a:close/>
                <a:moveTo>
                  <a:pt x="295921" y="107363"/>
                </a:moveTo>
                <a:cubicBezTo>
                  <a:pt x="328544" y="60428"/>
                  <a:pt x="379478" y="28647"/>
                  <a:pt x="435463" y="19807"/>
                </a:cubicBezTo>
                <a:lnTo>
                  <a:pt x="438830" y="19386"/>
                </a:lnTo>
                <a:lnTo>
                  <a:pt x="437147" y="22333"/>
                </a:lnTo>
                <a:cubicBezTo>
                  <a:pt x="409996" y="73687"/>
                  <a:pt x="351485" y="95576"/>
                  <a:pt x="297605" y="110099"/>
                </a:cubicBezTo>
                <a:lnTo>
                  <a:pt x="292975" y="111362"/>
                </a:lnTo>
                <a:lnTo>
                  <a:pt x="295711" y="107573"/>
                </a:lnTo>
                <a:close/>
                <a:moveTo>
                  <a:pt x="437357" y="225226"/>
                </a:moveTo>
                <a:lnTo>
                  <a:pt x="439672" y="228804"/>
                </a:lnTo>
                <a:lnTo>
                  <a:pt x="435463" y="227752"/>
                </a:lnTo>
                <a:cubicBezTo>
                  <a:pt x="380530" y="214071"/>
                  <a:pt x="332122" y="181238"/>
                  <a:pt x="299078" y="135355"/>
                </a:cubicBezTo>
                <a:lnTo>
                  <a:pt x="296342" y="131356"/>
                </a:lnTo>
                <a:lnTo>
                  <a:pt x="300972" y="132619"/>
                </a:lnTo>
                <a:cubicBezTo>
                  <a:pt x="361167" y="149036"/>
                  <a:pt x="409575" y="181869"/>
                  <a:pt x="437357" y="225015"/>
                </a:cubicBezTo>
                <a:close/>
                <a:moveTo>
                  <a:pt x="449144" y="109467"/>
                </a:moveTo>
                <a:cubicBezTo>
                  <a:pt x="482608" y="57902"/>
                  <a:pt x="538804" y="22543"/>
                  <a:pt x="599419" y="14966"/>
                </a:cubicBezTo>
                <a:lnTo>
                  <a:pt x="602366" y="14545"/>
                </a:lnTo>
                <a:lnTo>
                  <a:pt x="601103" y="17281"/>
                </a:lnTo>
                <a:cubicBezTo>
                  <a:pt x="587633" y="47379"/>
                  <a:pt x="550169" y="99996"/>
                  <a:pt x="450617" y="111993"/>
                </a:cubicBezTo>
                <a:lnTo>
                  <a:pt x="447039" y="112414"/>
                </a:lnTo>
                <a:lnTo>
                  <a:pt x="448933" y="109257"/>
                </a:lnTo>
                <a:close/>
                <a:moveTo>
                  <a:pt x="638146" y="231961"/>
                </a:moveTo>
                <a:lnTo>
                  <a:pt x="640882" y="235118"/>
                </a:lnTo>
                <a:lnTo>
                  <a:pt x="636673" y="235118"/>
                </a:lnTo>
                <a:cubicBezTo>
                  <a:pt x="595631" y="231750"/>
                  <a:pt x="556694" y="221227"/>
                  <a:pt x="520914" y="203337"/>
                </a:cubicBezTo>
                <a:cubicBezTo>
                  <a:pt x="478820" y="182500"/>
                  <a:pt x="454405" y="158717"/>
                  <a:pt x="446197" y="130935"/>
                </a:cubicBezTo>
                <a:lnTo>
                  <a:pt x="445566" y="128831"/>
                </a:lnTo>
                <a:lnTo>
                  <a:pt x="451669" y="128831"/>
                </a:lnTo>
                <a:cubicBezTo>
                  <a:pt x="523019" y="139986"/>
                  <a:pt x="590790" y="177660"/>
                  <a:pt x="638146" y="231961"/>
                </a:cubicBezTo>
                <a:close/>
                <a:moveTo>
                  <a:pt x="825885" y="131988"/>
                </a:moveTo>
                <a:cubicBezTo>
                  <a:pt x="796419" y="145458"/>
                  <a:pt x="763165" y="147562"/>
                  <a:pt x="734541" y="147983"/>
                </a:cubicBezTo>
                <a:cubicBezTo>
                  <a:pt x="732226" y="147983"/>
                  <a:pt x="729911" y="147983"/>
                  <a:pt x="727806" y="147983"/>
                </a:cubicBezTo>
                <a:cubicBezTo>
                  <a:pt x="725491" y="147983"/>
                  <a:pt x="722965" y="147983"/>
                  <a:pt x="720650" y="147983"/>
                </a:cubicBezTo>
                <a:cubicBezTo>
                  <a:pt x="678135" y="147562"/>
                  <a:pt x="644039" y="139986"/>
                  <a:pt x="616467" y="124832"/>
                </a:cubicBezTo>
                <a:lnTo>
                  <a:pt x="614784" y="123779"/>
                </a:lnTo>
                <a:lnTo>
                  <a:pt x="616046" y="122306"/>
                </a:lnTo>
                <a:cubicBezTo>
                  <a:pt x="628043" y="106731"/>
                  <a:pt x="648880" y="98944"/>
                  <a:pt x="679608" y="98523"/>
                </a:cubicBezTo>
                <a:cubicBezTo>
                  <a:pt x="692237" y="98523"/>
                  <a:pt x="704654" y="99575"/>
                  <a:pt x="716020" y="100628"/>
                </a:cubicBezTo>
                <a:cubicBezTo>
                  <a:pt x="753273" y="104206"/>
                  <a:pt x="790316" y="113887"/>
                  <a:pt x="825885" y="129041"/>
                </a:cubicBezTo>
                <a:lnTo>
                  <a:pt x="829463" y="130514"/>
                </a:lnTo>
                <a:lnTo>
                  <a:pt x="825885" y="13219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2095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12191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34" charset="-127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B8729-3DE5-F574-A00E-A2D375E3F9CD}"/>
              </a:ext>
            </a:extLst>
          </p:cNvPr>
          <p:cNvSpPr txBox="1"/>
          <p:nvPr/>
        </p:nvSpPr>
        <p:spPr>
          <a:xfrm>
            <a:off x="541691" y="2565221"/>
            <a:ext cx="3867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1">
                <a:solidFill>
                  <a:srgbClr val="8FA79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구절 주소</a:t>
            </a:r>
            <a:r>
              <a:rPr kumimoji="1" lang="en-US" altLang="ko-KR" sz="2800" b="1">
                <a:solidFill>
                  <a:srgbClr val="8FA79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</a:t>
            </a:r>
            <a:r>
              <a:rPr kumimoji="1" lang="ko-KR" altLang="en-US" sz="2800" b="1">
                <a:solidFill>
                  <a:srgbClr val="8FA79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영</a:t>
            </a:r>
            <a:r>
              <a:rPr kumimoji="1" lang="en-US" altLang="ko-KR" sz="2800" b="1">
                <a:solidFill>
                  <a:srgbClr val="8FA79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kumimoji="1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8FA79F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B928D-7585-5FC7-D3E6-3A704ADD94B4}"/>
              </a:ext>
            </a:extLst>
          </p:cNvPr>
          <p:cNvSpPr txBox="1"/>
          <p:nvPr/>
        </p:nvSpPr>
        <p:spPr>
          <a:xfrm>
            <a:off x="4606904" y="2931765"/>
            <a:ext cx="7246825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marR="0" lvl="0" indent="-360000" algn="l" defTabSz="914332" rtl="0" eaLnBrk="1" fontAlgn="auto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aseline="30000" dirty="0">
                <a:solidFill>
                  <a:srgbClr val="4F655E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구절 본문</a:t>
            </a:r>
            <a:r>
              <a:rPr lang="en-US" altLang="ko-KR" sz="2000" baseline="30000" dirty="0">
                <a:solidFill>
                  <a:srgbClr val="4F655E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(</a:t>
            </a:r>
            <a:r>
              <a:rPr lang="ko-KR" altLang="en-US" sz="2000" baseline="30000" dirty="0">
                <a:solidFill>
                  <a:srgbClr val="4F655E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영</a:t>
            </a:r>
            <a:r>
              <a:rPr lang="en-US" altLang="ko-KR" sz="2000" baseline="30000" dirty="0">
                <a:solidFill>
                  <a:srgbClr val="4F655E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</a:t>
            </a:r>
            <a:endParaRPr lang="en-US" altLang="ko-KR" sz="2000" dirty="0">
              <a:solidFill>
                <a:srgbClr val="4F655E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30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</Words>
  <Application>Microsoft Office PowerPoint</Application>
  <PresentationFormat>와이드스크린</PresentationFormat>
  <Paragraphs>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Pretendard Variable</vt:lpstr>
      <vt:lpstr>굴림</vt:lpstr>
      <vt:lpstr>나눔스퀘어 네오 Bold</vt:lpstr>
      <vt:lpstr>나눔스퀘어 네오 ExtraBold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민규 김</dc:creator>
  <cp:lastModifiedBy>민규 김</cp:lastModifiedBy>
  <cp:revision>6</cp:revision>
  <dcterms:created xsi:type="dcterms:W3CDTF">2025-05-12T06:07:20Z</dcterms:created>
  <dcterms:modified xsi:type="dcterms:W3CDTF">2025-05-12T15:49:39Z</dcterms:modified>
</cp:coreProperties>
</file>