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3EB0D-693B-E80E-9555-005D7C3C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23A356-6831-B3B0-6664-0F514575F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0BFF1-46D6-0001-9772-9775FA71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C292F-DEB0-55AD-14BD-65508696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83E2D-D05C-7B20-3E70-34995CE4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6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8A181-5062-31F5-81BD-D84251F7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5FB1C-E594-28DE-9ACB-E2709E47B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FB8B2-7AD1-0373-97A5-C75C9BF2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631D8-806F-80D8-49E4-B7CA7AFA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43C2F-EFF9-AE97-7993-0186FBAF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3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45882B-6D20-CA1D-3A93-6AA34CE5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A295D-75FC-4F4F-AC2E-EF78BA903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7FD3A-BF2A-6787-73EA-806D1A75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7C6C9-CC82-94B5-E79F-AD4C1927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683AF-1AE2-BC68-3541-4C4F15E4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F20B7-8C8F-6133-6FAA-BA706C05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52613-74D8-D775-CD84-54D9A823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BA187-2711-87CD-9936-627BAE42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6008-6475-D433-9B1F-D88ABFFB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B34EF-D1DD-7D60-105D-99A5E3F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7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7ACF3-45EE-EBDB-33AC-4E65E1BA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67E72-069B-3A33-45A3-F4FBFB67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997BE-2B32-D098-177B-85C73DB9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7D62-C2E7-BA6F-CA92-403DBA5D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349D5-C6C0-CEC1-293F-AE63C2E9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495B4-8355-4382-A645-1873329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FA9D1-7B85-3E25-5FFD-5E587B8FE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BB241-E0D8-022F-E6C7-5572DB057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A0E62-93EB-BBD6-54D0-EDF989C5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0F1AF-76C9-C72F-D858-CB144EA5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78AA1-D54C-D575-08D1-7D137C0B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1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378AF-8B61-6C97-9B3D-67E7DADF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9F636-A0E5-AE6D-AD39-4AE0CC59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6076E-7928-1E4C-84B0-C9F46B205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2EB365-5ED8-A235-CB0E-5870E4B4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96840D-84CB-ED35-E656-C85165A38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BA7288-5FE8-B0F1-625A-16D07FF0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1B77D5-30FE-2BCA-96CD-7EB47EA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E01513-7CFD-D4C0-7651-7B2056AD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33DF8-78B0-E566-D630-E4BEAAA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4C1832-F85B-3748-1EA2-C452F4D1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E125B-709A-FB88-EA20-EA3EEC20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37D432-897A-295F-38D4-775373CB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883C51-2A3F-0DC1-3CE1-00A73A14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4DF73B-D54D-A2FF-411F-D5A78C75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EAAE7-1936-DF32-0A35-8F24EEED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3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7AFAB-EC3E-A0A0-5BB7-52A1AC96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C2524-DD87-68C6-13C8-D4BA68032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94B08-BCAA-7A60-A514-FD6CFBAF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825E9-AF86-1654-6793-E516D6E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1F964-8F8E-9AF6-3E64-4C3E1261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0344C-9BBC-723B-E209-11BE9C20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9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130DE-513B-5D52-D840-470BC247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C9057A-C1E2-7779-67EF-B316ED60A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1E724-2A27-5506-70FD-25DDDD2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ADCFE-DA88-BD35-0653-80886416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0B452-1AA0-C73E-AAAD-78F28EF4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9260A-D779-CB86-4BC5-74B3E66B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E0381F-18D3-6311-F957-83267F0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E0BD5-0F23-40DA-A277-327D2A67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B1B45-BF43-8E07-944C-3E1F976DA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5E59-4D0C-4745-B409-C13187D77E40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77D32-6FCC-08C9-B5E5-443E3B248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876AB-6615-E83B-1B2A-CA5206973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33EA8-C1D9-4906-AD40-816047FFE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4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2770F1-B0B1-D9A9-B084-2F269A46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9" y="417751"/>
            <a:ext cx="4091368" cy="42209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23E5BF-4312-D17E-F042-843DF7FBB8D0}"/>
              </a:ext>
            </a:extLst>
          </p:cNvPr>
          <p:cNvSpPr txBox="1"/>
          <p:nvPr/>
        </p:nvSpPr>
        <p:spPr>
          <a:xfrm>
            <a:off x="397041" y="4806872"/>
            <a:ext cx="5454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综述图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pt-BR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DOI: 10.1016/j.energy.2020.119262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6" name="组合 705">
            <a:extLst>
              <a:ext uri="{FF2B5EF4-FFF2-40B4-BE49-F238E27FC236}">
                <a16:creationId xmlns:a16="http://schemas.microsoft.com/office/drawing/2014/main" id="{8D3578D2-F3C2-0A24-8B36-70949B9E4346}"/>
              </a:ext>
            </a:extLst>
          </p:cNvPr>
          <p:cNvGrpSpPr/>
          <p:nvPr/>
        </p:nvGrpSpPr>
        <p:grpSpPr>
          <a:xfrm>
            <a:off x="6096000" y="289047"/>
            <a:ext cx="4490103" cy="4517825"/>
            <a:chOff x="4865987" y="369006"/>
            <a:chExt cx="4490103" cy="4517825"/>
          </a:xfrm>
        </p:grpSpPr>
        <p:grpSp>
          <p:nvGrpSpPr>
            <p:cNvPr id="687" name="组合 686">
              <a:extLst>
                <a:ext uri="{FF2B5EF4-FFF2-40B4-BE49-F238E27FC236}">
                  <a16:creationId xmlns:a16="http://schemas.microsoft.com/office/drawing/2014/main" id="{AE6E78EA-2A4B-5A43-195D-4C30A53E5D6E}"/>
                </a:ext>
              </a:extLst>
            </p:cNvPr>
            <p:cNvGrpSpPr/>
            <p:nvPr/>
          </p:nvGrpSpPr>
          <p:grpSpPr>
            <a:xfrm>
              <a:off x="4865987" y="562859"/>
              <a:ext cx="4288825" cy="4323972"/>
              <a:chOff x="5259019" y="609307"/>
              <a:chExt cx="4288825" cy="4323972"/>
            </a:xfrm>
          </p:grpSpPr>
          <p:grpSp>
            <p:nvGrpSpPr>
              <p:cNvPr id="679" name="组合 678">
                <a:extLst>
                  <a:ext uri="{FF2B5EF4-FFF2-40B4-BE49-F238E27FC236}">
                    <a16:creationId xmlns:a16="http://schemas.microsoft.com/office/drawing/2014/main" id="{C3853BF1-FE85-4C00-B14F-B68FEA180431}"/>
                  </a:ext>
                </a:extLst>
              </p:cNvPr>
              <p:cNvGrpSpPr/>
              <p:nvPr/>
            </p:nvGrpSpPr>
            <p:grpSpPr>
              <a:xfrm>
                <a:off x="5259019" y="1329535"/>
                <a:ext cx="1673962" cy="2885256"/>
                <a:chOff x="6250003" y="2032477"/>
                <a:chExt cx="1673962" cy="2885256"/>
              </a:xfrm>
            </p:grpSpPr>
            <p:sp>
              <p:nvSpPr>
                <p:cNvPr id="677" name="六边形 676">
                  <a:extLst>
                    <a:ext uri="{FF2B5EF4-FFF2-40B4-BE49-F238E27FC236}">
                      <a16:creationId xmlns:a16="http://schemas.microsoft.com/office/drawing/2014/main" id="{BE565885-B96C-A10B-8EC4-448C5F9FEA25}"/>
                    </a:ext>
                  </a:extLst>
                </p:cNvPr>
                <p:cNvSpPr/>
                <p:nvPr/>
              </p:nvSpPr>
              <p:spPr>
                <a:xfrm>
                  <a:off x="6250004" y="2032477"/>
                  <a:ext cx="1673961" cy="1443070"/>
                </a:xfrm>
                <a:prstGeom prst="hexagon">
                  <a:avLst/>
                </a:prstGeom>
                <a:solidFill>
                  <a:srgbClr val="FF8D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8" name="六边形 677">
                  <a:extLst>
                    <a:ext uri="{FF2B5EF4-FFF2-40B4-BE49-F238E27FC236}">
                      <a16:creationId xmlns:a16="http://schemas.microsoft.com/office/drawing/2014/main" id="{E799072E-1818-B0D2-2A26-6E0FB4CA7337}"/>
                    </a:ext>
                  </a:extLst>
                </p:cNvPr>
                <p:cNvSpPr/>
                <p:nvPr/>
              </p:nvSpPr>
              <p:spPr>
                <a:xfrm>
                  <a:off x="6250003" y="3474663"/>
                  <a:ext cx="1673961" cy="1443070"/>
                </a:xfrm>
                <a:prstGeom prst="hexagon">
                  <a:avLst/>
                </a:prstGeom>
                <a:solidFill>
                  <a:srgbClr val="FF8D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0" name="组合 679">
                <a:extLst>
                  <a:ext uri="{FF2B5EF4-FFF2-40B4-BE49-F238E27FC236}">
                    <a16:creationId xmlns:a16="http://schemas.microsoft.com/office/drawing/2014/main" id="{CED50639-E929-0906-21BB-68515363C64D}"/>
                  </a:ext>
                </a:extLst>
              </p:cNvPr>
              <p:cNvGrpSpPr/>
              <p:nvPr/>
            </p:nvGrpSpPr>
            <p:grpSpPr>
              <a:xfrm>
                <a:off x="6566451" y="2048023"/>
                <a:ext cx="1673962" cy="2885256"/>
                <a:chOff x="6250003" y="2032477"/>
                <a:chExt cx="1673962" cy="2885256"/>
              </a:xfrm>
            </p:grpSpPr>
            <p:sp>
              <p:nvSpPr>
                <p:cNvPr id="681" name="六边形 680">
                  <a:extLst>
                    <a:ext uri="{FF2B5EF4-FFF2-40B4-BE49-F238E27FC236}">
                      <a16:creationId xmlns:a16="http://schemas.microsoft.com/office/drawing/2014/main" id="{24DA958E-E47D-B48D-15DE-CBF3086DBBDD}"/>
                    </a:ext>
                  </a:extLst>
                </p:cNvPr>
                <p:cNvSpPr/>
                <p:nvPr/>
              </p:nvSpPr>
              <p:spPr>
                <a:xfrm>
                  <a:off x="6250004" y="2032477"/>
                  <a:ext cx="1673961" cy="1443070"/>
                </a:xfrm>
                <a:prstGeom prst="hexagon">
                  <a:avLst/>
                </a:prstGeom>
                <a:solidFill>
                  <a:srgbClr val="FF8D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82" name="六边形 681">
                  <a:extLst>
                    <a:ext uri="{FF2B5EF4-FFF2-40B4-BE49-F238E27FC236}">
                      <a16:creationId xmlns:a16="http://schemas.microsoft.com/office/drawing/2014/main" id="{3FEF8092-BA54-44A1-5CE3-9431BA9272B4}"/>
                    </a:ext>
                  </a:extLst>
                </p:cNvPr>
                <p:cNvSpPr/>
                <p:nvPr/>
              </p:nvSpPr>
              <p:spPr>
                <a:xfrm>
                  <a:off x="6250003" y="3474663"/>
                  <a:ext cx="1673961" cy="1443070"/>
                </a:xfrm>
                <a:prstGeom prst="hexagon">
                  <a:avLst/>
                </a:prstGeom>
                <a:solidFill>
                  <a:srgbClr val="FF8D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3" name="组合 682">
                <a:extLst>
                  <a:ext uri="{FF2B5EF4-FFF2-40B4-BE49-F238E27FC236}">
                    <a16:creationId xmlns:a16="http://schemas.microsoft.com/office/drawing/2014/main" id="{3E6A6151-E551-A08D-7134-FA51519FE4DB}"/>
                  </a:ext>
                </a:extLst>
              </p:cNvPr>
              <p:cNvGrpSpPr/>
              <p:nvPr/>
            </p:nvGrpSpPr>
            <p:grpSpPr>
              <a:xfrm>
                <a:off x="7873882" y="1326930"/>
                <a:ext cx="1673962" cy="2885256"/>
                <a:chOff x="6250003" y="2032477"/>
                <a:chExt cx="1673962" cy="2885256"/>
              </a:xfrm>
            </p:grpSpPr>
            <p:sp>
              <p:nvSpPr>
                <p:cNvPr id="684" name="六边形 683">
                  <a:extLst>
                    <a:ext uri="{FF2B5EF4-FFF2-40B4-BE49-F238E27FC236}">
                      <a16:creationId xmlns:a16="http://schemas.microsoft.com/office/drawing/2014/main" id="{C4744D2C-6919-F587-DF54-BDBC8247B27F}"/>
                    </a:ext>
                  </a:extLst>
                </p:cNvPr>
                <p:cNvSpPr/>
                <p:nvPr/>
              </p:nvSpPr>
              <p:spPr>
                <a:xfrm>
                  <a:off x="6250004" y="2032477"/>
                  <a:ext cx="1673961" cy="1443070"/>
                </a:xfrm>
                <a:prstGeom prst="hexagon">
                  <a:avLst/>
                </a:prstGeom>
                <a:solidFill>
                  <a:srgbClr val="FF8D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5" name="六边形 684">
                  <a:extLst>
                    <a:ext uri="{FF2B5EF4-FFF2-40B4-BE49-F238E27FC236}">
                      <a16:creationId xmlns:a16="http://schemas.microsoft.com/office/drawing/2014/main" id="{CC1B9195-D9A5-91A7-7EF2-DE2400D748A5}"/>
                    </a:ext>
                  </a:extLst>
                </p:cNvPr>
                <p:cNvSpPr/>
                <p:nvPr/>
              </p:nvSpPr>
              <p:spPr>
                <a:xfrm>
                  <a:off x="6250003" y="3474663"/>
                  <a:ext cx="1673961" cy="1443070"/>
                </a:xfrm>
                <a:prstGeom prst="hexagon">
                  <a:avLst/>
                </a:prstGeom>
                <a:solidFill>
                  <a:srgbClr val="FF8D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86" name="六边形 685">
                <a:extLst>
                  <a:ext uri="{FF2B5EF4-FFF2-40B4-BE49-F238E27FC236}">
                    <a16:creationId xmlns:a16="http://schemas.microsoft.com/office/drawing/2014/main" id="{0221BD5B-834D-3F65-E91C-82F1C7EF5D4B}"/>
                  </a:ext>
                </a:extLst>
              </p:cNvPr>
              <p:cNvSpPr/>
              <p:nvPr/>
            </p:nvSpPr>
            <p:spPr>
              <a:xfrm>
                <a:off x="6566450" y="609307"/>
                <a:ext cx="1673961" cy="1443070"/>
              </a:xfrm>
              <a:prstGeom prst="hexagon">
                <a:avLst/>
              </a:prstGeom>
              <a:solidFill>
                <a:srgbClr val="FF8D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8" name="组合 687">
              <a:extLst>
                <a:ext uri="{FF2B5EF4-FFF2-40B4-BE49-F238E27FC236}">
                  <a16:creationId xmlns:a16="http://schemas.microsoft.com/office/drawing/2014/main" id="{60DA2C40-95F2-3D3F-B168-2D1167995F0A}"/>
                </a:ext>
              </a:extLst>
            </p:cNvPr>
            <p:cNvGrpSpPr/>
            <p:nvPr/>
          </p:nvGrpSpPr>
          <p:grpSpPr>
            <a:xfrm>
              <a:off x="5067265" y="369006"/>
              <a:ext cx="4288825" cy="4323972"/>
              <a:chOff x="5259019" y="609307"/>
              <a:chExt cx="4288825" cy="4323972"/>
            </a:xfrm>
            <a:solidFill>
              <a:schemeClr val="bg1"/>
            </a:solidFill>
          </p:grpSpPr>
          <p:grpSp>
            <p:nvGrpSpPr>
              <p:cNvPr id="689" name="组合 688">
                <a:extLst>
                  <a:ext uri="{FF2B5EF4-FFF2-40B4-BE49-F238E27FC236}">
                    <a16:creationId xmlns:a16="http://schemas.microsoft.com/office/drawing/2014/main" id="{F219F7FF-871C-2533-3CA3-E0AE9799768A}"/>
                  </a:ext>
                </a:extLst>
              </p:cNvPr>
              <p:cNvGrpSpPr/>
              <p:nvPr/>
            </p:nvGrpSpPr>
            <p:grpSpPr>
              <a:xfrm>
                <a:off x="5259019" y="1329535"/>
                <a:ext cx="1673962" cy="2885256"/>
                <a:chOff x="6250003" y="2032477"/>
                <a:chExt cx="1673962" cy="2885256"/>
              </a:xfrm>
              <a:grpFill/>
            </p:grpSpPr>
            <p:sp>
              <p:nvSpPr>
                <p:cNvPr id="697" name="六边形 696">
                  <a:extLst>
                    <a:ext uri="{FF2B5EF4-FFF2-40B4-BE49-F238E27FC236}">
                      <a16:creationId xmlns:a16="http://schemas.microsoft.com/office/drawing/2014/main" id="{F5A90A79-2322-908B-CCC9-B563B2B53881}"/>
                    </a:ext>
                  </a:extLst>
                </p:cNvPr>
                <p:cNvSpPr/>
                <p:nvPr/>
              </p:nvSpPr>
              <p:spPr>
                <a:xfrm>
                  <a:off x="6250004" y="2032477"/>
                  <a:ext cx="1673961" cy="144307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8" name="六边形 697">
                  <a:extLst>
                    <a:ext uri="{FF2B5EF4-FFF2-40B4-BE49-F238E27FC236}">
                      <a16:creationId xmlns:a16="http://schemas.microsoft.com/office/drawing/2014/main" id="{2D79C5E0-69B9-FC23-C706-DA695FFA735E}"/>
                    </a:ext>
                  </a:extLst>
                </p:cNvPr>
                <p:cNvSpPr/>
                <p:nvPr/>
              </p:nvSpPr>
              <p:spPr>
                <a:xfrm>
                  <a:off x="6250003" y="3474663"/>
                  <a:ext cx="1673961" cy="144307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0" name="组合 689">
                <a:extLst>
                  <a:ext uri="{FF2B5EF4-FFF2-40B4-BE49-F238E27FC236}">
                    <a16:creationId xmlns:a16="http://schemas.microsoft.com/office/drawing/2014/main" id="{C9117190-A40F-67BB-0EE8-06BD9C6574AB}"/>
                  </a:ext>
                </a:extLst>
              </p:cNvPr>
              <p:cNvGrpSpPr/>
              <p:nvPr/>
            </p:nvGrpSpPr>
            <p:grpSpPr>
              <a:xfrm>
                <a:off x="6566451" y="2048023"/>
                <a:ext cx="1673962" cy="2885256"/>
                <a:chOff x="6250003" y="2032477"/>
                <a:chExt cx="1673962" cy="2885256"/>
              </a:xfrm>
              <a:grpFill/>
            </p:grpSpPr>
            <p:sp>
              <p:nvSpPr>
                <p:cNvPr id="695" name="六边形 694">
                  <a:extLst>
                    <a:ext uri="{FF2B5EF4-FFF2-40B4-BE49-F238E27FC236}">
                      <a16:creationId xmlns:a16="http://schemas.microsoft.com/office/drawing/2014/main" id="{893AB492-E430-3A89-2404-178492FE6A48}"/>
                    </a:ext>
                  </a:extLst>
                </p:cNvPr>
                <p:cNvSpPr/>
                <p:nvPr/>
              </p:nvSpPr>
              <p:spPr>
                <a:xfrm>
                  <a:off x="6250004" y="2032477"/>
                  <a:ext cx="1673961" cy="1443070"/>
                </a:xfrm>
                <a:prstGeom prst="hexagon">
                  <a:avLst/>
                </a:prstGeom>
                <a:solidFill>
                  <a:srgbClr val="FF8D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6" name="六边形 695">
                  <a:extLst>
                    <a:ext uri="{FF2B5EF4-FFF2-40B4-BE49-F238E27FC236}">
                      <a16:creationId xmlns:a16="http://schemas.microsoft.com/office/drawing/2014/main" id="{2258CE91-E8D7-4477-9CE0-6C1286DED125}"/>
                    </a:ext>
                  </a:extLst>
                </p:cNvPr>
                <p:cNvSpPr/>
                <p:nvPr/>
              </p:nvSpPr>
              <p:spPr>
                <a:xfrm>
                  <a:off x="6250003" y="3474663"/>
                  <a:ext cx="1673961" cy="144307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1" name="组合 690">
                <a:extLst>
                  <a:ext uri="{FF2B5EF4-FFF2-40B4-BE49-F238E27FC236}">
                    <a16:creationId xmlns:a16="http://schemas.microsoft.com/office/drawing/2014/main" id="{93CC9DE3-A77D-F8E7-9DA8-5EA18F99D3F7}"/>
                  </a:ext>
                </a:extLst>
              </p:cNvPr>
              <p:cNvGrpSpPr/>
              <p:nvPr/>
            </p:nvGrpSpPr>
            <p:grpSpPr>
              <a:xfrm>
                <a:off x="7873882" y="1326930"/>
                <a:ext cx="1673962" cy="2885256"/>
                <a:chOff x="6250003" y="2032477"/>
                <a:chExt cx="1673962" cy="2885256"/>
              </a:xfrm>
              <a:grpFill/>
            </p:grpSpPr>
            <p:sp>
              <p:nvSpPr>
                <p:cNvPr id="693" name="六边形 692">
                  <a:extLst>
                    <a:ext uri="{FF2B5EF4-FFF2-40B4-BE49-F238E27FC236}">
                      <a16:creationId xmlns:a16="http://schemas.microsoft.com/office/drawing/2014/main" id="{9CEB2038-90DB-C92B-B5CC-3A15F10BB5C2}"/>
                    </a:ext>
                  </a:extLst>
                </p:cNvPr>
                <p:cNvSpPr/>
                <p:nvPr/>
              </p:nvSpPr>
              <p:spPr>
                <a:xfrm>
                  <a:off x="6250004" y="2032477"/>
                  <a:ext cx="1673961" cy="144307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4" name="六边形 693">
                  <a:extLst>
                    <a:ext uri="{FF2B5EF4-FFF2-40B4-BE49-F238E27FC236}">
                      <a16:creationId xmlns:a16="http://schemas.microsoft.com/office/drawing/2014/main" id="{20AA3C3E-E958-4258-43E0-BFC9DB64B7B9}"/>
                    </a:ext>
                  </a:extLst>
                </p:cNvPr>
                <p:cNvSpPr/>
                <p:nvPr/>
              </p:nvSpPr>
              <p:spPr>
                <a:xfrm>
                  <a:off x="6250003" y="3474663"/>
                  <a:ext cx="1673961" cy="1443070"/>
                </a:xfrm>
                <a:prstGeom prst="hexagon">
                  <a:avLst/>
                </a:prstGeom>
                <a:solidFill>
                  <a:srgbClr val="2E8B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2" name="六边形 691">
                <a:extLst>
                  <a:ext uri="{FF2B5EF4-FFF2-40B4-BE49-F238E27FC236}">
                    <a16:creationId xmlns:a16="http://schemas.microsoft.com/office/drawing/2014/main" id="{FEA4D4F4-3E84-9C98-B0ED-D79F28527E26}"/>
                  </a:ext>
                </a:extLst>
              </p:cNvPr>
              <p:cNvSpPr/>
              <p:nvPr/>
            </p:nvSpPr>
            <p:spPr>
              <a:xfrm>
                <a:off x="6566450" y="609307"/>
                <a:ext cx="1673961" cy="144307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9" name="文本框 698">
              <a:extLst>
                <a:ext uri="{FF2B5EF4-FFF2-40B4-BE49-F238E27FC236}">
                  <a16:creationId xmlns:a16="http://schemas.microsoft.com/office/drawing/2014/main" id="{84B3616C-344B-B3AC-56AF-D29EE0447ECC}"/>
                </a:ext>
              </a:extLst>
            </p:cNvPr>
            <p:cNvSpPr txBox="1"/>
            <p:nvPr/>
          </p:nvSpPr>
          <p:spPr>
            <a:xfrm>
              <a:off x="6411670" y="915062"/>
              <a:ext cx="158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插入图片</a:t>
              </a:r>
            </a:p>
          </p:txBody>
        </p:sp>
        <p:sp>
          <p:nvSpPr>
            <p:cNvPr id="700" name="文本框 699">
              <a:extLst>
                <a:ext uri="{FF2B5EF4-FFF2-40B4-BE49-F238E27FC236}">
                  <a16:creationId xmlns:a16="http://schemas.microsoft.com/office/drawing/2014/main" id="{01EDB2CF-485C-DF9B-2AB8-562BAAC1FFF2}"/>
                </a:ext>
              </a:extLst>
            </p:cNvPr>
            <p:cNvSpPr txBox="1"/>
            <p:nvPr/>
          </p:nvSpPr>
          <p:spPr>
            <a:xfrm>
              <a:off x="5029728" y="1636155"/>
              <a:ext cx="158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插入图片</a:t>
              </a:r>
            </a:p>
          </p:txBody>
        </p:sp>
        <p:sp>
          <p:nvSpPr>
            <p:cNvPr id="701" name="文本框 700">
              <a:extLst>
                <a:ext uri="{FF2B5EF4-FFF2-40B4-BE49-F238E27FC236}">
                  <a16:creationId xmlns:a16="http://schemas.microsoft.com/office/drawing/2014/main" id="{342D56C1-A76C-8C47-02FF-6B92771A9BC1}"/>
                </a:ext>
              </a:extLst>
            </p:cNvPr>
            <p:cNvSpPr txBox="1"/>
            <p:nvPr/>
          </p:nvSpPr>
          <p:spPr>
            <a:xfrm>
              <a:off x="7608089" y="1663145"/>
              <a:ext cx="158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插入图片</a:t>
              </a:r>
            </a:p>
          </p:txBody>
        </p:sp>
        <p:sp>
          <p:nvSpPr>
            <p:cNvPr id="702" name="文本框 701">
              <a:extLst>
                <a:ext uri="{FF2B5EF4-FFF2-40B4-BE49-F238E27FC236}">
                  <a16:creationId xmlns:a16="http://schemas.microsoft.com/office/drawing/2014/main" id="{BD684C25-1228-3B7C-AC04-DC7F14E1C072}"/>
                </a:ext>
              </a:extLst>
            </p:cNvPr>
            <p:cNvSpPr txBox="1"/>
            <p:nvPr/>
          </p:nvSpPr>
          <p:spPr>
            <a:xfrm>
              <a:off x="5067264" y="3091577"/>
              <a:ext cx="158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插入图片</a:t>
              </a:r>
            </a:p>
          </p:txBody>
        </p:sp>
        <p:sp>
          <p:nvSpPr>
            <p:cNvPr id="703" name="文本框 702">
              <a:extLst>
                <a:ext uri="{FF2B5EF4-FFF2-40B4-BE49-F238E27FC236}">
                  <a16:creationId xmlns:a16="http://schemas.microsoft.com/office/drawing/2014/main" id="{68FF3DCB-7047-8893-337D-18E44211DCAD}"/>
                </a:ext>
              </a:extLst>
            </p:cNvPr>
            <p:cNvSpPr txBox="1"/>
            <p:nvPr/>
          </p:nvSpPr>
          <p:spPr>
            <a:xfrm>
              <a:off x="6419309" y="3799851"/>
              <a:ext cx="158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插入图片</a:t>
              </a:r>
            </a:p>
          </p:txBody>
        </p:sp>
        <p:sp>
          <p:nvSpPr>
            <p:cNvPr id="704" name="文本框 703">
              <a:extLst>
                <a:ext uri="{FF2B5EF4-FFF2-40B4-BE49-F238E27FC236}">
                  <a16:creationId xmlns:a16="http://schemas.microsoft.com/office/drawing/2014/main" id="{AA30224E-27F5-DD29-D870-FF7AA54F4167}"/>
                </a:ext>
              </a:extLst>
            </p:cNvPr>
            <p:cNvSpPr txBox="1"/>
            <p:nvPr/>
          </p:nvSpPr>
          <p:spPr>
            <a:xfrm>
              <a:off x="7682127" y="3077296"/>
              <a:ext cx="158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插入图片</a:t>
              </a:r>
            </a:p>
          </p:txBody>
        </p:sp>
        <p:sp>
          <p:nvSpPr>
            <p:cNvPr id="705" name="文本框 704">
              <a:extLst>
                <a:ext uri="{FF2B5EF4-FFF2-40B4-BE49-F238E27FC236}">
                  <a16:creationId xmlns:a16="http://schemas.microsoft.com/office/drawing/2014/main" id="{72ADC2BF-076C-3953-AA44-3E176F2F2C34}"/>
                </a:ext>
              </a:extLst>
            </p:cNvPr>
            <p:cNvSpPr txBox="1"/>
            <p:nvPr/>
          </p:nvSpPr>
          <p:spPr>
            <a:xfrm>
              <a:off x="6363286" y="2318698"/>
              <a:ext cx="158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插入文字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48D835-BEE6-40B4-DF50-9ECD7BF7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47" y="874147"/>
            <a:ext cx="4419983" cy="4407790"/>
          </a:xfrm>
          <a:prstGeom prst="rect">
            <a:avLst/>
          </a:prstGeom>
        </p:spPr>
      </p:pic>
      <p:sp>
        <p:nvSpPr>
          <p:cNvPr id="3" name="文本框 75">
            <a:extLst>
              <a:ext uri="{FF2B5EF4-FFF2-40B4-BE49-F238E27FC236}">
                <a16:creationId xmlns:a16="http://schemas.microsoft.com/office/drawing/2014/main" id="{B4E19BD8-68DA-9E00-9479-9875E6F2EDDA}"/>
              </a:ext>
            </a:extLst>
          </p:cNvPr>
          <p:cNvSpPr txBox="1"/>
          <p:nvPr/>
        </p:nvSpPr>
        <p:spPr>
          <a:xfrm>
            <a:off x="187310" y="5379345"/>
            <a:ext cx="4569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综述图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fr-FR" altLang="zh-CN" sz="2000" b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Energy Environ. Sci., 2021, </a:t>
            </a:r>
          </a:p>
          <a:p>
            <a:pPr algn="ctr"/>
            <a:r>
              <a:rPr lang="fr-FR" altLang="zh-CN" sz="2000" b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DOI: 10.1039/D0EE03635H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B4D9D8E-6DD9-DFE7-84E2-708533ABB17F}"/>
              </a:ext>
            </a:extLst>
          </p:cNvPr>
          <p:cNvGrpSpPr/>
          <p:nvPr/>
        </p:nvGrpSpPr>
        <p:grpSpPr>
          <a:xfrm>
            <a:off x="6503472" y="874147"/>
            <a:ext cx="4268148" cy="4268148"/>
            <a:chOff x="6996223" y="996286"/>
            <a:chExt cx="4268148" cy="42681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57E65C9-5FFF-2318-5991-AD51774299DE}"/>
                </a:ext>
              </a:extLst>
            </p:cNvPr>
            <p:cNvGrpSpPr/>
            <p:nvPr/>
          </p:nvGrpSpPr>
          <p:grpSpPr>
            <a:xfrm>
              <a:off x="6996223" y="996286"/>
              <a:ext cx="4268148" cy="4268148"/>
              <a:chOff x="6996223" y="996286"/>
              <a:chExt cx="4268148" cy="426814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60A2998C-630E-BE3D-7B64-F01EA80527EF}"/>
                  </a:ext>
                </a:extLst>
              </p:cNvPr>
              <p:cNvGrpSpPr/>
              <p:nvPr/>
            </p:nvGrpSpPr>
            <p:grpSpPr>
              <a:xfrm>
                <a:off x="6996223" y="996286"/>
                <a:ext cx="4268148" cy="4268148"/>
                <a:chOff x="6996223" y="996286"/>
                <a:chExt cx="4268148" cy="4268148"/>
              </a:xfrm>
            </p:grpSpPr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2EECEFBE-CF93-6593-8FFA-A6492A9A24A9}"/>
                    </a:ext>
                  </a:extLst>
                </p:cNvPr>
                <p:cNvGrpSpPr/>
                <p:nvPr/>
              </p:nvGrpSpPr>
              <p:grpSpPr>
                <a:xfrm>
                  <a:off x="6996223" y="996286"/>
                  <a:ext cx="4268148" cy="4268148"/>
                  <a:chOff x="6996223" y="996286"/>
                  <a:chExt cx="4268148" cy="4268148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FB0583E7-C142-ADED-974B-6D0045A8F9A0}"/>
                      </a:ext>
                    </a:extLst>
                  </p:cNvPr>
                  <p:cNvGrpSpPr/>
                  <p:nvPr/>
                </p:nvGrpSpPr>
                <p:grpSpPr>
                  <a:xfrm>
                    <a:off x="6996223" y="996286"/>
                    <a:ext cx="4268148" cy="4268148"/>
                    <a:chOff x="6996223" y="996286"/>
                    <a:chExt cx="4268148" cy="4268148"/>
                  </a:xfrm>
                </p:grpSpPr>
                <p:grpSp>
                  <p:nvGrpSpPr>
                    <p:cNvPr id="56" name="组合 55">
                      <a:extLst>
                        <a:ext uri="{FF2B5EF4-FFF2-40B4-BE49-F238E27FC236}">
                          <a16:creationId xmlns:a16="http://schemas.microsoft.com/office/drawing/2014/main" id="{8DC0D630-D0D2-A52B-B5FF-93FEB383EF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6223" y="996286"/>
                      <a:ext cx="4268148" cy="4268148"/>
                      <a:chOff x="6996223" y="996286"/>
                      <a:chExt cx="4268148" cy="4268148"/>
                    </a:xfrm>
                  </p:grpSpPr>
                  <p:sp>
                    <p:nvSpPr>
                      <p:cNvPr id="64" name="椭圆 63">
                        <a:extLst>
                          <a:ext uri="{FF2B5EF4-FFF2-40B4-BE49-F238E27FC236}">
                            <a16:creationId xmlns:a16="http://schemas.microsoft.com/office/drawing/2014/main" id="{FE55630C-A8CD-CE2A-A053-CEEC4B766B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6223" y="996286"/>
                        <a:ext cx="4268148" cy="4268148"/>
                      </a:xfrm>
                      <a:prstGeom prst="ellipse">
                        <a:avLst/>
                      </a:prstGeom>
                      <a:solidFill>
                        <a:srgbClr val="EDEEE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65" name="组合 64">
                        <a:extLst>
                          <a:ext uri="{FF2B5EF4-FFF2-40B4-BE49-F238E27FC236}">
                            <a16:creationId xmlns:a16="http://schemas.microsoft.com/office/drawing/2014/main" id="{DD7C498C-3C42-6008-9B75-F054B213411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16814">
                        <a:off x="7581014" y="1581078"/>
                        <a:ext cx="3098566" cy="3098555"/>
                        <a:chOff x="7581014" y="1581078"/>
                        <a:chExt cx="3098566" cy="3098555"/>
                      </a:xfrm>
                    </p:grpSpPr>
                    <p:sp>
                      <p:nvSpPr>
                        <p:cNvPr id="66" name="任意多边形: 形状 65">
                          <a:extLst>
                            <a:ext uri="{FF2B5EF4-FFF2-40B4-BE49-F238E27FC236}">
                              <a16:creationId xmlns:a16="http://schemas.microsoft.com/office/drawing/2014/main" id="{DB58A371-36E1-0ED4-3A07-0940274F43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81014" y="1789674"/>
                          <a:ext cx="1549284" cy="1340687"/>
                        </a:xfrm>
                        <a:custGeom>
                          <a:avLst/>
                          <a:gdLst>
                            <a:gd name="connsiteX0" fmla="*/ 775238 w 1549284"/>
                            <a:gd name="connsiteY0" fmla="*/ 0 h 1340687"/>
                            <a:gd name="connsiteX1" fmla="*/ 1549284 w 1549284"/>
                            <a:gd name="connsiteY1" fmla="*/ 1340687 h 1340687"/>
                            <a:gd name="connsiteX2" fmla="*/ 0 w 1549284"/>
                            <a:gd name="connsiteY2" fmla="*/ 1340687 h 1340687"/>
                            <a:gd name="connsiteX3" fmla="*/ 683065 w 1549284"/>
                            <a:gd name="connsiteY3" fmla="*/ 55997 h 13406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549284" h="1340687">
                              <a:moveTo>
                                <a:pt x="775238" y="0"/>
                              </a:moveTo>
                              <a:lnTo>
                                <a:pt x="1549284" y="1340687"/>
                              </a:lnTo>
                              <a:lnTo>
                                <a:pt x="0" y="1340687"/>
                              </a:lnTo>
                              <a:cubicBezTo>
                                <a:pt x="0" y="805909"/>
                                <a:pt x="270953" y="334415"/>
                                <a:pt x="683065" y="5599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5CD6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67" name="任意多边形: 形状 66">
                          <a:extLst>
                            <a:ext uri="{FF2B5EF4-FFF2-40B4-BE49-F238E27FC236}">
                              <a16:creationId xmlns:a16="http://schemas.microsoft.com/office/drawing/2014/main" id="{5E550FB9-7C63-AB5A-CA7D-A5FDF691A5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56253" y="1581078"/>
                          <a:ext cx="1548091" cy="1549283"/>
                        </a:xfrm>
                        <a:custGeom>
                          <a:avLst/>
                          <a:gdLst>
                            <a:gd name="connsiteX0" fmla="*/ 774045 w 1548091"/>
                            <a:gd name="connsiteY0" fmla="*/ 0 h 1549283"/>
                            <a:gd name="connsiteX1" fmla="*/ 1512525 w 1548091"/>
                            <a:gd name="connsiteY1" fmla="*/ 186990 h 1549283"/>
                            <a:gd name="connsiteX2" fmla="*/ 1548091 w 1548091"/>
                            <a:gd name="connsiteY2" fmla="*/ 208597 h 1549283"/>
                            <a:gd name="connsiteX3" fmla="*/ 774046 w 1548091"/>
                            <a:gd name="connsiteY3" fmla="*/ 1549283 h 1549283"/>
                            <a:gd name="connsiteX4" fmla="*/ 0 w 1548091"/>
                            <a:gd name="connsiteY4" fmla="*/ 208596 h 1549283"/>
                            <a:gd name="connsiteX5" fmla="*/ 35565 w 1548091"/>
                            <a:gd name="connsiteY5" fmla="*/ 186990 h 1549283"/>
                            <a:gd name="connsiteX6" fmla="*/ 774045 w 1548091"/>
                            <a:gd name="connsiteY6" fmla="*/ 0 h 15492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548091" h="1549283">
                              <a:moveTo>
                                <a:pt x="774045" y="0"/>
                              </a:moveTo>
                              <a:cubicBezTo>
                                <a:pt x="1041434" y="0"/>
                                <a:pt x="1293002" y="67738"/>
                                <a:pt x="1512525" y="186990"/>
                              </a:cubicBezTo>
                              <a:lnTo>
                                <a:pt x="1548091" y="208597"/>
                              </a:lnTo>
                              <a:lnTo>
                                <a:pt x="774046" y="1549283"/>
                              </a:lnTo>
                              <a:lnTo>
                                <a:pt x="0" y="208596"/>
                              </a:lnTo>
                              <a:lnTo>
                                <a:pt x="35565" y="186990"/>
                              </a:lnTo>
                              <a:cubicBezTo>
                                <a:pt x="255088" y="67738"/>
                                <a:pt x="506656" y="0"/>
                                <a:pt x="77404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97BB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8" name="任意多边形: 形状 67">
                          <a:extLst>
                            <a:ext uri="{FF2B5EF4-FFF2-40B4-BE49-F238E27FC236}">
                              <a16:creationId xmlns:a16="http://schemas.microsoft.com/office/drawing/2014/main" id="{EF805B85-686E-59CF-DF05-72975BA9CC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30298" y="1789674"/>
                          <a:ext cx="1549282" cy="1340686"/>
                        </a:xfrm>
                        <a:custGeom>
                          <a:avLst/>
                          <a:gdLst>
                            <a:gd name="connsiteX0" fmla="*/ 774045 w 1549282"/>
                            <a:gd name="connsiteY0" fmla="*/ 0 h 1340686"/>
                            <a:gd name="connsiteX1" fmla="*/ 866218 w 1549282"/>
                            <a:gd name="connsiteY1" fmla="*/ 55996 h 1340686"/>
                            <a:gd name="connsiteX2" fmla="*/ 1549282 w 1549282"/>
                            <a:gd name="connsiteY2" fmla="*/ 1340686 h 1340686"/>
                            <a:gd name="connsiteX3" fmla="*/ 0 w 1549282"/>
                            <a:gd name="connsiteY3" fmla="*/ 1340686 h 13406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549282" h="1340686">
                              <a:moveTo>
                                <a:pt x="774045" y="0"/>
                              </a:moveTo>
                              <a:lnTo>
                                <a:pt x="866218" y="55996"/>
                              </a:lnTo>
                              <a:cubicBezTo>
                                <a:pt x="1278330" y="334414"/>
                                <a:pt x="1549282" y="805908"/>
                                <a:pt x="1549282" y="1340686"/>
                              </a:cubicBezTo>
                              <a:lnTo>
                                <a:pt x="0" y="134068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B94B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69" name="任意多边形: 形状 68">
                          <a:extLst>
                            <a:ext uri="{FF2B5EF4-FFF2-40B4-BE49-F238E27FC236}">
                              <a16:creationId xmlns:a16="http://schemas.microsoft.com/office/drawing/2014/main" id="{7B75DEF2-5B59-CF3B-4873-B088B128CA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30298" y="3130360"/>
                          <a:ext cx="1549282" cy="1340686"/>
                        </a:xfrm>
                        <a:custGeom>
                          <a:avLst/>
                          <a:gdLst>
                            <a:gd name="connsiteX0" fmla="*/ 0 w 1549282"/>
                            <a:gd name="connsiteY0" fmla="*/ 0 h 1340686"/>
                            <a:gd name="connsiteX1" fmla="*/ 1549282 w 1549282"/>
                            <a:gd name="connsiteY1" fmla="*/ 0 h 1340686"/>
                            <a:gd name="connsiteX2" fmla="*/ 866218 w 1549282"/>
                            <a:gd name="connsiteY2" fmla="*/ 1284690 h 1340686"/>
                            <a:gd name="connsiteX3" fmla="*/ 774045 w 1549282"/>
                            <a:gd name="connsiteY3" fmla="*/ 1340686 h 13406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549282" h="1340686">
                              <a:moveTo>
                                <a:pt x="0" y="0"/>
                              </a:moveTo>
                              <a:lnTo>
                                <a:pt x="1549282" y="0"/>
                              </a:lnTo>
                              <a:cubicBezTo>
                                <a:pt x="1549282" y="534778"/>
                                <a:pt x="1278330" y="1006272"/>
                                <a:pt x="866218" y="1284690"/>
                              </a:cubicBezTo>
                              <a:lnTo>
                                <a:pt x="774045" y="134068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BADC4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70" name="任意多边形: 形状 69">
                          <a:extLst>
                            <a:ext uri="{FF2B5EF4-FFF2-40B4-BE49-F238E27FC236}">
                              <a16:creationId xmlns:a16="http://schemas.microsoft.com/office/drawing/2014/main" id="{11CB37FC-DD4B-0003-41BB-4AE04CD46F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56266" y="3130364"/>
                          <a:ext cx="1548085" cy="1549269"/>
                        </a:xfrm>
                        <a:custGeom>
                          <a:avLst/>
                          <a:gdLst>
                            <a:gd name="connsiteX0" fmla="*/ 774044 w 1548085"/>
                            <a:gd name="connsiteY0" fmla="*/ 0 h 1549269"/>
                            <a:gd name="connsiteX1" fmla="*/ 1548085 w 1548085"/>
                            <a:gd name="connsiteY1" fmla="*/ 1340681 h 1549269"/>
                            <a:gd name="connsiteX2" fmla="*/ 1512521 w 1548085"/>
                            <a:gd name="connsiteY2" fmla="*/ 1362288 h 1549269"/>
                            <a:gd name="connsiteX3" fmla="*/ 774044 w 1548085"/>
                            <a:gd name="connsiteY3" fmla="*/ 1549269 h 1549269"/>
                            <a:gd name="connsiteX4" fmla="*/ 35566 w 1548085"/>
                            <a:gd name="connsiteY4" fmla="*/ 1362288 h 1549269"/>
                            <a:gd name="connsiteX5" fmla="*/ 0 w 1548085"/>
                            <a:gd name="connsiteY5" fmla="*/ 1340684 h 15492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548085" h="1549269">
                              <a:moveTo>
                                <a:pt x="774044" y="0"/>
                              </a:moveTo>
                              <a:lnTo>
                                <a:pt x="1548085" y="1340681"/>
                              </a:lnTo>
                              <a:lnTo>
                                <a:pt x="1512521" y="1362288"/>
                              </a:lnTo>
                              <a:cubicBezTo>
                                <a:pt x="1293000" y="1481532"/>
                                <a:pt x="1041433" y="1549269"/>
                                <a:pt x="774044" y="1549269"/>
                              </a:cubicBezTo>
                              <a:cubicBezTo>
                                <a:pt x="506654" y="1549269"/>
                                <a:pt x="255084" y="1481532"/>
                                <a:pt x="35566" y="1362288"/>
                              </a:cubicBezTo>
                              <a:lnTo>
                                <a:pt x="0" y="134068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AC4A7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71" name="任意多边形: 形状 70">
                          <a:extLst>
                            <a:ext uri="{FF2B5EF4-FFF2-40B4-BE49-F238E27FC236}">
                              <a16:creationId xmlns:a16="http://schemas.microsoft.com/office/drawing/2014/main" id="{E55C3DDE-4C5F-5A93-B6E6-D9692EB74E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81014" y="3130361"/>
                          <a:ext cx="1549284" cy="1340687"/>
                        </a:xfrm>
                        <a:custGeom>
                          <a:avLst/>
                          <a:gdLst>
                            <a:gd name="connsiteX0" fmla="*/ 0 w 1549284"/>
                            <a:gd name="connsiteY0" fmla="*/ 0 h 1340687"/>
                            <a:gd name="connsiteX1" fmla="*/ 1549284 w 1549284"/>
                            <a:gd name="connsiteY1" fmla="*/ 0 h 1340687"/>
                            <a:gd name="connsiteX2" fmla="*/ 775238 w 1549284"/>
                            <a:gd name="connsiteY2" fmla="*/ 1340687 h 1340687"/>
                            <a:gd name="connsiteX3" fmla="*/ 683065 w 1549284"/>
                            <a:gd name="connsiteY3" fmla="*/ 1284690 h 1340687"/>
                            <a:gd name="connsiteX4" fmla="*/ 0 w 1549284"/>
                            <a:gd name="connsiteY4" fmla="*/ 0 h 13406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9284" h="1340687">
                              <a:moveTo>
                                <a:pt x="0" y="0"/>
                              </a:moveTo>
                              <a:lnTo>
                                <a:pt x="1549284" y="0"/>
                              </a:lnTo>
                              <a:lnTo>
                                <a:pt x="775238" y="1340687"/>
                              </a:lnTo>
                              <a:lnTo>
                                <a:pt x="683065" y="1284690"/>
                              </a:lnTo>
                              <a:cubicBezTo>
                                <a:pt x="270953" y="1006272"/>
                                <a:pt x="0" y="534778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D295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57" name="组合 56">
                      <a:extLst>
                        <a:ext uri="{FF2B5EF4-FFF2-40B4-BE49-F238E27FC236}">
                          <a16:creationId xmlns:a16="http://schemas.microsoft.com/office/drawing/2014/main" id="{D8C9AAD1-F26F-AC10-EFE3-0F9CEBFD2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93412" y="1554261"/>
                      <a:ext cx="2688912" cy="3096147"/>
                      <a:chOff x="7785838" y="1582287"/>
                      <a:chExt cx="2688912" cy="3096147"/>
                    </a:xfrm>
                  </p:grpSpPr>
                  <p:cxnSp>
                    <p:nvCxnSpPr>
                      <p:cNvPr id="58" name="直接连接符 57">
                        <a:extLst>
                          <a:ext uri="{FF2B5EF4-FFF2-40B4-BE49-F238E27FC236}">
                            <a16:creationId xmlns:a16="http://schemas.microsoft.com/office/drawing/2014/main" id="{45601DA7-2300-E649-2760-A711E0C2334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9130295" y="1582287"/>
                        <a:ext cx="7572" cy="1548073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59" name="直接连接符 58">
                        <a:extLst>
                          <a:ext uri="{FF2B5EF4-FFF2-40B4-BE49-F238E27FC236}">
                            <a16:creationId xmlns:a16="http://schemas.microsoft.com/office/drawing/2014/main" id="{9003EFF3-80DC-5093-D2E0-1DB5BBAB85E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9130295" y="2362880"/>
                        <a:ext cx="1344455" cy="767479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60" name="直接连接符 59">
                        <a:extLst>
                          <a:ext uri="{FF2B5EF4-FFF2-40B4-BE49-F238E27FC236}">
                            <a16:creationId xmlns:a16="http://schemas.microsoft.com/office/drawing/2014/main" id="{94403C91-33B8-52D9-5C2D-31E60A2EB3C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130294" y="3130359"/>
                        <a:ext cx="1337913" cy="781194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61" name="直接连接符 60">
                        <a:extLst>
                          <a:ext uri="{FF2B5EF4-FFF2-40B4-BE49-F238E27FC236}">
                            <a16:creationId xmlns:a16="http://schemas.microsoft.com/office/drawing/2014/main" id="{B53F5914-F68F-284A-9180-E2D3F4B6534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9122730" y="3130368"/>
                        <a:ext cx="7573" cy="1548066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62" name="直接连接符 61">
                        <a:extLst>
                          <a:ext uri="{FF2B5EF4-FFF2-40B4-BE49-F238E27FC236}">
                            <a16:creationId xmlns:a16="http://schemas.microsoft.com/office/drawing/2014/main" id="{A1740ECC-E6E2-9A66-AACA-821B6A8B76C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92380" y="2349165"/>
                        <a:ext cx="1337915" cy="781195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63" name="直接连接符 62">
                        <a:extLst>
                          <a:ext uri="{FF2B5EF4-FFF2-40B4-BE49-F238E27FC236}">
                            <a16:creationId xmlns:a16="http://schemas.microsoft.com/office/drawing/2014/main" id="{3193B78C-9905-D63F-DE3F-85E2DB7372F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785838" y="3130360"/>
                        <a:ext cx="1344457" cy="767479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</p:grpSp>
              </p:grpSp>
              <p:sp>
                <p:nvSpPr>
                  <p:cNvPr id="55" name="圆: 空心 54">
                    <a:extLst>
                      <a:ext uri="{FF2B5EF4-FFF2-40B4-BE49-F238E27FC236}">
                        <a16:creationId xmlns:a16="http://schemas.microsoft.com/office/drawing/2014/main" id="{03E9DC55-C7CE-8948-72F0-57A638A577E4}"/>
                      </a:ext>
                    </a:extLst>
                  </p:cNvPr>
                  <p:cNvSpPr/>
                  <p:nvPr/>
                </p:nvSpPr>
                <p:spPr>
                  <a:xfrm>
                    <a:off x="8403323" y="2305294"/>
                    <a:ext cx="1500579" cy="1500579"/>
                  </a:xfrm>
                  <a:prstGeom prst="donut">
                    <a:avLst>
                      <a:gd name="adj" fmla="val 19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E6C517F6-9C79-B648-5C25-31C6FAB6FEC0}"/>
                    </a:ext>
                  </a:extLst>
                </p:cNvPr>
                <p:cNvSpPr/>
                <p:nvPr/>
              </p:nvSpPr>
              <p:spPr>
                <a:xfrm>
                  <a:off x="8656587" y="2563218"/>
                  <a:ext cx="991820" cy="991820"/>
                </a:xfrm>
                <a:prstGeom prst="ellipse">
                  <a:avLst/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F4A5A6E-0327-1955-FE82-1F0CB56C41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132106" y="1767366"/>
                <a:ext cx="196025" cy="392050"/>
                <a:chOff x="7394207" y="395440"/>
                <a:chExt cx="503355" cy="1006710"/>
              </a:xfrm>
            </p:grpSpPr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2AC0E1F4-23D7-887A-77C4-60DE6EB2E112}"/>
                    </a:ext>
                  </a:extLst>
                </p:cNvPr>
                <p:cNvSpPr/>
                <p:nvPr/>
              </p:nvSpPr>
              <p:spPr>
                <a:xfrm rot="16200000">
                  <a:off x="7142530" y="647117"/>
                  <a:ext cx="1006710" cy="503355"/>
                </a:xfrm>
                <a:custGeom>
                  <a:avLst/>
                  <a:gdLst>
                    <a:gd name="connsiteX0" fmla="*/ 0 w 1006710"/>
                    <a:gd name="connsiteY0" fmla="*/ 0 h 503355"/>
                    <a:gd name="connsiteX1" fmla="*/ 503354 w 1006710"/>
                    <a:gd name="connsiteY1" fmla="*/ 0 h 503355"/>
                    <a:gd name="connsiteX2" fmla="*/ 1006710 w 1006710"/>
                    <a:gd name="connsiteY2" fmla="*/ 0 h 503355"/>
                    <a:gd name="connsiteX3" fmla="*/ 503355 w 1006710"/>
                    <a:gd name="connsiteY3" fmla="*/ 503355 h 503355"/>
                    <a:gd name="connsiteX4" fmla="*/ 0 w 1006710"/>
                    <a:gd name="connsiteY4" fmla="*/ 0 h 50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710" h="503355">
                      <a:moveTo>
                        <a:pt x="0" y="0"/>
                      </a:moveTo>
                      <a:lnTo>
                        <a:pt x="503354" y="0"/>
                      </a:lnTo>
                      <a:lnTo>
                        <a:pt x="1006710" y="0"/>
                      </a:lnTo>
                      <a:cubicBezTo>
                        <a:pt x="1006710" y="277995"/>
                        <a:pt x="781350" y="503355"/>
                        <a:pt x="503355" y="503355"/>
                      </a:cubicBezTo>
                      <a:cubicBezTo>
                        <a:pt x="225360" y="503355"/>
                        <a:pt x="0" y="277995"/>
                        <a:pt x="0" y="0"/>
                      </a:cubicBezTo>
                      <a:close/>
                    </a:path>
                  </a:pathLst>
                </a:custGeom>
                <a:solidFill>
                  <a:srgbClr val="A5CD6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47789AF2-8FF4-8F66-7957-EFAE019DA9B5}"/>
                    </a:ext>
                  </a:extLst>
                </p:cNvPr>
                <p:cNvGrpSpPr/>
                <p:nvPr/>
              </p:nvGrpSpPr>
              <p:grpSpPr>
                <a:xfrm>
                  <a:off x="7394207" y="395440"/>
                  <a:ext cx="503355" cy="1006710"/>
                  <a:chOff x="6576089" y="702206"/>
                  <a:chExt cx="503355" cy="1006710"/>
                </a:xfrm>
              </p:grpSpPr>
              <p:sp>
                <p:nvSpPr>
                  <p:cNvPr id="50" name="任意多边形: 形状 49">
                    <a:extLst>
                      <a:ext uri="{FF2B5EF4-FFF2-40B4-BE49-F238E27FC236}">
                        <a16:creationId xmlns:a16="http://schemas.microsoft.com/office/drawing/2014/main" id="{522E75B2-0E0E-E861-EBCD-523EFCDA5BF6}"/>
                      </a:ext>
                    </a:extLst>
                  </p:cNvPr>
                  <p:cNvSpPr/>
                  <p:nvPr/>
                </p:nvSpPr>
                <p:spPr>
                  <a:xfrm>
                    <a:off x="6576089" y="702206"/>
                    <a:ext cx="503355" cy="503355"/>
                  </a:xfrm>
                  <a:custGeom>
                    <a:avLst/>
                    <a:gdLst>
                      <a:gd name="connsiteX0" fmla="*/ 0 w 503355"/>
                      <a:gd name="connsiteY0" fmla="*/ 0 h 503355"/>
                      <a:gd name="connsiteX1" fmla="*/ 503355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0" y="0"/>
                        </a:moveTo>
                        <a:cubicBezTo>
                          <a:pt x="278008" y="0"/>
                          <a:pt x="503355" y="225360"/>
                          <a:pt x="503355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6F71CF2F-CCF8-273A-DA2D-2873938DB646}"/>
                      </a:ext>
                    </a:extLst>
                  </p:cNvPr>
                  <p:cNvSpPr/>
                  <p:nvPr/>
                </p:nvSpPr>
                <p:spPr>
                  <a:xfrm>
                    <a:off x="6576089" y="1205561"/>
                    <a:ext cx="503355" cy="503355"/>
                  </a:xfrm>
                  <a:custGeom>
                    <a:avLst/>
                    <a:gdLst>
                      <a:gd name="connsiteX0" fmla="*/ 503355 w 503355"/>
                      <a:gd name="connsiteY0" fmla="*/ 0 h 503355"/>
                      <a:gd name="connsiteX1" fmla="*/ 0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503355" y="0"/>
                        </a:moveTo>
                        <a:cubicBezTo>
                          <a:pt x="503367" y="277995"/>
                          <a:pt x="277995" y="503355"/>
                          <a:pt x="0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566A9075-E1DA-E261-B7E5-D26CC0815A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615637">
                <a:off x="10046312" y="2432042"/>
                <a:ext cx="196025" cy="392050"/>
                <a:chOff x="7394207" y="395440"/>
                <a:chExt cx="503355" cy="1006710"/>
              </a:xfrm>
            </p:grpSpPr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D95E8778-8C79-5A7E-4396-5E2A0AA567EA}"/>
                    </a:ext>
                  </a:extLst>
                </p:cNvPr>
                <p:cNvSpPr/>
                <p:nvPr/>
              </p:nvSpPr>
              <p:spPr>
                <a:xfrm rot="16200000">
                  <a:off x="7142530" y="647117"/>
                  <a:ext cx="1006710" cy="503355"/>
                </a:xfrm>
                <a:custGeom>
                  <a:avLst/>
                  <a:gdLst>
                    <a:gd name="connsiteX0" fmla="*/ 0 w 1006710"/>
                    <a:gd name="connsiteY0" fmla="*/ 0 h 503355"/>
                    <a:gd name="connsiteX1" fmla="*/ 503354 w 1006710"/>
                    <a:gd name="connsiteY1" fmla="*/ 0 h 503355"/>
                    <a:gd name="connsiteX2" fmla="*/ 1006710 w 1006710"/>
                    <a:gd name="connsiteY2" fmla="*/ 0 h 503355"/>
                    <a:gd name="connsiteX3" fmla="*/ 503355 w 1006710"/>
                    <a:gd name="connsiteY3" fmla="*/ 503355 h 503355"/>
                    <a:gd name="connsiteX4" fmla="*/ 0 w 1006710"/>
                    <a:gd name="connsiteY4" fmla="*/ 0 h 50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710" h="503355">
                      <a:moveTo>
                        <a:pt x="0" y="0"/>
                      </a:moveTo>
                      <a:lnTo>
                        <a:pt x="503354" y="0"/>
                      </a:lnTo>
                      <a:lnTo>
                        <a:pt x="1006710" y="0"/>
                      </a:lnTo>
                      <a:cubicBezTo>
                        <a:pt x="1006710" y="277995"/>
                        <a:pt x="781350" y="503355"/>
                        <a:pt x="503355" y="503355"/>
                      </a:cubicBezTo>
                      <a:cubicBezTo>
                        <a:pt x="225360" y="503355"/>
                        <a:pt x="0" y="277995"/>
                        <a:pt x="0" y="0"/>
                      </a:cubicBezTo>
                      <a:close/>
                    </a:path>
                  </a:pathLst>
                </a:custGeom>
                <a:solidFill>
                  <a:srgbClr val="797BB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CD419CA4-9A0F-688B-03AD-2C9E5BAADA6E}"/>
                    </a:ext>
                  </a:extLst>
                </p:cNvPr>
                <p:cNvGrpSpPr/>
                <p:nvPr/>
              </p:nvGrpSpPr>
              <p:grpSpPr>
                <a:xfrm>
                  <a:off x="7394207" y="395440"/>
                  <a:ext cx="503355" cy="1006710"/>
                  <a:chOff x="6576089" y="702206"/>
                  <a:chExt cx="503355" cy="1006710"/>
                </a:xfrm>
              </p:grpSpPr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5717C541-9285-5D8D-7196-1AAAB15034BA}"/>
                      </a:ext>
                    </a:extLst>
                  </p:cNvPr>
                  <p:cNvSpPr/>
                  <p:nvPr/>
                </p:nvSpPr>
                <p:spPr>
                  <a:xfrm>
                    <a:off x="6576089" y="702206"/>
                    <a:ext cx="503355" cy="503355"/>
                  </a:xfrm>
                  <a:custGeom>
                    <a:avLst/>
                    <a:gdLst>
                      <a:gd name="connsiteX0" fmla="*/ 0 w 503355"/>
                      <a:gd name="connsiteY0" fmla="*/ 0 h 503355"/>
                      <a:gd name="connsiteX1" fmla="*/ 503355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0" y="0"/>
                        </a:moveTo>
                        <a:cubicBezTo>
                          <a:pt x="278008" y="0"/>
                          <a:pt x="503355" y="225360"/>
                          <a:pt x="503355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7" name="任意多边形: 形状 46">
                    <a:extLst>
                      <a:ext uri="{FF2B5EF4-FFF2-40B4-BE49-F238E27FC236}">
                        <a16:creationId xmlns:a16="http://schemas.microsoft.com/office/drawing/2014/main" id="{9EE535E7-A8CF-DAB6-4742-18A0AF635314}"/>
                      </a:ext>
                    </a:extLst>
                  </p:cNvPr>
                  <p:cNvSpPr/>
                  <p:nvPr/>
                </p:nvSpPr>
                <p:spPr>
                  <a:xfrm>
                    <a:off x="6576089" y="1205561"/>
                    <a:ext cx="503355" cy="503355"/>
                  </a:xfrm>
                  <a:custGeom>
                    <a:avLst/>
                    <a:gdLst>
                      <a:gd name="connsiteX0" fmla="*/ 503355 w 503355"/>
                      <a:gd name="connsiteY0" fmla="*/ 0 h 503355"/>
                      <a:gd name="connsiteX1" fmla="*/ 0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503355" y="0"/>
                        </a:moveTo>
                        <a:cubicBezTo>
                          <a:pt x="503367" y="277995"/>
                          <a:pt x="277995" y="503355"/>
                          <a:pt x="0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401F0452-4D2F-5539-7CB7-221241893B6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219219">
                <a:off x="9932063" y="3528785"/>
                <a:ext cx="196025" cy="392050"/>
                <a:chOff x="7394207" y="395440"/>
                <a:chExt cx="503355" cy="1006710"/>
              </a:xfrm>
            </p:grpSpPr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00DDC310-9A56-EA7D-BAD5-056244519840}"/>
                    </a:ext>
                  </a:extLst>
                </p:cNvPr>
                <p:cNvSpPr/>
                <p:nvPr/>
              </p:nvSpPr>
              <p:spPr>
                <a:xfrm rot="16200000">
                  <a:off x="7142530" y="647117"/>
                  <a:ext cx="1006710" cy="503355"/>
                </a:xfrm>
                <a:custGeom>
                  <a:avLst/>
                  <a:gdLst>
                    <a:gd name="connsiteX0" fmla="*/ 0 w 1006710"/>
                    <a:gd name="connsiteY0" fmla="*/ 0 h 503355"/>
                    <a:gd name="connsiteX1" fmla="*/ 503354 w 1006710"/>
                    <a:gd name="connsiteY1" fmla="*/ 0 h 503355"/>
                    <a:gd name="connsiteX2" fmla="*/ 1006710 w 1006710"/>
                    <a:gd name="connsiteY2" fmla="*/ 0 h 503355"/>
                    <a:gd name="connsiteX3" fmla="*/ 503355 w 1006710"/>
                    <a:gd name="connsiteY3" fmla="*/ 503355 h 503355"/>
                    <a:gd name="connsiteX4" fmla="*/ 0 w 1006710"/>
                    <a:gd name="connsiteY4" fmla="*/ 0 h 50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710" h="503355">
                      <a:moveTo>
                        <a:pt x="0" y="0"/>
                      </a:moveTo>
                      <a:lnTo>
                        <a:pt x="503354" y="0"/>
                      </a:lnTo>
                      <a:lnTo>
                        <a:pt x="1006710" y="0"/>
                      </a:lnTo>
                      <a:cubicBezTo>
                        <a:pt x="1006710" y="277995"/>
                        <a:pt x="781350" y="503355"/>
                        <a:pt x="503355" y="503355"/>
                      </a:cubicBezTo>
                      <a:cubicBezTo>
                        <a:pt x="225360" y="503355"/>
                        <a:pt x="0" y="277995"/>
                        <a:pt x="0" y="0"/>
                      </a:cubicBezTo>
                      <a:close/>
                    </a:path>
                  </a:pathLst>
                </a:custGeom>
                <a:solidFill>
                  <a:srgbClr val="7B94B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3A72E51B-73C7-440D-6569-B90C682EDE8C}"/>
                    </a:ext>
                  </a:extLst>
                </p:cNvPr>
                <p:cNvGrpSpPr/>
                <p:nvPr/>
              </p:nvGrpSpPr>
              <p:grpSpPr>
                <a:xfrm>
                  <a:off x="7394207" y="395440"/>
                  <a:ext cx="503355" cy="1006710"/>
                  <a:chOff x="6576089" y="702206"/>
                  <a:chExt cx="503355" cy="1006710"/>
                </a:xfrm>
              </p:grpSpPr>
              <p:sp>
                <p:nvSpPr>
                  <p:cNvPr id="42" name="任意多边形: 形状 41">
                    <a:extLst>
                      <a:ext uri="{FF2B5EF4-FFF2-40B4-BE49-F238E27FC236}">
                        <a16:creationId xmlns:a16="http://schemas.microsoft.com/office/drawing/2014/main" id="{B01AB2E6-6196-6502-CBA1-64222D9FB8E0}"/>
                      </a:ext>
                    </a:extLst>
                  </p:cNvPr>
                  <p:cNvSpPr/>
                  <p:nvPr/>
                </p:nvSpPr>
                <p:spPr>
                  <a:xfrm>
                    <a:off x="6576089" y="702206"/>
                    <a:ext cx="503355" cy="503355"/>
                  </a:xfrm>
                  <a:custGeom>
                    <a:avLst/>
                    <a:gdLst>
                      <a:gd name="connsiteX0" fmla="*/ 0 w 503355"/>
                      <a:gd name="connsiteY0" fmla="*/ 0 h 503355"/>
                      <a:gd name="connsiteX1" fmla="*/ 503355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0" y="0"/>
                        </a:moveTo>
                        <a:cubicBezTo>
                          <a:pt x="278008" y="0"/>
                          <a:pt x="503355" y="225360"/>
                          <a:pt x="503355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3" name="任意多边形: 形状 42">
                    <a:extLst>
                      <a:ext uri="{FF2B5EF4-FFF2-40B4-BE49-F238E27FC236}">
                        <a16:creationId xmlns:a16="http://schemas.microsoft.com/office/drawing/2014/main" id="{2013C04E-5D22-6614-4290-7387773AFB39}"/>
                      </a:ext>
                    </a:extLst>
                  </p:cNvPr>
                  <p:cNvSpPr/>
                  <p:nvPr/>
                </p:nvSpPr>
                <p:spPr>
                  <a:xfrm>
                    <a:off x="6576089" y="1205561"/>
                    <a:ext cx="503355" cy="503355"/>
                  </a:xfrm>
                  <a:custGeom>
                    <a:avLst/>
                    <a:gdLst>
                      <a:gd name="connsiteX0" fmla="*/ 503355 w 503355"/>
                      <a:gd name="connsiteY0" fmla="*/ 0 h 503355"/>
                      <a:gd name="connsiteX1" fmla="*/ 0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503355" y="0"/>
                        </a:moveTo>
                        <a:cubicBezTo>
                          <a:pt x="503367" y="277995"/>
                          <a:pt x="277995" y="503355"/>
                          <a:pt x="0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3013807-4014-B7FC-F60A-A29700DA7F4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8948193" y="3960257"/>
                <a:ext cx="196025" cy="392050"/>
                <a:chOff x="7394207" y="395440"/>
                <a:chExt cx="503355" cy="1006710"/>
              </a:xfrm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068716B4-BE37-0F38-2CF2-A6B9A38CBB85}"/>
                    </a:ext>
                  </a:extLst>
                </p:cNvPr>
                <p:cNvSpPr/>
                <p:nvPr/>
              </p:nvSpPr>
              <p:spPr>
                <a:xfrm rot="16200000">
                  <a:off x="7142530" y="647117"/>
                  <a:ext cx="1006710" cy="503355"/>
                </a:xfrm>
                <a:custGeom>
                  <a:avLst/>
                  <a:gdLst>
                    <a:gd name="connsiteX0" fmla="*/ 0 w 1006710"/>
                    <a:gd name="connsiteY0" fmla="*/ 0 h 503355"/>
                    <a:gd name="connsiteX1" fmla="*/ 503354 w 1006710"/>
                    <a:gd name="connsiteY1" fmla="*/ 0 h 503355"/>
                    <a:gd name="connsiteX2" fmla="*/ 1006710 w 1006710"/>
                    <a:gd name="connsiteY2" fmla="*/ 0 h 503355"/>
                    <a:gd name="connsiteX3" fmla="*/ 503355 w 1006710"/>
                    <a:gd name="connsiteY3" fmla="*/ 503355 h 503355"/>
                    <a:gd name="connsiteX4" fmla="*/ 0 w 1006710"/>
                    <a:gd name="connsiteY4" fmla="*/ 0 h 50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710" h="503355">
                      <a:moveTo>
                        <a:pt x="0" y="0"/>
                      </a:moveTo>
                      <a:lnTo>
                        <a:pt x="503354" y="0"/>
                      </a:lnTo>
                      <a:lnTo>
                        <a:pt x="1006710" y="0"/>
                      </a:lnTo>
                      <a:cubicBezTo>
                        <a:pt x="1006710" y="277995"/>
                        <a:pt x="781350" y="503355"/>
                        <a:pt x="503355" y="503355"/>
                      </a:cubicBezTo>
                      <a:cubicBezTo>
                        <a:pt x="225360" y="503355"/>
                        <a:pt x="0" y="277995"/>
                        <a:pt x="0" y="0"/>
                      </a:cubicBezTo>
                      <a:close/>
                    </a:path>
                  </a:pathLst>
                </a:custGeom>
                <a:solidFill>
                  <a:srgbClr val="6BADC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A5C5B8CA-31CD-CD6E-9C57-B41066688D73}"/>
                    </a:ext>
                  </a:extLst>
                </p:cNvPr>
                <p:cNvGrpSpPr/>
                <p:nvPr/>
              </p:nvGrpSpPr>
              <p:grpSpPr>
                <a:xfrm>
                  <a:off x="7394207" y="395440"/>
                  <a:ext cx="503355" cy="1006710"/>
                  <a:chOff x="6576089" y="702206"/>
                  <a:chExt cx="503355" cy="1006710"/>
                </a:xfrm>
              </p:grpSpPr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C85CDFB3-02CD-BAC6-74E8-007DC22EBBE9}"/>
                      </a:ext>
                    </a:extLst>
                  </p:cNvPr>
                  <p:cNvSpPr/>
                  <p:nvPr/>
                </p:nvSpPr>
                <p:spPr>
                  <a:xfrm>
                    <a:off x="6576089" y="702206"/>
                    <a:ext cx="503355" cy="503355"/>
                  </a:xfrm>
                  <a:custGeom>
                    <a:avLst/>
                    <a:gdLst>
                      <a:gd name="connsiteX0" fmla="*/ 0 w 503355"/>
                      <a:gd name="connsiteY0" fmla="*/ 0 h 503355"/>
                      <a:gd name="connsiteX1" fmla="*/ 503355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0" y="0"/>
                        </a:moveTo>
                        <a:cubicBezTo>
                          <a:pt x="278008" y="0"/>
                          <a:pt x="503355" y="225360"/>
                          <a:pt x="503355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1646BC5B-7E7B-3433-A594-716878F65DD8}"/>
                      </a:ext>
                    </a:extLst>
                  </p:cNvPr>
                  <p:cNvSpPr/>
                  <p:nvPr/>
                </p:nvSpPr>
                <p:spPr>
                  <a:xfrm>
                    <a:off x="6576089" y="1205561"/>
                    <a:ext cx="503355" cy="503355"/>
                  </a:xfrm>
                  <a:custGeom>
                    <a:avLst/>
                    <a:gdLst>
                      <a:gd name="connsiteX0" fmla="*/ 503355 w 503355"/>
                      <a:gd name="connsiteY0" fmla="*/ 0 h 503355"/>
                      <a:gd name="connsiteX1" fmla="*/ 0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503355" y="0"/>
                        </a:moveTo>
                        <a:cubicBezTo>
                          <a:pt x="503367" y="277995"/>
                          <a:pt x="277995" y="503355"/>
                          <a:pt x="0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4805270E-AB6E-F70C-A567-9E14CC81BE1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4427666">
                <a:off x="8101337" y="3348627"/>
                <a:ext cx="196025" cy="392050"/>
                <a:chOff x="7394207" y="395440"/>
                <a:chExt cx="503355" cy="1006710"/>
              </a:xfrm>
            </p:grpSpPr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01CE8751-BC82-5FF8-0581-56B411FE40D8}"/>
                    </a:ext>
                  </a:extLst>
                </p:cNvPr>
                <p:cNvSpPr/>
                <p:nvPr/>
              </p:nvSpPr>
              <p:spPr>
                <a:xfrm rot="16200000">
                  <a:off x="7142530" y="647117"/>
                  <a:ext cx="1006710" cy="503355"/>
                </a:xfrm>
                <a:custGeom>
                  <a:avLst/>
                  <a:gdLst>
                    <a:gd name="connsiteX0" fmla="*/ 0 w 1006710"/>
                    <a:gd name="connsiteY0" fmla="*/ 0 h 503355"/>
                    <a:gd name="connsiteX1" fmla="*/ 503354 w 1006710"/>
                    <a:gd name="connsiteY1" fmla="*/ 0 h 503355"/>
                    <a:gd name="connsiteX2" fmla="*/ 1006710 w 1006710"/>
                    <a:gd name="connsiteY2" fmla="*/ 0 h 503355"/>
                    <a:gd name="connsiteX3" fmla="*/ 503355 w 1006710"/>
                    <a:gd name="connsiteY3" fmla="*/ 503355 h 503355"/>
                    <a:gd name="connsiteX4" fmla="*/ 0 w 1006710"/>
                    <a:gd name="connsiteY4" fmla="*/ 0 h 50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710" h="503355">
                      <a:moveTo>
                        <a:pt x="0" y="0"/>
                      </a:moveTo>
                      <a:lnTo>
                        <a:pt x="503354" y="0"/>
                      </a:lnTo>
                      <a:lnTo>
                        <a:pt x="1006710" y="0"/>
                      </a:lnTo>
                      <a:cubicBezTo>
                        <a:pt x="1006710" y="277995"/>
                        <a:pt x="781350" y="503355"/>
                        <a:pt x="503355" y="503355"/>
                      </a:cubicBezTo>
                      <a:cubicBezTo>
                        <a:pt x="225360" y="503355"/>
                        <a:pt x="0" y="277995"/>
                        <a:pt x="0" y="0"/>
                      </a:cubicBezTo>
                      <a:close/>
                    </a:path>
                  </a:pathLst>
                </a:custGeom>
                <a:solidFill>
                  <a:srgbClr val="7AC4A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C4E8799A-C3A5-80E2-2ABB-05425E5EA880}"/>
                    </a:ext>
                  </a:extLst>
                </p:cNvPr>
                <p:cNvGrpSpPr/>
                <p:nvPr/>
              </p:nvGrpSpPr>
              <p:grpSpPr>
                <a:xfrm>
                  <a:off x="7394207" y="395440"/>
                  <a:ext cx="503355" cy="1006710"/>
                  <a:chOff x="6576089" y="702206"/>
                  <a:chExt cx="503355" cy="1006710"/>
                </a:xfrm>
              </p:grpSpPr>
              <p:sp>
                <p:nvSpPr>
                  <p:cNvPr id="34" name="任意多边形: 形状 33">
                    <a:extLst>
                      <a:ext uri="{FF2B5EF4-FFF2-40B4-BE49-F238E27FC236}">
                        <a16:creationId xmlns:a16="http://schemas.microsoft.com/office/drawing/2014/main" id="{9435D070-501C-E1EA-9819-FFE23FF7CB7D}"/>
                      </a:ext>
                    </a:extLst>
                  </p:cNvPr>
                  <p:cNvSpPr/>
                  <p:nvPr/>
                </p:nvSpPr>
                <p:spPr>
                  <a:xfrm>
                    <a:off x="6576089" y="702206"/>
                    <a:ext cx="503355" cy="503355"/>
                  </a:xfrm>
                  <a:custGeom>
                    <a:avLst/>
                    <a:gdLst>
                      <a:gd name="connsiteX0" fmla="*/ 0 w 503355"/>
                      <a:gd name="connsiteY0" fmla="*/ 0 h 503355"/>
                      <a:gd name="connsiteX1" fmla="*/ 503355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0" y="0"/>
                        </a:moveTo>
                        <a:cubicBezTo>
                          <a:pt x="278008" y="0"/>
                          <a:pt x="503355" y="225360"/>
                          <a:pt x="503355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E4F4492B-A32B-FE76-1892-C05A2B95A6F0}"/>
                      </a:ext>
                    </a:extLst>
                  </p:cNvPr>
                  <p:cNvSpPr/>
                  <p:nvPr/>
                </p:nvSpPr>
                <p:spPr>
                  <a:xfrm>
                    <a:off x="6576089" y="1205561"/>
                    <a:ext cx="503355" cy="503355"/>
                  </a:xfrm>
                  <a:custGeom>
                    <a:avLst/>
                    <a:gdLst>
                      <a:gd name="connsiteX0" fmla="*/ 503355 w 503355"/>
                      <a:gd name="connsiteY0" fmla="*/ 0 h 503355"/>
                      <a:gd name="connsiteX1" fmla="*/ 0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503355" y="0"/>
                        </a:moveTo>
                        <a:cubicBezTo>
                          <a:pt x="503367" y="277995"/>
                          <a:pt x="277995" y="503355"/>
                          <a:pt x="0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F613F256-88B6-3267-2C16-B3135BB34D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8026152">
                <a:off x="8119044" y="2286288"/>
                <a:ext cx="196025" cy="392050"/>
                <a:chOff x="7394207" y="395440"/>
                <a:chExt cx="503355" cy="1006710"/>
              </a:xfrm>
            </p:grpSpPr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D1DF42F6-DF14-4415-25A4-B9EBBC7788C0}"/>
                    </a:ext>
                  </a:extLst>
                </p:cNvPr>
                <p:cNvSpPr/>
                <p:nvPr/>
              </p:nvSpPr>
              <p:spPr>
                <a:xfrm rot="16200000">
                  <a:off x="7142530" y="647117"/>
                  <a:ext cx="1006710" cy="503355"/>
                </a:xfrm>
                <a:custGeom>
                  <a:avLst/>
                  <a:gdLst>
                    <a:gd name="connsiteX0" fmla="*/ 0 w 1006710"/>
                    <a:gd name="connsiteY0" fmla="*/ 0 h 503355"/>
                    <a:gd name="connsiteX1" fmla="*/ 503354 w 1006710"/>
                    <a:gd name="connsiteY1" fmla="*/ 0 h 503355"/>
                    <a:gd name="connsiteX2" fmla="*/ 1006710 w 1006710"/>
                    <a:gd name="connsiteY2" fmla="*/ 0 h 503355"/>
                    <a:gd name="connsiteX3" fmla="*/ 503355 w 1006710"/>
                    <a:gd name="connsiteY3" fmla="*/ 503355 h 503355"/>
                    <a:gd name="connsiteX4" fmla="*/ 0 w 1006710"/>
                    <a:gd name="connsiteY4" fmla="*/ 0 h 50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710" h="503355">
                      <a:moveTo>
                        <a:pt x="0" y="0"/>
                      </a:moveTo>
                      <a:lnTo>
                        <a:pt x="503354" y="0"/>
                      </a:lnTo>
                      <a:lnTo>
                        <a:pt x="1006710" y="0"/>
                      </a:lnTo>
                      <a:cubicBezTo>
                        <a:pt x="1006710" y="277995"/>
                        <a:pt x="781350" y="503355"/>
                        <a:pt x="503355" y="503355"/>
                      </a:cubicBezTo>
                      <a:cubicBezTo>
                        <a:pt x="225360" y="503355"/>
                        <a:pt x="0" y="277995"/>
                        <a:pt x="0" y="0"/>
                      </a:cubicBezTo>
                      <a:close/>
                    </a:path>
                  </a:pathLst>
                </a:custGeom>
                <a:solidFill>
                  <a:srgbClr val="A9D29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7B80A913-9FF1-3784-0DB0-9E4A04733FFD}"/>
                    </a:ext>
                  </a:extLst>
                </p:cNvPr>
                <p:cNvGrpSpPr/>
                <p:nvPr/>
              </p:nvGrpSpPr>
              <p:grpSpPr>
                <a:xfrm>
                  <a:off x="7394207" y="395440"/>
                  <a:ext cx="503355" cy="1006710"/>
                  <a:chOff x="6576089" y="702206"/>
                  <a:chExt cx="503355" cy="1006710"/>
                </a:xfrm>
              </p:grpSpPr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140F6CA7-6E1F-3BF7-3BAA-5BC933EB060D}"/>
                      </a:ext>
                    </a:extLst>
                  </p:cNvPr>
                  <p:cNvSpPr/>
                  <p:nvPr/>
                </p:nvSpPr>
                <p:spPr>
                  <a:xfrm>
                    <a:off x="6576089" y="702206"/>
                    <a:ext cx="503355" cy="503355"/>
                  </a:xfrm>
                  <a:custGeom>
                    <a:avLst/>
                    <a:gdLst>
                      <a:gd name="connsiteX0" fmla="*/ 0 w 503355"/>
                      <a:gd name="connsiteY0" fmla="*/ 0 h 503355"/>
                      <a:gd name="connsiteX1" fmla="*/ 503355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0" y="0"/>
                        </a:moveTo>
                        <a:cubicBezTo>
                          <a:pt x="278008" y="0"/>
                          <a:pt x="503355" y="225360"/>
                          <a:pt x="503355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3EDC31F2-8278-B317-5939-1A7FD916B6BF}"/>
                      </a:ext>
                    </a:extLst>
                  </p:cNvPr>
                  <p:cNvSpPr/>
                  <p:nvPr/>
                </p:nvSpPr>
                <p:spPr>
                  <a:xfrm>
                    <a:off x="6576089" y="1205561"/>
                    <a:ext cx="503355" cy="503355"/>
                  </a:xfrm>
                  <a:custGeom>
                    <a:avLst/>
                    <a:gdLst>
                      <a:gd name="connsiteX0" fmla="*/ 503355 w 503355"/>
                      <a:gd name="connsiteY0" fmla="*/ 0 h 503355"/>
                      <a:gd name="connsiteX1" fmla="*/ 0 w 503355"/>
                      <a:gd name="connsiteY1" fmla="*/ 503355 h 503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355" h="503355">
                        <a:moveTo>
                          <a:pt x="503355" y="0"/>
                        </a:moveTo>
                        <a:cubicBezTo>
                          <a:pt x="503367" y="277995"/>
                          <a:pt x="277995" y="503355"/>
                          <a:pt x="0" y="50335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DE0E11B-78D6-E1DB-3D8D-250F56DE0686}"/>
                  </a:ext>
                </a:extLst>
              </p:cNvPr>
              <p:cNvSpPr txBox="1"/>
              <p:nvPr/>
            </p:nvSpPr>
            <p:spPr>
              <a:xfrm>
                <a:off x="8089781" y="1270145"/>
                <a:ext cx="2120900" cy="1454347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dirty="0"/>
                  <a:t>插入文字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2689E98-E269-99BF-685C-5D2ADBFA3D47}"/>
                  </a:ext>
                </a:extLst>
              </p:cNvPr>
              <p:cNvSpPr txBox="1"/>
              <p:nvPr/>
            </p:nvSpPr>
            <p:spPr>
              <a:xfrm>
                <a:off x="7924124" y="3148075"/>
                <a:ext cx="2453149" cy="19655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dirty="0"/>
                  <a:t>插入文字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C48A7B6-AAD2-D3E5-55CC-2B9A08281511}"/>
                  </a:ext>
                </a:extLst>
              </p:cNvPr>
              <p:cNvSpPr txBox="1"/>
              <p:nvPr/>
            </p:nvSpPr>
            <p:spPr>
              <a:xfrm rot="16200000">
                <a:off x="7083244" y="2358903"/>
                <a:ext cx="2120900" cy="1454347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sz="1200" dirty="0"/>
                  <a:t>插入文字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31F722B-0271-D199-C3EC-FA03A1742FD8}"/>
                  </a:ext>
                </a:extLst>
              </p:cNvPr>
              <p:cNvSpPr txBox="1"/>
              <p:nvPr/>
            </p:nvSpPr>
            <p:spPr>
              <a:xfrm rot="2540552">
                <a:off x="8556241" y="1593965"/>
                <a:ext cx="2120900" cy="1454347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sz="1200" dirty="0"/>
                  <a:t>插入文字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7297B41-4094-2959-BCD4-8DDDB246C5B9}"/>
                  </a:ext>
                </a:extLst>
              </p:cNvPr>
              <p:cNvSpPr txBox="1"/>
              <p:nvPr/>
            </p:nvSpPr>
            <p:spPr>
              <a:xfrm rot="19661257">
                <a:off x="7630171" y="1573620"/>
                <a:ext cx="2120900" cy="1454347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sz="1200" dirty="0"/>
                  <a:t>插入文字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12156D-1BDA-A134-1537-AB53261A086F}"/>
                  </a:ext>
                </a:extLst>
              </p:cNvPr>
              <p:cNvSpPr txBox="1"/>
              <p:nvPr/>
            </p:nvSpPr>
            <p:spPr>
              <a:xfrm rot="2018733">
                <a:off x="7464047" y="2740893"/>
                <a:ext cx="2453149" cy="19655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sz="1200" dirty="0"/>
                  <a:t>插入文字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5535215-8262-4B52-136C-B6C1B4ACBF7E}"/>
                  </a:ext>
                </a:extLst>
              </p:cNvPr>
              <p:cNvSpPr txBox="1"/>
              <p:nvPr/>
            </p:nvSpPr>
            <p:spPr>
              <a:xfrm rot="19509531">
                <a:off x="8305782" y="2752794"/>
                <a:ext cx="2453149" cy="19655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sz="1200" dirty="0"/>
                  <a:t>插入文字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21C0A8B-8190-9E0F-4889-D6B133BDF006}"/>
                  </a:ext>
                </a:extLst>
              </p:cNvPr>
              <p:cNvSpPr txBox="1"/>
              <p:nvPr/>
            </p:nvSpPr>
            <p:spPr>
              <a:xfrm rot="5400000">
                <a:off x="9008608" y="2446147"/>
                <a:ext cx="2120900" cy="1454347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sz="1200" dirty="0"/>
                  <a:t>插入文字</a:t>
                </a: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51E499-0E31-AA71-6032-CB31E37560CC}"/>
                </a:ext>
              </a:extLst>
            </p:cNvPr>
            <p:cNvSpPr txBox="1"/>
            <p:nvPr/>
          </p:nvSpPr>
          <p:spPr>
            <a:xfrm>
              <a:off x="7819859" y="1900330"/>
              <a:ext cx="1568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插入图片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8DE401-A00A-91B6-9573-CFDC1E2AC002}"/>
                </a:ext>
              </a:extLst>
            </p:cNvPr>
            <p:cNvSpPr txBox="1"/>
            <p:nvPr/>
          </p:nvSpPr>
          <p:spPr>
            <a:xfrm>
              <a:off x="8982573" y="1912203"/>
              <a:ext cx="1568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插入图片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E659E0-7908-44E6-80BF-1D52CBC53D44}"/>
                </a:ext>
              </a:extLst>
            </p:cNvPr>
            <p:cNvSpPr txBox="1"/>
            <p:nvPr/>
          </p:nvSpPr>
          <p:spPr>
            <a:xfrm>
              <a:off x="7196505" y="2909907"/>
              <a:ext cx="1568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插入图片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74562DE-E218-FC20-29A8-B075DE09593F}"/>
                </a:ext>
              </a:extLst>
            </p:cNvPr>
            <p:cNvSpPr txBox="1"/>
            <p:nvPr/>
          </p:nvSpPr>
          <p:spPr>
            <a:xfrm>
              <a:off x="9532078" y="2954105"/>
              <a:ext cx="1568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插入图片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F5D4C7-D0F2-E50B-013E-C0D8BD868B5E}"/>
                </a:ext>
              </a:extLst>
            </p:cNvPr>
            <p:cNvSpPr txBox="1"/>
            <p:nvPr/>
          </p:nvSpPr>
          <p:spPr>
            <a:xfrm>
              <a:off x="8398147" y="2884715"/>
              <a:ext cx="1568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插入图片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69EAEA-4B7B-80EE-4B7F-E9695A99F915}"/>
                </a:ext>
              </a:extLst>
            </p:cNvPr>
            <p:cNvSpPr txBox="1"/>
            <p:nvPr/>
          </p:nvSpPr>
          <p:spPr>
            <a:xfrm>
              <a:off x="7636966" y="3868610"/>
              <a:ext cx="1568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插入图片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4FA775-4C98-761F-B3F1-3862986EAF21}"/>
                </a:ext>
              </a:extLst>
            </p:cNvPr>
            <p:cNvSpPr txBox="1"/>
            <p:nvPr/>
          </p:nvSpPr>
          <p:spPr>
            <a:xfrm>
              <a:off x="8931228" y="3874496"/>
              <a:ext cx="1568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插入图片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02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BCC480-3797-5F26-B742-E58B11ADF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85"/>
          <a:stretch/>
        </p:blipFill>
        <p:spPr>
          <a:xfrm>
            <a:off x="801045" y="665570"/>
            <a:ext cx="4697109" cy="469392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77CC488-2560-0D1A-27D5-08B38F9345D3}"/>
              </a:ext>
            </a:extLst>
          </p:cNvPr>
          <p:cNvGrpSpPr/>
          <p:nvPr/>
        </p:nvGrpSpPr>
        <p:grpSpPr>
          <a:xfrm>
            <a:off x="6150190" y="665568"/>
            <a:ext cx="4693915" cy="4693919"/>
            <a:chOff x="6150190" y="665568"/>
            <a:chExt cx="4693915" cy="469391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19831F5-4492-AC3D-F6EF-6B8340C23299}"/>
                </a:ext>
              </a:extLst>
            </p:cNvPr>
            <p:cNvGrpSpPr/>
            <p:nvPr/>
          </p:nvGrpSpPr>
          <p:grpSpPr>
            <a:xfrm>
              <a:off x="6150190" y="665568"/>
              <a:ext cx="4693915" cy="4693919"/>
              <a:chOff x="6150190" y="665568"/>
              <a:chExt cx="4693915" cy="4693919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C209B86C-B3E7-62AE-1592-1B6A221650FB}"/>
                  </a:ext>
                </a:extLst>
              </p:cNvPr>
              <p:cNvGrpSpPr/>
              <p:nvPr/>
            </p:nvGrpSpPr>
            <p:grpSpPr>
              <a:xfrm rot="18519921">
                <a:off x="6150188" y="665570"/>
                <a:ext cx="4693919" cy="4693915"/>
                <a:chOff x="6150188" y="665570"/>
                <a:chExt cx="4693919" cy="4693915"/>
              </a:xfrm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ECB74A0F-2286-68E7-9813-CF33097B72E4}"/>
                    </a:ext>
                  </a:extLst>
                </p:cNvPr>
                <p:cNvSpPr/>
                <p:nvPr/>
              </p:nvSpPr>
              <p:spPr>
                <a:xfrm>
                  <a:off x="6150188" y="665570"/>
                  <a:ext cx="3519537" cy="2346960"/>
                </a:xfrm>
                <a:custGeom>
                  <a:avLst/>
                  <a:gdLst>
                    <a:gd name="connsiteX0" fmla="*/ 2346960 w 3519537"/>
                    <a:gd name="connsiteY0" fmla="*/ 0 h 2346960"/>
                    <a:gd name="connsiteX1" fmla="*/ 3465660 w 3519537"/>
                    <a:gd name="connsiteY1" fmla="*/ 283265 h 2346960"/>
                    <a:gd name="connsiteX2" fmla="*/ 3519537 w 3519537"/>
                    <a:gd name="connsiteY2" fmla="*/ 315996 h 2346960"/>
                    <a:gd name="connsiteX3" fmla="*/ 2346960 w 3519537"/>
                    <a:gd name="connsiteY3" fmla="*/ 2346960 h 2346960"/>
                    <a:gd name="connsiteX4" fmla="*/ 0 w 3519537"/>
                    <a:gd name="connsiteY4" fmla="*/ 2346960 h 2346960"/>
                    <a:gd name="connsiteX5" fmla="*/ 2346960 w 3519537"/>
                    <a:gd name="connsiteY5" fmla="*/ 0 h 2346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9537" h="2346960">
                      <a:moveTo>
                        <a:pt x="2346960" y="0"/>
                      </a:moveTo>
                      <a:cubicBezTo>
                        <a:pt x="2752019" y="0"/>
                        <a:pt x="3133112" y="102614"/>
                        <a:pt x="3465660" y="283265"/>
                      </a:cubicBezTo>
                      <a:lnTo>
                        <a:pt x="3519537" y="315996"/>
                      </a:lnTo>
                      <a:lnTo>
                        <a:pt x="2346960" y="2346960"/>
                      </a:lnTo>
                      <a:lnTo>
                        <a:pt x="0" y="2346960"/>
                      </a:lnTo>
                      <a:cubicBezTo>
                        <a:pt x="0" y="1050770"/>
                        <a:pt x="1050770" y="0"/>
                        <a:pt x="2346960" y="0"/>
                      </a:cubicBezTo>
                      <a:close/>
                    </a:path>
                  </a:pathLst>
                </a:custGeom>
                <a:solidFill>
                  <a:srgbClr val="FFD4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2EA5E51C-A778-A103-3ACD-273A0FBA2ACC}"/>
                    </a:ext>
                  </a:extLst>
                </p:cNvPr>
                <p:cNvSpPr/>
                <p:nvPr/>
              </p:nvSpPr>
              <p:spPr>
                <a:xfrm>
                  <a:off x="8497147" y="981568"/>
                  <a:ext cx="2346960" cy="4061927"/>
                </a:xfrm>
                <a:custGeom>
                  <a:avLst/>
                  <a:gdLst>
                    <a:gd name="connsiteX0" fmla="*/ 1172577 w 2346960"/>
                    <a:gd name="connsiteY0" fmla="*/ 0 h 4061927"/>
                    <a:gd name="connsiteX1" fmla="*/ 1312208 w 2346960"/>
                    <a:gd name="connsiteY1" fmla="*/ 84828 h 4061927"/>
                    <a:gd name="connsiteX2" fmla="*/ 2346960 w 2346960"/>
                    <a:gd name="connsiteY2" fmla="*/ 2030963 h 4061927"/>
                    <a:gd name="connsiteX3" fmla="*/ 1312208 w 2346960"/>
                    <a:gd name="connsiteY3" fmla="*/ 3977099 h 4061927"/>
                    <a:gd name="connsiteX4" fmla="*/ 1172578 w 2346960"/>
                    <a:gd name="connsiteY4" fmla="*/ 4061927 h 4061927"/>
                    <a:gd name="connsiteX5" fmla="*/ 0 w 2346960"/>
                    <a:gd name="connsiteY5" fmla="*/ 2030963 h 4061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960" h="4061927">
                      <a:moveTo>
                        <a:pt x="1172577" y="0"/>
                      </a:moveTo>
                      <a:lnTo>
                        <a:pt x="1312208" y="84828"/>
                      </a:lnTo>
                      <a:cubicBezTo>
                        <a:pt x="1936503" y="506593"/>
                        <a:pt x="2346960" y="1220845"/>
                        <a:pt x="2346960" y="2030963"/>
                      </a:cubicBezTo>
                      <a:cubicBezTo>
                        <a:pt x="2346960" y="2841082"/>
                        <a:pt x="1936503" y="3555334"/>
                        <a:pt x="1312208" y="3977099"/>
                      </a:cubicBezTo>
                      <a:lnTo>
                        <a:pt x="1172578" y="4061927"/>
                      </a:lnTo>
                      <a:lnTo>
                        <a:pt x="0" y="2030963"/>
                      </a:lnTo>
                      <a:close/>
                    </a:path>
                  </a:pathLst>
                </a:custGeom>
                <a:solidFill>
                  <a:srgbClr val="74BFB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5D191F1F-A768-8068-679E-F9FF16AEC0AE}"/>
                    </a:ext>
                  </a:extLst>
                </p:cNvPr>
                <p:cNvSpPr/>
                <p:nvPr/>
              </p:nvSpPr>
              <p:spPr>
                <a:xfrm>
                  <a:off x="6150195" y="3012542"/>
                  <a:ext cx="3519522" cy="2346943"/>
                </a:xfrm>
                <a:custGeom>
                  <a:avLst/>
                  <a:gdLst>
                    <a:gd name="connsiteX0" fmla="*/ 0 w 3519522"/>
                    <a:gd name="connsiteY0" fmla="*/ 0 h 2346943"/>
                    <a:gd name="connsiteX1" fmla="*/ 2346949 w 3519522"/>
                    <a:gd name="connsiteY1" fmla="*/ 0 h 2346943"/>
                    <a:gd name="connsiteX2" fmla="*/ 3519522 w 3519522"/>
                    <a:gd name="connsiteY2" fmla="*/ 2030956 h 2346943"/>
                    <a:gd name="connsiteX3" fmla="*/ 3465649 w 3519522"/>
                    <a:gd name="connsiteY3" fmla="*/ 2063680 h 2346943"/>
                    <a:gd name="connsiteX4" fmla="*/ 2346949 w 3519522"/>
                    <a:gd name="connsiteY4" fmla="*/ 2346943 h 2346943"/>
                    <a:gd name="connsiteX5" fmla="*/ 0 w 3519522"/>
                    <a:gd name="connsiteY5" fmla="*/ 0 h 2346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9522" h="2346943">
                      <a:moveTo>
                        <a:pt x="0" y="0"/>
                      </a:moveTo>
                      <a:lnTo>
                        <a:pt x="2346949" y="0"/>
                      </a:lnTo>
                      <a:lnTo>
                        <a:pt x="3519522" y="2030956"/>
                      </a:lnTo>
                      <a:lnTo>
                        <a:pt x="3465649" y="2063680"/>
                      </a:lnTo>
                      <a:cubicBezTo>
                        <a:pt x="3133103" y="2244330"/>
                        <a:pt x="2752009" y="2346943"/>
                        <a:pt x="2346949" y="2346943"/>
                      </a:cubicBezTo>
                      <a:cubicBezTo>
                        <a:pt x="1050759" y="2346943"/>
                        <a:pt x="0" y="1296191"/>
                        <a:pt x="0" y="0"/>
                      </a:cubicBezTo>
                      <a:close/>
                    </a:path>
                  </a:pathLst>
                </a:custGeom>
                <a:solidFill>
                  <a:srgbClr val="94CDE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AB85488-883F-4B01-ECF0-EC0093C2DB41}"/>
                  </a:ext>
                </a:extLst>
              </p:cNvPr>
              <p:cNvSpPr/>
              <p:nvPr/>
            </p:nvSpPr>
            <p:spPr>
              <a:xfrm>
                <a:off x="6461400" y="973867"/>
                <a:ext cx="4077326" cy="40773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73B3DB-4C3B-294C-A352-074329387B1F}"/>
                </a:ext>
              </a:extLst>
            </p:cNvPr>
            <p:cNvGrpSpPr/>
            <p:nvPr/>
          </p:nvGrpSpPr>
          <p:grpSpPr>
            <a:xfrm rot="21415198">
              <a:off x="6655375" y="1153968"/>
              <a:ext cx="3713572" cy="3713572"/>
              <a:chOff x="6655375" y="1131483"/>
              <a:chExt cx="3713572" cy="3713572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517DB75B-EF6B-E446-8457-0F916031A869}"/>
                  </a:ext>
                </a:extLst>
              </p:cNvPr>
              <p:cNvSpPr/>
              <p:nvPr/>
            </p:nvSpPr>
            <p:spPr>
              <a:xfrm>
                <a:off x="6655375" y="1897965"/>
                <a:ext cx="1856786" cy="1090304"/>
              </a:xfrm>
              <a:custGeom>
                <a:avLst/>
                <a:gdLst>
                  <a:gd name="connsiteX0" fmla="*/ 356112 w 1856786"/>
                  <a:gd name="connsiteY0" fmla="*/ 0 h 1090304"/>
                  <a:gd name="connsiteX1" fmla="*/ 1856786 w 1856786"/>
                  <a:gd name="connsiteY1" fmla="*/ 1090304 h 1090304"/>
                  <a:gd name="connsiteX2" fmla="*/ 0 w 1856786"/>
                  <a:gd name="connsiteY2" fmla="*/ 1090304 h 1090304"/>
                  <a:gd name="connsiteX3" fmla="*/ 317110 w 1856786"/>
                  <a:gd name="connsiteY3" fmla="*/ 52157 h 109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6786" h="1090304">
                    <a:moveTo>
                      <a:pt x="356112" y="0"/>
                    </a:moveTo>
                    <a:lnTo>
                      <a:pt x="1856786" y="1090304"/>
                    </a:lnTo>
                    <a:lnTo>
                      <a:pt x="0" y="1090304"/>
                    </a:lnTo>
                    <a:cubicBezTo>
                      <a:pt x="0" y="705751"/>
                      <a:pt x="116903" y="348502"/>
                      <a:pt x="317110" y="52157"/>
                    </a:cubicBezTo>
                    <a:close/>
                  </a:path>
                </a:pathLst>
              </a:custGeom>
              <a:solidFill>
                <a:srgbClr val="FEE2A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05BFE9CC-1817-B753-6299-D4718E9F2866}"/>
                  </a:ext>
                </a:extLst>
              </p:cNvPr>
              <p:cNvSpPr/>
              <p:nvPr/>
            </p:nvSpPr>
            <p:spPr>
              <a:xfrm>
                <a:off x="7011487" y="1222821"/>
                <a:ext cx="1500674" cy="1765448"/>
              </a:xfrm>
              <a:custGeom>
                <a:avLst/>
                <a:gdLst>
                  <a:gd name="connsiteX0" fmla="*/ 927045 w 1500674"/>
                  <a:gd name="connsiteY0" fmla="*/ 0 h 1765448"/>
                  <a:gd name="connsiteX1" fmla="*/ 1500674 w 1500674"/>
                  <a:gd name="connsiteY1" fmla="*/ 1765448 h 1765448"/>
                  <a:gd name="connsiteX2" fmla="*/ 0 w 1500674"/>
                  <a:gd name="connsiteY2" fmla="*/ 675145 h 1765448"/>
                  <a:gd name="connsiteX3" fmla="*/ 67888 w 1500674"/>
                  <a:gd name="connsiteY3" fmla="*/ 584360 h 1765448"/>
                  <a:gd name="connsiteX4" fmla="*/ 777929 w 1500674"/>
                  <a:gd name="connsiteY4" fmla="*/ 54577 h 1765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674" h="1765448">
                    <a:moveTo>
                      <a:pt x="927045" y="0"/>
                    </a:moveTo>
                    <a:lnTo>
                      <a:pt x="1500674" y="1765448"/>
                    </a:lnTo>
                    <a:lnTo>
                      <a:pt x="0" y="675145"/>
                    </a:lnTo>
                    <a:lnTo>
                      <a:pt x="67888" y="584360"/>
                    </a:lnTo>
                    <a:cubicBezTo>
                      <a:pt x="257089" y="355101"/>
                      <a:pt x="500251" y="172026"/>
                      <a:pt x="777929" y="54577"/>
                    </a:cubicBezTo>
                    <a:close/>
                  </a:path>
                </a:pathLst>
              </a:custGeom>
              <a:solidFill>
                <a:srgbClr val="FEE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37CF6C19-3787-064D-B9BF-59B46E1A596A}"/>
                  </a:ext>
                </a:extLst>
              </p:cNvPr>
              <p:cNvSpPr/>
              <p:nvPr/>
            </p:nvSpPr>
            <p:spPr>
              <a:xfrm>
                <a:off x="7938532" y="1131483"/>
                <a:ext cx="1147258" cy="1856786"/>
              </a:xfrm>
              <a:custGeom>
                <a:avLst/>
                <a:gdLst>
                  <a:gd name="connsiteX0" fmla="*/ 573629 w 1147258"/>
                  <a:gd name="connsiteY0" fmla="*/ 0 h 1856786"/>
                  <a:gd name="connsiteX1" fmla="*/ 1125781 w 1147258"/>
                  <a:gd name="connsiteY1" fmla="*/ 83477 h 1856786"/>
                  <a:gd name="connsiteX2" fmla="*/ 1147258 w 1147258"/>
                  <a:gd name="connsiteY2" fmla="*/ 91338 h 1856786"/>
                  <a:gd name="connsiteX3" fmla="*/ 573629 w 1147258"/>
                  <a:gd name="connsiteY3" fmla="*/ 1856786 h 1856786"/>
                  <a:gd name="connsiteX4" fmla="*/ 0 w 1147258"/>
                  <a:gd name="connsiteY4" fmla="*/ 91338 h 1856786"/>
                  <a:gd name="connsiteX5" fmla="*/ 21478 w 1147258"/>
                  <a:gd name="connsiteY5" fmla="*/ 83477 h 1856786"/>
                  <a:gd name="connsiteX6" fmla="*/ 573629 w 1147258"/>
                  <a:gd name="connsiteY6" fmla="*/ 0 h 185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258" h="1856786">
                    <a:moveTo>
                      <a:pt x="573629" y="0"/>
                    </a:moveTo>
                    <a:cubicBezTo>
                      <a:pt x="765906" y="0"/>
                      <a:pt x="951356" y="29226"/>
                      <a:pt x="1125781" y="83477"/>
                    </a:cubicBezTo>
                    <a:lnTo>
                      <a:pt x="1147258" y="91338"/>
                    </a:lnTo>
                    <a:lnTo>
                      <a:pt x="573629" y="1856786"/>
                    </a:lnTo>
                    <a:lnTo>
                      <a:pt x="0" y="91338"/>
                    </a:lnTo>
                    <a:lnTo>
                      <a:pt x="21478" y="83477"/>
                    </a:lnTo>
                    <a:cubicBezTo>
                      <a:pt x="195902" y="29226"/>
                      <a:pt x="381353" y="0"/>
                      <a:pt x="573629" y="0"/>
                    </a:cubicBezTo>
                    <a:close/>
                  </a:path>
                </a:pathLst>
              </a:custGeom>
              <a:solidFill>
                <a:srgbClr val="A1D0C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751C410-0AA2-869D-EC39-995D270D0BEE}"/>
                  </a:ext>
                </a:extLst>
              </p:cNvPr>
              <p:cNvSpPr/>
              <p:nvPr/>
            </p:nvSpPr>
            <p:spPr>
              <a:xfrm>
                <a:off x="8512161" y="1222821"/>
                <a:ext cx="1500674" cy="1765448"/>
              </a:xfrm>
              <a:custGeom>
                <a:avLst/>
                <a:gdLst>
                  <a:gd name="connsiteX0" fmla="*/ 573629 w 1500674"/>
                  <a:gd name="connsiteY0" fmla="*/ 0 h 1765448"/>
                  <a:gd name="connsiteX1" fmla="*/ 722745 w 1500674"/>
                  <a:gd name="connsiteY1" fmla="*/ 54577 h 1765448"/>
                  <a:gd name="connsiteX2" fmla="*/ 1432787 w 1500674"/>
                  <a:gd name="connsiteY2" fmla="*/ 584360 h 1765448"/>
                  <a:gd name="connsiteX3" fmla="*/ 1500674 w 1500674"/>
                  <a:gd name="connsiteY3" fmla="*/ 675144 h 1765448"/>
                  <a:gd name="connsiteX4" fmla="*/ 0 w 1500674"/>
                  <a:gd name="connsiteY4" fmla="*/ 1765448 h 1765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674" h="1765448">
                    <a:moveTo>
                      <a:pt x="573629" y="0"/>
                    </a:moveTo>
                    <a:lnTo>
                      <a:pt x="722745" y="54577"/>
                    </a:lnTo>
                    <a:cubicBezTo>
                      <a:pt x="1000424" y="172026"/>
                      <a:pt x="1243586" y="355101"/>
                      <a:pt x="1432787" y="584360"/>
                    </a:cubicBezTo>
                    <a:lnTo>
                      <a:pt x="1500674" y="675144"/>
                    </a:lnTo>
                    <a:lnTo>
                      <a:pt x="0" y="1765448"/>
                    </a:lnTo>
                    <a:close/>
                  </a:path>
                </a:pathLst>
              </a:custGeom>
              <a:solidFill>
                <a:srgbClr val="A1D0C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1A252C-3693-A965-E155-58A82E6351FA}"/>
                  </a:ext>
                </a:extLst>
              </p:cNvPr>
              <p:cNvSpPr/>
              <p:nvPr/>
            </p:nvSpPr>
            <p:spPr>
              <a:xfrm>
                <a:off x="8512161" y="1897965"/>
                <a:ext cx="1856786" cy="1090304"/>
              </a:xfrm>
              <a:custGeom>
                <a:avLst/>
                <a:gdLst>
                  <a:gd name="connsiteX0" fmla="*/ 1500674 w 1856786"/>
                  <a:gd name="connsiteY0" fmla="*/ 0 h 1090304"/>
                  <a:gd name="connsiteX1" fmla="*/ 1539676 w 1856786"/>
                  <a:gd name="connsiteY1" fmla="*/ 52157 h 1090304"/>
                  <a:gd name="connsiteX2" fmla="*/ 1856786 w 1856786"/>
                  <a:gd name="connsiteY2" fmla="*/ 1090304 h 1090304"/>
                  <a:gd name="connsiteX3" fmla="*/ 0 w 1856786"/>
                  <a:gd name="connsiteY3" fmla="*/ 1090304 h 109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6786" h="1090304">
                    <a:moveTo>
                      <a:pt x="1500674" y="0"/>
                    </a:moveTo>
                    <a:lnTo>
                      <a:pt x="1539676" y="52157"/>
                    </a:lnTo>
                    <a:cubicBezTo>
                      <a:pt x="1739883" y="348502"/>
                      <a:pt x="1856786" y="705751"/>
                      <a:pt x="1856786" y="1090304"/>
                    </a:cubicBezTo>
                    <a:lnTo>
                      <a:pt x="0" y="1090304"/>
                    </a:lnTo>
                    <a:close/>
                  </a:path>
                </a:pathLst>
              </a:custGeom>
              <a:solidFill>
                <a:srgbClr val="A0D1C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69A84F2F-F824-62AE-0704-82350BCAC6DB}"/>
                  </a:ext>
                </a:extLst>
              </p:cNvPr>
              <p:cNvSpPr/>
              <p:nvPr/>
            </p:nvSpPr>
            <p:spPr>
              <a:xfrm>
                <a:off x="8512161" y="2988269"/>
                <a:ext cx="1856786" cy="1090304"/>
              </a:xfrm>
              <a:custGeom>
                <a:avLst/>
                <a:gdLst>
                  <a:gd name="connsiteX0" fmla="*/ 0 w 1856786"/>
                  <a:gd name="connsiteY0" fmla="*/ 0 h 1090304"/>
                  <a:gd name="connsiteX1" fmla="*/ 1856786 w 1856786"/>
                  <a:gd name="connsiteY1" fmla="*/ 0 h 1090304"/>
                  <a:gd name="connsiteX2" fmla="*/ 1539676 w 1856786"/>
                  <a:gd name="connsiteY2" fmla="*/ 1038147 h 1090304"/>
                  <a:gd name="connsiteX3" fmla="*/ 1500674 w 1856786"/>
                  <a:gd name="connsiteY3" fmla="*/ 1090304 h 109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6786" h="1090304">
                    <a:moveTo>
                      <a:pt x="0" y="0"/>
                    </a:moveTo>
                    <a:lnTo>
                      <a:pt x="1856786" y="0"/>
                    </a:lnTo>
                    <a:cubicBezTo>
                      <a:pt x="1856786" y="384553"/>
                      <a:pt x="1739883" y="741802"/>
                      <a:pt x="1539676" y="1038147"/>
                    </a:cubicBezTo>
                    <a:lnTo>
                      <a:pt x="1500674" y="1090304"/>
                    </a:lnTo>
                    <a:close/>
                  </a:path>
                </a:pathLst>
              </a:custGeom>
              <a:solidFill>
                <a:srgbClr val="A1D0C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5DE37DAA-95CE-9BA5-8930-31407BEE9D52}"/>
                  </a:ext>
                </a:extLst>
              </p:cNvPr>
              <p:cNvSpPr/>
              <p:nvPr/>
            </p:nvSpPr>
            <p:spPr>
              <a:xfrm>
                <a:off x="8512161" y="2988269"/>
                <a:ext cx="1500674" cy="1765448"/>
              </a:xfrm>
              <a:custGeom>
                <a:avLst/>
                <a:gdLst>
                  <a:gd name="connsiteX0" fmla="*/ 0 w 1500674"/>
                  <a:gd name="connsiteY0" fmla="*/ 0 h 1765448"/>
                  <a:gd name="connsiteX1" fmla="*/ 1500674 w 1500674"/>
                  <a:gd name="connsiteY1" fmla="*/ 1090304 h 1765448"/>
                  <a:gd name="connsiteX2" fmla="*/ 1432787 w 1500674"/>
                  <a:gd name="connsiteY2" fmla="*/ 1181089 h 1765448"/>
                  <a:gd name="connsiteX3" fmla="*/ 722745 w 1500674"/>
                  <a:gd name="connsiteY3" fmla="*/ 1710871 h 1765448"/>
                  <a:gd name="connsiteX4" fmla="*/ 573629 w 1500674"/>
                  <a:gd name="connsiteY4" fmla="*/ 1765448 h 1765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674" h="1765448">
                    <a:moveTo>
                      <a:pt x="0" y="0"/>
                    </a:moveTo>
                    <a:lnTo>
                      <a:pt x="1500674" y="1090304"/>
                    </a:lnTo>
                    <a:lnTo>
                      <a:pt x="1432787" y="1181089"/>
                    </a:lnTo>
                    <a:cubicBezTo>
                      <a:pt x="1243586" y="1410347"/>
                      <a:pt x="1000424" y="1593423"/>
                      <a:pt x="722745" y="1710871"/>
                    </a:cubicBezTo>
                    <a:lnTo>
                      <a:pt x="573629" y="1765448"/>
                    </a:lnTo>
                    <a:close/>
                  </a:path>
                </a:pathLst>
              </a:custGeom>
              <a:solidFill>
                <a:srgbClr val="B8DBE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3EDDDB27-5EE8-D5AB-C9C0-04FB87FBE7FC}"/>
                  </a:ext>
                </a:extLst>
              </p:cNvPr>
              <p:cNvSpPr/>
              <p:nvPr/>
            </p:nvSpPr>
            <p:spPr>
              <a:xfrm>
                <a:off x="7938534" y="2988269"/>
                <a:ext cx="1147257" cy="1856786"/>
              </a:xfrm>
              <a:custGeom>
                <a:avLst/>
                <a:gdLst>
                  <a:gd name="connsiteX0" fmla="*/ 573628 w 1147257"/>
                  <a:gd name="connsiteY0" fmla="*/ 0 h 1856786"/>
                  <a:gd name="connsiteX1" fmla="*/ 1147257 w 1147257"/>
                  <a:gd name="connsiteY1" fmla="*/ 1765448 h 1856786"/>
                  <a:gd name="connsiteX2" fmla="*/ 1125780 w 1147257"/>
                  <a:gd name="connsiteY2" fmla="*/ 1773309 h 1856786"/>
                  <a:gd name="connsiteX3" fmla="*/ 573628 w 1147257"/>
                  <a:gd name="connsiteY3" fmla="*/ 1856786 h 1856786"/>
                  <a:gd name="connsiteX4" fmla="*/ 21477 w 1147257"/>
                  <a:gd name="connsiteY4" fmla="*/ 1773309 h 1856786"/>
                  <a:gd name="connsiteX5" fmla="*/ 0 w 1147257"/>
                  <a:gd name="connsiteY5" fmla="*/ 1765448 h 185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7257" h="1856786">
                    <a:moveTo>
                      <a:pt x="573628" y="0"/>
                    </a:moveTo>
                    <a:lnTo>
                      <a:pt x="1147257" y="1765448"/>
                    </a:lnTo>
                    <a:lnTo>
                      <a:pt x="1125780" y="1773309"/>
                    </a:lnTo>
                    <a:cubicBezTo>
                      <a:pt x="951355" y="1827561"/>
                      <a:pt x="765905" y="1856786"/>
                      <a:pt x="573628" y="1856786"/>
                    </a:cubicBezTo>
                    <a:cubicBezTo>
                      <a:pt x="381352" y="1856786"/>
                      <a:pt x="195901" y="1827561"/>
                      <a:pt x="21477" y="1773309"/>
                    </a:cubicBezTo>
                    <a:lnTo>
                      <a:pt x="0" y="1765448"/>
                    </a:lnTo>
                    <a:close/>
                  </a:path>
                </a:pathLst>
              </a:custGeom>
              <a:solidFill>
                <a:srgbClr val="B8DBE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FAD30147-4DEC-FE3B-076D-26BD5894B751}"/>
                  </a:ext>
                </a:extLst>
              </p:cNvPr>
              <p:cNvSpPr/>
              <p:nvPr/>
            </p:nvSpPr>
            <p:spPr>
              <a:xfrm>
                <a:off x="7011487" y="2988269"/>
                <a:ext cx="1500674" cy="1765448"/>
              </a:xfrm>
              <a:custGeom>
                <a:avLst/>
                <a:gdLst>
                  <a:gd name="connsiteX0" fmla="*/ 1500674 w 1500674"/>
                  <a:gd name="connsiteY0" fmla="*/ 0 h 1765448"/>
                  <a:gd name="connsiteX1" fmla="*/ 927046 w 1500674"/>
                  <a:gd name="connsiteY1" fmla="*/ 1765448 h 1765448"/>
                  <a:gd name="connsiteX2" fmla="*/ 777929 w 1500674"/>
                  <a:gd name="connsiteY2" fmla="*/ 1710871 h 1765448"/>
                  <a:gd name="connsiteX3" fmla="*/ 67888 w 1500674"/>
                  <a:gd name="connsiteY3" fmla="*/ 1181089 h 1765448"/>
                  <a:gd name="connsiteX4" fmla="*/ 0 w 1500674"/>
                  <a:gd name="connsiteY4" fmla="*/ 1090304 h 1765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674" h="1765448">
                    <a:moveTo>
                      <a:pt x="1500674" y="0"/>
                    </a:moveTo>
                    <a:lnTo>
                      <a:pt x="927046" y="1765448"/>
                    </a:lnTo>
                    <a:lnTo>
                      <a:pt x="777929" y="1710871"/>
                    </a:lnTo>
                    <a:cubicBezTo>
                      <a:pt x="500251" y="1593423"/>
                      <a:pt x="257089" y="1410348"/>
                      <a:pt x="67888" y="1181089"/>
                    </a:cubicBezTo>
                    <a:lnTo>
                      <a:pt x="0" y="1090304"/>
                    </a:lnTo>
                    <a:close/>
                  </a:path>
                </a:pathLst>
              </a:custGeom>
              <a:solidFill>
                <a:srgbClr val="B6DC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9A2B7848-67A4-2046-739D-3575E90A5A0F}"/>
                  </a:ext>
                </a:extLst>
              </p:cNvPr>
              <p:cNvSpPr/>
              <p:nvPr/>
            </p:nvSpPr>
            <p:spPr>
              <a:xfrm>
                <a:off x="6655375" y="2988269"/>
                <a:ext cx="1856786" cy="1090304"/>
              </a:xfrm>
              <a:custGeom>
                <a:avLst/>
                <a:gdLst>
                  <a:gd name="connsiteX0" fmla="*/ 0 w 1856786"/>
                  <a:gd name="connsiteY0" fmla="*/ 0 h 1090304"/>
                  <a:gd name="connsiteX1" fmla="*/ 1856786 w 1856786"/>
                  <a:gd name="connsiteY1" fmla="*/ 0 h 1090304"/>
                  <a:gd name="connsiteX2" fmla="*/ 356112 w 1856786"/>
                  <a:gd name="connsiteY2" fmla="*/ 1090304 h 1090304"/>
                  <a:gd name="connsiteX3" fmla="*/ 317110 w 1856786"/>
                  <a:gd name="connsiteY3" fmla="*/ 1038147 h 1090304"/>
                  <a:gd name="connsiteX4" fmla="*/ 0 w 1856786"/>
                  <a:gd name="connsiteY4" fmla="*/ 0 h 109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6786" h="1090304">
                    <a:moveTo>
                      <a:pt x="0" y="0"/>
                    </a:moveTo>
                    <a:lnTo>
                      <a:pt x="1856786" y="0"/>
                    </a:lnTo>
                    <a:lnTo>
                      <a:pt x="356112" y="1090304"/>
                    </a:lnTo>
                    <a:lnTo>
                      <a:pt x="317110" y="1038147"/>
                    </a:lnTo>
                    <a:cubicBezTo>
                      <a:pt x="116903" y="741802"/>
                      <a:pt x="0" y="384553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0A7"/>
                  </a:gs>
                  <a:gs pos="100000">
                    <a:srgbClr val="B8DBED"/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6AF756-7FB7-94EF-BF45-FE7B0DBFD497}"/>
                </a:ext>
              </a:extLst>
            </p:cNvPr>
            <p:cNvSpPr/>
            <p:nvPr/>
          </p:nvSpPr>
          <p:spPr>
            <a:xfrm>
              <a:off x="7954799" y="2435640"/>
              <a:ext cx="1078450" cy="1078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: 空心 6">
              <a:extLst>
                <a:ext uri="{FF2B5EF4-FFF2-40B4-BE49-F238E27FC236}">
                  <a16:creationId xmlns:a16="http://schemas.microsoft.com/office/drawing/2014/main" id="{032438B2-5718-FA41-5C71-23D29687AA40}"/>
                </a:ext>
              </a:extLst>
            </p:cNvPr>
            <p:cNvSpPr/>
            <p:nvPr/>
          </p:nvSpPr>
          <p:spPr>
            <a:xfrm>
              <a:off x="8150766" y="2627775"/>
              <a:ext cx="704313" cy="704313"/>
            </a:xfrm>
            <a:prstGeom prst="donut">
              <a:avLst>
                <a:gd name="adj" fmla="val 7934"/>
              </a:avLst>
            </a:prstGeom>
            <a:solidFill>
              <a:srgbClr val="A1D0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B218CBB-1A36-B040-BE07-E3E67193411C}"/>
              </a:ext>
            </a:extLst>
          </p:cNvPr>
          <p:cNvSpPr txBox="1"/>
          <p:nvPr/>
        </p:nvSpPr>
        <p:spPr>
          <a:xfrm>
            <a:off x="6815161" y="5425479"/>
            <a:ext cx="339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插入文字和图片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E62AD8-252D-2E90-5BF1-E9DD74F35E5D}"/>
              </a:ext>
            </a:extLst>
          </p:cNvPr>
          <p:cNvSpPr txBox="1"/>
          <p:nvPr/>
        </p:nvSpPr>
        <p:spPr>
          <a:xfrm>
            <a:off x="224590" y="5553861"/>
            <a:ext cx="6590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综述图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DOI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https://doi.org/10.1038/s41579-020-00458-8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44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A18360</dc:creator>
  <cp:lastModifiedBy>A18360</cp:lastModifiedBy>
  <cp:revision>7</cp:revision>
  <dcterms:created xsi:type="dcterms:W3CDTF">2024-01-23T11:53:35Z</dcterms:created>
  <dcterms:modified xsi:type="dcterms:W3CDTF">2024-01-28T01:28:31Z</dcterms:modified>
</cp:coreProperties>
</file>