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60" r:id="rId5"/>
    <p:sldId id="259" r:id="rId6"/>
    <p:sldId id="257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F239-E72C-EC62-2C2E-76DE2038C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D5B1B-0BE5-FAB7-150D-45AA7B28B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3003-7A83-724C-D457-6435A646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A6F27-1402-467D-4F50-9F9B1F03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EF178-91F1-9096-910F-BAEB6402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8A8D-9D65-BBE7-6464-80399285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BA634-5526-2A10-477F-4D92CB1ED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2070-2178-D1D4-C568-38350186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394C6-31AA-6D0E-3967-110F099B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117F-FBBE-3A97-46E8-FF2D7F5F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E5E46-F67B-28AA-E7E4-216BE2E13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D8080-33EA-5A28-A2EE-1508294DA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8F519-1343-3232-50C9-06EC5ABA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B451-BBA1-161A-0088-DD702C2B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F1680-6EA6-3831-F8E7-6608DA60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6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4572-13A3-8FAF-B758-6A03FBC5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0AFF-6F86-D09D-5F69-909BF978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6B57-1FEF-49D5-C016-43F0BEC4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508E-D3A8-FDFD-2FA1-1E41D4DC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147A-43BF-2E64-21E9-DF5D9C1E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E6C8-F614-B0BC-CEEE-FE4D22C3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3EBF-A46F-908E-B278-46BCF6357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F49DE-CFF3-5CEA-1822-96D585EF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4181-B238-EAA6-345B-3F090685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2507-F31F-D99F-3865-A4C77C32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B0E3-1044-DA59-E25C-B52345EB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2CF4-8026-F402-74D7-33662C984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0BCBC-0DC9-620B-D004-48F3B36BF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87F6-06C9-C43B-71BC-AD6604B4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5B310-7CED-9E8F-C808-F288D13C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B5AB1-DCF1-6385-6A7B-F6B83470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8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EDC-9D4E-456E-38E4-82ED9FA5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2E67B-5C1F-A43E-317E-955B602EE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00432-7BF9-D07B-8302-8EF2EAE0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09036-0FBF-8AC0-471E-7191F39D5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815BE-F1E2-57E0-095C-8FA168E92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F3314-B23D-7A9D-8F25-8256837B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08567-2575-8D10-F13F-43C896F2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D598B-75BC-63DE-DEB3-3F018CE6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4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CFCF-6521-B55C-714C-1A35E1A9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0B2EF-E9AA-82AB-56D7-DD336DE3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9A8BA-962C-C1E1-7CF6-C068FF41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7234E-EFD0-9136-DD85-B544DA52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3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10FAD-2E88-6E63-1D6B-9E54DC00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F4001-32D1-7375-C2DC-A6623AD9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9B5AC-DFCC-7D8B-1842-211C2142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32E2-AEC2-8F84-E45C-4A394265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CFC3-5CE4-1572-58C7-757406AD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DB222-79BF-07C1-3118-C24E5B191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91492-55FE-2468-001D-9E123732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E569F-F354-3A69-4316-94D66952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DA059-4D13-871B-E1B0-D8F58813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DCA0-F6E8-AC5E-2D38-DAB87896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49132-3C7C-107C-B54B-7F0D3854E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3842B-8CBF-8DAB-424B-C5051BB87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BBB86-2621-0B05-8BD9-A696118E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E821-16C9-9B81-2499-770AE331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BDD05-3C0F-E160-BC6C-0EFA9DCA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0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12734-64D5-A762-E9EB-5B60B8B1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2225F-A1E5-8640-5964-990026B6A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0058A-FDA7-56E8-5C72-1DC2102F5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6B16D-4C72-6344-A28A-BA1FF60E9534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FE3A-2541-9EF1-56A8-533C58319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74901-3AA6-8151-CE9F-01D9FC72A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6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DA9992-4B45-DFF9-39E6-9CC2F6BCB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279" y="0"/>
            <a:ext cx="699744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A453E0-DFBB-2243-571D-B8AF58CD30D0}"/>
              </a:ext>
            </a:extLst>
          </p:cNvPr>
          <p:cNvSpPr txBox="1"/>
          <p:nvPr/>
        </p:nvSpPr>
        <p:spPr>
          <a:xfrm>
            <a:off x="415017" y="158649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Aciurina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7F22-8C91-8FE5-B4C4-236D82DA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026C9-4C9D-61BD-171F-3CF1B2F19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" y="1227591"/>
            <a:ext cx="5943600" cy="5563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18C09-74C6-FC7D-6933-AD03B5561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85" y="1227591"/>
            <a:ext cx="5943600" cy="556312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9DA52DC-94A8-7CCE-774A-7AF28FBD588A}"/>
              </a:ext>
            </a:extLst>
          </p:cNvPr>
          <p:cNvSpPr txBox="1">
            <a:spLocks/>
          </p:cNvSpPr>
          <p:nvPr/>
        </p:nvSpPr>
        <p:spPr>
          <a:xfrm>
            <a:off x="706821" y="203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Aciurina K</a:t>
            </a:r>
          </a:p>
        </p:txBody>
      </p:sp>
    </p:spTree>
    <p:extLst>
      <p:ext uri="{BB962C8B-B14F-4D97-AF65-F5344CB8AC3E}">
        <p14:creationId xmlns:p14="http://schemas.microsoft.com/office/powerpoint/2010/main" val="178270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6BD9B-3E93-C163-4754-023364EC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11489-83A0-168C-90BB-D9A4980B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276" y="1134150"/>
            <a:ext cx="6121274" cy="5729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D35C05-600F-780A-D577-3A50A533E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548" y="1134150"/>
            <a:ext cx="6121274" cy="572942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6032162-CEFA-EC1F-6AEC-0D7413D97CCD}"/>
              </a:ext>
            </a:extLst>
          </p:cNvPr>
          <p:cNvSpPr txBox="1">
            <a:spLocks/>
          </p:cNvSpPr>
          <p:nvPr/>
        </p:nvSpPr>
        <p:spPr>
          <a:xfrm>
            <a:off x="706821" y="203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Aciurina K</a:t>
            </a:r>
          </a:p>
        </p:txBody>
      </p:sp>
    </p:spTree>
    <p:extLst>
      <p:ext uri="{BB962C8B-B14F-4D97-AF65-F5344CB8AC3E}">
        <p14:creationId xmlns:p14="http://schemas.microsoft.com/office/powerpoint/2010/main" val="80795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3C4D-5B53-9EB7-8F66-E5AC52A3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</a:rPr>
              <a:t>Ericameria 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E0C751-B43B-9EA3-0174-521D2C2C3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051" y="744094"/>
            <a:ext cx="7374807" cy="53698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0FDC0C-43EB-E701-7C32-649EEA053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2" y="1630426"/>
            <a:ext cx="4940261" cy="35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5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90C2F-6455-40A7-5D74-59501A29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593E34-85FD-6B2A-543E-FF814E552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77" y="1675261"/>
            <a:ext cx="5958903" cy="4336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86C6D7-3C7D-6AF2-447D-A88105353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48" y="1675261"/>
            <a:ext cx="5958903" cy="433637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6969440-69C8-3EFA-2D8B-2F0051E5A0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Ericameria K</a:t>
            </a:r>
          </a:p>
        </p:txBody>
      </p:sp>
    </p:spTree>
    <p:extLst>
      <p:ext uri="{BB962C8B-B14F-4D97-AF65-F5344CB8AC3E}">
        <p14:creationId xmlns:p14="http://schemas.microsoft.com/office/powerpoint/2010/main" val="138570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C49ED-889C-0C07-5D9A-7D4D9AE25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7681" y="1675261"/>
            <a:ext cx="6193681" cy="4507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DAC576-809E-97C2-E7AD-1559CCFB4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90" y="1675261"/>
            <a:ext cx="6193681" cy="45072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3A2759C-4BCE-A835-2684-8436CDD0E0E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Ericameria K</a:t>
            </a:r>
          </a:p>
        </p:txBody>
      </p:sp>
    </p:spTree>
    <p:extLst>
      <p:ext uri="{BB962C8B-B14F-4D97-AF65-F5344CB8AC3E}">
        <p14:creationId xmlns:p14="http://schemas.microsoft.com/office/powerpoint/2010/main" val="320773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A80619-1884-3039-0945-1FC2477CD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12" y="1773508"/>
            <a:ext cx="6002088" cy="4367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91EEB-B116-12C9-B965-84795DAF0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183" y="1773508"/>
            <a:ext cx="6002088" cy="43677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3F37357-E93F-BE77-B29F-66A88A2D8F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Ericameria K</a:t>
            </a:r>
          </a:p>
        </p:txBody>
      </p:sp>
    </p:spTree>
    <p:extLst>
      <p:ext uri="{BB962C8B-B14F-4D97-AF65-F5344CB8AC3E}">
        <p14:creationId xmlns:p14="http://schemas.microsoft.com/office/powerpoint/2010/main" val="135510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EBD33B-E751-DC78-2690-2C269D70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279" y="0"/>
            <a:ext cx="699744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E0CD0E-05C5-3F47-4D71-3A5D536AC8F0}"/>
              </a:ext>
            </a:extLst>
          </p:cNvPr>
          <p:cNvSpPr txBox="1"/>
          <p:nvPr/>
        </p:nvSpPr>
        <p:spPr>
          <a:xfrm>
            <a:off x="231227" y="136634"/>
            <a:ext cx="156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400" b="0" i="0" dirty="0">
                <a:effectLst/>
              </a:rPr>
              <a:t>Ericameria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1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9BCBD5-26E6-2B64-3ECD-D278E0334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639" y="531341"/>
            <a:ext cx="8924722" cy="6072745"/>
          </a:xfrm>
        </p:spPr>
      </p:pic>
    </p:spTree>
    <p:extLst>
      <p:ext uri="{BB962C8B-B14F-4D97-AF65-F5344CB8AC3E}">
        <p14:creationId xmlns:p14="http://schemas.microsoft.com/office/powerpoint/2010/main" val="43585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E8A420-484E-DE8C-5273-6DD753498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3568"/>
            <a:ext cx="12171270" cy="673443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3E1870-F59F-CE12-B70C-416A0B3F2433}"/>
              </a:ext>
            </a:extLst>
          </p:cNvPr>
          <p:cNvSpPr txBox="1"/>
          <p:nvPr/>
        </p:nvSpPr>
        <p:spPr>
          <a:xfrm>
            <a:off x="336331" y="12356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Aciurina</a:t>
            </a:r>
          </a:p>
        </p:txBody>
      </p:sp>
    </p:spTree>
    <p:extLst>
      <p:ext uri="{BB962C8B-B14F-4D97-AF65-F5344CB8AC3E}">
        <p14:creationId xmlns:p14="http://schemas.microsoft.com/office/powerpoint/2010/main" val="323539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1022B7-E230-A0C3-B138-E9C88CE3D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43" y="267072"/>
            <a:ext cx="11911913" cy="65909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FC41A3-D581-FF8B-6120-64FB88519A6C}"/>
              </a:ext>
            </a:extLst>
          </p:cNvPr>
          <p:cNvSpPr txBox="1"/>
          <p:nvPr/>
        </p:nvSpPr>
        <p:spPr>
          <a:xfrm>
            <a:off x="10626507" y="36239"/>
            <a:ext cx="156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400" b="0" i="0" dirty="0">
                <a:effectLst/>
              </a:rPr>
              <a:t>Ericameria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3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6DC5B-D5B7-83E6-6CB2-131D5000F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418" y="1198638"/>
            <a:ext cx="9571748" cy="56593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D8368-A13C-74E8-D624-1ED46D7CA1C9}"/>
              </a:ext>
            </a:extLst>
          </p:cNvPr>
          <p:cNvSpPr txBox="1"/>
          <p:nvPr/>
        </p:nvSpPr>
        <p:spPr>
          <a:xfrm>
            <a:off x="1470332" y="829306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Aciurina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08BD3-985D-FBAD-CB2A-9D9755CD8B5E}"/>
              </a:ext>
            </a:extLst>
          </p:cNvPr>
          <p:cNvSpPr txBox="1"/>
          <p:nvPr/>
        </p:nvSpPr>
        <p:spPr>
          <a:xfrm>
            <a:off x="9127119" y="829306"/>
            <a:ext cx="12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0" dirty="0">
                <a:effectLst/>
              </a:rPr>
              <a:t>Ericameria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13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background with many lines&#10;&#10;Description automatically generated">
            <a:extLst>
              <a:ext uri="{FF2B5EF4-FFF2-40B4-BE49-F238E27FC236}">
                <a16:creationId xmlns:a16="http://schemas.microsoft.com/office/drawing/2014/main" id="{72076480-2188-AE71-B6F0-ED6EDC8AB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78" y="441690"/>
            <a:ext cx="11646273" cy="62295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FE46A7-D0B5-572D-C7A3-36B0C19A8F68}"/>
              </a:ext>
            </a:extLst>
          </p:cNvPr>
          <p:cNvSpPr txBox="1"/>
          <p:nvPr/>
        </p:nvSpPr>
        <p:spPr>
          <a:xfrm>
            <a:off x="407773" y="1415"/>
            <a:ext cx="2844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Events: </a:t>
            </a:r>
          </a:p>
          <a:p>
            <a:r>
              <a:rPr lang="en-US" dirty="0"/>
              <a:t>12 </a:t>
            </a:r>
            <a:r>
              <a:rPr lang="en-US" dirty="0" err="1"/>
              <a:t>cospeciation</a:t>
            </a:r>
            <a:endParaRPr lang="en-US" dirty="0"/>
          </a:p>
          <a:p>
            <a:r>
              <a:rPr lang="en-US" dirty="0"/>
              <a:t>13 duplication &amp; host switch</a:t>
            </a:r>
          </a:p>
        </p:txBody>
      </p:sp>
    </p:spTree>
    <p:extLst>
      <p:ext uri="{BB962C8B-B14F-4D97-AF65-F5344CB8AC3E}">
        <p14:creationId xmlns:p14="http://schemas.microsoft.com/office/powerpoint/2010/main" val="303697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055EC564-7EB9-4BD1-518D-DA725796E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2141" y="0"/>
            <a:ext cx="7109859" cy="6654729"/>
          </a:xfr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AA6BDB1F-18FC-46FC-6ED8-243F39FF55A0}"/>
              </a:ext>
            </a:extLst>
          </p:cNvPr>
          <p:cNvSpPr txBox="1">
            <a:spLocks/>
          </p:cNvSpPr>
          <p:nvPr/>
        </p:nvSpPr>
        <p:spPr>
          <a:xfrm>
            <a:off x="706821" y="203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Aciurina K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B9672D6-5C2D-85FE-7366-E5151C77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9" y="1124465"/>
            <a:ext cx="4924292" cy="46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3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73D2C-4656-D4A6-EBCA-AE9ED054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B7170-15FD-7A81-A822-3A3CF6C1E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053" y="1138236"/>
            <a:ext cx="6110947" cy="5719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66483-04D7-0E14-23B6-B2D5ED5A5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894" y="1138237"/>
            <a:ext cx="6110947" cy="57197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DEFF46F-5C0C-73FC-278D-50BA2E0C20A2}"/>
              </a:ext>
            </a:extLst>
          </p:cNvPr>
          <p:cNvSpPr txBox="1">
            <a:spLocks/>
          </p:cNvSpPr>
          <p:nvPr/>
        </p:nvSpPr>
        <p:spPr>
          <a:xfrm>
            <a:off x="706821" y="203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Aciurina K</a:t>
            </a:r>
          </a:p>
        </p:txBody>
      </p:sp>
    </p:spTree>
    <p:extLst>
      <p:ext uri="{BB962C8B-B14F-4D97-AF65-F5344CB8AC3E}">
        <p14:creationId xmlns:p14="http://schemas.microsoft.com/office/powerpoint/2010/main" val="393274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33</Words>
  <Application>Microsoft Macintosh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Ericameria 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Manuela Londono Gaviria</dc:creator>
  <cp:lastModifiedBy>Manuela Londono Gaviria</cp:lastModifiedBy>
  <cp:revision>2</cp:revision>
  <dcterms:created xsi:type="dcterms:W3CDTF">2023-07-24T21:01:03Z</dcterms:created>
  <dcterms:modified xsi:type="dcterms:W3CDTF">2023-08-24T16:45:37Z</dcterms:modified>
</cp:coreProperties>
</file>