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E46E2-706B-4D1A-803D-86E203FF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F10899-E419-4F89-8857-CAA5F798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7239-AE3D-4046-BA74-5DBED434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C676A-F2F2-4415-9BC0-F9794599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3CC22-8622-42AF-859C-8611ADB0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D108-3FE8-41A9-9E79-1D41959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617AA-18D1-48A9-8F85-F9593F5B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AA0B-0711-437B-89FE-883258E0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433ED-683D-41CA-9757-93AF0339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94F9A-AD2B-4E0D-B820-19A60BE5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553D6-C52A-4175-84CD-6C263193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31E01-906A-4855-9E72-85F63F85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89FC6-CD04-4AAB-869A-44F76596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CAF24-3E7B-4D31-88AC-EC84217E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874EA-639D-4654-A70B-92347E90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3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CF39B-DB1C-46A9-9CD6-9B82583F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5644C-6618-426F-BC79-AB9F52C3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12D6-48F5-4F4C-A14F-04097EE3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6CA3D-73D1-49D0-8CE0-16F7C61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7C4E8-C273-4619-A9E2-AE16521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525F4-57B0-4796-91DE-2D75C862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4C8BD-9122-48EA-9D7C-94253483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444CE-F0B7-4B81-AF5C-CB18EB56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7260-6E29-4D2D-B47E-DA48246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34FC0-B965-42D6-89B9-BF0DFA98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B0E82-3401-44DD-A77C-2BE66E2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4D89C-391A-414D-9D10-A5990885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23146-1631-4B87-8FD5-5B7E188E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7666C-1152-4270-8954-1184E625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9767F-4F94-473F-BE73-7E10D74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4C128-B49F-4D44-B224-3B2C8EE0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41CEC-F342-4DA3-AB1B-B17D26EC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0C3AA-223C-4BF4-AFBE-7BC411A9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FDD6B-98F1-4A49-AA1E-62594657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7053A9-565C-4784-A3B4-186C7AC70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5E5F23-C1B0-4837-ADF7-67FCEDAA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8F998-8416-470E-8A7D-FAD9D164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D59C8-89B7-4634-A525-D7572E7B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F57B07-FCF3-40B2-985D-B3EAD21E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B8E02-A8DA-43F9-B982-B65D9BDD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C3C7C-08B2-4B20-874D-4D905EEE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9DAB2-F930-4BD2-BBFD-69D8115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EAC8D-FD3E-441E-B40B-1ABADC6F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9F60B-086B-46C7-9445-EBA976D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30C8A4-E551-4871-9E66-5DA427FC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6B8A9-5AF0-4B6A-8AB7-DD525E63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BEC4-EDDA-4038-A289-12BEF60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4AD3B-2AD1-46EE-AF9C-6C44A3F0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DD7A09-61E8-4358-AF90-D43376B61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7C329-06B8-4BE2-B6AE-9AA450D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E7879-FCE6-4B4F-B743-0606D447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2A2D4-C786-43A7-910F-E6A5815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A9C5-9659-45C4-A303-589B14C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E3ADDF-F68C-4F54-BBCF-510A32D2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661E26-2E10-4BE4-9D59-A47F65A84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AE38B-D40F-4702-BB72-478B4B8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442D2-9E38-4CAB-BD8E-5AB80D6C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11E96-89DF-4B27-A39D-E878848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1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5D79E-2843-4135-8BE7-119919BC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B2D02-D641-482C-A181-358CACDA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77A90-0052-4934-AAD9-CDCE75F4A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E4A30-7700-4D65-B99C-22D7D3B3CB5F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E826D-6298-43EA-97AA-9D944392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B3266-0529-4B26-B030-6591DCB05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A02B-07AE-4716-9FB7-0961B181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0859887-E670-47C7-9CEB-A56A63EF53EA}"/>
              </a:ext>
            </a:extLst>
          </p:cNvPr>
          <p:cNvSpPr/>
          <p:nvPr/>
        </p:nvSpPr>
        <p:spPr>
          <a:xfrm>
            <a:off x="4661481" y="385894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00D6DD-3CD5-4AC0-8ADF-1E3FC95613E6}"/>
              </a:ext>
            </a:extLst>
          </p:cNvPr>
          <p:cNvSpPr/>
          <p:nvPr/>
        </p:nvSpPr>
        <p:spPr>
          <a:xfrm>
            <a:off x="1023456" y="3598875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Yegum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698B5-63B9-4E5A-BC8F-63C2F41F4AA8}"/>
              </a:ext>
            </a:extLst>
          </p:cNvPr>
          <p:cNvSpPr/>
          <p:nvPr/>
        </p:nvSpPr>
        <p:spPr>
          <a:xfrm>
            <a:off x="2574020" y="3573706"/>
            <a:ext cx="1119927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Chulgum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37BF06-E671-48E1-A94E-CCDC55BACBC8}"/>
              </a:ext>
            </a:extLst>
          </p:cNvPr>
          <p:cNvSpPr/>
          <p:nvPr/>
        </p:nvSpPr>
        <p:spPr>
          <a:xfrm>
            <a:off x="4079841" y="3573705"/>
            <a:ext cx="1171660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Exchange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0F761A-7A6C-4BEB-8F1E-1FF990EFCB7C}"/>
              </a:ext>
            </a:extLst>
          </p:cNvPr>
          <p:cNvSpPr/>
          <p:nvPr/>
        </p:nvSpPr>
        <p:spPr>
          <a:xfrm>
            <a:off x="5539526" y="3565317"/>
            <a:ext cx="1215010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Tongjang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D69F21-D520-482F-A6C0-93DBB9967ACB}"/>
              </a:ext>
            </a:extLst>
          </p:cNvPr>
          <p:cNvSpPr/>
          <p:nvPr/>
        </p:nvSpPr>
        <p:spPr>
          <a:xfrm>
            <a:off x="7186566" y="3573705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Account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DB30D3-7EAF-4128-BCA5-75166656272B}"/>
              </a:ext>
            </a:extLst>
          </p:cNvPr>
          <p:cNvSpPr/>
          <p:nvPr/>
        </p:nvSpPr>
        <p:spPr>
          <a:xfrm>
            <a:off x="5169016" y="1992384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WhatKind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B00746-475A-44AE-8247-DFBA303E0124}"/>
              </a:ext>
            </a:extLst>
          </p:cNvPr>
          <p:cNvSpPr/>
          <p:nvPr/>
        </p:nvSpPr>
        <p:spPr>
          <a:xfrm>
            <a:off x="1960214" y="1996578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bank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4A0FC-F5E6-46D6-A4F3-80E506C7B88A}"/>
              </a:ext>
            </a:extLst>
          </p:cNvPr>
          <p:cNvSpPr/>
          <p:nvPr/>
        </p:nvSpPr>
        <p:spPr>
          <a:xfrm>
            <a:off x="3286029" y="5059323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YesNo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64281-E265-417A-BCE5-E61F8B6CCE76}"/>
              </a:ext>
            </a:extLst>
          </p:cNvPr>
          <p:cNvSpPr/>
          <p:nvPr/>
        </p:nvSpPr>
        <p:spPr>
          <a:xfrm>
            <a:off x="3573010" y="1992383"/>
            <a:ext cx="1073791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ChangGu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6EEA12-A1AA-4154-AB14-220B1CF4516D}"/>
              </a:ext>
            </a:extLst>
          </p:cNvPr>
          <p:cNvSpPr/>
          <p:nvPr/>
        </p:nvSpPr>
        <p:spPr>
          <a:xfrm>
            <a:off x="4778219" y="5059328"/>
            <a:ext cx="1173063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Jumin</a:t>
            </a:r>
            <a:endParaRPr lang="en-US" altLang="ko-KR" dirty="0"/>
          </a:p>
          <a:p>
            <a:pPr algn="ctr"/>
            <a:r>
              <a:rPr lang="en-US" altLang="ko-KR" dirty="0"/>
              <a:t>Compare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85697-56CB-4BE5-9C2D-60D3A77D4A8B}"/>
              </a:ext>
            </a:extLst>
          </p:cNvPr>
          <p:cNvSpPr/>
          <p:nvPr/>
        </p:nvSpPr>
        <p:spPr>
          <a:xfrm>
            <a:off x="6313058" y="5066715"/>
            <a:ext cx="1173063" cy="88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</a:t>
            </a:r>
          </a:p>
          <a:p>
            <a:pPr algn="ctr"/>
            <a:r>
              <a:rPr lang="en-US" altLang="ko-KR" dirty="0"/>
              <a:t>Compare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2BEDFEE-7BB2-443B-845D-9B73042646EA}"/>
              </a:ext>
            </a:extLst>
          </p:cNvPr>
          <p:cNvCxnSpPr>
            <a:stCxn id="19" idx="1"/>
            <a:endCxn id="17" idx="3"/>
          </p:cNvCxnSpPr>
          <p:nvPr/>
        </p:nvCxnSpPr>
        <p:spPr>
          <a:xfrm flipH="1">
            <a:off x="3034005" y="2437000"/>
            <a:ext cx="539005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23B52C-8660-4D55-94F8-62B5FABF7043}"/>
              </a:ext>
            </a:extLst>
          </p:cNvPr>
          <p:cNvSpPr txBox="1"/>
          <p:nvPr/>
        </p:nvSpPr>
        <p:spPr>
          <a:xfrm>
            <a:off x="6103683" y="553673"/>
            <a:ext cx="159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(Parents)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01906B9-07AA-4EDE-8484-B9AD05165DD9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4646801" y="2437000"/>
            <a:ext cx="522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8A367CD-ECBC-4EBF-8B25-50837D88C148}"/>
              </a:ext>
            </a:extLst>
          </p:cNvPr>
          <p:cNvSpPr/>
          <p:nvPr/>
        </p:nvSpPr>
        <p:spPr>
          <a:xfrm>
            <a:off x="763398" y="3429000"/>
            <a:ext cx="7784984" cy="123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75D19AE-EE06-41E4-931C-502935158FCD}"/>
              </a:ext>
            </a:extLst>
          </p:cNvPr>
          <p:cNvSpPr/>
          <p:nvPr/>
        </p:nvSpPr>
        <p:spPr>
          <a:xfrm>
            <a:off x="3034005" y="4882393"/>
            <a:ext cx="4661492" cy="13002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0576DB-9BC5-4E61-92A5-68A6E42ADDA0}"/>
              </a:ext>
            </a:extLst>
          </p:cNvPr>
          <p:cNvSpPr txBox="1"/>
          <p:nvPr/>
        </p:nvSpPr>
        <p:spPr>
          <a:xfrm>
            <a:off x="8980412" y="2918448"/>
            <a:ext cx="2781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본 기능 클래스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예금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출금</a:t>
            </a:r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환전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통장 </a:t>
            </a:r>
            <a:r>
              <a:rPr lang="en-US" altLang="ko-KR" sz="1600" dirty="0"/>
              <a:t>(</a:t>
            </a:r>
            <a:r>
              <a:rPr lang="ko-KR" altLang="en-US" sz="1600" dirty="0"/>
              <a:t>계좌개설</a:t>
            </a:r>
            <a:r>
              <a:rPr lang="en-US" altLang="ko-KR" sz="1600" dirty="0"/>
              <a:t>, </a:t>
            </a:r>
            <a:r>
              <a:rPr lang="ko-KR" altLang="en-US" sz="1600" dirty="0"/>
              <a:t>계좌조회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계좌조회</a:t>
            </a:r>
            <a:endParaRPr lang="en-US" altLang="ko-KR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3976D2-0FA3-4206-A252-269DD9C468AA}"/>
              </a:ext>
            </a:extLst>
          </p:cNvPr>
          <p:cNvSpPr txBox="1"/>
          <p:nvPr/>
        </p:nvSpPr>
        <p:spPr>
          <a:xfrm>
            <a:off x="6598637" y="1516309"/>
            <a:ext cx="2559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레이아웃 클래스</a:t>
            </a:r>
            <a:r>
              <a:rPr lang="en-US" altLang="ko-KR" sz="1600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WhatKind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창구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은행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main() </a:t>
            </a:r>
            <a:r>
              <a:rPr lang="ko-KR" altLang="en-US" sz="1600" dirty="0">
                <a:solidFill>
                  <a:srgbClr val="FF0000"/>
                </a:solidFill>
              </a:rPr>
              <a:t>존재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B2645F-BB47-4DD0-AFE0-6E10F0EB967D}"/>
              </a:ext>
            </a:extLst>
          </p:cNvPr>
          <p:cNvSpPr txBox="1"/>
          <p:nvPr/>
        </p:nvSpPr>
        <p:spPr>
          <a:xfrm>
            <a:off x="7986319" y="4882393"/>
            <a:ext cx="21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보조 클래스</a:t>
            </a:r>
            <a:r>
              <a:rPr lang="en-US" altLang="ko-KR" sz="1600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YesNo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주민번호 비교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비밀번호 비교</a:t>
            </a:r>
          </a:p>
        </p:txBody>
      </p:sp>
    </p:spTree>
    <p:extLst>
      <p:ext uri="{BB962C8B-B14F-4D97-AF65-F5344CB8AC3E}">
        <p14:creationId xmlns:p14="http://schemas.microsoft.com/office/powerpoint/2010/main" val="275417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sist</dc:creator>
  <cp:lastModifiedBy>sist</cp:lastModifiedBy>
  <cp:revision>5</cp:revision>
  <dcterms:created xsi:type="dcterms:W3CDTF">2019-08-26T05:06:51Z</dcterms:created>
  <dcterms:modified xsi:type="dcterms:W3CDTF">2019-08-26T06:28:04Z</dcterms:modified>
</cp:coreProperties>
</file>