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5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3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8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4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7AFC-30FE-49E9-B843-646F46E6323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A47C-2017-40E8-85D7-728344B9F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행의 시작/종료 6"/>
          <p:cNvSpPr/>
          <p:nvPr/>
        </p:nvSpPr>
        <p:spPr>
          <a:xfrm>
            <a:off x="3614424" y="882276"/>
            <a:ext cx="1512168" cy="57606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(Manager)</a:t>
            </a:r>
          </a:p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>
            <a:off x="4370508" y="14583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준비 18"/>
          <p:cNvSpPr/>
          <p:nvPr/>
        </p:nvSpPr>
        <p:spPr>
          <a:xfrm>
            <a:off x="3254384" y="1818380"/>
            <a:ext cx="2232248" cy="864096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가게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HashTable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메뉴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HashTable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가게 </a:t>
            </a:r>
            <a:r>
              <a:rPr lang="en-US" altLang="ko-KR" sz="1200" dirty="0" smtClean="0"/>
              <a:t>Instance</a:t>
            </a:r>
          </a:p>
          <a:p>
            <a:pPr algn="ctr"/>
            <a:r>
              <a:rPr lang="ko-KR" altLang="en-US" sz="1200" dirty="0" smtClean="0"/>
              <a:t>메뉴  </a:t>
            </a:r>
            <a:r>
              <a:rPr lang="en-US" altLang="ko-KR" sz="1200" dirty="0" smtClean="0"/>
              <a:t>Instance</a:t>
            </a:r>
          </a:p>
          <a:p>
            <a:pPr algn="ctr"/>
            <a:endParaRPr lang="ko-KR" altLang="en-US" sz="1200" dirty="0"/>
          </a:p>
        </p:txBody>
      </p:sp>
      <p:sp>
        <p:nvSpPr>
          <p:cNvPr id="24" name="순서도: 수동 입력 23"/>
          <p:cNvSpPr/>
          <p:nvPr/>
        </p:nvSpPr>
        <p:spPr>
          <a:xfrm>
            <a:off x="2541869" y="2865355"/>
            <a:ext cx="1080120" cy="648072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메뉴이름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sp>
        <p:nvSpPr>
          <p:cNvPr id="25" name="순서도: 수동 입력 24"/>
          <p:cNvSpPr/>
          <p:nvPr/>
        </p:nvSpPr>
        <p:spPr>
          <a:xfrm>
            <a:off x="5149023" y="2857976"/>
            <a:ext cx="1080120" cy="62804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가게이름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cxnSp>
        <p:nvCxnSpPr>
          <p:cNvPr id="42" name="꺾인 연결선 41"/>
          <p:cNvCxnSpPr>
            <a:stCxn id="19" idx="3"/>
            <a:endCxn id="25" idx="0"/>
          </p:cNvCxnSpPr>
          <p:nvPr/>
        </p:nvCxnSpPr>
        <p:spPr>
          <a:xfrm>
            <a:off x="5486632" y="2250428"/>
            <a:ext cx="202451" cy="6703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081929" y="3486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689083" y="3486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9" idx="1"/>
            <a:endCxn id="24" idx="0"/>
          </p:cNvCxnSpPr>
          <p:nvPr/>
        </p:nvCxnSpPr>
        <p:spPr>
          <a:xfrm rot="10800000" flipV="1">
            <a:off x="3081930" y="2250428"/>
            <a:ext cx="172455" cy="679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/>
          <p:cNvSpPr/>
          <p:nvPr/>
        </p:nvSpPr>
        <p:spPr>
          <a:xfrm>
            <a:off x="2257619" y="3861637"/>
            <a:ext cx="1648619" cy="4205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</a:t>
            </a:r>
            <a:r>
              <a:rPr lang="en-US" altLang="ko-KR" dirty="0" smtClean="0"/>
              <a:t>Instance()</a:t>
            </a:r>
            <a:endParaRPr lang="ko-KR" altLang="en-US" dirty="0"/>
          </a:p>
        </p:txBody>
      </p:sp>
      <p:sp>
        <p:nvSpPr>
          <p:cNvPr id="58" name="순서도: 처리 57"/>
          <p:cNvSpPr/>
          <p:nvPr/>
        </p:nvSpPr>
        <p:spPr>
          <a:xfrm>
            <a:off x="4683341" y="3872458"/>
            <a:ext cx="2011483" cy="4205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</a:t>
            </a:r>
            <a:r>
              <a:rPr lang="ko-KR" altLang="en-US" sz="1400" dirty="0"/>
              <a:t>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Instance().</a:t>
            </a:r>
            <a:r>
              <a:rPr lang="en-US" altLang="ko-KR" sz="1400" dirty="0" err="1" smtClean="0"/>
              <a:t>setName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endCxn id="61" idx="0"/>
          </p:cNvCxnSpPr>
          <p:nvPr/>
        </p:nvCxnSpPr>
        <p:spPr>
          <a:xfrm>
            <a:off x="3081928" y="4282225"/>
            <a:ext cx="0" cy="258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62" idx="0"/>
          </p:cNvCxnSpPr>
          <p:nvPr/>
        </p:nvCxnSpPr>
        <p:spPr>
          <a:xfrm flipH="1">
            <a:off x="5689082" y="4282225"/>
            <a:ext cx="1" cy="258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2115829" y="4540478"/>
            <a:ext cx="1932198" cy="65281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가게 </a:t>
            </a:r>
            <a:r>
              <a:rPr lang="en-US" altLang="ko-KR" sz="1400" dirty="0" err="1" smtClean="0"/>
              <a:t>HashTable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.get(</a:t>
            </a:r>
            <a:r>
              <a:rPr lang="ko-KR" altLang="en-US" sz="1400" dirty="0" smtClean="0"/>
              <a:t>가게</a:t>
            </a:r>
            <a:r>
              <a:rPr lang="en-US" altLang="ko-KR" sz="1400" dirty="0" smtClean="0"/>
              <a:t>).</a:t>
            </a:r>
            <a:r>
              <a:rPr lang="en-US" altLang="ko-KR" sz="1400" dirty="0" err="1"/>
              <a:t>m</a:t>
            </a:r>
            <a:r>
              <a:rPr lang="en-US" altLang="ko-KR" sz="1400" dirty="0" err="1" smtClean="0"/>
              <a:t>enu.put</a:t>
            </a:r>
            <a:endParaRPr lang="ko-KR" altLang="en-US" sz="1400" dirty="0"/>
          </a:p>
        </p:txBody>
      </p:sp>
      <p:sp>
        <p:nvSpPr>
          <p:cNvPr id="62" name="순서도: 처리 61"/>
          <p:cNvSpPr/>
          <p:nvPr/>
        </p:nvSpPr>
        <p:spPr>
          <a:xfrm>
            <a:off x="4766084" y="4540478"/>
            <a:ext cx="1845996" cy="65281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메뉴 </a:t>
            </a:r>
            <a:r>
              <a:rPr lang="en-US" altLang="ko-KR" sz="1400" dirty="0" err="1" smtClean="0"/>
              <a:t>HashTable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.</a:t>
            </a:r>
            <a:r>
              <a:rPr lang="en-US" altLang="ko-KR" sz="1400" dirty="0" smtClean="0"/>
              <a:t>put(name.</a:t>
            </a:r>
            <a:r>
              <a:rPr lang="ko-KR" altLang="en-US" sz="1400" dirty="0" smtClean="0"/>
              <a:t>가게</a:t>
            </a:r>
            <a:r>
              <a:rPr lang="en-US" altLang="ko-KR" sz="1400" dirty="0" smtClean="0"/>
              <a:t>Ins)</a:t>
            </a:r>
            <a:endParaRPr lang="ko-KR" altLang="en-US" sz="1400" dirty="0"/>
          </a:p>
        </p:txBody>
      </p:sp>
      <p:cxnSp>
        <p:nvCxnSpPr>
          <p:cNvPr id="65" name="꺾인 연결선 64"/>
          <p:cNvCxnSpPr>
            <a:stCxn id="61" idx="2"/>
          </p:cNvCxnSpPr>
          <p:nvPr/>
        </p:nvCxnSpPr>
        <p:spPr>
          <a:xfrm rot="16200000" flipH="1">
            <a:off x="4320282" y="3954942"/>
            <a:ext cx="130446" cy="2607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2" idx="2"/>
          </p:cNvCxnSpPr>
          <p:nvPr/>
        </p:nvCxnSpPr>
        <p:spPr>
          <a:xfrm>
            <a:off x="5689082" y="5193295"/>
            <a:ext cx="0" cy="13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359772" y="532374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수행의 시작/종료 74"/>
          <p:cNvSpPr/>
          <p:nvPr/>
        </p:nvSpPr>
        <p:spPr>
          <a:xfrm>
            <a:off x="3315656" y="5683782"/>
            <a:ext cx="2088232" cy="52708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(Manager)</a:t>
            </a:r>
          </a:p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97911" y="268346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관리자 모드 알고리즘 순서도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649626" y="1924533"/>
            <a:ext cx="149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(Menu)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5483793" y="1942651"/>
            <a:ext cx="149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가게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29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화살표 연결선 92"/>
          <p:cNvCxnSpPr/>
          <p:nvPr/>
        </p:nvCxnSpPr>
        <p:spPr>
          <a:xfrm>
            <a:off x="2980955" y="61773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555204" y="437974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555204" y="373167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531648" y="245648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634321" y="1691327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623327" y="10525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03706" y="4473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행의 시작/종료 3"/>
          <p:cNvSpPr/>
          <p:nvPr/>
        </p:nvSpPr>
        <p:spPr>
          <a:xfrm>
            <a:off x="5897288" y="118866"/>
            <a:ext cx="1403206" cy="50852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(Customer)</a:t>
            </a:r>
          </a:p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순서도: 준비 4"/>
          <p:cNvSpPr/>
          <p:nvPr/>
        </p:nvSpPr>
        <p:spPr>
          <a:xfrm>
            <a:off x="5009756" y="809405"/>
            <a:ext cx="3150212" cy="491129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ko-KR" altLang="en-US" sz="1000" dirty="0" smtClean="0"/>
              <a:t>관리자 정의 가게 </a:t>
            </a:r>
            <a:r>
              <a:rPr lang="en-US" altLang="ko-KR" sz="1000" dirty="0" err="1" smtClean="0"/>
              <a:t>HashTable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관리자 정의 가게 </a:t>
            </a:r>
            <a:r>
              <a:rPr lang="en-US" altLang="ko-KR" sz="1000" dirty="0" err="1" smtClean="0"/>
              <a:t>HashTable</a:t>
            </a:r>
            <a:endParaRPr lang="en-US" altLang="ko-KR" sz="1000" dirty="0" smtClean="0"/>
          </a:p>
          <a:p>
            <a:pPr algn="ctr"/>
            <a:endParaRPr lang="ko-KR" altLang="en-US" sz="1200" dirty="0"/>
          </a:p>
        </p:txBody>
      </p:sp>
      <p:sp>
        <p:nvSpPr>
          <p:cNvPr id="6" name="순서도: 수동 입력 5"/>
          <p:cNvSpPr/>
          <p:nvPr/>
        </p:nvSpPr>
        <p:spPr>
          <a:xfrm>
            <a:off x="5784379" y="1367291"/>
            <a:ext cx="1600965" cy="504056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초기화</a:t>
            </a:r>
            <a:r>
              <a:rPr lang="ko-KR" altLang="en-US" sz="1200" dirty="0"/>
              <a:t>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아무키나</a:t>
            </a:r>
            <a:r>
              <a:rPr lang="ko-KR" altLang="en-US" sz="1200" dirty="0" smtClean="0"/>
              <a:t> 누르기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순서도: 판단 6"/>
          <p:cNvSpPr/>
          <p:nvPr/>
        </p:nvSpPr>
        <p:spPr>
          <a:xfrm>
            <a:off x="6071816" y="2029103"/>
            <a:ext cx="1144399" cy="4660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식당 종류</a:t>
            </a:r>
            <a:endParaRPr lang="ko-KR" altLang="en-US" sz="1100" dirty="0"/>
          </a:p>
        </p:txBody>
      </p:sp>
      <p:sp>
        <p:nvSpPr>
          <p:cNvPr id="11" name="순서도: 판단 10"/>
          <p:cNvSpPr/>
          <p:nvPr/>
        </p:nvSpPr>
        <p:spPr>
          <a:xfrm>
            <a:off x="3963176" y="2029102"/>
            <a:ext cx="1144399" cy="4660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가게선택</a:t>
            </a:r>
            <a:endParaRPr lang="ko-KR" altLang="en-US" sz="1100" dirty="0"/>
          </a:p>
        </p:txBody>
      </p:sp>
      <p:sp>
        <p:nvSpPr>
          <p:cNvPr id="14" name="순서도: 데이터 13"/>
          <p:cNvSpPr/>
          <p:nvPr/>
        </p:nvSpPr>
        <p:spPr>
          <a:xfrm>
            <a:off x="3367896" y="2816521"/>
            <a:ext cx="1892733" cy="64807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가게이름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잔여 테이블 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메뉴 리스트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15" name="순서도: 판단 14"/>
          <p:cNvSpPr/>
          <p:nvPr/>
        </p:nvSpPr>
        <p:spPr>
          <a:xfrm>
            <a:off x="1983005" y="3445664"/>
            <a:ext cx="1144399" cy="4660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메</a:t>
            </a:r>
            <a:r>
              <a:rPr lang="ko-KR" altLang="en-US" sz="1100"/>
              <a:t>뉴</a:t>
            </a:r>
            <a:r>
              <a:rPr lang="ko-KR" altLang="en-US" sz="1100" smtClean="0"/>
              <a:t>선택</a:t>
            </a:r>
            <a:endParaRPr lang="ko-KR" altLang="en-US" sz="1100" dirty="0"/>
          </a:p>
        </p:txBody>
      </p:sp>
      <p:sp>
        <p:nvSpPr>
          <p:cNvPr id="16" name="순서도: 판단 15"/>
          <p:cNvSpPr/>
          <p:nvPr/>
        </p:nvSpPr>
        <p:spPr>
          <a:xfrm>
            <a:off x="1983005" y="4093736"/>
            <a:ext cx="1144399" cy="4660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결제</a:t>
            </a:r>
            <a:endParaRPr lang="ko-KR" altLang="en-US" sz="1100" dirty="0"/>
          </a:p>
        </p:txBody>
      </p:sp>
      <p:sp>
        <p:nvSpPr>
          <p:cNvPr id="17" name="순서도: 판단 16"/>
          <p:cNvSpPr/>
          <p:nvPr/>
        </p:nvSpPr>
        <p:spPr>
          <a:xfrm>
            <a:off x="1925937" y="4741808"/>
            <a:ext cx="1258534" cy="4660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현금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영수증</a:t>
            </a:r>
            <a:endParaRPr lang="ko-KR" altLang="en-US" sz="1100" dirty="0"/>
          </a:p>
        </p:txBody>
      </p:sp>
      <p:sp>
        <p:nvSpPr>
          <p:cNvPr id="18" name="순서도: 판단 17"/>
          <p:cNvSpPr/>
          <p:nvPr/>
        </p:nvSpPr>
        <p:spPr>
          <a:xfrm>
            <a:off x="2408756" y="5905911"/>
            <a:ext cx="1144399" cy="46602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마일리지</a:t>
            </a:r>
            <a:endParaRPr lang="ko-KR" altLang="en-US" sz="1100" dirty="0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2555204" y="6537384"/>
            <a:ext cx="914400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21" name="순서도: 데이터 20"/>
          <p:cNvSpPr/>
          <p:nvPr/>
        </p:nvSpPr>
        <p:spPr>
          <a:xfrm>
            <a:off x="852348" y="5232837"/>
            <a:ext cx="1369198" cy="36080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영수증 출력</a:t>
            </a:r>
            <a:endParaRPr lang="ko-KR" altLang="en-US" sz="1200" dirty="0"/>
          </a:p>
        </p:txBody>
      </p:sp>
      <p:cxnSp>
        <p:nvCxnSpPr>
          <p:cNvPr id="53" name="꺾인 연결선 52"/>
          <p:cNvCxnSpPr>
            <a:stCxn id="17" idx="1"/>
            <a:endCxn id="21" idx="1"/>
          </p:cNvCxnSpPr>
          <p:nvPr/>
        </p:nvCxnSpPr>
        <p:spPr>
          <a:xfrm rot="10800000" flipV="1">
            <a:off x="1536947" y="4974821"/>
            <a:ext cx="388990" cy="2580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1" idx="4"/>
            <a:endCxn id="18" idx="1"/>
          </p:cNvCxnSpPr>
          <p:nvPr/>
        </p:nvCxnSpPr>
        <p:spPr>
          <a:xfrm rot="16200000" flipH="1">
            <a:off x="1700209" y="5430378"/>
            <a:ext cx="545284" cy="8718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" idx="3"/>
            <a:endCxn id="18" idx="3"/>
          </p:cNvCxnSpPr>
          <p:nvPr/>
        </p:nvCxnSpPr>
        <p:spPr>
          <a:xfrm>
            <a:off x="3127404" y="4326750"/>
            <a:ext cx="425751" cy="1812175"/>
          </a:xfrm>
          <a:prstGeom prst="bentConnector3">
            <a:avLst>
              <a:gd name="adj1" fmla="val 1536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92028" y="45024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현금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170272" y="40275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카드</a:t>
            </a:r>
            <a:endParaRPr lang="ko-KR" altLang="en-US" sz="1200" dirty="0"/>
          </a:p>
        </p:txBody>
      </p:sp>
      <p:cxnSp>
        <p:nvCxnSpPr>
          <p:cNvPr id="85" name="직선 화살표 연결선 84"/>
          <p:cNvCxnSpPr>
            <a:stCxn id="7" idx="1"/>
          </p:cNvCxnSpPr>
          <p:nvPr/>
        </p:nvCxnSpPr>
        <p:spPr>
          <a:xfrm flipH="1" flipV="1">
            <a:off x="5107575" y="2262116"/>
            <a:ext cx="96424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4" idx="2"/>
            <a:endCxn id="15" idx="0"/>
          </p:cNvCxnSpPr>
          <p:nvPr/>
        </p:nvCxnSpPr>
        <p:spPr>
          <a:xfrm rot="10800000" flipV="1">
            <a:off x="2555205" y="3140556"/>
            <a:ext cx="1001964" cy="305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7" idx="2"/>
            <a:endCxn id="18" idx="0"/>
          </p:cNvCxnSpPr>
          <p:nvPr/>
        </p:nvCxnSpPr>
        <p:spPr>
          <a:xfrm rot="16200000" flipH="1">
            <a:off x="2419042" y="5343997"/>
            <a:ext cx="698076" cy="4257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87737" y="4697822"/>
            <a:ext cx="153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2555204" y="5220636"/>
            <a:ext cx="153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r>
              <a:rPr lang="en-US" altLang="ko-KR" sz="1200" dirty="0" smtClean="0"/>
              <a:t>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008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94</Words>
  <Application>Microsoft Office PowerPoint</Application>
  <PresentationFormat>화면 슬라이드 쇼(4:3)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sist</dc:creator>
  <cp:lastModifiedBy>sist</cp:lastModifiedBy>
  <cp:revision>6</cp:revision>
  <dcterms:created xsi:type="dcterms:W3CDTF">2019-09-02T05:59:47Z</dcterms:created>
  <dcterms:modified xsi:type="dcterms:W3CDTF">2019-09-02T06:56:41Z</dcterms:modified>
</cp:coreProperties>
</file>