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75" r:id="rId3"/>
    <p:sldId id="272" r:id="rId4"/>
    <p:sldId id="277" r:id="rId5"/>
    <p:sldId id="267" r:id="rId6"/>
    <p:sldId id="276" r:id="rId7"/>
    <p:sldId id="27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4A4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D9093-6A61-4E9A-A596-EC1ADD071F9D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79AA-D91A-4194-A15D-7513555E5F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75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43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52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66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090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385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74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0AF28-9CB1-1904-0F01-90537288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3F9F30-0887-C10F-2829-401462CE2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3E02D9-7C7E-1548-9AED-D23FE939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375A19-2B08-2515-3C1C-FD9E81B6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C9FB99-ECDF-148E-F8D6-388F81DB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50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549AA-52B1-055A-8347-FE09F514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B51411-F73C-A015-82B0-4EB70C9B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10D389-BCBA-04F2-3431-D6CBBC20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69C10D-D58A-3805-1976-D0B0A543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C22F65-9276-D2C9-CF04-474CF9C3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95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EDCA610-C679-B9D0-D9F2-F05C02424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A094873-C520-5F4C-6749-EED9D14EE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704F1A-CB67-0FFE-4DB2-1B66AC63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8FF499-1C1A-20B6-93FB-246944D8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084657-9E36-EF09-3118-A033186F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93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C66082-FBFD-1F10-23CA-2CE633A6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D666C-7E55-1960-4FF4-6BAAA880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B8CECE-A743-D3B3-570A-EBF210F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55FD33-4202-AA39-48AE-D09E14E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DF883C-E5E3-AC07-786F-F8C81C6C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66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60B1CB-CA8C-8755-08E9-F875235F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EC0D14-8FD1-6792-8B79-D7D06BC7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57BB12-2B82-B542-622F-DA150262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A747DD-5B89-2DB2-0640-1DD93A8D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585D64-3C20-88C9-2388-2E422E43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329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4A0FE-5DE7-16F8-FCDC-F8FFEDA2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46BA21-9748-1BF1-3377-2C0716D9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C12CA51-10CB-8D34-49B7-EF8CF516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3E3C99-53BD-2399-E817-9BF7395C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2CE52BF-23BE-80E1-BA7B-0641180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CAB1ED-E45E-9698-BAF6-BD81BD8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3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922A-3514-333B-F34B-567DE8A0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FED7BC-9B69-21DD-D1A7-B0705487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4BECF26-57F6-6341-6CAF-BBF196CE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FE991E4-90F4-4103-4406-BF31D710E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C3E2CCC-9A9F-B909-D263-9B1D9CD5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2F64022-7E49-E8B4-857D-E8F6BD28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77625AA-A2BE-386B-C8DD-3C13416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DAA243-79F0-E837-09A4-2ED3607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0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54E782-0370-2226-E6F7-3422A72A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40F7D57-92FB-7844-AEB0-F8DEC8E6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79397D5-5017-7A29-9C4D-4EF3E84E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E239238-E6CE-5B6A-3A76-6870A78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32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B39C28B-AE55-433C-DBD6-F2AF562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45F86C-513B-27E0-2702-80786828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FDE277-7D19-609C-70F9-390F29AF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9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F30042-418F-0F4C-A1E5-BB32215E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1A88B6-7848-5E67-D7CC-87F1910C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ECEC083-CF00-D082-6866-CBEAEFCE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59F0918-0E71-E27F-D2F6-A444E0D5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2C0590D-B7D3-EA1B-03A3-B05E9F8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64E3A6-808B-A75E-0EEE-32C3B6F0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9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BC9B0D-27CE-69AC-5964-6E2C173F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8FBBA8F-F7F4-E7FF-4FB4-4074A05E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2754F3-EF80-AE49-9745-DFC84A4D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211CDA5-333D-E7A2-2C9F-565A98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AEBDC28-FD85-1025-2CEF-63C3774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0C1CE5-EC3E-9FFF-014F-B1D546C4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65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758E721-ABC2-E9AD-AA91-2911080F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73301A-7383-8EB6-871A-2AB84CB2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6DAD42-763C-610F-169D-3F06023A5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EE4095-A68C-6D54-9393-004CA1E3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425E98-3092-244C-FD82-5696AC285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21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276000" cy="327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656000" cy="165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535999" y="5202000"/>
            <a:ext cx="1656000" cy="165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8915998" y="3581999"/>
            <a:ext cx="3276000" cy="327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" name="Pravoúhlý trojúhelník 1">
            <a:extLst>
              <a:ext uri="{FF2B5EF4-FFF2-40B4-BE49-F238E27FC236}">
                <a16:creationId xmlns:a16="http://schemas.microsoft.com/office/drawing/2014/main" id="{34CB9E21-9E63-E630-CEF9-3BC125CB1220}"/>
              </a:ext>
            </a:extLst>
          </p:cNvPr>
          <p:cNvSpPr/>
          <p:nvPr/>
        </p:nvSpPr>
        <p:spPr>
          <a:xfrm rot="5400000">
            <a:off x="0" y="0"/>
            <a:ext cx="876693" cy="876693"/>
          </a:xfrm>
          <a:prstGeom prst="rtTriangl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Pravoúhlý trojúhelník 4">
            <a:extLst>
              <a:ext uri="{FF2B5EF4-FFF2-40B4-BE49-F238E27FC236}">
                <a16:creationId xmlns:a16="http://schemas.microsoft.com/office/drawing/2014/main" id="{E3F904FF-7439-89DC-BDDE-7E0FEAB82FD9}"/>
              </a:ext>
            </a:extLst>
          </p:cNvPr>
          <p:cNvSpPr/>
          <p:nvPr/>
        </p:nvSpPr>
        <p:spPr>
          <a:xfrm rot="16200000">
            <a:off x="11315307" y="5981307"/>
            <a:ext cx="876693" cy="876693"/>
          </a:xfrm>
          <a:prstGeom prst="rtTriangl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49DF2DD-A981-2C5A-EBE4-075927582282}"/>
              </a:ext>
            </a:extLst>
          </p:cNvPr>
          <p:cNvSpPr txBox="1"/>
          <p:nvPr/>
        </p:nvSpPr>
        <p:spPr>
          <a:xfrm>
            <a:off x="3103450" y="2367171"/>
            <a:ext cx="5985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dirty="0"/>
              <a:t>Inovační projekt</a:t>
            </a:r>
          </a:p>
          <a:p>
            <a:pPr algn="ctr"/>
            <a:r>
              <a:rPr lang="cs-CZ" sz="4400" dirty="0" err="1"/>
              <a:t>Kybernauti</a:t>
            </a:r>
            <a:r>
              <a:rPr lang="cs-CZ" sz="4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3582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-12192003" y="-13723262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3" y="6872517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C46B92E-6AF2-EA7B-7F62-D8BF84496687}"/>
              </a:ext>
            </a:extLst>
          </p:cNvPr>
          <p:cNvSpPr txBox="1"/>
          <p:nvPr/>
        </p:nvSpPr>
        <p:spPr>
          <a:xfrm>
            <a:off x="1781135" y="738847"/>
            <a:ext cx="9911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Ovlivňování vodních organismů plyny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0248E5A-EBD3-D49A-A195-DAB94CA0AB9C}"/>
              </a:ext>
            </a:extLst>
          </p:cNvPr>
          <p:cNvSpPr txBox="1"/>
          <p:nvPr/>
        </p:nvSpPr>
        <p:spPr>
          <a:xfrm>
            <a:off x="1412524" y="1760907"/>
            <a:ext cx="9497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Můžou mít některé plyny (mimo kyslík) pozitivní vliv na vodní organismy?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Šel by tento projekt uskutečnit v mořích a oceánech?</a:t>
            </a:r>
          </a:p>
          <a:p>
            <a:endParaRPr lang="cs-CZ" sz="2400" dirty="0"/>
          </a:p>
          <a:p>
            <a:r>
              <a:rPr lang="cs-CZ" sz="2400" dirty="0"/>
              <a:t>Jak nás to napadlo: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Naše původní myšlenka byla vyrábět kyslík pomocí elektrolýzy, aby potápěči vydrželi déle pod vodou za pomocí generátoru vodíku (elektrolyzér), který vyrábí zároveň kyslík i vodík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Na dalším kroužku nás napadlo, že by bylo lepší dopovat řasokoule vodíkem pro rychlejší regeneraci a růst, protože to jde v praxi vyzkoušet</a:t>
            </a:r>
          </a:p>
        </p:txBody>
      </p:sp>
    </p:spTree>
    <p:extLst>
      <p:ext uri="{BB962C8B-B14F-4D97-AF65-F5344CB8AC3E}">
        <p14:creationId xmlns:p14="http://schemas.microsoft.com/office/powerpoint/2010/main" val="33044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58595-5A5D-9FDC-C5EA-C7F54B948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16377" r="17754" b="9347"/>
          <a:stretch/>
        </p:blipFill>
        <p:spPr bwMode="auto">
          <a:xfrm>
            <a:off x="6485642" y="1341836"/>
            <a:ext cx="5742190" cy="41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12192000" y="0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24356764" y="-6850743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77DEDB0-C4DA-FA71-D46E-42D7B764D25F}"/>
              </a:ext>
            </a:extLst>
          </p:cNvPr>
          <p:cNvSpPr txBox="1"/>
          <p:nvPr/>
        </p:nvSpPr>
        <p:spPr>
          <a:xfrm>
            <a:off x="2604533" y="164847"/>
            <a:ext cx="9911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Možné plyny pro ovlivňování organismů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1E7C565-F81E-6615-8618-B0D818460C77}"/>
              </a:ext>
            </a:extLst>
          </p:cNvPr>
          <p:cNvSpPr txBox="1"/>
          <p:nvPr/>
        </p:nvSpPr>
        <p:spPr>
          <a:xfrm>
            <a:off x="1764742" y="1432131"/>
            <a:ext cx="50236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Vodík</a:t>
            </a:r>
          </a:p>
          <a:p>
            <a:r>
              <a:rPr lang="cs-CZ" sz="2000" dirty="0"/>
              <a:t>   vliv – zlepšení kvality vody odstraněním amoniaku a oxidů dusíku</a:t>
            </a:r>
          </a:p>
          <a:p>
            <a:r>
              <a:rPr lang="cs-CZ" sz="2000" b="1" dirty="0"/>
              <a:t>Oxid</a:t>
            </a:r>
            <a:r>
              <a:rPr lang="cs-CZ" sz="2000" dirty="0"/>
              <a:t> </a:t>
            </a:r>
            <a:r>
              <a:rPr lang="cs-CZ" sz="2000" b="1" dirty="0"/>
              <a:t>uhličitý</a:t>
            </a:r>
          </a:p>
          <a:p>
            <a:r>
              <a:rPr lang="cs-CZ" sz="2000" dirty="0"/>
              <a:t>  vliv – okyselení vody</a:t>
            </a:r>
          </a:p>
          <a:p>
            <a:r>
              <a:rPr lang="cs-CZ" sz="2000" b="1" dirty="0"/>
              <a:t>Ozón</a:t>
            </a:r>
          </a:p>
          <a:p>
            <a:r>
              <a:rPr lang="cs-CZ" sz="2000" dirty="0"/>
              <a:t>   vliv – oxidace organických látek, zlepšení kvality vody její dezinfekcí</a:t>
            </a:r>
          </a:p>
          <a:p>
            <a:r>
              <a:rPr lang="cs-CZ" sz="2000" b="1" dirty="0"/>
              <a:t>Metan</a:t>
            </a:r>
          </a:p>
          <a:p>
            <a:r>
              <a:rPr lang="cs-CZ" sz="2000" dirty="0"/>
              <a:t>  vliv – nízká dostupnost kyslíku, okyselení vody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8649852-A458-2189-8FC6-BD0EC6C62C99}"/>
              </a:ext>
            </a:extLst>
          </p:cNvPr>
          <p:cNvSpPr txBox="1"/>
          <p:nvPr/>
        </p:nvSpPr>
        <p:spPr>
          <a:xfrm>
            <a:off x="2382881" y="6216976"/>
            <a:ext cx="592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Poradili jsme si s biologem Petrem Pyszkem</a:t>
            </a:r>
          </a:p>
        </p:txBody>
      </p:sp>
    </p:spTree>
    <p:extLst>
      <p:ext uri="{BB962C8B-B14F-4D97-AF65-F5344CB8AC3E}">
        <p14:creationId xmlns:p14="http://schemas.microsoft.com/office/powerpoint/2010/main" val="146209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12191999" y="0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24356764" y="-6850743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5FA8326-673E-E77F-08F4-9E4710C3651F}"/>
              </a:ext>
            </a:extLst>
          </p:cNvPr>
          <p:cNvSpPr txBox="1"/>
          <p:nvPr/>
        </p:nvSpPr>
        <p:spPr>
          <a:xfrm>
            <a:off x="3967701" y="102925"/>
            <a:ext cx="5290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/>
              <a:t>Začátek experimentu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FA5F9DD-A7B3-43B2-8DA0-C897CF0ABB3F}"/>
              </a:ext>
            </a:extLst>
          </p:cNvPr>
          <p:cNvSpPr txBox="1"/>
          <p:nvPr/>
        </p:nvSpPr>
        <p:spPr>
          <a:xfrm>
            <a:off x="3352800" y="1066800"/>
            <a:ext cx="860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Experiment bude probíhat formou: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2 řasokoule v bednách s vodou – jedna navíc dopovaná vodíkem / ozónem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Senzorika, sledující stav a kvalitu vody obou </a:t>
            </a:r>
            <a:r>
              <a:rPr lang="cs-CZ" sz="2000" dirty="0" err="1"/>
              <a:t>řasokoulí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9833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-12192003" y="-13723262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4" y="6872517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4C12787-10BC-ACD7-6393-0515F6448A18}"/>
              </a:ext>
            </a:extLst>
          </p:cNvPr>
          <p:cNvSpPr txBox="1"/>
          <p:nvPr/>
        </p:nvSpPr>
        <p:spPr>
          <a:xfrm>
            <a:off x="1508286" y="357755"/>
            <a:ext cx="9911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Aktuální stav projektu</a:t>
            </a:r>
          </a:p>
        </p:txBody>
      </p:sp>
    </p:spTree>
    <p:extLst>
      <p:ext uri="{BB962C8B-B14F-4D97-AF65-F5344CB8AC3E}">
        <p14:creationId xmlns:p14="http://schemas.microsoft.com/office/powerpoint/2010/main" val="21433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12192000" y="0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24356764" y="-6850743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5FA8326-673E-E77F-08F4-9E4710C3651F}"/>
              </a:ext>
            </a:extLst>
          </p:cNvPr>
          <p:cNvSpPr txBox="1"/>
          <p:nvPr/>
        </p:nvSpPr>
        <p:spPr>
          <a:xfrm>
            <a:off x="3876261" y="2226365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6770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-12192003" y="-13723262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3" y="6850744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74ADAA5-624B-1C72-F368-F6E1F10D2F01}"/>
              </a:ext>
            </a:extLst>
          </p:cNvPr>
          <p:cNvSpPr txBox="1"/>
          <p:nvPr/>
        </p:nvSpPr>
        <p:spPr>
          <a:xfrm>
            <a:off x="3399183" y="3429000"/>
            <a:ext cx="603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5005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184</Words>
  <Application>Microsoft Office PowerPoint</Application>
  <PresentationFormat>Širokoúhlá obrazovka</PresentationFormat>
  <Paragraphs>32</Paragraphs>
  <Slides>7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Vítek Slanina</dc:creator>
  <cp:lastModifiedBy>Karel Slanina</cp:lastModifiedBy>
  <cp:revision>16</cp:revision>
  <dcterms:created xsi:type="dcterms:W3CDTF">2025-02-06T15:06:36Z</dcterms:created>
  <dcterms:modified xsi:type="dcterms:W3CDTF">2025-02-14T13:14:36Z</dcterms:modified>
</cp:coreProperties>
</file>