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72" r:id="rId3"/>
    <p:sldId id="273" r:id="rId4"/>
    <p:sldId id="271" r:id="rId5"/>
    <p:sldId id="27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499"/>
    <a:srgbClr val="009999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D9093-6A61-4E9A-A596-EC1ADD071F9D}" type="datetimeFigureOut">
              <a:rPr lang="cs-CZ" smtClean="0"/>
              <a:t>14.02.2025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279AA-D91A-4194-A15D-7513555E5F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0754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79AA-D91A-4194-A15D-7513555E5F1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785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79AA-D91A-4194-A15D-7513555E5F1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976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79AA-D91A-4194-A15D-7513555E5F1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976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79AA-D91A-4194-A15D-7513555E5F1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399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E0AF28-9CB1-1904-0F01-905372888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C3F9F30-0887-C10F-2829-401462CE2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93E02D9-7C7E-1548-9AED-D23FE939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1B11-2336-4AB3-A2DE-E49ABFB29C77}" type="datetimeFigureOut">
              <a:rPr lang="cs-CZ" smtClean="0"/>
              <a:t>14.02.2025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4375A19-2B08-2515-3C1C-FD9E81B6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0C9FB99-ECDF-148E-F8D6-388F81DB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5F65-4DB0-4807-9842-2FB0B2503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505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7549AA-52B1-055A-8347-FE09F514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6B51411-F73C-A015-82B0-4EB70C9B8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C10D389-BCBA-04F2-3431-D6CBBC20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1B11-2336-4AB3-A2DE-E49ABFB29C77}" type="datetimeFigureOut">
              <a:rPr lang="cs-CZ" smtClean="0"/>
              <a:t>14.02.2025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269C10D-D58A-3805-1976-D0B0A543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3C22F65-9276-D2C9-CF04-474CF9C3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5F65-4DB0-4807-9842-2FB0B2503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595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EDCA610-C679-B9D0-D9F2-F05C02424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A094873-C520-5F4C-6749-EED9D14EE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7704F1A-CB67-0FFE-4DB2-1B66AC63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1B11-2336-4AB3-A2DE-E49ABFB29C77}" type="datetimeFigureOut">
              <a:rPr lang="cs-CZ" smtClean="0"/>
              <a:t>14.02.2025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08FF499-1C1A-20B6-93FB-246944D8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4084657-9E36-EF09-3118-A033186F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5F65-4DB0-4807-9842-2FB0B2503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932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C66082-FBFD-1F10-23CA-2CE633A6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5D666C-7E55-1960-4FF4-6BAAA8803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2B8CECE-A743-D3B3-570A-EBF210F8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1B11-2336-4AB3-A2DE-E49ABFB29C77}" type="datetimeFigureOut">
              <a:rPr lang="cs-CZ" smtClean="0"/>
              <a:t>14.02.2025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55FD33-4202-AA39-48AE-D09E14E4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FDF883C-E5E3-AC07-786F-F8C81C6C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5F65-4DB0-4807-9842-2FB0B2503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664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60B1CB-CA8C-8755-08E9-F875235F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2EC0D14-8FD1-6792-8B79-D7D06BC78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57BB12-2B82-B542-622F-DA150262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1B11-2336-4AB3-A2DE-E49ABFB29C77}" type="datetimeFigureOut">
              <a:rPr lang="cs-CZ" smtClean="0"/>
              <a:t>14.02.2025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AA747DD-5B89-2DB2-0640-1DD93A8D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1585D64-3C20-88C9-2388-2E422E43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5F65-4DB0-4807-9842-2FB0B2503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329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34A0FE-5DE7-16F8-FCDC-F8FFEDA2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46BA21-9748-1BF1-3377-2C0716D9E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C12CA51-10CB-8D34-49B7-EF8CF5160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73E3C99-53BD-2399-E817-9BF7395C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1B11-2336-4AB3-A2DE-E49ABFB29C77}" type="datetimeFigureOut">
              <a:rPr lang="cs-CZ" smtClean="0"/>
              <a:t>14.02.2025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2CE52BF-23BE-80E1-BA7B-06411809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4CAB1ED-E45E-9698-BAF6-BD81BD8D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5F65-4DB0-4807-9842-2FB0B2503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831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39922A-3514-333B-F34B-567DE8A0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7FED7BC-9B69-21DD-D1A7-B07054875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4BECF26-57F6-6341-6CAF-BBF196CED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FE991E4-90F4-4103-4406-BF31D710E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C3E2CCC-9A9F-B909-D263-9B1D9CD54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2F64022-7E49-E8B4-857D-E8F6BD28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1B11-2336-4AB3-A2DE-E49ABFB29C77}" type="datetimeFigureOut">
              <a:rPr lang="cs-CZ" smtClean="0"/>
              <a:t>14.02.2025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77625AA-A2BE-386B-C8DD-3C13416F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ADAA243-79F0-E837-09A4-2ED36078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5F65-4DB0-4807-9842-2FB0B2503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206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54E782-0370-2226-E6F7-3422A72A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40F7D57-92FB-7844-AEB0-F8DEC8E6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1B11-2336-4AB3-A2DE-E49ABFB29C77}" type="datetimeFigureOut">
              <a:rPr lang="cs-CZ" smtClean="0"/>
              <a:t>14.02.2025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79397D5-5017-7A29-9C4D-4EF3E84E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E239238-E6CE-5B6A-3A76-6870A78A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5F65-4DB0-4807-9842-2FB0B2503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325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B39C28B-AE55-433C-DBD6-F2AF5622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1B11-2336-4AB3-A2DE-E49ABFB29C77}" type="datetimeFigureOut">
              <a:rPr lang="cs-CZ" smtClean="0"/>
              <a:t>14.02.2025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F45F86C-513B-27E0-2702-80786828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6FDE277-7D19-609C-70F9-390F29AF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5F65-4DB0-4807-9842-2FB0B2503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894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F30042-418F-0F4C-A1E5-BB32215E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1A88B6-7848-5E67-D7CC-87F1910C4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ECEC083-CF00-D082-6866-CBEAEFCE7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59F0918-0E71-E27F-D2F6-A444E0D5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1B11-2336-4AB3-A2DE-E49ABFB29C77}" type="datetimeFigureOut">
              <a:rPr lang="cs-CZ" smtClean="0"/>
              <a:t>14.02.2025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2C0590D-B7D3-EA1B-03A3-B05E9F85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F64E3A6-808B-A75E-0EEE-32C3B6F0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5F65-4DB0-4807-9842-2FB0B2503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699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BC9B0D-27CE-69AC-5964-6E2C173F7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8FBBA8F-F7F4-E7FF-4FB4-4074A05E4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52754F3-EF80-AE49-9745-DFC84A4DD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211CDA5-333D-E7A2-2C9F-565A9873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1B11-2336-4AB3-A2DE-E49ABFB29C77}" type="datetimeFigureOut">
              <a:rPr lang="cs-CZ" smtClean="0"/>
              <a:t>14.02.2025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AEBDC28-FD85-1025-2CEF-63C37741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D0C1CE5-EC3E-9FFF-014F-B1D546C4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5F65-4DB0-4807-9842-2FB0B2503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651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758E721-ABC2-E9AD-AA91-2911080F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573301A-7383-8EB6-871A-2AB84CB21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36DAD42-763C-610F-169D-3F06023A5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211B11-2336-4AB3-A2DE-E49ABFB29C77}" type="datetimeFigureOut">
              <a:rPr lang="cs-CZ" smtClean="0"/>
              <a:t>14.02.2025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6EE4095-A68C-6D54-9393-004CA1E3C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3425E98-3092-244C-FD82-5696AC285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925F65-4DB0-4807-9842-2FB0B2503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216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avoúhlý trojúhelník 2">
            <a:extLst>
              <a:ext uri="{FF2B5EF4-FFF2-40B4-BE49-F238E27FC236}">
                <a16:creationId xmlns:a16="http://schemas.microsoft.com/office/drawing/2014/main" id="{E4F507EE-658E-A6DE-F5FD-DF90C2D2AFDA}"/>
              </a:ext>
            </a:extLst>
          </p:cNvPr>
          <p:cNvSpPr/>
          <p:nvPr/>
        </p:nvSpPr>
        <p:spPr>
          <a:xfrm rot="5400000">
            <a:off x="-2" y="0"/>
            <a:ext cx="3242822" cy="324282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Šikmý pruh 28">
            <a:extLst>
              <a:ext uri="{FF2B5EF4-FFF2-40B4-BE49-F238E27FC236}">
                <a16:creationId xmlns:a16="http://schemas.microsoft.com/office/drawing/2014/main" id="{2F90B9C3-0CCD-3434-6263-61C357AB294C}"/>
              </a:ext>
            </a:extLst>
          </p:cNvPr>
          <p:cNvSpPr>
            <a:spLocks noChangeAspect="1"/>
          </p:cNvSpPr>
          <p:nvPr/>
        </p:nvSpPr>
        <p:spPr>
          <a:xfrm>
            <a:off x="-2" y="0"/>
            <a:ext cx="3276000" cy="3276000"/>
          </a:xfrm>
          <a:prstGeom prst="diagStripe">
            <a:avLst/>
          </a:prstGeom>
          <a:solidFill>
            <a:srgbClr val="34A4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1" name="Šikmý pruh 30">
            <a:extLst>
              <a:ext uri="{FF2B5EF4-FFF2-40B4-BE49-F238E27FC236}">
                <a16:creationId xmlns:a16="http://schemas.microsoft.com/office/drawing/2014/main" id="{9D17EE2A-C68D-FB0B-F210-7B38A8390EEA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1656000" cy="1656000"/>
          </a:xfrm>
          <a:prstGeom prst="diagStripe">
            <a:avLst/>
          </a:prstGeom>
          <a:solidFill>
            <a:srgbClr val="34A4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4" name="Pravoúhlý trojúhelník 3">
            <a:extLst>
              <a:ext uri="{FF2B5EF4-FFF2-40B4-BE49-F238E27FC236}">
                <a16:creationId xmlns:a16="http://schemas.microsoft.com/office/drawing/2014/main" id="{E69420C8-DF01-8641-FEFB-B9B8C3036323}"/>
              </a:ext>
            </a:extLst>
          </p:cNvPr>
          <p:cNvSpPr/>
          <p:nvPr/>
        </p:nvSpPr>
        <p:spPr>
          <a:xfrm rot="16200000">
            <a:off x="8949178" y="3615178"/>
            <a:ext cx="3242822" cy="324282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Šikmý pruh 38">
            <a:extLst>
              <a:ext uri="{FF2B5EF4-FFF2-40B4-BE49-F238E27FC236}">
                <a16:creationId xmlns:a16="http://schemas.microsoft.com/office/drawing/2014/main" id="{47E1A3C1-A35B-22C8-7180-569D747AA9C2}"/>
              </a:ext>
            </a:extLst>
          </p:cNvPr>
          <p:cNvSpPr>
            <a:spLocks noChangeAspect="1"/>
          </p:cNvSpPr>
          <p:nvPr/>
        </p:nvSpPr>
        <p:spPr>
          <a:xfrm rot="10800000">
            <a:off x="10535999" y="5202000"/>
            <a:ext cx="1656000" cy="1656000"/>
          </a:xfrm>
          <a:prstGeom prst="diagStripe">
            <a:avLst/>
          </a:prstGeom>
          <a:solidFill>
            <a:srgbClr val="34A4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43" name="Šikmý pruh 42">
            <a:extLst>
              <a:ext uri="{FF2B5EF4-FFF2-40B4-BE49-F238E27FC236}">
                <a16:creationId xmlns:a16="http://schemas.microsoft.com/office/drawing/2014/main" id="{8598BA98-197C-CA12-ABC5-12A64584AAEE}"/>
              </a:ext>
            </a:extLst>
          </p:cNvPr>
          <p:cNvSpPr>
            <a:spLocks noChangeAspect="1"/>
          </p:cNvSpPr>
          <p:nvPr/>
        </p:nvSpPr>
        <p:spPr>
          <a:xfrm rot="10800000">
            <a:off x="8915998" y="3581999"/>
            <a:ext cx="3276000" cy="3276000"/>
          </a:xfrm>
          <a:prstGeom prst="diagStripe">
            <a:avLst/>
          </a:prstGeom>
          <a:solidFill>
            <a:srgbClr val="34A4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2" name="Pravoúhlý trojúhelník 1">
            <a:extLst>
              <a:ext uri="{FF2B5EF4-FFF2-40B4-BE49-F238E27FC236}">
                <a16:creationId xmlns:a16="http://schemas.microsoft.com/office/drawing/2014/main" id="{34CB9E21-9E63-E630-CEF9-3BC125CB1220}"/>
              </a:ext>
            </a:extLst>
          </p:cNvPr>
          <p:cNvSpPr/>
          <p:nvPr/>
        </p:nvSpPr>
        <p:spPr>
          <a:xfrm rot="5400000">
            <a:off x="0" y="0"/>
            <a:ext cx="876693" cy="876693"/>
          </a:xfrm>
          <a:prstGeom prst="rtTriangle">
            <a:avLst/>
          </a:prstGeom>
          <a:solidFill>
            <a:srgbClr val="34A4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Pravoúhlý trojúhelník 4">
            <a:extLst>
              <a:ext uri="{FF2B5EF4-FFF2-40B4-BE49-F238E27FC236}">
                <a16:creationId xmlns:a16="http://schemas.microsoft.com/office/drawing/2014/main" id="{E3F904FF-7439-89DC-BDDE-7E0FEAB82FD9}"/>
              </a:ext>
            </a:extLst>
          </p:cNvPr>
          <p:cNvSpPr/>
          <p:nvPr/>
        </p:nvSpPr>
        <p:spPr>
          <a:xfrm rot="16200000">
            <a:off x="11315307" y="5981307"/>
            <a:ext cx="876693" cy="876693"/>
          </a:xfrm>
          <a:prstGeom prst="rtTriangle">
            <a:avLst/>
          </a:prstGeom>
          <a:solidFill>
            <a:srgbClr val="34A4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349DF2DD-A981-2C5A-EBE4-075927582282}"/>
              </a:ext>
            </a:extLst>
          </p:cNvPr>
          <p:cNvSpPr txBox="1"/>
          <p:nvPr/>
        </p:nvSpPr>
        <p:spPr>
          <a:xfrm>
            <a:off x="3103450" y="2367171"/>
            <a:ext cx="59851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dirty="0"/>
              <a:t>Robot Design</a:t>
            </a:r>
          </a:p>
          <a:p>
            <a:pPr algn="ctr"/>
            <a:r>
              <a:rPr lang="cs-CZ" sz="4400" dirty="0" err="1"/>
              <a:t>Kybernauti</a:t>
            </a:r>
            <a:r>
              <a:rPr lang="cs-CZ" sz="4400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035822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4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avoúhlý trojúhelník 2">
            <a:extLst>
              <a:ext uri="{FF2B5EF4-FFF2-40B4-BE49-F238E27FC236}">
                <a16:creationId xmlns:a16="http://schemas.microsoft.com/office/drawing/2014/main" id="{E4F507EE-658E-A6DE-F5FD-DF90C2D2AFDA}"/>
              </a:ext>
            </a:extLst>
          </p:cNvPr>
          <p:cNvSpPr/>
          <p:nvPr/>
        </p:nvSpPr>
        <p:spPr>
          <a:xfrm rot="5400000">
            <a:off x="-2" y="0"/>
            <a:ext cx="3242822" cy="324282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Šikmý pruh 28">
            <a:extLst>
              <a:ext uri="{FF2B5EF4-FFF2-40B4-BE49-F238E27FC236}">
                <a16:creationId xmlns:a16="http://schemas.microsoft.com/office/drawing/2014/main" id="{2F90B9C3-0CCD-3434-6263-61C357AB294C}"/>
              </a:ext>
            </a:extLst>
          </p:cNvPr>
          <p:cNvSpPr>
            <a:spLocks noChangeAspect="1"/>
          </p:cNvSpPr>
          <p:nvPr/>
        </p:nvSpPr>
        <p:spPr>
          <a:xfrm>
            <a:off x="13618" y="0"/>
            <a:ext cx="3016577" cy="3016577"/>
          </a:xfrm>
          <a:prstGeom prst="diagStripe">
            <a:avLst/>
          </a:prstGeom>
          <a:gradFill>
            <a:gsLst>
              <a:gs pos="58000">
                <a:srgbClr val="00B0F0"/>
              </a:gs>
              <a:gs pos="84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31" name="Šikmý pruh 30">
            <a:extLst>
              <a:ext uri="{FF2B5EF4-FFF2-40B4-BE49-F238E27FC236}">
                <a16:creationId xmlns:a16="http://schemas.microsoft.com/office/drawing/2014/main" id="{9D17EE2A-C68D-FB0B-F210-7B38A8390EEA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1282046" cy="1282046"/>
          </a:xfrm>
          <a:prstGeom prst="diagStripe">
            <a:avLst/>
          </a:prstGeom>
          <a:gradFill>
            <a:gsLst>
              <a:gs pos="0">
                <a:srgbClr val="006699"/>
              </a:gs>
              <a:gs pos="100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4" name="Pravoúhlý trojúhelník 3">
            <a:extLst>
              <a:ext uri="{FF2B5EF4-FFF2-40B4-BE49-F238E27FC236}">
                <a16:creationId xmlns:a16="http://schemas.microsoft.com/office/drawing/2014/main" id="{E69420C8-DF01-8641-FEFB-B9B8C3036323}"/>
              </a:ext>
            </a:extLst>
          </p:cNvPr>
          <p:cNvSpPr/>
          <p:nvPr/>
        </p:nvSpPr>
        <p:spPr>
          <a:xfrm rot="16200000">
            <a:off x="8949178" y="3615178"/>
            <a:ext cx="3242822" cy="324282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Šikmý pruh 38">
            <a:extLst>
              <a:ext uri="{FF2B5EF4-FFF2-40B4-BE49-F238E27FC236}">
                <a16:creationId xmlns:a16="http://schemas.microsoft.com/office/drawing/2014/main" id="{47E1A3C1-A35B-22C8-7180-569D747AA9C2}"/>
              </a:ext>
            </a:extLst>
          </p:cNvPr>
          <p:cNvSpPr>
            <a:spLocks noChangeAspect="1"/>
          </p:cNvSpPr>
          <p:nvPr/>
        </p:nvSpPr>
        <p:spPr>
          <a:xfrm rot="10800000">
            <a:off x="10909953" y="5575954"/>
            <a:ext cx="1282046" cy="1282046"/>
          </a:xfrm>
          <a:prstGeom prst="diagStripe">
            <a:avLst/>
          </a:prstGeom>
          <a:gradFill>
            <a:gsLst>
              <a:gs pos="0">
                <a:srgbClr val="006699"/>
              </a:gs>
              <a:gs pos="100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43" name="Šikmý pruh 42">
            <a:extLst>
              <a:ext uri="{FF2B5EF4-FFF2-40B4-BE49-F238E27FC236}">
                <a16:creationId xmlns:a16="http://schemas.microsoft.com/office/drawing/2014/main" id="{8598BA98-197C-CA12-ABC5-12A64584AAEE}"/>
              </a:ext>
            </a:extLst>
          </p:cNvPr>
          <p:cNvSpPr>
            <a:spLocks noChangeAspect="1"/>
          </p:cNvSpPr>
          <p:nvPr/>
        </p:nvSpPr>
        <p:spPr>
          <a:xfrm rot="10800000">
            <a:off x="9175422" y="3841423"/>
            <a:ext cx="3016577" cy="3016577"/>
          </a:xfrm>
          <a:prstGeom prst="diagStripe">
            <a:avLst/>
          </a:prstGeom>
          <a:gradFill>
            <a:gsLst>
              <a:gs pos="58000">
                <a:srgbClr val="00B0F0"/>
              </a:gs>
              <a:gs pos="84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5" name="Volný tvar: obrazec 4">
            <a:extLst>
              <a:ext uri="{FF2B5EF4-FFF2-40B4-BE49-F238E27FC236}">
                <a16:creationId xmlns:a16="http://schemas.microsoft.com/office/drawing/2014/main" id="{737A4FED-F9D6-6BCF-CE5E-198CF4D9D40D}"/>
              </a:ext>
            </a:extLst>
          </p:cNvPr>
          <p:cNvSpPr/>
          <p:nvPr/>
        </p:nvSpPr>
        <p:spPr>
          <a:xfrm>
            <a:off x="12192000" y="0"/>
            <a:ext cx="24384001" cy="13730518"/>
          </a:xfrm>
          <a:custGeom>
            <a:avLst/>
            <a:gdLst>
              <a:gd name="connsiteX0" fmla="*/ 0 w 24384001"/>
              <a:gd name="connsiteY0" fmla="*/ 0 h 13730518"/>
              <a:gd name="connsiteX1" fmla="*/ 12179109 w 24384001"/>
              <a:gd name="connsiteY1" fmla="*/ 6858000 h 13730518"/>
              <a:gd name="connsiteX2" fmla="*/ 12192001 w 24384001"/>
              <a:gd name="connsiteY2" fmla="*/ 6858000 h 13730518"/>
              <a:gd name="connsiteX3" fmla="*/ 12192001 w 24384001"/>
              <a:gd name="connsiteY3" fmla="*/ 6865259 h 13730518"/>
              <a:gd name="connsiteX4" fmla="*/ 24384001 w 24384001"/>
              <a:gd name="connsiteY4" fmla="*/ 13730518 h 13730518"/>
              <a:gd name="connsiteX5" fmla="*/ 12192001 w 24384001"/>
              <a:gd name="connsiteY5" fmla="*/ 13730518 h 13730518"/>
              <a:gd name="connsiteX6" fmla="*/ 12192001 w 24384001"/>
              <a:gd name="connsiteY6" fmla="*/ 13723259 h 13730518"/>
              <a:gd name="connsiteX7" fmla="*/ 12891 w 24384001"/>
              <a:gd name="connsiteY7" fmla="*/ 6865259 h 13730518"/>
              <a:gd name="connsiteX8" fmla="*/ 0 w 24384001"/>
              <a:gd name="connsiteY8" fmla="*/ 6865259 h 13730518"/>
              <a:gd name="connsiteX9" fmla="*/ 0 w 24384001"/>
              <a:gd name="connsiteY9" fmla="*/ 6858000 h 137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84001" h="13730518">
                <a:moveTo>
                  <a:pt x="0" y="0"/>
                </a:moveTo>
                <a:lnTo>
                  <a:pt x="12179109" y="6858000"/>
                </a:lnTo>
                <a:lnTo>
                  <a:pt x="12192001" y="6858000"/>
                </a:lnTo>
                <a:lnTo>
                  <a:pt x="12192001" y="6865259"/>
                </a:lnTo>
                <a:lnTo>
                  <a:pt x="24384001" y="13730518"/>
                </a:lnTo>
                <a:lnTo>
                  <a:pt x="12192001" y="13730518"/>
                </a:lnTo>
                <a:lnTo>
                  <a:pt x="12192001" y="13723259"/>
                </a:lnTo>
                <a:lnTo>
                  <a:pt x="12891" y="6865259"/>
                </a:lnTo>
                <a:lnTo>
                  <a:pt x="0" y="6865259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 dirty="0"/>
          </a:p>
        </p:txBody>
      </p:sp>
      <p:sp>
        <p:nvSpPr>
          <p:cNvPr id="6" name="Volný tvar: obrazec 5">
            <a:extLst>
              <a:ext uri="{FF2B5EF4-FFF2-40B4-BE49-F238E27FC236}">
                <a16:creationId xmlns:a16="http://schemas.microsoft.com/office/drawing/2014/main" id="{9A2F2A1C-7A9B-E7CC-C3AA-301A60CA2893}"/>
              </a:ext>
            </a:extLst>
          </p:cNvPr>
          <p:cNvSpPr/>
          <p:nvPr/>
        </p:nvSpPr>
        <p:spPr>
          <a:xfrm rot="10800000">
            <a:off x="-24343146" y="-6858003"/>
            <a:ext cx="24356764" cy="13716002"/>
          </a:xfrm>
          <a:custGeom>
            <a:avLst/>
            <a:gdLst>
              <a:gd name="connsiteX0" fmla="*/ 24356764 w 24356764"/>
              <a:gd name="connsiteY0" fmla="*/ 13716002 h 13716002"/>
              <a:gd name="connsiteX1" fmla="*/ 12164764 w 24356764"/>
              <a:gd name="connsiteY1" fmla="*/ 13716002 h 13716002"/>
              <a:gd name="connsiteX2" fmla="*/ 12164764 w 24356764"/>
              <a:gd name="connsiteY2" fmla="*/ 13700680 h 13716002"/>
              <a:gd name="connsiteX3" fmla="*/ 0 w 24356764"/>
              <a:gd name="connsiteY3" fmla="*/ 6858000 h 13716002"/>
              <a:gd name="connsiteX4" fmla="*/ 0 w 24356764"/>
              <a:gd name="connsiteY4" fmla="*/ 0 h 13716002"/>
              <a:gd name="connsiteX5" fmla="*/ 12192000 w 24356764"/>
              <a:gd name="connsiteY5" fmla="*/ 6858000 h 13716002"/>
              <a:gd name="connsiteX6" fmla="*/ 12192000 w 24356764"/>
              <a:gd name="connsiteY6" fmla="*/ 6873322 h 1371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56764" h="13716002">
                <a:moveTo>
                  <a:pt x="24356764" y="13716002"/>
                </a:moveTo>
                <a:lnTo>
                  <a:pt x="12164764" y="13716002"/>
                </a:lnTo>
                <a:lnTo>
                  <a:pt x="12164764" y="13700680"/>
                </a:lnTo>
                <a:lnTo>
                  <a:pt x="0" y="6858000"/>
                </a:lnTo>
                <a:lnTo>
                  <a:pt x="0" y="0"/>
                </a:lnTo>
                <a:lnTo>
                  <a:pt x="12192000" y="6858000"/>
                </a:lnTo>
                <a:lnTo>
                  <a:pt x="12192000" y="687332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0608F533-BB41-75EF-03A7-98F957B51736}"/>
              </a:ext>
            </a:extLst>
          </p:cNvPr>
          <p:cNvSpPr txBox="1"/>
          <p:nvPr/>
        </p:nvSpPr>
        <p:spPr>
          <a:xfrm>
            <a:off x="4798020" y="266383"/>
            <a:ext cx="29193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6000" dirty="0"/>
              <a:t>Náš tým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DAFC32EE-B9B1-E8E4-AA08-1946BEACB390}"/>
              </a:ext>
            </a:extLst>
          </p:cNvPr>
          <p:cNvSpPr txBox="1"/>
          <p:nvPr/>
        </p:nvSpPr>
        <p:spPr>
          <a:xfrm>
            <a:off x="731191" y="2394116"/>
            <a:ext cx="92235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Vítek - pracant</a:t>
            </a:r>
          </a:p>
          <a:p>
            <a:endParaRPr lang="cs-CZ" dirty="0"/>
          </a:p>
          <a:p>
            <a:r>
              <a:rPr lang="cs-CZ" dirty="0"/>
              <a:t>Vojta – programátor</a:t>
            </a:r>
          </a:p>
          <a:p>
            <a:endParaRPr lang="cs-CZ" dirty="0"/>
          </a:p>
          <a:p>
            <a:r>
              <a:rPr lang="cs-CZ" dirty="0"/>
              <a:t>Jeník – konzultant</a:t>
            </a:r>
          </a:p>
          <a:p>
            <a:endParaRPr lang="cs-CZ" dirty="0"/>
          </a:p>
          <a:p>
            <a:r>
              <a:rPr lang="cs-CZ" dirty="0"/>
              <a:t>Martin – projektant</a:t>
            </a:r>
          </a:p>
          <a:p>
            <a:endParaRPr lang="cs-CZ" dirty="0"/>
          </a:p>
          <a:p>
            <a:r>
              <a:rPr lang="cs-CZ" dirty="0"/>
              <a:t>Samuel – mentální podpora  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69100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4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avoúhlý trojúhelník 2">
            <a:extLst>
              <a:ext uri="{FF2B5EF4-FFF2-40B4-BE49-F238E27FC236}">
                <a16:creationId xmlns:a16="http://schemas.microsoft.com/office/drawing/2014/main" id="{E4F507EE-658E-A6DE-F5FD-DF90C2D2AFDA}"/>
              </a:ext>
            </a:extLst>
          </p:cNvPr>
          <p:cNvSpPr/>
          <p:nvPr/>
        </p:nvSpPr>
        <p:spPr>
          <a:xfrm rot="5400000">
            <a:off x="-2" y="0"/>
            <a:ext cx="3242822" cy="324282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Šikmý pruh 28">
            <a:extLst>
              <a:ext uri="{FF2B5EF4-FFF2-40B4-BE49-F238E27FC236}">
                <a16:creationId xmlns:a16="http://schemas.microsoft.com/office/drawing/2014/main" id="{2F90B9C3-0CCD-3434-6263-61C357AB294C}"/>
              </a:ext>
            </a:extLst>
          </p:cNvPr>
          <p:cNvSpPr>
            <a:spLocks noChangeAspect="1"/>
          </p:cNvSpPr>
          <p:nvPr/>
        </p:nvSpPr>
        <p:spPr>
          <a:xfrm>
            <a:off x="-2" y="0"/>
            <a:ext cx="3016577" cy="3016577"/>
          </a:xfrm>
          <a:prstGeom prst="diagStripe">
            <a:avLst/>
          </a:prstGeom>
          <a:gradFill>
            <a:gsLst>
              <a:gs pos="58000">
                <a:srgbClr val="00B0F0"/>
              </a:gs>
              <a:gs pos="84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31" name="Šikmý pruh 30">
            <a:extLst>
              <a:ext uri="{FF2B5EF4-FFF2-40B4-BE49-F238E27FC236}">
                <a16:creationId xmlns:a16="http://schemas.microsoft.com/office/drawing/2014/main" id="{9D17EE2A-C68D-FB0B-F210-7B38A8390EEA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1282046" cy="1282046"/>
          </a:xfrm>
          <a:prstGeom prst="diagStripe">
            <a:avLst/>
          </a:prstGeom>
          <a:gradFill>
            <a:gsLst>
              <a:gs pos="0">
                <a:srgbClr val="006699"/>
              </a:gs>
              <a:gs pos="100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4" name="Pravoúhlý trojúhelník 3">
            <a:extLst>
              <a:ext uri="{FF2B5EF4-FFF2-40B4-BE49-F238E27FC236}">
                <a16:creationId xmlns:a16="http://schemas.microsoft.com/office/drawing/2014/main" id="{E69420C8-DF01-8641-FEFB-B9B8C3036323}"/>
              </a:ext>
            </a:extLst>
          </p:cNvPr>
          <p:cNvSpPr/>
          <p:nvPr/>
        </p:nvSpPr>
        <p:spPr>
          <a:xfrm rot="16200000">
            <a:off x="8949178" y="3615178"/>
            <a:ext cx="3242822" cy="324282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Šikmý pruh 38">
            <a:extLst>
              <a:ext uri="{FF2B5EF4-FFF2-40B4-BE49-F238E27FC236}">
                <a16:creationId xmlns:a16="http://schemas.microsoft.com/office/drawing/2014/main" id="{47E1A3C1-A35B-22C8-7180-569D747AA9C2}"/>
              </a:ext>
            </a:extLst>
          </p:cNvPr>
          <p:cNvSpPr>
            <a:spLocks noChangeAspect="1"/>
          </p:cNvSpPr>
          <p:nvPr/>
        </p:nvSpPr>
        <p:spPr>
          <a:xfrm rot="10800000">
            <a:off x="10909953" y="5575954"/>
            <a:ext cx="1282046" cy="1282046"/>
          </a:xfrm>
          <a:prstGeom prst="diagStripe">
            <a:avLst/>
          </a:prstGeom>
          <a:gradFill>
            <a:gsLst>
              <a:gs pos="0">
                <a:srgbClr val="006699"/>
              </a:gs>
              <a:gs pos="100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43" name="Šikmý pruh 42">
            <a:extLst>
              <a:ext uri="{FF2B5EF4-FFF2-40B4-BE49-F238E27FC236}">
                <a16:creationId xmlns:a16="http://schemas.microsoft.com/office/drawing/2014/main" id="{8598BA98-197C-CA12-ABC5-12A64584AAEE}"/>
              </a:ext>
            </a:extLst>
          </p:cNvPr>
          <p:cNvSpPr>
            <a:spLocks noChangeAspect="1"/>
          </p:cNvSpPr>
          <p:nvPr/>
        </p:nvSpPr>
        <p:spPr>
          <a:xfrm rot="10800000">
            <a:off x="9175422" y="3841423"/>
            <a:ext cx="3016577" cy="3016577"/>
          </a:xfrm>
          <a:prstGeom prst="diagStripe">
            <a:avLst/>
          </a:prstGeom>
          <a:gradFill>
            <a:gsLst>
              <a:gs pos="58000">
                <a:srgbClr val="00B0F0"/>
              </a:gs>
              <a:gs pos="84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5" name="Volný tvar: obrazec 4">
            <a:extLst>
              <a:ext uri="{FF2B5EF4-FFF2-40B4-BE49-F238E27FC236}">
                <a16:creationId xmlns:a16="http://schemas.microsoft.com/office/drawing/2014/main" id="{737A4FED-F9D6-6BCF-CE5E-198CF4D9D40D}"/>
              </a:ext>
            </a:extLst>
          </p:cNvPr>
          <p:cNvSpPr/>
          <p:nvPr/>
        </p:nvSpPr>
        <p:spPr>
          <a:xfrm>
            <a:off x="-12192003" y="-13723262"/>
            <a:ext cx="24384001" cy="13730518"/>
          </a:xfrm>
          <a:custGeom>
            <a:avLst/>
            <a:gdLst>
              <a:gd name="connsiteX0" fmla="*/ 0 w 24384001"/>
              <a:gd name="connsiteY0" fmla="*/ 0 h 13730518"/>
              <a:gd name="connsiteX1" fmla="*/ 12179109 w 24384001"/>
              <a:gd name="connsiteY1" fmla="*/ 6858000 h 13730518"/>
              <a:gd name="connsiteX2" fmla="*/ 12192001 w 24384001"/>
              <a:gd name="connsiteY2" fmla="*/ 6858000 h 13730518"/>
              <a:gd name="connsiteX3" fmla="*/ 12192001 w 24384001"/>
              <a:gd name="connsiteY3" fmla="*/ 6865259 h 13730518"/>
              <a:gd name="connsiteX4" fmla="*/ 24384001 w 24384001"/>
              <a:gd name="connsiteY4" fmla="*/ 13730518 h 13730518"/>
              <a:gd name="connsiteX5" fmla="*/ 12192001 w 24384001"/>
              <a:gd name="connsiteY5" fmla="*/ 13730518 h 13730518"/>
              <a:gd name="connsiteX6" fmla="*/ 12192001 w 24384001"/>
              <a:gd name="connsiteY6" fmla="*/ 13723259 h 13730518"/>
              <a:gd name="connsiteX7" fmla="*/ 12891 w 24384001"/>
              <a:gd name="connsiteY7" fmla="*/ 6865259 h 13730518"/>
              <a:gd name="connsiteX8" fmla="*/ 0 w 24384001"/>
              <a:gd name="connsiteY8" fmla="*/ 6865259 h 13730518"/>
              <a:gd name="connsiteX9" fmla="*/ 0 w 24384001"/>
              <a:gd name="connsiteY9" fmla="*/ 6858000 h 137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84001" h="13730518">
                <a:moveTo>
                  <a:pt x="0" y="0"/>
                </a:moveTo>
                <a:lnTo>
                  <a:pt x="12179109" y="6858000"/>
                </a:lnTo>
                <a:lnTo>
                  <a:pt x="12192001" y="6858000"/>
                </a:lnTo>
                <a:lnTo>
                  <a:pt x="12192001" y="6865259"/>
                </a:lnTo>
                <a:lnTo>
                  <a:pt x="24384001" y="13730518"/>
                </a:lnTo>
                <a:lnTo>
                  <a:pt x="12192001" y="13730518"/>
                </a:lnTo>
                <a:lnTo>
                  <a:pt x="12192001" y="13723259"/>
                </a:lnTo>
                <a:lnTo>
                  <a:pt x="12891" y="6865259"/>
                </a:lnTo>
                <a:lnTo>
                  <a:pt x="0" y="6865259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 dirty="0"/>
          </a:p>
        </p:txBody>
      </p:sp>
      <p:sp>
        <p:nvSpPr>
          <p:cNvPr id="6" name="Volný tvar: obrazec 5">
            <a:extLst>
              <a:ext uri="{FF2B5EF4-FFF2-40B4-BE49-F238E27FC236}">
                <a16:creationId xmlns:a16="http://schemas.microsoft.com/office/drawing/2014/main" id="{9A2F2A1C-7A9B-E7CC-C3AA-301A60CA2893}"/>
              </a:ext>
            </a:extLst>
          </p:cNvPr>
          <p:cNvSpPr/>
          <p:nvPr/>
        </p:nvSpPr>
        <p:spPr>
          <a:xfrm rot="10800000">
            <a:off x="-3" y="6850744"/>
            <a:ext cx="24356764" cy="13716002"/>
          </a:xfrm>
          <a:custGeom>
            <a:avLst/>
            <a:gdLst>
              <a:gd name="connsiteX0" fmla="*/ 24356764 w 24356764"/>
              <a:gd name="connsiteY0" fmla="*/ 13716002 h 13716002"/>
              <a:gd name="connsiteX1" fmla="*/ 12164764 w 24356764"/>
              <a:gd name="connsiteY1" fmla="*/ 13716002 h 13716002"/>
              <a:gd name="connsiteX2" fmla="*/ 12164764 w 24356764"/>
              <a:gd name="connsiteY2" fmla="*/ 13700680 h 13716002"/>
              <a:gd name="connsiteX3" fmla="*/ 0 w 24356764"/>
              <a:gd name="connsiteY3" fmla="*/ 6858000 h 13716002"/>
              <a:gd name="connsiteX4" fmla="*/ 0 w 24356764"/>
              <a:gd name="connsiteY4" fmla="*/ 0 h 13716002"/>
              <a:gd name="connsiteX5" fmla="*/ 12192000 w 24356764"/>
              <a:gd name="connsiteY5" fmla="*/ 6858000 h 13716002"/>
              <a:gd name="connsiteX6" fmla="*/ 12192000 w 24356764"/>
              <a:gd name="connsiteY6" fmla="*/ 6873322 h 1371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56764" h="13716002">
                <a:moveTo>
                  <a:pt x="24356764" y="13716002"/>
                </a:moveTo>
                <a:lnTo>
                  <a:pt x="12164764" y="13716002"/>
                </a:lnTo>
                <a:lnTo>
                  <a:pt x="12164764" y="13700680"/>
                </a:lnTo>
                <a:lnTo>
                  <a:pt x="0" y="6858000"/>
                </a:lnTo>
                <a:lnTo>
                  <a:pt x="0" y="0"/>
                </a:lnTo>
                <a:lnTo>
                  <a:pt x="12192000" y="6858000"/>
                </a:lnTo>
                <a:lnTo>
                  <a:pt x="12192000" y="687332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225593D1-4B87-995C-7440-BC71437F42EF}"/>
              </a:ext>
            </a:extLst>
          </p:cNvPr>
          <p:cNvSpPr txBox="1"/>
          <p:nvPr/>
        </p:nvSpPr>
        <p:spPr>
          <a:xfrm>
            <a:off x="4559480" y="136819"/>
            <a:ext cx="3444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6000" dirty="0"/>
              <a:t>Náš robot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F6566E7C-5E6A-770E-E198-0BF0F353E313}"/>
              </a:ext>
            </a:extLst>
          </p:cNvPr>
          <p:cNvSpPr txBox="1"/>
          <p:nvPr/>
        </p:nvSpPr>
        <p:spPr>
          <a:xfrm>
            <a:off x="3242820" y="1055232"/>
            <a:ext cx="64306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Vývin robota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000" dirty="0"/>
              <a:t>Vojta postavil robota už o prázdninách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000" dirty="0"/>
              <a:t>Zlepšená verze robota z minulého roku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000" dirty="0"/>
              <a:t>Má 2 tlačítka – přepínání programů, tlačítka na kostce jsou zablokovaná deskou</a:t>
            </a:r>
          </a:p>
        </p:txBody>
      </p:sp>
      <p:pic>
        <p:nvPicPr>
          <p:cNvPr id="9" name="Obrázek 8" descr="Obsah obrázku interiér, Maketa, Autíčka/letadýlka, kolo&#10;&#10;Popis byl vytvořen automaticky">
            <a:extLst>
              <a:ext uri="{FF2B5EF4-FFF2-40B4-BE49-F238E27FC236}">
                <a16:creationId xmlns:a16="http://schemas.microsoft.com/office/drawing/2014/main" id="{E44C86BF-0751-7968-FCF7-888366549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41" y="3115754"/>
            <a:ext cx="6097564" cy="374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68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4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avoúhlý trojúhelník 2">
            <a:extLst>
              <a:ext uri="{FF2B5EF4-FFF2-40B4-BE49-F238E27FC236}">
                <a16:creationId xmlns:a16="http://schemas.microsoft.com/office/drawing/2014/main" id="{E4F507EE-658E-A6DE-F5FD-DF90C2D2AFDA}"/>
              </a:ext>
            </a:extLst>
          </p:cNvPr>
          <p:cNvSpPr/>
          <p:nvPr/>
        </p:nvSpPr>
        <p:spPr>
          <a:xfrm rot="5400000">
            <a:off x="-2" y="0"/>
            <a:ext cx="3242822" cy="324282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Šikmý pruh 28">
            <a:extLst>
              <a:ext uri="{FF2B5EF4-FFF2-40B4-BE49-F238E27FC236}">
                <a16:creationId xmlns:a16="http://schemas.microsoft.com/office/drawing/2014/main" id="{2F90B9C3-0CCD-3434-6263-61C357AB294C}"/>
              </a:ext>
            </a:extLst>
          </p:cNvPr>
          <p:cNvSpPr>
            <a:spLocks noChangeAspect="1"/>
          </p:cNvSpPr>
          <p:nvPr/>
        </p:nvSpPr>
        <p:spPr>
          <a:xfrm>
            <a:off x="-2" y="0"/>
            <a:ext cx="3016577" cy="3016577"/>
          </a:xfrm>
          <a:prstGeom prst="diagStripe">
            <a:avLst/>
          </a:prstGeom>
          <a:gradFill>
            <a:gsLst>
              <a:gs pos="58000">
                <a:srgbClr val="00B0F0"/>
              </a:gs>
              <a:gs pos="84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31" name="Šikmý pruh 30">
            <a:extLst>
              <a:ext uri="{FF2B5EF4-FFF2-40B4-BE49-F238E27FC236}">
                <a16:creationId xmlns:a16="http://schemas.microsoft.com/office/drawing/2014/main" id="{9D17EE2A-C68D-FB0B-F210-7B38A8390EEA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1282046" cy="1282046"/>
          </a:xfrm>
          <a:prstGeom prst="diagStripe">
            <a:avLst/>
          </a:prstGeom>
          <a:gradFill>
            <a:gsLst>
              <a:gs pos="0">
                <a:srgbClr val="006699"/>
              </a:gs>
              <a:gs pos="100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4" name="Pravoúhlý trojúhelník 3">
            <a:extLst>
              <a:ext uri="{FF2B5EF4-FFF2-40B4-BE49-F238E27FC236}">
                <a16:creationId xmlns:a16="http://schemas.microsoft.com/office/drawing/2014/main" id="{E69420C8-DF01-8641-FEFB-B9B8C3036323}"/>
              </a:ext>
            </a:extLst>
          </p:cNvPr>
          <p:cNvSpPr/>
          <p:nvPr/>
        </p:nvSpPr>
        <p:spPr>
          <a:xfrm rot="16200000">
            <a:off x="8949178" y="3615178"/>
            <a:ext cx="3242822" cy="324282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Šikmý pruh 38">
            <a:extLst>
              <a:ext uri="{FF2B5EF4-FFF2-40B4-BE49-F238E27FC236}">
                <a16:creationId xmlns:a16="http://schemas.microsoft.com/office/drawing/2014/main" id="{47E1A3C1-A35B-22C8-7180-569D747AA9C2}"/>
              </a:ext>
            </a:extLst>
          </p:cNvPr>
          <p:cNvSpPr>
            <a:spLocks noChangeAspect="1"/>
          </p:cNvSpPr>
          <p:nvPr/>
        </p:nvSpPr>
        <p:spPr>
          <a:xfrm rot="10800000">
            <a:off x="10909953" y="5575954"/>
            <a:ext cx="1282046" cy="1282046"/>
          </a:xfrm>
          <a:prstGeom prst="diagStripe">
            <a:avLst/>
          </a:prstGeom>
          <a:gradFill>
            <a:gsLst>
              <a:gs pos="0">
                <a:srgbClr val="006699"/>
              </a:gs>
              <a:gs pos="100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43" name="Šikmý pruh 42">
            <a:extLst>
              <a:ext uri="{FF2B5EF4-FFF2-40B4-BE49-F238E27FC236}">
                <a16:creationId xmlns:a16="http://schemas.microsoft.com/office/drawing/2014/main" id="{8598BA98-197C-CA12-ABC5-12A64584AAEE}"/>
              </a:ext>
            </a:extLst>
          </p:cNvPr>
          <p:cNvSpPr>
            <a:spLocks noChangeAspect="1"/>
          </p:cNvSpPr>
          <p:nvPr/>
        </p:nvSpPr>
        <p:spPr>
          <a:xfrm rot="10800000">
            <a:off x="9175422" y="3841423"/>
            <a:ext cx="3016577" cy="3016577"/>
          </a:xfrm>
          <a:prstGeom prst="diagStripe">
            <a:avLst/>
          </a:prstGeom>
          <a:gradFill>
            <a:gsLst>
              <a:gs pos="58000">
                <a:srgbClr val="00B0F0"/>
              </a:gs>
              <a:gs pos="84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BCB50C12-65E2-D06F-BB4E-96B2E4E56627}"/>
              </a:ext>
            </a:extLst>
          </p:cNvPr>
          <p:cNvSpPr txBox="1"/>
          <p:nvPr/>
        </p:nvSpPr>
        <p:spPr>
          <a:xfrm>
            <a:off x="4519989" y="3898615"/>
            <a:ext cx="708916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2000" dirty="0"/>
              <a:t>Moduly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000" dirty="0"/>
              <a:t>Všechny naše moduly jsou postaveny na stejné základně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000" dirty="0"/>
              <a:t>Jednoduše se vyměňují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000" dirty="0"/>
              <a:t>Designované tak, aby se daly využít na co nejvíce misí                                      (Celkový počet modulů – 4 na 11 misí)                                   </a:t>
            </a:r>
          </a:p>
        </p:txBody>
      </p:sp>
      <p:sp>
        <p:nvSpPr>
          <p:cNvPr id="9" name="Volný tvar: obrazec 8">
            <a:extLst>
              <a:ext uri="{FF2B5EF4-FFF2-40B4-BE49-F238E27FC236}">
                <a16:creationId xmlns:a16="http://schemas.microsoft.com/office/drawing/2014/main" id="{737A4FED-F9D6-6BCF-CE5E-198CF4D9D40D}"/>
              </a:ext>
            </a:extLst>
          </p:cNvPr>
          <p:cNvSpPr/>
          <p:nvPr/>
        </p:nvSpPr>
        <p:spPr>
          <a:xfrm>
            <a:off x="12192000" y="0"/>
            <a:ext cx="24384001" cy="13730518"/>
          </a:xfrm>
          <a:custGeom>
            <a:avLst/>
            <a:gdLst>
              <a:gd name="connsiteX0" fmla="*/ 0 w 24384001"/>
              <a:gd name="connsiteY0" fmla="*/ 0 h 13730518"/>
              <a:gd name="connsiteX1" fmla="*/ 12179109 w 24384001"/>
              <a:gd name="connsiteY1" fmla="*/ 6858000 h 13730518"/>
              <a:gd name="connsiteX2" fmla="*/ 12192001 w 24384001"/>
              <a:gd name="connsiteY2" fmla="*/ 6858000 h 13730518"/>
              <a:gd name="connsiteX3" fmla="*/ 12192001 w 24384001"/>
              <a:gd name="connsiteY3" fmla="*/ 6865259 h 13730518"/>
              <a:gd name="connsiteX4" fmla="*/ 24384001 w 24384001"/>
              <a:gd name="connsiteY4" fmla="*/ 13730518 h 13730518"/>
              <a:gd name="connsiteX5" fmla="*/ 12192001 w 24384001"/>
              <a:gd name="connsiteY5" fmla="*/ 13730518 h 13730518"/>
              <a:gd name="connsiteX6" fmla="*/ 12192001 w 24384001"/>
              <a:gd name="connsiteY6" fmla="*/ 13723259 h 13730518"/>
              <a:gd name="connsiteX7" fmla="*/ 12891 w 24384001"/>
              <a:gd name="connsiteY7" fmla="*/ 6865259 h 13730518"/>
              <a:gd name="connsiteX8" fmla="*/ 0 w 24384001"/>
              <a:gd name="connsiteY8" fmla="*/ 6865259 h 13730518"/>
              <a:gd name="connsiteX9" fmla="*/ 0 w 24384001"/>
              <a:gd name="connsiteY9" fmla="*/ 6858000 h 137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84001" h="13730518">
                <a:moveTo>
                  <a:pt x="0" y="0"/>
                </a:moveTo>
                <a:lnTo>
                  <a:pt x="12179109" y="6858000"/>
                </a:lnTo>
                <a:lnTo>
                  <a:pt x="12192001" y="6858000"/>
                </a:lnTo>
                <a:lnTo>
                  <a:pt x="12192001" y="6865259"/>
                </a:lnTo>
                <a:lnTo>
                  <a:pt x="24384001" y="13730518"/>
                </a:lnTo>
                <a:lnTo>
                  <a:pt x="12192001" y="13730518"/>
                </a:lnTo>
                <a:lnTo>
                  <a:pt x="12192001" y="13723259"/>
                </a:lnTo>
                <a:lnTo>
                  <a:pt x="12891" y="6865259"/>
                </a:lnTo>
                <a:lnTo>
                  <a:pt x="0" y="6865259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 dirty="0"/>
          </a:p>
        </p:txBody>
      </p:sp>
      <p:sp>
        <p:nvSpPr>
          <p:cNvPr id="10" name="Volný tvar: obrazec 9">
            <a:extLst>
              <a:ext uri="{FF2B5EF4-FFF2-40B4-BE49-F238E27FC236}">
                <a16:creationId xmlns:a16="http://schemas.microsoft.com/office/drawing/2014/main" id="{9A2F2A1C-7A9B-E7CC-C3AA-301A60CA2893}"/>
              </a:ext>
            </a:extLst>
          </p:cNvPr>
          <p:cNvSpPr/>
          <p:nvPr/>
        </p:nvSpPr>
        <p:spPr>
          <a:xfrm rot="10800000">
            <a:off x="-24356764" y="-6865258"/>
            <a:ext cx="24356764" cy="13716002"/>
          </a:xfrm>
          <a:custGeom>
            <a:avLst/>
            <a:gdLst>
              <a:gd name="connsiteX0" fmla="*/ 24356764 w 24356764"/>
              <a:gd name="connsiteY0" fmla="*/ 13716002 h 13716002"/>
              <a:gd name="connsiteX1" fmla="*/ 12164764 w 24356764"/>
              <a:gd name="connsiteY1" fmla="*/ 13716002 h 13716002"/>
              <a:gd name="connsiteX2" fmla="*/ 12164764 w 24356764"/>
              <a:gd name="connsiteY2" fmla="*/ 13700680 h 13716002"/>
              <a:gd name="connsiteX3" fmla="*/ 0 w 24356764"/>
              <a:gd name="connsiteY3" fmla="*/ 6858000 h 13716002"/>
              <a:gd name="connsiteX4" fmla="*/ 0 w 24356764"/>
              <a:gd name="connsiteY4" fmla="*/ 0 h 13716002"/>
              <a:gd name="connsiteX5" fmla="*/ 12192000 w 24356764"/>
              <a:gd name="connsiteY5" fmla="*/ 6858000 h 13716002"/>
              <a:gd name="connsiteX6" fmla="*/ 12192000 w 24356764"/>
              <a:gd name="connsiteY6" fmla="*/ 6873322 h 1371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56764" h="13716002">
                <a:moveTo>
                  <a:pt x="24356764" y="13716002"/>
                </a:moveTo>
                <a:lnTo>
                  <a:pt x="12164764" y="13716002"/>
                </a:lnTo>
                <a:lnTo>
                  <a:pt x="12164764" y="13700680"/>
                </a:lnTo>
                <a:lnTo>
                  <a:pt x="0" y="6858000"/>
                </a:lnTo>
                <a:lnTo>
                  <a:pt x="0" y="0"/>
                </a:lnTo>
                <a:lnTo>
                  <a:pt x="12192000" y="6858000"/>
                </a:lnTo>
                <a:lnTo>
                  <a:pt x="12192000" y="687332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BD2165F1-0A30-A230-8BBC-1EAEA15E3F3A}"/>
              </a:ext>
            </a:extLst>
          </p:cNvPr>
          <p:cNvSpPr txBox="1"/>
          <p:nvPr/>
        </p:nvSpPr>
        <p:spPr>
          <a:xfrm>
            <a:off x="3695880" y="42186"/>
            <a:ext cx="4941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6000" dirty="0"/>
              <a:t>Naše strategie</a:t>
            </a:r>
          </a:p>
        </p:txBody>
      </p:sp>
      <p:pic>
        <p:nvPicPr>
          <p:cNvPr id="15" name="Obrázek 14" descr="Obsah obrázku hračka, Stavebnice&#10;&#10;Popis byl vytvořen automaticky">
            <a:extLst>
              <a:ext uri="{FF2B5EF4-FFF2-40B4-BE49-F238E27FC236}">
                <a16:creationId xmlns:a16="http://schemas.microsoft.com/office/drawing/2014/main" id="{B948CFB9-12FA-26E4-8DFE-30680BB61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8524" y="3203980"/>
            <a:ext cx="2812755" cy="4509803"/>
          </a:xfrm>
          <a:prstGeom prst="rect">
            <a:avLst/>
          </a:prstGeom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C5076578-EE86-79CA-A681-0CE921B1112F}"/>
              </a:ext>
            </a:extLst>
          </p:cNvPr>
          <p:cNvSpPr txBox="1"/>
          <p:nvPr/>
        </p:nvSpPr>
        <p:spPr>
          <a:xfrm>
            <a:off x="2750058" y="1328169"/>
            <a:ext cx="650029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2000" dirty="0"/>
              <a:t>Rozdělení misí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000" dirty="0"/>
              <a:t>Na začátku sezóny si každý z týmu vybral misi, kterou mohl splnit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000" dirty="0"/>
              <a:t>Někteří členové se později rozhodli pracovat na Inovačním projektu – jejich mise se potom pokoušeli udělat ostatní členové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000" dirty="0"/>
              <a:t>Mise jsme vybírali podle toho, jak byly těžké a kolik bodů měly</a:t>
            </a:r>
          </a:p>
        </p:txBody>
      </p:sp>
    </p:spTree>
    <p:extLst>
      <p:ext uri="{BB962C8B-B14F-4D97-AF65-F5344CB8AC3E}">
        <p14:creationId xmlns:p14="http://schemas.microsoft.com/office/powerpoint/2010/main" val="605628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4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avoúhlý trojúhelník 2">
            <a:extLst>
              <a:ext uri="{FF2B5EF4-FFF2-40B4-BE49-F238E27FC236}">
                <a16:creationId xmlns:a16="http://schemas.microsoft.com/office/drawing/2014/main" id="{E4F507EE-658E-A6DE-F5FD-DF90C2D2AFDA}"/>
              </a:ext>
            </a:extLst>
          </p:cNvPr>
          <p:cNvSpPr/>
          <p:nvPr/>
        </p:nvSpPr>
        <p:spPr>
          <a:xfrm rot="5400000">
            <a:off x="-2" y="0"/>
            <a:ext cx="3242822" cy="324282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Šikmý pruh 28">
            <a:extLst>
              <a:ext uri="{FF2B5EF4-FFF2-40B4-BE49-F238E27FC236}">
                <a16:creationId xmlns:a16="http://schemas.microsoft.com/office/drawing/2014/main" id="{2F90B9C3-0CCD-3434-6263-61C357AB294C}"/>
              </a:ext>
            </a:extLst>
          </p:cNvPr>
          <p:cNvSpPr>
            <a:spLocks noChangeAspect="1"/>
          </p:cNvSpPr>
          <p:nvPr/>
        </p:nvSpPr>
        <p:spPr>
          <a:xfrm>
            <a:off x="-2" y="0"/>
            <a:ext cx="3016577" cy="3016577"/>
          </a:xfrm>
          <a:prstGeom prst="diagStripe">
            <a:avLst/>
          </a:prstGeom>
          <a:gradFill>
            <a:gsLst>
              <a:gs pos="58000">
                <a:srgbClr val="00B0F0"/>
              </a:gs>
              <a:gs pos="84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31" name="Šikmý pruh 30">
            <a:extLst>
              <a:ext uri="{FF2B5EF4-FFF2-40B4-BE49-F238E27FC236}">
                <a16:creationId xmlns:a16="http://schemas.microsoft.com/office/drawing/2014/main" id="{9D17EE2A-C68D-FB0B-F210-7B38A8390EEA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1282046" cy="1282046"/>
          </a:xfrm>
          <a:prstGeom prst="diagStripe">
            <a:avLst/>
          </a:prstGeom>
          <a:gradFill>
            <a:gsLst>
              <a:gs pos="0">
                <a:srgbClr val="006699"/>
              </a:gs>
              <a:gs pos="100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4" name="Pravoúhlý trojúhelník 3">
            <a:extLst>
              <a:ext uri="{FF2B5EF4-FFF2-40B4-BE49-F238E27FC236}">
                <a16:creationId xmlns:a16="http://schemas.microsoft.com/office/drawing/2014/main" id="{E69420C8-DF01-8641-FEFB-B9B8C3036323}"/>
              </a:ext>
            </a:extLst>
          </p:cNvPr>
          <p:cNvSpPr/>
          <p:nvPr/>
        </p:nvSpPr>
        <p:spPr>
          <a:xfrm rot="16200000">
            <a:off x="8949178" y="3615178"/>
            <a:ext cx="3242822" cy="324282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Šikmý pruh 38">
            <a:extLst>
              <a:ext uri="{FF2B5EF4-FFF2-40B4-BE49-F238E27FC236}">
                <a16:creationId xmlns:a16="http://schemas.microsoft.com/office/drawing/2014/main" id="{47E1A3C1-A35B-22C8-7180-569D747AA9C2}"/>
              </a:ext>
            </a:extLst>
          </p:cNvPr>
          <p:cNvSpPr>
            <a:spLocks noChangeAspect="1"/>
          </p:cNvSpPr>
          <p:nvPr/>
        </p:nvSpPr>
        <p:spPr>
          <a:xfrm rot="10800000">
            <a:off x="10909953" y="5575954"/>
            <a:ext cx="1282046" cy="1282046"/>
          </a:xfrm>
          <a:prstGeom prst="diagStripe">
            <a:avLst/>
          </a:prstGeom>
          <a:gradFill>
            <a:gsLst>
              <a:gs pos="0">
                <a:srgbClr val="006699"/>
              </a:gs>
              <a:gs pos="100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43" name="Šikmý pruh 42">
            <a:extLst>
              <a:ext uri="{FF2B5EF4-FFF2-40B4-BE49-F238E27FC236}">
                <a16:creationId xmlns:a16="http://schemas.microsoft.com/office/drawing/2014/main" id="{8598BA98-197C-CA12-ABC5-12A64584AAEE}"/>
              </a:ext>
            </a:extLst>
          </p:cNvPr>
          <p:cNvSpPr>
            <a:spLocks noChangeAspect="1"/>
          </p:cNvSpPr>
          <p:nvPr/>
        </p:nvSpPr>
        <p:spPr>
          <a:xfrm rot="10800000">
            <a:off x="9175422" y="3841423"/>
            <a:ext cx="3016577" cy="3016577"/>
          </a:xfrm>
          <a:prstGeom prst="diagStripe">
            <a:avLst/>
          </a:prstGeom>
          <a:gradFill>
            <a:gsLst>
              <a:gs pos="58000">
                <a:srgbClr val="00B0F0"/>
              </a:gs>
              <a:gs pos="84000">
                <a:srgbClr val="00669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225593D1-4B87-995C-7440-BC71437F42EF}"/>
              </a:ext>
            </a:extLst>
          </p:cNvPr>
          <p:cNvSpPr txBox="1"/>
          <p:nvPr/>
        </p:nvSpPr>
        <p:spPr>
          <a:xfrm>
            <a:off x="3695880" y="42186"/>
            <a:ext cx="44441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6000" dirty="0"/>
              <a:t>Náš program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8CD4A695-310D-9470-2C47-38FD1D37A717}"/>
              </a:ext>
            </a:extLst>
          </p:cNvPr>
          <p:cNvSpPr txBox="1"/>
          <p:nvPr/>
        </p:nvSpPr>
        <p:spPr>
          <a:xfrm>
            <a:off x="2217417" y="1057850"/>
            <a:ext cx="71783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Používali jsme programovací jazyk Python</a:t>
            </a:r>
          </a:p>
          <a:p>
            <a:pPr algn="ctr"/>
            <a:endParaRPr lang="cs-CZ" dirty="0"/>
          </a:p>
          <a:p>
            <a:r>
              <a:rPr lang="cs-CZ" sz="2000" dirty="0"/>
              <a:t>Funkce pohybu, několik verzí:</a:t>
            </a:r>
          </a:p>
          <a:p>
            <a:pPr marL="457200" indent="-457200">
              <a:buAutoNum type="arabicPeriod"/>
            </a:pPr>
            <a:r>
              <a:rPr lang="cs-CZ" sz="2000" dirty="0"/>
              <a:t>- byla nejjednodušší, dočasné řešení</a:t>
            </a:r>
          </a:p>
          <a:p>
            <a:pPr marL="457200" indent="-457200">
              <a:buAutoNum type="arabicPeriod"/>
            </a:pPr>
            <a:r>
              <a:rPr lang="cs-CZ" sz="2000" dirty="0"/>
              <a:t>- byla vylepšená od původní verze, nejstabilnější</a:t>
            </a:r>
          </a:p>
          <a:p>
            <a:pPr marL="457200" indent="-457200">
              <a:buAutoNum type="arabicPeriod"/>
            </a:pPr>
            <a:r>
              <a:rPr lang="cs-CZ" sz="2000" dirty="0"/>
              <a:t>- nepovedla se, používá se 2. verze</a:t>
            </a:r>
          </a:p>
          <a:p>
            <a:r>
              <a:rPr lang="cs-CZ" sz="2000" dirty="0"/>
              <a:t>Hlavní část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Slouží k přepínání programů pomocí tlačítek (tlačítka od kostky jsou zablokovaná deskou)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Všechny sekvence se dají do jednoho programu – ušetří nám čas oproti normálním přepínáním</a:t>
            </a:r>
          </a:p>
        </p:txBody>
      </p:sp>
      <p:pic>
        <p:nvPicPr>
          <p:cNvPr id="19" name="Obrázek 18">
            <a:extLst>
              <a:ext uri="{FF2B5EF4-FFF2-40B4-BE49-F238E27FC236}">
                <a16:creationId xmlns:a16="http://schemas.microsoft.com/office/drawing/2014/main" id="{22C4DB36-62CC-6E7E-DBF8-3A0D0B3172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83"/>
          <a:stretch/>
        </p:blipFill>
        <p:spPr>
          <a:xfrm>
            <a:off x="-4" y="4530519"/>
            <a:ext cx="6731765" cy="2320225"/>
          </a:xfrm>
          <a:prstGeom prst="rect">
            <a:avLst/>
          </a:prstGeom>
        </p:spPr>
      </p:pic>
      <p:sp>
        <p:nvSpPr>
          <p:cNvPr id="2" name="Volný tvar: obrazec 1">
            <a:extLst>
              <a:ext uri="{FF2B5EF4-FFF2-40B4-BE49-F238E27FC236}">
                <a16:creationId xmlns:a16="http://schemas.microsoft.com/office/drawing/2014/main" id="{737A4FED-F9D6-6BCF-CE5E-198CF4D9D40D}"/>
              </a:ext>
            </a:extLst>
          </p:cNvPr>
          <p:cNvSpPr/>
          <p:nvPr/>
        </p:nvSpPr>
        <p:spPr>
          <a:xfrm>
            <a:off x="-12192003" y="-13723262"/>
            <a:ext cx="24384001" cy="13730518"/>
          </a:xfrm>
          <a:custGeom>
            <a:avLst/>
            <a:gdLst>
              <a:gd name="connsiteX0" fmla="*/ 0 w 24384001"/>
              <a:gd name="connsiteY0" fmla="*/ 0 h 13730518"/>
              <a:gd name="connsiteX1" fmla="*/ 12179109 w 24384001"/>
              <a:gd name="connsiteY1" fmla="*/ 6858000 h 13730518"/>
              <a:gd name="connsiteX2" fmla="*/ 12192001 w 24384001"/>
              <a:gd name="connsiteY2" fmla="*/ 6858000 h 13730518"/>
              <a:gd name="connsiteX3" fmla="*/ 12192001 w 24384001"/>
              <a:gd name="connsiteY3" fmla="*/ 6865259 h 13730518"/>
              <a:gd name="connsiteX4" fmla="*/ 24384001 w 24384001"/>
              <a:gd name="connsiteY4" fmla="*/ 13730518 h 13730518"/>
              <a:gd name="connsiteX5" fmla="*/ 12192001 w 24384001"/>
              <a:gd name="connsiteY5" fmla="*/ 13730518 h 13730518"/>
              <a:gd name="connsiteX6" fmla="*/ 12192001 w 24384001"/>
              <a:gd name="connsiteY6" fmla="*/ 13723259 h 13730518"/>
              <a:gd name="connsiteX7" fmla="*/ 12891 w 24384001"/>
              <a:gd name="connsiteY7" fmla="*/ 6865259 h 13730518"/>
              <a:gd name="connsiteX8" fmla="*/ 0 w 24384001"/>
              <a:gd name="connsiteY8" fmla="*/ 6865259 h 13730518"/>
              <a:gd name="connsiteX9" fmla="*/ 0 w 24384001"/>
              <a:gd name="connsiteY9" fmla="*/ 6858000 h 137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84001" h="13730518">
                <a:moveTo>
                  <a:pt x="0" y="0"/>
                </a:moveTo>
                <a:lnTo>
                  <a:pt x="12179109" y="6858000"/>
                </a:lnTo>
                <a:lnTo>
                  <a:pt x="12192001" y="6858000"/>
                </a:lnTo>
                <a:lnTo>
                  <a:pt x="12192001" y="6865259"/>
                </a:lnTo>
                <a:lnTo>
                  <a:pt x="24384001" y="13730518"/>
                </a:lnTo>
                <a:lnTo>
                  <a:pt x="12192001" y="13730518"/>
                </a:lnTo>
                <a:lnTo>
                  <a:pt x="12192001" y="13723259"/>
                </a:lnTo>
                <a:lnTo>
                  <a:pt x="12891" y="6865259"/>
                </a:lnTo>
                <a:lnTo>
                  <a:pt x="0" y="6865259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 dirty="0"/>
          </a:p>
        </p:txBody>
      </p:sp>
      <p:sp>
        <p:nvSpPr>
          <p:cNvPr id="8" name="Volný tvar: obrazec 7">
            <a:extLst>
              <a:ext uri="{FF2B5EF4-FFF2-40B4-BE49-F238E27FC236}">
                <a16:creationId xmlns:a16="http://schemas.microsoft.com/office/drawing/2014/main" id="{9A2F2A1C-7A9B-E7CC-C3AA-301A60CA2893}"/>
              </a:ext>
            </a:extLst>
          </p:cNvPr>
          <p:cNvSpPr/>
          <p:nvPr/>
        </p:nvSpPr>
        <p:spPr>
          <a:xfrm rot="10800000">
            <a:off x="-3" y="6850744"/>
            <a:ext cx="24356764" cy="13716002"/>
          </a:xfrm>
          <a:custGeom>
            <a:avLst/>
            <a:gdLst>
              <a:gd name="connsiteX0" fmla="*/ 24356764 w 24356764"/>
              <a:gd name="connsiteY0" fmla="*/ 13716002 h 13716002"/>
              <a:gd name="connsiteX1" fmla="*/ 12164764 w 24356764"/>
              <a:gd name="connsiteY1" fmla="*/ 13716002 h 13716002"/>
              <a:gd name="connsiteX2" fmla="*/ 12164764 w 24356764"/>
              <a:gd name="connsiteY2" fmla="*/ 13700680 h 13716002"/>
              <a:gd name="connsiteX3" fmla="*/ 0 w 24356764"/>
              <a:gd name="connsiteY3" fmla="*/ 6858000 h 13716002"/>
              <a:gd name="connsiteX4" fmla="*/ 0 w 24356764"/>
              <a:gd name="connsiteY4" fmla="*/ 0 h 13716002"/>
              <a:gd name="connsiteX5" fmla="*/ 12192000 w 24356764"/>
              <a:gd name="connsiteY5" fmla="*/ 6858000 h 13716002"/>
              <a:gd name="connsiteX6" fmla="*/ 12192000 w 24356764"/>
              <a:gd name="connsiteY6" fmla="*/ 6873322 h 1371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56764" h="13716002">
                <a:moveTo>
                  <a:pt x="24356764" y="13716002"/>
                </a:moveTo>
                <a:lnTo>
                  <a:pt x="12164764" y="13716002"/>
                </a:lnTo>
                <a:lnTo>
                  <a:pt x="12164764" y="13700680"/>
                </a:lnTo>
                <a:lnTo>
                  <a:pt x="0" y="6858000"/>
                </a:lnTo>
                <a:lnTo>
                  <a:pt x="0" y="0"/>
                </a:lnTo>
                <a:lnTo>
                  <a:pt x="12192000" y="6858000"/>
                </a:lnTo>
                <a:lnTo>
                  <a:pt x="12192000" y="687332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A44D9E0-95DC-77F8-6F87-E0F8F953A09C}"/>
              </a:ext>
            </a:extLst>
          </p:cNvPr>
          <p:cNvSpPr txBox="1"/>
          <p:nvPr/>
        </p:nvSpPr>
        <p:spPr>
          <a:xfrm>
            <a:off x="3518452" y="67784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3A4FF768-85FE-66A1-DE24-29FD2D79C4CF}"/>
              </a:ext>
            </a:extLst>
          </p:cNvPr>
          <p:cNvSpPr txBox="1"/>
          <p:nvPr/>
        </p:nvSpPr>
        <p:spPr>
          <a:xfrm>
            <a:off x="3805544" y="6562415"/>
            <a:ext cx="29262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(tato část programu není v prezentaci popsána)</a:t>
            </a:r>
          </a:p>
        </p:txBody>
      </p:sp>
    </p:spTree>
    <p:extLst>
      <p:ext uri="{BB962C8B-B14F-4D97-AF65-F5344CB8AC3E}">
        <p14:creationId xmlns:p14="http://schemas.microsoft.com/office/powerpoint/2010/main" val="3555079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211</Words>
  <Application>Microsoft Office PowerPoint</Application>
  <PresentationFormat>Širokoúhlá obrazovka</PresentationFormat>
  <Paragraphs>41</Paragraphs>
  <Slides>5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Vítek Slanina</dc:creator>
  <cp:lastModifiedBy>Karel Slanina</cp:lastModifiedBy>
  <cp:revision>16</cp:revision>
  <dcterms:created xsi:type="dcterms:W3CDTF">2025-02-06T15:06:36Z</dcterms:created>
  <dcterms:modified xsi:type="dcterms:W3CDTF">2025-02-14T13:14:57Z</dcterms:modified>
</cp:coreProperties>
</file>