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7" r:id="rId3"/>
    <p:sldId id="257" r:id="rId4"/>
    <p:sldId id="258" r:id="rId5"/>
    <p:sldId id="311" r:id="rId6"/>
    <p:sldId id="261" r:id="rId7"/>
    <p:sldId id="263" r:id="rId8"/>
    <p:sldId id="262" r:id="rId9"/>
    <p:sldId id="264" r:id="rId10"/>
    <p:sldId id="265" r:id="rId11"/>
    <p:sldId id="266" r:id="rId12"/>
    <p:sldId id="273" r:id="rId13"/>
    <p:sldId id="275" r:id="rId14"/>
    <p:sldId id="290" r:id="rId15"/>
    <p:sldId id="268" r:id="rId16"/>
    <p:sldId id="269" r:id="rId17"/>
    <p:sldId id="272" r:id="rId18"/>
    <p:sldId id="276" r:id="rId19"/>
    <p:sldId id="277" r:id="rId20"/>
    <p:sldId id="270" r:id="rId21"/>
    <p:sldId id="298" r:id="rId22"/>
    <p:sldId id="301" r:id="rId23"/>
    <p:sldId id="302" r:id="rId24"/>
    <p:sldId id="303" r:id="rId25"/>
    <p:sldId id="305" r:id="rId26"/>
    <p:sldId id="306" r:id="rId27"/>
    <p:sldId id="307" r:id="rId28"/>
    <p:sldId id="308" r:id="rId29"/>
    <p:sldId id="309" r:id="rId30"/>
    <p:sldId id="304" r:id="rId31"/>
    <p:sldId id="31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5" d="100"/>
          <a:sy n="115" d="100"/>
        </p:scale>
        <p:origin x="14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hasCustomPrompt="1"/>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9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90204"/>
              </a:rPr>
              <a:t>”</a:t>
            </a:r>
            <a:endParaRPr lang="en-US" dirty="0">
              <a:solidFill>
                <a:schemeClr val="accent1">
                  <a:lumMod val="60000"/>
                  <a:lumOff val="40000"/>
                </a:schemeClr>
              </a:solidFill>
              <a:latin typeface="Arial" panose="020B060402020209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9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9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77335" y="609600"/>
            <a:ext cx="7060150" cy="52514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677334" y="2160589"/>
            <a:ext cx="4184035" cy="38807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hasCustomPrompt="1"/>
          </p:nvPr>
        </p:nvSpPr>
        <p:spPr>
          <a:xfrm>
            <a:off x="5089970" y="2160589"/>
            <a:ext cx="4184034" cy="38807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hasCustomPrompt="1"/>
          </p:nvPr>
        </p:nvSpPr>
        <p:spPr>
          <a:xfrm>
            <a:off x="675745" y="2737245"/>
            <a:ext cx="4185623"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hasCustomPrompt="1"/>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hasCustomPrompt="1"/>
          </p:nvPr>
        </p:nvSpPr>
        <p:spPr>
          <a:xfrm>
            <a:off x="5088384" y="2737245"/>
            <a:ext cx="4185617"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11/25/2019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11/25/2019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11/25/2019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4760461" y="514924"/>
            <a:ext cx="4513541" cy="552643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hasCustomPrompt="1"/>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11/25/2019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t>APP</a:t>
            </a:r>
            <a:r>
              <a:rPr lang="zh-CN" altLang="en-US" b="1" dirty="0" smtClean="0"/>
              <a:t>权限</a:t>
            </a:r>
            <a:r>
              <a:rPr lang="zh-CN" altLang="en-US" b="1" dirty="0"/>
              <a:t>挖掘及分析工具</a:t>
            </a:r>
            <a:br>
              <a:rPr lang="zh-CN" altLang="en-US" b="1" dirty="0"/>
            </a:br>
            <a:endParaRPr lang="zh-CN" altLang="en-US" dirty="0"/>
          </a:p>
        </p:txBody>
      </p:sp>
      <p:sp>
        <p:nvSpPr>
          <p:cNvPr id="3" name="副标题 2"/>
          <p:cNvSpPr>
            <a:spLocks noGrp="1"/>
          </p:cNvSpPr>
          <p:nvPr>
            <p:ph type="subTitle" idx="1"/>
          </p:nvPr>
        </p:nvSpPr>
        <p:spPr/>
        <p:txBody>
          <a:bodyPr>
            <a:normAutofit lnSpcReduction="10000"/>
          </a:bodyPr>
          <a:lstStyle/>
          <a:p>
            <a:r>
              <a:rPr lang="zh-CN" altLang="en-US" dirty="0" smtClean="0"/>
              <a:t>后永胜</a:t>
            </a:r>
            <a:r>
              <a:rPr lang="en-US" altLang="zh-CN" dirty="0" smtClean="0"/>
              <a:t>: 2018229035</a:t>
            </a:r>
          </a:p>
          <a:p>
            <a:r>
              <a:rPr lang="zh-CN" altLang="en-US" dirty="0" smtClean="0"/>
              <a:t>刘 懿：</a:t>
            </a:r>
            <a:r>
              <a:rPr lang="en-US" altLang="zh-CN" dirty="0" smtClean="0"/>
              <a:t>2018229042</a:t>
            </a:r>
          </a:p>
          <a:p>
            <a:r>
              <a:rPr lang="zh-CN" altLang="en-US" dirty="0" smtClean="0"/>
              <a:t>袁莎莎：</a:t>
            </a:r>
            <a:r>
              <a:rPr lang="en-US" altLang="zh-CN" dirty="0" smtClean="0"/>
              <a:t>2018229054</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需求分析</a:t>
            </a:r>
            <a:endParaRPr lang="zh-CN" altLang="en-US" dirty="0"/>
          </a:p>
        </p:txBody>
      </p:sp>
      <p:sp>
        <p:nvSpPr>
          <p:cNvPr id="3" name="内容占位符 2"/>
          <p:cNvSpPr>
            <a:spLocks noGrp="1"/>
          </p:cNvSpPr>
          <p:nvPr>
            <p:ph idx="1"/>
          </p:nvPr>
        </p:nvSpPr>
        <p:spPr>
          <a:xfrm>
            <a:off x="677334" y="1497649"/>
            <a:ext cx="8596668" cy="3880773"/>
          </a:xfrm>
        </p:spPr>
        <p:txBody>
          <a:bodyPr>
            <a:normAutofit/>
          </a:bodyPr>
          <a:lstStyle/>
          <a:p>
            <a:r>
              <a:rPr lang="en-US" altLang="zh-CN" sz="2000" dirty="0" smtClean="0"/>
              <a:t>APK</a:t>
            </a:r>
            <a:r>
              <a:rPr lang="zh-CN" altLang="en-US" sz="2000" dirty="0" smtClean="0"/>
              <a:t>管理用例图</a:t>
            </a:r>
            <a:endParaRPr lang="en-US" altLang="zh-CN" sz="2000" dirty="0" smtClean="0"/>
          </a:p>
          <a:p>
            <a:pPr marL="0" indent="0">
              <a:buNone/>
            </a:pPr>
            <a:endParaRPr lang="zh-CN" altLang="en-US" sz="2000" dirty="0"/>
          </a:p>
        </p:txBody>
      </p:sp>
      <p:pic>
        <p:nvPicPr>
          <p:cNvPr id="4" name="图片 3"/>
          <p:cNvPicPr>
            <a:picLocks noChangeAspect="1"/>
          </p:cNvPicPr>
          <p:nvPr/>
        </p:nvPicPr>
        <p:blipFill>
          <a:blip r:embed="rId2"/>
          <a:stretch>
            <a:fillRect/>
          </a:stretch>
        </p:blipFill>
        <p:spPr>
          <a:xfrm>
            <a:off x="3280430" y="2018135"/>
            <a:ext cx="3390476" cy="359047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需求分析</a:t>
            </a:r>
            <a:endParaRPr lang="zh-CN" altLang="en-US" dirty="0"/>
          </a:p>
        </p:txBody>
      </p:sp>
      <p:sp>
        <p:nvSpPr>
          <p:cNvPr id="3" name="内容占位符 2"/>
          <p:cNvSpPr>
            <a:spLocks noGrp="1"/>
          </p:cNvSpPr>
          <p:nvPr>
            <p:ph idx="1"/>
          </p:nvPr>
        </p:nvSpPr>
        <p:spPr>
          <a:xfrm>
            <a:off x="658284" y="1421449"/>
            <a:ext cx="8596668" cy="3880773"/>
          </a:xfrm>
        </p:spPr>
        <p:txBody>
          <a:bodyPr>
            <a:normAutofit/>
          </a:bodyPr>
          <a:lstStyle/>
          <a:p>
            <a:r>
              <a:rPr lang="zh-CN" altLang="en-US" sz="2000" dirty="0"/>
              <a:t>社区</a:t>
            </a:r>
            <a:r>
              <a:rPr lang="zh-CN" altLang="en-US" sz="2000" dirty="0" smtClean="0"/>
              <a:t>管理用例图</a:t>
            </a:r>
            <a:endParaRPr lang="en-US" altLang="zh-CN" sz="2000" dirty="0" smtClean="0"/>
          </a:p>
          <a:p>
            <a:pPr marL="0" indent="0">
              <a:buNone/>
            </a:pPr>
            <a:endParaRPr lang="zh-CN" altLang="en-US" sz="2000" dirty="0"/>
          </a:p>
        </p:txBody>
      </p:sp>
      <p:pic>
        <p:nvPicPr>
          <p:cNvPr id="5" name="图片 4"/>
          <p:cNvPicPr>
            <a:picLocks noChangeAspect="1"/>
          </p:cNvPicPr>
          <p:nvPr/>
        </p:nvPicPr>
        <p:blipFill>
          <a:blip r:embed="rId2"/>
          <a:stretch>
            <a:fillRect/>
          </a:stretch>
        </p:blipFill>
        <p:spPr>
          <a:xfrm>
            <a:off x="3108998" y="2018125"/>
            <a:ext cx="3968497" cy="377416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概要设计</a:t>
            </a:r>
            <a:endParaRPr lang="zh-CN" altLang="en-US" dirty="0"/>
          </a:p>
        </p:txBody>
      </p:sp>
      <p:sp>
        <p:nvSpPr>
          <p:cNvPr id="3" name="内容占位符 2"/>
          <p:cNvSpPr>
            <a:spLocks noGrp="1"/>
          </p:cNvSpPr>
          <p:nvPr>
            <p:ph idx="1"/>
          </p:nvPr>
        </p:nvSpPr>
        <p:spPr>
          <a:xfrm>
            <a:off x="677334" y="1323659"/>
            <a:ext cx="8596668" cy="3880773"/>
          </a:xfrm>
        </p:spPr>
        <p:txBody>
          <a:bodyPr>
            <a:normAutofit/>
          </a:bodyPr>
          <a:lstStyle/>
          <a:p>
            <a:r>
              <a:rPr lang="zh-CN" altLang="en-US" sz="2000" dirty="0" smtClean="0"/>
              <a:t>用户登陆时序图</a:t>
            </a:r>
            <a:endParaRPr lang="zh-CN" altLang="en-US" sz="2000" dirty="0"/>
          </a:p>
        </p:txBody>
      </p:sp>
      <p:pic>
        <p:nvPicPr>
          <p:cNvPr id="4" name="图片 3" descr="UML时序图"/>
          <p:cNvPicPr>
            <a:picLocks noChangeAspect="1"/>
          </p:cNvPicPr>
          <p:nvPr/>
        </p:nvPicPr>
        <p:blipFill>
          <a:blip r:embed="rId2"/>
          <a:stretch>
            <a:fillRect/>
          </a:stretch>
        </p:blipFill>
        <p:spPr>
          <a:xfrm>
            <a:off x="1114425" y="1471930"/>
            <a:ext cx="7139940" cy="53143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概要设计</a:t>
            </a:r>
            <a:endParaRPr lang="zh-CN" altLang="en-US" dirty="0"/>
          </a:p>
        </p:txBody>
      </p:sp>
      <p:sp>
        <p:nvSpPr>
          <p:cNvPr id="3" name="内容占位符 2"/>
          <p:cNvSpPr>
            <a:spLocks noGrp="1"/>
          </p:cNvSpPr>
          <p:nvPr>
            <p:ph idx="1"/>
          </p:nvPr>
        </p:nvSpPr>
        <p:spPr>
          <a:xfrm>
            <a:off x="763905" y="1818005"/>
            <a:ext cx="8596630" cy="4288790"/>
          </a:xfrm>
        </p:spPr>
        <p:txBody>
          <a:bodyPr>
            <a:normAutofit/>
          </a:bodyPr>
          <a:lstStyle/>
          <a:p>
            <a:r>
              <a:rPr lang="zh-CN" altLang="en-US" sz="2000" dirty="0" smtClean="0"/>
              <a:t>推荐系统设计</a:t>
            </a:r>
          </a:p>
          <a:p>
            <a:pPr marL="0" indent="0">
              <a:buNone/>
            </a:pPr>
            <a:r>
              <a:rPr lang="zh-CN" altLang="en-US" sz="2000" dirty="0"/>
              <a:t>我</a:t>
            </a:r>
            <a:r>
              <a:rPr lang="zh-CN" altLang="en-US" sz="2000" dirty="0" smtClean="0"/>
              <a:t>们首先采用了出自华为</a:t>
            </a:r>
          </a:p>
          <a:p>
            <a:pPr marL="0" indent="0">
              <a:buNone/>
            </a:pPr>
            <a:r>
              <a:rPr lang="zh-CN" altLang="en-US" sz="2000" dirty="0" smtClean="0"/>
              <a:t>诺亚方舟实验室2017年</a:t>
            </a:r>
          </a:p>
          <a:p>
            <a:pPr marL="0" indent="0">
              <a:buNone/>
            </a:pPr>
            <a:r>
              <a:rPr lang="zh-CN" altLang="en-US" sz="2000" dirty="0" smtClean="0"/>
              <a:t>发表的论文《DeepFM: A Factorization-Machine based Neural Network for</a:t>
            </a:r>
          </a:p>
          <a:p>
            <a:pPr marL="0" indent="0">
              <a:buNone/>
            </a:pPr>
            <a:r>
              <a:rPr lang="zh-CN" altLang="en-US" sz="2000" dirty="0" smtClean="0"/>
              <a:t> CTR Prediction 》中的推荐系统模型——DeepFM。</a:t>
            </a:r>
          </a:p>
          <a:p>
            <a:pPr marL="0" indent="0">
              <a:buNone/>
            </a:pPr>
            <a:r>
              <a:rPr lang="zh-CN" altLang="en-US" sz="2000" dirty="0"/>
              <a:t>我们将权限推荐看作多标签分类问题，并将输出层更改为多个以</a:t>
            </a:r>
            <a:r>
              <a:rPr lang="en-US" altLang="zh-CN" sz="2000" dirty="0"/>
              <a:t>Sigmoid</a:t>
            </a:r>
          </a:p>
          <a:p>
            <a:pPr marL="0" indent="0">
              <a:buNone/>
            </a:pPr>
            <a:r>
              <a:rPr lang="en-US" altLang="zh-CN" sz="2000" dirty="0"/>
              <a:t> Function</a:t>
            </a:r>
            <a:r>
              <a:rPr lang="zh-CN" altLang="en-US" sz="2000" dirty="0"/>
              <a:t>为激活函数的节点。</a:t>
            </a:r>
          </a:p>
          <a:p>
            <a:pPr marL="0" indent="0">
              <a:buNone/>
            </a:pPr>
            <a:r>
              <a:rPr lang="zh-CN" altLang="en-US" sz="2000" dirty="0"/>
              <a:t>模型的输入为</a:t>
            </a:r>
            <a:r>
              <a:rPr lang="en-US" altLang="zh-CN" sz="2000" dirty="0"/>
              <a:t>APP</a:t>
            </a:r>
            <a:r>
              <a:rPr lang="zh-CN" altLang="en-US" sz="2000" dirty="0"/>
              <a:t>所需的权限，输出为推荐用户授予的权限。</a:t>
            </a:r>
          </a:p>
          <a:p>
            <a:pPr marL="0" indent="0">
              <a:buNone/>
            </a:pPr>
            <a:endParaRPr lang="zh-CN" altLang="en-US" sz="2000" dirty="0"/>
          </a:p>
          <a:p>
            <a:pPr marL="0" indent="0">
              <a:buNone/>
            </a:pPr>
            <a:r>
              <a:rPr lang="zh-CN" altLang="en-US" sz="2000" dirty="0"/>
              <a:t>我们通过协调两种推荐系统模型的推荐，从而让用户拥有良好的用户体验。</a:t>
            </a:r>
          </a:p>
        </p:txBody>
      </p:sp>
      <p:pic>
        <p:nvPicPr>
          <p:cNvPr id="5" name="图片 5"/>
          <p:cNvPicPr>
            <a:picLocks noChangeAspect="1"/>
          </p:cNvPicPr>
          <p:nvPr/>
        </p:nvPicPr>
        <p:blipFill>
          <a:blip r:embed="rId2"/>
          <a:stretch>
            <a:fillRect/>
          </a:stretch>
        </p:blipFill>
        <p:spPr>
          <a:xfrm>
            <a:off x="3714115" y="93980"/>
            <a:ext cx="5560060" cy="2745105"/>
          </a:xfrm>
          <a:prstGeom prst="rect">
            <a:avLst/>
          </a:prstGeom>
          <a:noFill/>
          <a:ln w="9525">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概要设计</a:t>
            </a:r>
            <a:endParaRPr lang="zh-CN" altLang="en-US" dirty="0"/>
          </a:p>
        </p:txBody>
      </p:sp>
      <p:sp>
        <p:nvSpPr>
          <p:cNvPr id="3" name="内容占位符 2"/>
          <p:cNvSpPr>
            <a:spLocks noGrp="1"/>
          </p:cNvSpPr>
          <p:nvPr>
            <p:ph idx="1"/>
          </p:nvPr>
        </p:nvSpPr>
        <p:spPr>
          <a:xfrm>
            <a:off x="677545" y="1302385"/>
            <a:ext cx="8416290" cy="2785745"/>
          </a:xfrm>
        </p:spPr>
        <p:txBody>
          <a:bodyPr>
            <a:normAutofit fontScale="97500" lnSpcReduction="10000"/>
          </a:bodyPr>
          <a:lstStyle/>
          <a:p>
            <a:r>
              <a:rPr lang="zh-CN" altLang="en-US" sz="2000" dirty="0" smtClean="0"/>
              <a:t>推荐系统设计</a:t>
            </a:r>
          </a:p>
          <a:p>
            <a:pPr marL="0" algn="l">
              <a:buNone/>
            </a:pPr>
            <a:r>
              <a:rPr lang="zh-CN" altLang="en-US" sz="2000" dirty="0" smtClean="0"/>
              <a:t>我们还采用基于用户的协同过滤算法(user-based collaboratIve filtering)。</a:t>
            </a:r>
          </a:p>
          <a:p>
            <a:pPr marL="0" algn="l">
              <a:buNone/>
            </a:pPr>
            <a:r>
              <a:rPr lang="zh-CN" altLang="en-US" sz="2000" dirty="0" smtClean="0"/>
              <a:t>基于用户的协同过滤算法是通过用户的历史行为数据发现用户对商品或内容的喜欢(如商品购买，收藏，内容评论或分享)，并对这些喜好进行度量和打分。根据不同用户对相同商品或内容的态度和偏好程度计算用户之间的关系。在有相同喜好的用户间进行商品推荐。</a:t>
            </a:r>
          </a:p>
          <a:p>
            <a:pPr marL="0" algn="l">
              <a:buNone/>
            </a:pPr>
            <a:r>
              <a:rPr lang="zh-CN" altLang="en-US" sz="2000" dirty="0" smtClean="0"/>
              <a:t>在我们的</a:t>
            </a:r>
            <a:r>
              <a:rPr lang="en-US" altLang="zh-CN" sz="2000" dirty="0" smtClean="0"/>
              <a:t>APP</a:t>
            </a:r>
            <a:r>
              <a:rPr lang="zh-CN" altLang="en-US" sz="2000" dirty="0" smtClean="0"/>
              <a:t>权限推荐系统中，如果</a:t>
            </a:r>
            <a:r>
              <a:rPr lang="en-US" altLang="zh-CN" sz="2000" dirty="0" smtClean="0"/>
              <a:t>A</a:t>
            </a:r>
            <a:r>
              <a:rPr lang="zh-CN" altLang="en-US" sz="2000" dirty="0" smtClean="0"/>
              <a:t>，</a:t>
            </a:r>
            <a:r>
              <a:rPr lang="en-US" altLang="zh-CN" sz="2000" dirty="0" smtClean="0"/>
              <a:t>B</a:t>
            </a:r>
            <a:r>
              <a:rPr lang="zh-CN" altLang="en-US" sz="2000" dirty="0" smtClean="0"/>
              <a:t>两个用户都测试了</a:t>
            </a:r>
            <a:r>
              <a:rPr lang="en-US" altLang="zh-CN" sz="2000" dirty="0" smtClean="0"/>
              <a:t>x</a:t>
            </a:r>
            <a:r>
              <a:rPr lang="zh-CN" altLang="en-US" sz="2000" dirty="0" smtClean="0"/>
              <a:t>，</a:t>
            </a:r>
            <a:r>
              <a:rPr lang="en-US" altLang="zh-CN" sz="2000" dirty="0" smtClean="0"/>
              <a:t>y</a:t>
            </a:r>
            <a:r>
              <a:rPr lang="zh-CN" altLang="en-US" sz="2000" dirty="0" smtClean="0"/>
              <a:t>，</a:t>
            </a:r>
            <a:r>
              <a:rPr lang="en-US" altLang="zh-CN" sz="2000" dirty="0" smtClean="0"/>
              <a:t>z</a:t>
            </a:r>
            <a:r>
              <a:rPr lang="zh-CN" altLang="en-US" sz="2000" dirty="0" smtClean="0"/>
              <a:t>三个</a:t>
            </a:r>
            <a:r>
              <a:rPr lang="en-US" altLang="zh-CN" sz="2000" dirty="0" smtClean="0"/>
              <a:t>APP</a:t>
            </a:r>
            <a:r>
              <a:rPr lang="zh-CN" altLang="en-US" sz="2000" dirty="0" smtClean="0"/>
              <a:t>，则</a:t>
            </a:r>
            <a:r>
              <a:rPr lang="en-US" altLang="zh-CN" sz="2000" dirty="0" smtClean="0"/>
              <a:t>A</a:t>
            </a:r>
            <a:r>
              <a:rPr lang="zh-CN" altLang="en-US" sz="2000" dirty="0" smtClean="0"/>
              <a:t>和</a:t>
            </a:r>
            <a:r>
              <a:rPr lang="en-US" altLang="zh-CN" sz="2000" dirty="0" smtClean="0"/>
              <a:t>B</a:t>
            </a:r>
            <a:r>
              <a:rPr lang="zh-CN" altLang="en-US" sz="2000" dirty="0" smtClean="0"/>
              <a:t>属于同类用户，可以将</a:t>
            </a:r>
            <a:r>
              <a:rPr lang="en-US" altLang="zh-CN" sz="2000" dirty="0" smtClean="0"/>
              <a:t>A</a:t>
            </a:r>
            <a:r>
              <a:rPr lang="zh-CN" altLang="en-US" sz="2000" dirty="0" smtClean="0"/>
              <a:t>设置过的其他</a:t>
            </a:r>
            <a:r>
              <a:rPr lang="en-US" altLang="zh-CN" sz="2000" dirty="0" smtClean="0"/>
              <a:t>APP</a:t>
            </a:r>
            <a:r>
              <a:rPr lang="zh-CN" altLang="en-US" sz="2000" dirty="0" smtClean="0"/>
              <a:t>的权限推荐给</a:t>
            </a:r>
            <a:r>
              <a:rPr lang="en-US" altLang="zh-CN" sz="2000" dirty="0" smtClean="0"/>
              <a:t>B</a:t>
            </a:r>
            <a:r>
              <a:rPr lang="zh-CN" altLang="en-US" sz="2000" dirty="0" smtClean="0"/>
              <a:t>。</a:t>
            </a:r>
          </a:p>
        </p:txBody>
      </p:sp>
      <p:pic>
        <p:nvPicPr>
          <p:cNvPr id="4" name="图片 3" descr="20190212175741558"/>
          <p:cNvPicPr>
            <a:picLocks noChangeAspect="1"/>
          </p:cNvPicPr>
          <p:nvPr/>
        </p:nvPicPr>
        <p:blipFill>
          <a:blip r:embed="rId2"/>
          <a:stretch>
            <a:fillRect/>
          </a:stretch>
        </p:blipFill>
        <p:spPr>
          <a:xfrm>
            <a:off x="2835910" y="4088130"/>
            <a:ext cx="3458210" cy="233426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概要设计</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数据库设计</a:t>
            </a:r>
            <a:endParaRPr lang="en-US" altLang="zh-CN" sz="2000" dirty="0" smtClean="0"/>
          </a:p>
          <a:p>
            <a:pPr marL="0" indent="0">
              <a:buNone/>
            </a:pPr>
            <a:r>
              <a:rPr lang="en-US" altLang="zh-CN" sz="2000" dirty="0"/>
              <a:t>	</a:t>
            </a:r>
            <a:r>
              <a:rPr lang="zh-CN" altLang="en-US" sz="2000" dirty="0" smtClean="0"/>
              <a:t>数据库系统采用图数据库 </a:t>
            </a:r>
            <a:r>
              <a:rPr lang="en-US" altLang="zh-CN" sz="2000" dirty="0" smtClean="0"/>
              <a:t>neo4j</a:t>
            </a:r>
          </a:p>
          <a:p>
            <a:pPr marL="0" indent="0">
              <a:buNone/>
            </a:pPr>
            <a:r>
              <a:rPr lang="en-US" altLang="zh-CN" sz="2000" dirty="0" smtClean="0"/>
              <a:t>	(</a:t>
            </a:r>
            <a:r>
              <a:rPr lang="en-US" altLang="zh-CN" sz="2000" dirty="0" err="1" smtClean="0"/>
              <a:t>apk</a:t>
            </a:r>
            <a:r>
              <a:rPr lang="en-US" altLang="zh-CN" sz="2000" dirty="0" smtClean="0"/>
              <a:t>) </a:t>
            </a:r>
            <a:r>
              <a:rPr lang="en-US" altLang="zh-CN" sz="2000" i="1" dirty="0" smtClean="0"/>
              <a:t>–[</a:t>
            </a:r>
            <a:r>
              <a:rPr lang="en-US" altLang="zh-CN" sz="2000" i="1" dirty="0"/>
              <a:t>:</a:t>
            </a:r>
            <a:r>
              <a:rPr lang="en-US" altLang="zh-CN" sz="2000" i="1" dirty="0" smtClean="0"/>
              <a:t>require]-&gt; </a:t>
            </a:r>
            <a:r>
              <a:rPr lang="en-US" altLang="zh-CN" sz="2000" dirty="0" smtClean="0"/>
              <a:t>(</a:t>
            </a:r>
            <a:r>
              <a:rPr lang="en-US" altLang="zh-CN" sz="2000" dirty="0"/>
              <a:t>permission</a:t>
            </a:r>
            <a:r>
              <a:rPr lang="en-US" altLang="zh-CN" sz="2000" dirty="0" smtClean="0"/>
              <a:t>)</a:t>
            </a:r>
          </a:p>
          <a:p>
            <a:pPr marL="0" indent="0">
              <a:buNone/>
            </a:pPr>
            <a:r>
              <a:rPr lang="en-US" altLang="zh-CN" sz="2000" dirty="0" smtClean="0"/>
              <a:t>	(user) </a:t>
            </a:r>
            <a:r>
              <a:rPr lang="en-US" altLang="zh-CN" sz="2000" i="1" dirty="0" smtClean="0"/>
              <a:t>–[:use]-&gt; </a:t>
            </a:r>
            <a:r>
              <a:rPr lang="en-US" altLang="zh-CN" sz="2000" dirty="0" smtClean="0"/>
              <a:t>(</a:t>
            </a:r>
            <a:r>
              <a:rPr lang="en-US" altLang="zh-CN" sz="2000" dirty="0" err="1" smtClean="0"/>
              <a:t>apk</a:t>
            </a:r>
            <a:r>
              <a:rPr lang="en-US" altLang="zh-CN" sz="2000" dirty="0" smtClean="0"/>
              <a:t>) </a:t>
            </a:r>
            <a:r>
              <a:rPr lang="en-US" altLang="zh-CN" sz="2000" i="1" dirty="0" smtClean="0"/>
              <a:t>–[:allow]-&gt; </a:t>
            </a:r>
            <a:r>
              <a:rPr lang="en-US" altLang="zh-CN" sz="2000" dirty="0" smtClean="0"/>
              <a:t>(</a:t>
            </a:r>
            <a:r>
              <a:rPr lang="en-US" altLang="zh-CN" sz="2000" dirty="0"/>
              <a:t>permission</a:t>
            </a:r>
            <a:r>
              <a:rPr lang="en-US" altLang="zh-CN" sz="2000" dirty="0" smtClean="0"/>
              <a:t>)</a:t>
            </a:r>
          </a:p>
          <a:p>
            <a:pPr marL="0" indent="0">
              <a:buNone/>
            </a:pPr>
            <a:r>
              <a:rPr lang="en-US" altLang="zh-CN" sz="2000" dirty="0"/>
              <a:t>	</a:t>
            </a:r>
            <a:r>
              <a:rPr lang="en-US" altLang="zh-CN" sz="2000" dirty="0" smtClean="0"/>
              <a:t>(</a:t>
            </a:r>
            <a:r>
              <a:rPr lang="en-US" altLang="zh-CN" sz="2000" dirty="0"/>
              <a:t>user1</a:t>
            </a:r>
            <a:r>
              <a:rPr lang="en-US" altLang="zh-CN" sz="2000" dirty="0" smtClean="0"/>
              <a:t>) </a:t>
            </a:r>
            <a:r>
              <a:rPr lang="en-US" altLang="zh-CN" sz="2000" i="1" dirty="0" smtClean="0"/>
              <a:t>–[:friend]- </a:t>
            </a:r>
            <a:r>
              <a:rPr lang="en-US" altLang="zh-CN" sz="2000" dirty="0" smtClean="0"/>
              <a:t>(user2)</a:t>
            </a:r>
            <a:endParaRPr lang="zh-CN" alt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概要设计</a:t>
            </a:r>
            <a:endParaRPr lang="zh-CN" altLang="en-US" dirty="0"/>
          </a:p>
        </p:txBody>
      </p:sp>
      <p:sp>
        <p:nvSpPr>
          <p:cNvPr id="3" name="内容占位符 2"/>
          <p:cNvSpPr>
            <a:spLocks noGrp="1"/>
          </p:cNvSpPr>
          <p:nvPr>
            <p:ph idx="1"/>
          </p:nvPr>
        </p:nvSpPr>
        <p:spPr>
          <a:xfrm>
            <a:off x="677334" y="1431609"/>
            <a:ext cx="8596668" cy="3880773"/>
          </a:xfrm>
        </p:spPr>
        <p:txBody>
          <a:bodyPr>
            <a:normAutofit/>
          </a:bodyPr>
          <a:lstStyle/>
          <a:p>
            <a:r>
              <a:rPr lang="en-US" altLang="zh-CN" sz="2000" dirty="0"/>
              <a:t>(</a:t>
            </a:r>
            <a:r>
              <a:rPr lang="en-US" altLang="zh-CN" sz="2000" dirty="0" err="1"/>
              <a:t>apk</a:t>
            </a:r>
            <a:r>
              <a:rPr lang="en-US" altLang="zh-CN" sz="2000" dirty="0"/>
              <a:t>) </a:t>
            </a:r>
            <a:r>
              <a:rPr lang="en-US" altLang="zh-CN" sz="2000" i="1" dirty="0"/>
              <a:t>–[:require]-&gt; </a:t>
            </a:r>
            <a:r>
              <a:rPr lang="en-US" altLang="zh-CN" sz="2000" dirty="0"/>
              <a:t>(permission)</a:t>
            </a:r>
          </a:p>
          <a:p>
            <a:pPr marL="0" indent="0">
              <a:buNone/>
            </a:pPr>
            <a:endParaRPr lang="zh-CN" altLang="en-US" sz="2000" dirty="0"/>
          </a:p>
        </p:txBody>
      </p:sp>
      <p:pic>
        <p:nvPicPr>
          <p:cNvPr id="4" name="图片 3"/>
          <p:cNvPicPr>
            <a:picLocks noChangeAspect="1"/>
          </p:cNvPicPr>
          <p:nvPr/>
        </p:nvPicPr>
        <p:blipFill>
          <a:blip r:embed="rId2"/>
          <a:stretch>
            <a:fillRect/>
          </a:stretch>
        </p:blipFill>
        <p:spPr>
          <a:xfrm>
            <a:off x="677334" y="1864589"/>
            <a:ext cx="4015673" cy="4062187"/>
          </a:xfrm>
          <a:prstGeom prst="rect">
            <a:avLst/>
          </a:prstGeom>
        </p:spPr>
      </p:pic>
      <p:pic>
        <p:nvPicPr>
          <p:cNvPr id="5" name="图片 4"/>
          <p:cNvPicPr>
            <a:picLocks noChangeAspect="1"/>
          </p:cNvPicPr>
          <p:nvPr/>
        </p:nvPicPr>
        <p:blipFill>
          <a:blip r:embed="rId3"/>
          <a:stretch>
            <a:fillRect/>
          </a:stretch>
        </p:blipFill>
        <p:spPr>
          <a:xfrm>
            <a:off x="4693007" y="1864589"/>
            <a:ext cx="5669089" cy="3994309"/>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概要设计</a:t>
            </a:r>
            <a:endParaRPr lang="zh-CN" altLang="en-US" dirty="0"/>
          </a:p>
        </p:txBody>
      </p:sp>
      <p:sp>
        <p:nvSpPr>
          <p:cNvPr id="3" name="内容占位符 2"/>
          <p:cNvSpPr>
            <a:spLocks noGrp="1"/>
          </p:cNvSpPr>
          <p:nvPr>
            <p:ph idx="1"/>
          </p:nvPr>
        </p:nvSpPr>
        <p:spPr>
          <a:xfrm>
            <a:off x="667809" y="1365569"/>
            <a:ext cx="8596668" cy="3880773"/>
          </a:xfrm>
        </p:spPr>
        <p:txBody>
          <a:bodyPr>
            <a:normAutofit/>
          </a:bodyPr>
          <a:lstStyle/>
          <a:p>
            <a:r>
              <a:rPr lang="en-US" altLang="zh-CN" sz="2000" dirty="0"/>
              <a:t>(</a:t>
            </a:r>
            <a:r>
              <a:rPr lang="en-US" altLang="zh-CN" sz="2000" dirty="0" err="1"/>
              <a:t>apk</a:t>
            </a:r>
            <a:r>
              <a:rPr lang="en-US" altLang="zh-CN" sz="2000" dirty="0"/>
              <a:t>) </a:t>
            </a:r>
            <a:r>
              <a:rPr lang="en-US" altLang="zh-CN" sz="2000" i="1" dirty="0"/>
              <a:t>–[:require]-&gt; </a:t>
            </a:r>
            <a:r>
              <a:rPr lang="en-US" altLang="zh-CN" sz="2000" dirty="0"/>
              <a:t>(permission)</a:t>
            </a:r>
          </a:p>
          <a:p>
            <a:pPr marL="0" indent="0">
              <a:buNone/>
            </a:pPr>
            <a:endParaRPr lang="zh-CN" altLang="en-US" sz="2000" dirty="0"/>
          </a:p>
        </p:txBody>
      </p:sp>
      <p:pic>
        <p:nvPicPr>
          <p:cNvPr id="6" name="图片 5"/>
          <p:cNvPicPr>
            <a:picLocks noChangeAspect="1"/>
          </p:cNvPicPr>
          <p:nvPr/>
        </p:nvPicPr>
        <p:blipFill>
          <a:blip r:embed="rId2"/>
          <a:stretch>
            <a:fillRect/>
          </a:stretch>
        </p:blipFill>
        <p:spPr>
          <a:xfrm>
            <a:off x="667809" y="1831317"/>
            <a:ext cx="4138552" cy="3961626"/>
          </a:xfrm>
          <a:prstGeom prst="rect">
            <a:avLst/>
          </a:prstGeom>
        </p:spPr>
      </p:pic>
      <p:pic>
        <p:nvPicPr>
          <p:cNvPr id="7" name="图片 6"/>
          <p:cNvPicPr>
            <a:picLocks noChangeAspect="1"/>
          </p:cNvPicPr>
          <p:nvPr/>
        </p:nvPicPr>
        <p:blipFill>
          <a:blip r:embed="rId3"/>
          <a:stretch>
            <a:fillRect/>
          </a:stretch>
        </p:blipFill>
        <p:spPr>
          <a:xfrm>
            <a:off x="4732121" y="1831317"/>
            <a:ext cx="5790579" cy="397046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概要设计</a:t>
            </a:r>
            <a:endParaRPr lang="zh-CN" altLang="en-US" dirty="0"/>
          </a:p>
        </p:txBody>
      </p:sp>
      <p:sp>
        <p:nvSpPr>
          <p:cNvPr id="3" name="内容占位符 2"/>
          <p:cNvSpPr>
            <a:spLocks noGrp="1"/>
          </p:cNvSpPr>
          <p:nvPr>
            <p:ph idx="1"/>
          </p:nvPr>
        </p:nvSpPr>
        <p:spPr>
          <a:xfrm>
            <a:off x="677334" y="1525589"/>
            <a:ext cx="8596668" cy="3880773"/>
          </a:xfrm>
        </p:spPr>
        <p:txBody>
          <a:bodyPr>
            <a:normAutofit/>
          </a:bodyPr>
          <a:lstStyle/>
          <a:p>
            <a:r>
              <a:rPr lang="en-US" altLang="zh-CN" sz="2000" dirty="0"/>
              <a:t>(user) –[:use]-&gt; (</a:t>
            </a:r>
            <a:r>
              <a:rPr lang="en-US" altLang="zh-CN" sz="2000" dirty="0" err="1"/>
              <a:t>apk</a:t>
            </a:r>
            <a:r>
              <a:rPr lang="en-US" altLang="zh-CN" sz="2000" dirty="0"/>
              <a:t>) –[:allow]-&gt; (permission)</a:t>
            </a:r>
          </a:p>
          <a:p>
            <a:pPr marL="0" indent="0">
              <a:buNone/>
            </a:pPr>
            <a:endParaRPr lang="zh-CN" altLang="en-US" sz="2000" dirty="0"/>
          </a:p>
        </p:txBody>
      </p:sp>
      <p:pic>
        <p:nvPicPr>
          <p:cNvPr id="4" name="图片 3"/>
          <p:cNvPicPr>
            <a:picLocks noChangeAspect="1"/>
          </p:cNvPicPr>
          <p:nvPr/>
        </p:nvPicPr>
        <p:blipFill>
          <a:blip r:embed="rId2"/>
          <a:stretch>
            <a:fillRect/>
          </a:stretch>
        </p:blipFill>
        <p:spPr>
          <a:xfrm>
            <a:off x="1005942" y="2493885"/>
            <a:ext cx="2371429" cy="2400000"/>
          </a:xfrm>
          <a:prstGeom prst="rect">
            <a:avLst/>
          </a:prstGeom>
        </p:spPr>
      </p:pic>
      <p:pic>
        <p:nvPicPr>
          <p:cNvPr id="5" name="图片 4"/>
          <p:cNvPicPr>
            <a:picLocks noChangeAspect="1"/>
          </p:cNvPicPr>
          <p:nvPr/>
        </p:nvPicPr>
        <p:blipFill>
          <a:blip r:embed="rId3"/>
          <a:stretch>
            <a:fillRect/>
          </a:stretch>
        </p:blipFill>
        <p:spPr>
          <a:xfrm>
            <a:off x="4235844" y="1991822"/>
            <a:ext cx="4179684" cy="4151912"/>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概要设计</a:t>
            </a:r>
            <a:endParaRPr lang="zh-CN" altLang="en-US" dirty="0"/>
          </a:p>
        </p:txBody>
      </p:sp>
      <p:sp>
        <p:nvSpPr>
          <p:cNvPr id="3" name="内容占位符 2"/>
          <p:cNvSpPr>
            <a:spLocks noGrp="1"/>
          </p:cNvSpPr>
          <p:nvPr>
            <p:ph idx="1"/>
          </p:nvPr>
        </p:nvSpPr>
        <p:spPr>
          <a:xfrm>
            <a:off x="667809" y="1547179"/>
            <a:ext cx="8596668" cy="3880773"/>
          </a:xfrm>
        </p:spPr>
        <p:txBody>
          <a:bodyPr>
            <a:normAutofit/>
          </a:bodyPr>
          <a:lstStyle/>
          <a:p>
            <a:r>
              <a:rPr lang="en-US" altLang="zh-CN" sz="2000" dirty="0"/>
              <a:t>(user1) </a:t>
            </a:r>
            <a:r>
              <a:rPr lang="en-US" altLang="zh-CN" sz="2000" i="1" dirty="0"/>
              <a:t>–[:friend]- </a:t>
            </a:r>
            <a:r>
              <a:rPr lang="en-US" altLang="zh-CN" sz="2000" dirty="0"/>
              <a:t>(user2)</a:t>
            </a:r>
            <a:endParaRPr lang="zh-CN" altLang="en-US" sz="2000" dirty="0"/>
          </a:p>
          <a:p>
            <a:pPr marL="0" indent="0">
              <a:buNone/>
            </a:pPr>
            <a:endParaRPr lang="zh-CN" altLang="en-US" sz="2000" dirty="0"/>
          </a:p>
        </p:txBody>
      </p:sp>
      <p:pic>
        <p:nvPicPr>
          <p:cNvPr id="6" name="图片 5"/>
          <p:cNvPicPr>
            <a:picLocks noChangeAspect="1"/>
          </p:cNvPicPr>
          <p:nvPr/>
        </p:nvPicPr>
        <p:blipFill>
          <a:blip r:embed="rId2"/>
          <a:stretch>
            <a:fillRect/>
          </a:stretch>
        </p:blipFill>
        <p:spPr>
          <a:xfrm>
            <a:off x="1012579" y="2801850"/>
            <a:ext cx="2533333" cy="1371429"/>
          </a:xfrm>
          <a:prstGeom prst="rect">
            <a:avLst/>
          </a:prstGeom>
        </p:spPr>
      </p:pic>
      <p:pic>
        <p:nvPicPr>
          <p:cNvPr id="7" name="图片 6"/>
          <p:cNvPicPr>
            <a:picLocks noChangeAspect="1"/>
          </p:cNvPicPr>
          <p:nvPr/>
        </p:nvPicPr>
        <p:blipFill>
          <a:blip r:embed="rId3"/>
          <a:stretch>
            <a:fillRect/>
          </a:stretch>
        </p:blipFill>
        <p:spPr>
          <a:xfrm>
            <a:off x="4277687" y="1930284"/>
            <a:ext cx="4255014" cy="383754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项目题目</a:t>
            </a:r>
          </a:p>
        </p:txBody>
      </p:sp>
      <p:sp>
        <p:nvSpPr>
          <p:cNvPr id="3" name="内容占位符 2"/>
          <p:cNvSpPr>
            <a:spLocks noGrp="1"/>
          </p:cNvSpPr>
          <p:nvPr>
            <p:ph idx="1"/>
          </p:nvPr>
        </p:nvSpPr>
        <p:spPr>
          <a:xfrm>
            <a:off x="677334" y="2419669"/>
            <a:ext cx="8596668" cy="3880773"/>
          </a:xfrm>
        </p:spPr>
        <p:txBody>
          <a:bodyPr/>
          <a:lstStyle/>
          <a:p>
            <a:pPr marL="0" algn="l">
              <a:buNone/>
            </a:pPr>
            <a:r>
              <a:rPr lang="zh-CN" altLang="en-US" sz="2000" dirty="0" smtClean="0">
                <a:sym typeface="+mn-ea"/>
              </a:rPr>
              <a:t>面向APP的权限挖掘及分析工具，针对Android平台，利用代码扫描、逆向方法等识别、搜集APP的权限信息，构建APP-权限网络，进而利用统计分析等手段挖掘和分析APP的权限特征。</a:t>
            </a:r>
            <a:endParaRPr lang="zh-CN" altLang="en-US" sz="20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数据分析</a:t>
            </a:r>
            <a:endParaRPr lang="zh-CN" altLang="en-US" dirty="0"/>
          </a:p>
        </p:txBody>
      </p:sp>
      <p:sp>
        <p:nvSpPr>
          <p:cNvPr id="5" name="矩形 4"/>
          <p:cNvSpPr/>
          <p:nvPr/>
        </p:nvSpPr>
        <p:spPr>
          <a:xfrm>
            <a:off x="964393" y="1561068"/>
            <a:ext cx="2441694" cy="369332"/>
          </a:xfrm>
          <a:prstGeom prst="rect">
            <a:avLst/>
          </a:prstGeom>
        </p:spPr>
        <p:txBody>
          <a:bodyPr wrap="none">
            <a:spAutoFit/>
          </a:bodyPr>
          <a:lstStyle/>
          <a:p>
            <a:r>
              <a:rPr lang="zh-CN" altLang="en-US" dirty="0" smtClean="0"/>
              <a:t>数据集：以下</a:t>
            </a:r>
            <a:r>
              <a:rPr lang="en-US" altLang="zh-CN" dirty="0" smtClean="0"/>
              <a:t>50</a:t>
            </a:r>
            <a:r>
              <a:rPr lang="zh-CN" altLang="en-US" dirty="0" smtClean="0"/>
              <a:t>个</a:t>
            </a:r>
            <a:r>
              <a:rPr lang="en-US" altLang="zh-CN" dirty="0" smtClean="0"/>
              <a:t>APK</a:t>
            </a:r>
            <a:endParaRPr lang="en-US" altLang="zh-CN" dirty="0"/>
          </a:p>
        </p:txBody>
      </p:sp>
      <p:pic>
        <p:nvPicPr>
          <p:cNvPr id="6" name="图片 5"/>
          <p:cNvPicPr>
            <a:picLocks noChangeAspect="1"/>
          </p:cNvPicPr>
          <p:nvPr/>
        </p:nvPicPr>
        <p:blipFill>
          <a:blip r:embed="rId2"/>
          <a:stretch>
            <a:fillRect/>
          </a:stretch>
        </p:blipFill>
        <p:spPr>
          <a:xfrm>
            <a:off x="1519279" y="2110282"/>
            <a:ext cx="6912777" cy="44853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数据分析</a:t>
            </a:r>
            <a:endParaRPr lang="zh-CN" altLang="en-US" dirty="0"/>
          </a:p>
        </p:txBody>
      </p:sp>
      <p:sp>
        <p:nvSpPr>
          <p:cNvPr id="5" name="矩形 4"/>
          <p:cNvSpPr/>
          <p:nvPr/>
        </p:nvSpPr>
        <p:spPr>
          <a:xfrm>
            <a:off x="964393" y="1561068"/>
            <a:ext cx="2031325" cy="369332"/>
          </a:xfrm>
          <a:prstGeom prst="rect">
            <a:avLst/>
          </a:prstGeom>
        </p:spPr>
        <p:txBody>
          <a:bodyPr wrap="none">
            <a:spAutoFit/>
          </a:bodyPr>
          <a:lstStyle/>
          <a:p>
            <a:r>
              <a:rPr lang="zh-CN" altLang="en-US" dirty="0" smtClean="0"/>
              <a:t>分析权限数量分布</a:t>
            </a:r>
            <a:endParaRPr lang="en-US" altLang="zh-CN"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9669" y="1930400"/>
            <a:ext cx="7011997" cy="4941426"/>
          </a:xfrm>
          <a:prstGeom prst="rect">
            <a:avLst/>
          </a:prstGeom>
        </p:spPr>
      </p:pic>
    </p:spTree>
    <p:extLst>
      <p:ext uri="{BB962C8B-B14F-4D97-AF65-F5344CB8AC3E}">
        <p14:creationId xmlns:p14="http://schemas.microsoft.com/office/powerpoint/2010/main" val="1652244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数据分析</a:t>
            </a:r>
            <a:endParaRPr lang="zh-CN" altLang="en-US" dirty="0"/>
          </a:p>
        </p:txBody>
      </p:sp>
      <p:sp>
        <p:nvSpPr>
          <p:cNvPr id="5" name="矩形 4"/>
          <p:cNvSpPr/>
          <p:nvPr/>
        </p:nvSpPr>
        <p:spPr>
          <a:xfrm>
            <a:off x="964393" y="1561068"/>
            <a:ext cx="2031325" cy="369332"/>
          </a:xfrm>
          <a:prstGeom prst="rect">
            <a:avLst/>
          </a:prstGeom>
        </p:spPr>
        <p:txBody>
          <a:bodyPr wrap="none">
            <a:spAutoFit/>
          </a:bodyPr>
          <a:lstStyle/>
          <a:p>
            <a:r>
              <a:rPr lang="zh-CN" altLang="en-US" dirty="0" smtClean="0"/>
              <a:t>权限需求次数排行</a:t>
            </a:r>
            <a:endParaRPr lang="en-US" altLang="zh-CN" dirty="0"/>
          </a:p>
        </p:txBody>
      </p:sp>
      <p:pic>
        <p:nvPicPr>
          <p:cNvPr id="7" name="图片 6"/>
          <p:cNvPicPr>
            <a:picLocks noChangeAspect="1"/>
          </p:cNvPicPr>
          <p:nvPr/>
        </p:nvPicPr>
        <p:blipFill>
          <a:blip r:embed="rId2"/>
          <a:stretch>
            <a:fillRect/>
          </a:stretch>
        </p:blipFill>
        <p:spPr>
          <a:xfrm>
            <a:off x="0" y="1898832"/>
            <a:ext cx="4229100" cy="4962525"/>
          </a:xfrm>
          <a:prstGeom prst="rect">
            <a:avLst/>
          </a:prstGeom>
        </p:spPr>
      </p:pic>
      <p:pic>
        <p:nvPicPr>
          <p:cNvPr id="10" name="图片 9"/>
          <p:cNvPicPr>
            <a:picLocks noChangeAspect="1"/>
          </p:cNvPicPr>
          <p:nvPr/>
        </p:nvPicPr>
        <p:blipFill>
          <a:blip r:embed="rId3"/>
          <a:stretch>
            <a:fillRect/>
          </a:stretch>
        </p:blipFill>
        <p:spPr>
          <a:xfrm>
            <a:off x="4229100" y="1895475"/>
            <a:ext cx="3971925" cy="4962525"/>
          </a:xfrm>
          <a:prstGeom prst="rect">
            <a:avLst/>
          </a:prstGeom>
        </p:spPr>
      </p:pic>
      <p:pic>
        <p:nvPicPr>
          <p:cNvPr id="11" name="图片 10"/>
          <p:cNvPicPr>
            <a:picLocks noChangeAspect="1"/>
          </p:cNvPicPr>
          <p:nvPr/>
        </p:nvPicPr>
        <p:blipFill>
          <a:blip r:embed="rId4"/>
          <a:stretch>
            <a:fillRect/>
          </a:stretch>
        </p:blipFill>
        <p:spPr>
          <a:xfrm>
            <a:off x="8087141" y="1930400"/>
            <a:ext cx="3971925" cy="4962525"/>
          </a:xfrm>
          <a:prstGeom prst="rect">
            <a:avLst/>
          </a:prstGeom>
        </p:spPr>
      </p:pic>
      <p:sp>
        <p:nvSpPr>
          <p:cNvPr id="12" name="AutoShape 6" descr="data:image/png;base64,iVBORw0KGgoAAAANSUhEUgAAAaEAAAIJCAYAAAAMD4LcAAAABHNCSVQICAgIfAhkiAAAAAlwSFlzAAALEgAACxIB0t1+/AAAADh0RVh0U29mdHdhcmUAbWF0cGxvdGxpYiB2ZXJzaW9uMy4xLjEsIGh0dHA6Ly9tYXRwbG90bGliLm9yZy8QZhcZAAAgAElEQVR4nOzde1yN6f7/8ZeUQwqR1GMq05CZjEwGza8hh1UOY6ZNMctaaTWSYzMYGnaYbUZG7L7m2GDY2yEL2ZhGDsNgdRg5ZBsymJotQm2Rcqro3O+PHt1btVYHRCvX8/HYf6x7Xeu+P/dttst13ff1vpuVlZWVIQiCIAjPgcHzLkAQBEF4cYlOSBAEQXhuRCckCIIgPDeiExIEQRCeG9EJCYIgCM+N6IQEQRCE50Z0QoIgCMJzY/i8CxCEhnDnTh6lpfqzBK5jRxOys3Ofdxn1om8161u9oH81Gxg0w8ysTb1+IzohoUkqLS3Tq04I0Lt6Qf9q1rd6QT9rro9GOR2nUqk4d+4c6enpODg4cOnSJQCCgoKIjIykqKiIefPmoVKpGDdunPT9xIkTGTVqFG+99RYqlYpDhw5J+5TJZMTFxUmfe/fuXe24YWFhrFu3rk416mobHx/P2LFjkcvlrF69GoCysjK+/PJLlEolPj4+JCcnV9rPrFmzpM8bNmxApVLh6OiIQqFg0aJF0neRkZEEBwdLn+/cucO0adPw9vZmypQp3L59m8jISGQyGUVFRdJ5p6enaz2HhIQE6VqNGTOG77//XvqNQqFg3Lhx+Pv7c+fOHUpLSwkJCZG2nzt3jhMnTqBUKqX9bdq0qVK9FX+OFRwcHPDx8UEul3Pw4EHpnFxdXVGpVKhUKpYuXSq1rahr9uzZFBQU1PZHIgiCHmr0I6HS0lLWrFlDaGiotO3AgQO0bt0atVqNRqNh06ZNLF68mPXr15OQkMD69etZs2aN1D45OZnMzEw0Gg2DBg1qsFoLCwuZP38+O3bswNzcHLlcTv/+/cnMzCQ1NZWIiAjOnTvHkiVL2LJlCwDR0dFcv36dwsJCWrRogZ+fH35+fshkMlatWkWHDh10Hu/777+nb9++TJo0iQ0bNhAWFoajoyP//e9/iYqKYuzYsbXW7OTkxJo1aygrK2PMmDG88847ANKxv/rqK7Zs2YK9vT1Xr14lIiKCP/74g3nz5hEVFUVqaip3796lffv2xMXF4evrq/NYrVq1YvPmzdy8eRMvLy+6desGwNChQyt1XhVt1Wo1AIGBgezfv5/Ro0fXej6CIOiXRjkSepSdnR1nz54lLS1N2mZpacnx48c5ffo0bm5uLF68uMZ9aDQafH19OXLkCA0ZlXf58mU6deqEpaUlhoaG9OvXj8TERDQaDSNGjACgR48eUkeYkZFBfn4+zs7OJCQk1Pt4v/32G66urgC4uLiQmJgIQP/+/fnnP/9JSUlJnfdVUFBAfn4+LVq0kLaVlZXx4MEDWrRowW+//caAAQNo1qwZr7/+Ordu3eLhw4f079+f+Ph4Hjx4wIULF3Bxcan1WJ07d2bw4MEcP3681rbFxcUUFBRgZGRU53MRBEF/NPpOyNDQkIkTJ1Ya2fTr148lS5awcuVKFAoFqampNe5Do9Hg6emJtbV1pemhpy03NxdjY2Pps7GxMTk5OWRmZmJmZgZA8+bNmTJlilTX4MGDGTJkCNHR0U90vDZt2pCTkwPAyy+/zOuvv86+fftq3UdiYiIqlYqJEyfi5+eHjY0NAAEBAbi6unLr1i3Gjx+v9dxyc3Nxc3MjNjaWY8eO4ezsXKkTq0nHjh25d+8eAIcOHZKm4yIjIwHIz89HpVLh4uKCpaUlw4cPr/uFEQRBbzT6TgjAy8uLkydPkpGRAcClS5ewt7dn3bp1+Pn58fHHH+v87Y0bN7h06RLBwcFkZGSg0WgarE4TExNyc//3JEteXh6mpqa0bduWvLw8oHzKzt/fHyjvhI4fP8727duJjY2t9/FMTU2l/VYcq0JAQAD/+Mc/ah35OTk5oVar2bp1K++//760fdWqVfj6+mJlZUWbNm0wNTWtdG4PHjzA1NSUgQMHkpCQQHR0NG5ubnWu/c6dO7Rv3x4on45Tq9Wo1Wq8vLyA/03HjRw5ki5dumBo2OhnjgVBeAx60QkZGRnxwQcfcOLECQCioqLYvn07UD69VdNNa41Gg5eXF2q1mlWrVj3WiKOuunbtSlZWFtevX6eoqIiTJ0/Su3dvXFxcpOOePn2a0tJScnJySEpKYufOnWzbtg0zMzMuXLhQr+P16dOHX3/9FSh/IOLRhy26du3KK6+8wvXr1x/7fHx8fDh48CC3b9+mT58+xMfHU1ZWxu+//46FhQUmJiaYmJhgb2/Pvn376ny/LSsri7i4OAYMGFBr22nTphEeHk5hYeFjn4cgCI2X3vzz8v3335em5CZMmMDcuXOJj4+nuLi4xntC0dHR+Pj4ANC9e3fu379PWloa+fn5jBo1Smo3depUADZu3Mju3bsBaNu2rXRzXBttbZcvX87MmTNp1qwZw4cPx9HREQcHB5KTk1EqlZSVlREcHExcXBzOzs7Sv/BdXV2Jjo7m9ddfr/M1+fDDD5k/fz7e3t60adOGv//975VGVAEBAfzyyy913l9VxsbGeHt7s27dOgIDAzl16hQKhYKysjJCQkKkdm5ubhQVFUkjG10qpthKSkpYsmQJtra2nDp1ikOHDnHx4kWg/B8c69evl35jZWWFq6srO3fuxNvb+7HPRRCExqmZeKmd0BRlZ+fq1fqKTp1MuXUr53mXUS/6VrO+1Qv6V7OBQTM6djSp12/0ZiT0vERGRvLTTz9V2mZiYiKtAdIHSUlJlUYuFUJCQqQHEQRBEJ4HMRISmiQxEmp4+lazvtUL+lfz44yE9OLBBEEQBKFpEp3QUxYWFoa7uzsqlQq5XM6pU6eA8oiciocfoDyCKDAwEID09HRkMhmgPdpGG12RORXHHz9+PGPHjkWj0ZCQkEDv3r25e/cuUB6nU9Pi2N27d6NUKqWnCquel0qlYu3ataSnp+Pk5IRKpWL06NF88cUXlJWVIZPJuHLlCgD37t3D2dlZerqtavSQrkijitieiv/dunWrbn8AgiDoFXFPqAEolUr8/f25ePEi8+fPZ+fOnVrb7d+/nxkzZlRaA6Mt2uaVV16p9tu+fftqjcz5/fffpePfvXsXDw8PVqxYwYMHDwgPD6+UU6dNcXExoaGhxMTEUFZWhqenJ3K5vNJ5VUhPT8fa2hq1Wk1ZWRne3t6cOnWKIUOGEBcXx8svv8yRI0d4++23dS5i1Wg0WiONHo3tEQSh6RIjoQaUnZ1N69atdX7v4uJSKQniUbVF2xgaGtYamXP//n1atmwJlAe27tq1S0pV0MXQ0BBjY2MiIiIoLS1l37590j5qUlhYSFFREUZGRshkMmn9UmxsbI2LWHVFGgmC8GIQI6EGEBERwaFDh0hOTpaSqbXx9PTku+++07mg9NFoG23c3NyIjo6mVatWlSJzIiIiiImJoUWLFoSGhlJUVES7du1wdnZm8+bNtda/detW1q5dy3vvvcf06dMZM2aMtN+KdUiTJ0/mlVdeIT09XUrLDggIwMnJiaKiIubOnUtubi4nTpyoFk76KF2RRhVrigDMzc35+uuva61bEAT9IzqhBlAxbZWWloZCoeDw4cNa2xkaGuLn58fatWu1fn/nzh0cHBx0HmfgwIEsW7aMFi1aVBptVJ02q7j/4+fnx5gxY6S/9LW5f/8+2dnZLFiwgClTpuDt7S3VUNN03KRJk6RUbCMjI9566y1Wr15Nt27daNu2rc7jVY00mj59OuvWrRPTcYLwghDTcQ3IzMyMhw8f1thmzJgxpKSkVNtel2ib+kbmmJmZMWLECM6fP6+zTXZ2NrNnz6akpARzc3MsLCzqFJkzc+ZMVq1aJX2WyWRs3Lix1jw5bZFGgiC8OMRIqAFUTIfl5uYSGBhY432hFi1aMHnyZOkFedqibWpS18icCv7+/mzdulXn93Z2dnh4eCCXy6XXUTg5OXHkyJFK03FWVlbMnDlT+l2vXr3o0KEDcXFxDBo0iEGDBtGsWTPpqT9dvLy8qkUaPXodKgQEBNTpNRGCIOgXsVhVaJLEYtWGp28161u9oH81i9ieJurREUEFX19fhg4d+tj7vHXrFnPmzKm2fc6cOVpffS4IgtAQxEhIaJLESKjh6VvN+lYv6F/NIrZHEARB0CuiE6pCW+yNtgiZoKAg3n33Xby9vRk7diy///47oD3ypoJMJuP27dvSZ21tN2zYgEqlwtHREYVCIa2x0VaDSqWS1s8kJCSgUqm4e/cuKpWKESNG4Orqikql4syZM7We86NJCtqidGrb76Pn9uOPP/LJJ59I3y1btqzSY+iPttW137/+9a/8/PPPAKSmpjJ69Gjx5JwgNEHinpAWVWNvdK1ZmTFjBiNGjCA+Pp4VK1awfv16rZE32hIHdMXj+Pn54efnh0wmY9WqVXTo0AFAZw2bN2+utHanffv2qNVqIiMjOX/+fI0LRStER0dz/fp1CgsLadGihc4onbrud8iQIXz55ZeUlpZiYGBAbGxspce3H6Wr3k6dOjFjxgzeeecdVq1axYwZMzAwEP9mEoSmRvy/ugaPxt7UJC8vDyMjo3pF3jxuPE5VTk5ObNq0qd6/q5CRkUF+fj7Ozs7SotYnjdLp0KEDtra2nD17lqtXrwLlrxuvD2tra5ycnPjhhx9IT0+vdb2RIAj6SXRCWkRERODj48Pnn39OaGiotGZFpVIxe/ZsqV1YWBjvvPMOq1ev5tNPPwXKI2/S09N57733+PHHH2s8Tn3a6qrBz8+PyMhIKXWgvjQaDYMHD2bIkCHSolFdUTr14ebmRmxsLLGxsbWuFdIlICCA1atXV1qPJAhC0yKm47SoGk9T03SclZUVixcvxs7OTmfkTY8ePar9tj5ta6qhXbt2jBw5ssYFqDXRaDTcuXOHM2fOcPPmTT777DOdUTr1IZPJ+OSTT2jfvj0ffvjhY9XWqVMnzM3NefXVVx/r94IgNH5iJPSE3njjDTp27EhsbGy9Im8eNx5Hm4kTJ/Lbb7/V+3c5OTkkJSWxc+dOtm3bhpmZmZTG/aRROl27duXhw4dcvHiRN998s96/FwThxSBGQnWgLULmUTNmzOCLL75g+/btWiNvtNEVj/M4NXTo0AGFQlFjJpw2cXFxODs7S+8zcnV1JTo6munTp2uN0qmvIUOGcPfuXfFAgSAIOonFqkKTJBarNjx9q1nf6gX9q1nE9ghaiYgeQRAaK9EJvQA6deok3s0jCEKjJCbrBUEQhOdGjIQaoaKiIhYuXEhGRgaFhYWEhIQwefJkLCwsMDIyAmDBggWkpKSwfft2kpKSsLW1pXPnzqxevVrrPvfs2aOzbUJCAuvXr2fNmjUABAUFkZyczK5du9i4cSPLli3jzz//RCaTVatB15tfAwMDyczMBOA///kPn376KUOHDuVvf/sb6enpGBoasnTpUjIyMpg2bRoxMTG0b98elUrFRx99xMmTJ4mKisLKygoof2jicdYrCYLQuIlOqBE6cOAArVu3Rq1Wo9FopESER2N8oDxPzsPDA5VKxbx583B0dNS5Tw8Pjzq3BUhJSaGwsJCkpKRK26vWoMuXX34JwLVr1/jwww8ZOnQoW7duxcTEhIiICA4ePMgXX3yBv78/Dx48IDw8vFJ+HVRfryUIQtMjpuMaIUtLS44fP87p06dxc3Nj8eLFz7wGW1tbUlJSuHr1KpaWlo+9n88++4wFCxbQqlUrfvvtN1xdXQF4++23SUxMBKB3797s2rWLnBz9eQpIEISnQ4yEGqF+/fqxZMkSVq5cSV5eHsuWLQPK1wZVTIU19IMGvXr1IjExEWNjY5o3by5tr08NkZGRWFpaSq/lzs3NxdjYGABjY2Op02nXrh3Ozs5s3ry50u8ffZ345MmTGThw4FM5N0EQGg/RCTVCly5dwt7ennXr1vHLL7/w8ccfA3WfCnsaevbsya5du+jTpw9XrlyRtte1htu3b/OPf/yDiIgIaZupqSm5ublAeeirqamp9J2fnx9jxoyRMutATMcJwotATMc1QlFRUWzfvh0oT7EuKCh45jV07dqVixcv1nrvSJelS5fy4Ycf0r59e2lbnz59OHLkCADx8fGV1iiZmZkxYsSIeqc+CIKg38RIqBGaMGECc+fOJT4+nuLiYhYvXsz8+fMrTYXJ5XI8PDwarAYDAwN69OhRrROqSw03b95k//79ZGZm8q9//QsAT09PlEoln376KUqlkubNmxMSEkJGRob0O39//0pBrI9Ox1lZWREaGvq0T1MQhOdMxPYITZKI7Wl4+lazvtUL+leziO0RiIyM5Keffqq0zcTEROf6oSf1aKhqBV9fX4YOHdogxxMEoWkRIyGhSRIjoYanbzXrW72gfzWLkdAzFhYWRlRUFJ07d+bhw4fMnDmT4OBgnakCMpmMzz77THpdtoODA3369KGwsJBJkyYxbNgwncdycHCgb9++0me5XM6VK1eqHX/w4MFA+Yho69at7Ny5E3g6KQgVNZSWlmJjY0NISAgrV67E2NhYeoqtd+/enDlzpsZ6K1IQjIyMWL9+vdYaDh8+rPPcBEFoOkQn9IQqHiNOTU1l0qRJgPbHmJOTk8nMzESj0UidUKtWrdi8eTM3b97Ey8uLbt268corr2g9jrY3q4aFhVU7fsVf1NHR0SQnJ3Pz5k06d+4MPHkKwqM1zJw5U3rS7XHqrapqDYcPH9Z5boIgNB3iEe2nJC8vT/qXvDYajQZfX1+OHDlC1RnQzp07M3jwYI4fP/5Ujl9QUEBiYiLjxo0jJiZGavO0UhBKSkq4d+8erVu3fux91Edt11YQBP0lRkJPKCIigj179pCbm8uKFSuYM2eO1lQBjUbD3//+d86dO8e5c+fo1atXpf107NiRe/fu6TzOo29WHTRokDTqqnp8gGPHjvHmm28ybNgw1q1bh0KhAJ48BaGihvT0dLp06cKbb75JQkJCveuteOz622+/lUY/2mrQdm6CIDQtohN6QkqlkpEjRzJ+/Hh69OgBVJ9aunHjBpcuXSI4OJiMjAw0Gk21TujOnTs678WA9uktXcfXaDRcvHiR7777jqSkJB48eAA8eQpCRQ3FxcUsXbqUtWvX0qxZs3rXW5fpOF3nJghC0yKm454CKysrBg4cyI4dO7R+r9Fo8PLyQq1Ws2rVKqKjoyt9n5WVRVxcHAMGDHji45eVlREbG4tarWbLli0MGDCA+Ph44MlTECoYGhrSrl07Hjx4gIWFBdeuXQPgypUr0v2np6W2aysIgn4TI6GnZNq0afj6+lJYWFgtVSA6OhofHx8Aunfvzv3790lLS5OmrEpKSliyZAm2trZPfHx7e3ssLCwwNzcHyt/DU9HpPUkKAvxviq2oqIhWrVoRGhqKiYkJGo0Gb29v8vPzmT9//mPVX7UGbef2/vvv06JFi8favyAIjZNYJyQ0SWKdUMPTt5r1rV7Qv5rFOqEmoDEkEDSGGgRBeDGIkZDQJImRUMPTt5r1rV7Qv5ofZyQkHkwQBEEQnhvRCT2BsLAw3N3dUalUyOVyTp06BUBCQgJTp06V2gUFBREYGAhAeno6MpkMKI/B8fHxQS6Xc/DgwRqPpa1tZGQkrq6uqFQqVCoVS5cu5cSJEyiVSul3mzZtYtGiRdJnlUrFuXPnpM83btzA398fHx8f5s6dS1FRkdb91kYmkxEXF1djvUFBQYwePRqAjRs38uqrr0rt63rNBEFoWsQ9oSdUse7l4sWLzJ8/X8pqq2r//v3MmDEDQ8P/XfL6xvZUbQswdOjQSp1McXExqamp3L17l/bt2xMXF4evr6/O+oODg1Eqlbi7uxMcHExUVBQGBgbV9luTukYSge7oIG20XTNBEJoWMRJ6SrKzs2uMsXFxcWHNmjVav6tPbE9tbQ0NDenfvz/x8fE8ePCACxcu4OLiorVtaWkpJ06ckEYZo0ePfqx1PvWJJKpPdFBN10wQhKZB/BPzCUVERHDo0CGSk5P5/vvvdbbz9PTku+++4/r161q/ry22R1vb1q1bc+jQIS5evCgdw8vLCzc3N6Kjo2nVqhXOzs4619ZkZ2fTpk0bDAzK/y1SkeIQGRmpdb+61CeSSFd0kDa1XTNBEPSf6ISeUMV0XFpaGgqFgsOHD2ttZ2hoiJ+fH2vXrtX6fW2xPbraaps2GzhwIMuWLaNFixa4ubnp3E/btm2lSB+AAwcOSCO6uk7H1SeS6Nq1azqjg7Sp7ZoJgqD/xHTcU2JmZsbDhw9rbDNmzBhSUlKqba9PbE9d2pqYmGBvb8++ffukezTatGzZEnt7e06cOAFATEwMpqamtdbwqPpGEtU3OkjXNRMEoWkQI6EnFBERQUxMDLm5uQQGBtZ4X6hFixZMnjyZdevWAdQrtkdb21OnTlWaNqt4SRyAm5sbRUVFtG/fvsb6Q0JCWLx4Md988w1dunTh3XffJSoqSud+q6pvJJGu6KC6XjNBEJoWsVhVaJLEYtWGp28161u9oH81i9ieJqCxRuZERkby008/VdpmYmLC6tWrn1NFgiA0BWIkJDRJYiTU8PStZn2rF/SvZhHbIwiCIOgVMR33DAwaNIgDBw4wfPhwwsLCCAsL48iRIzg7O/PgwQNsbW1Zvnw5LVu2BMqn5ObNmyfdvJ84cSLZ2dncuHGD7t274+vrS05ODl9//TUvv/wyAK+99hoLFy7UWUNYWBjHjh2jrKyMRYsW0aNHD44ePcrKlSspLi7G2dmZTz75hMjISK37dXBwoG/fvpXq9ff3JyAggLfffpvS0lL69+9PVFQUFhYWJCQksH79+kqLTcPDw9m/fz8As2bNwsXFBZlMhoWFhfQuoQULFtCtWzcWLlxIRkYGhYWFhISE0LVr16f9xyIIQiMgOqFnwMbGhpSUFLKyskhNTeXmzZsYGxtLr78ODAxk//79Uq5aVevXr6/2l3pkZGSd1/KcPn2aU6dOERERQWJiIqGhoWzcuJHg4GC2bNlCx44d8fHxIS0tDdC+9ujR13VX1CuTyYiNjeXtt9/m7NmzWFtbY2FhobWG5ORk9u7dS0REBHfu3EGpVEprqqq+2nvPnj20bt0atVqNRqNh06ZNLF68uNbzFARB/4jpuGfAxsaGY8eO4ezszOXLl8nJ+d8cb3FxMQUFBdJIoCHEx8fj6uoKQM+ePfnrX/8KgKWlJeHh4eTm5rJlyxZsbGxq3dej9bq5uUmhpbGxsTUujD18+DDu7u4YGhrSqVMn5HI5RUVFWttaWlpy/PhxTp8+jZubm+iABKEJE53QM2BjY8PRo0eRyWScP3+e9u3bS+toXFxcsLS0ZPjw4fXe76FDh6Sk68jISJ3tsrKyaNeuHSdPnsTPz4/g4GAAVq5ciaGhIV5eXpWmzbTtV1u9Xbp0oXnz5ly9epW4uLgaO6HMzEzMzMykz1OmTJE63oCAAOl4AP369WPJkiWsXLkShUJBampqva+NIAj6QXRCz4CNjQ2nTp3C0dGR1NRUbGxspOmtkSNH0qVLl8dKih46dChqtRq1Wl1jtpupqSm5ubk4OzuzYcMGbt68SUFBAZcvX2bWrFn89NNPxMTESNNj2varq16ZTMa//vUvHjx4gL29vc4a2rZtS15envTZ39+fwsJCoHw6ruJ4AJcuXcLe3p5169bh5+fHxx9/XO9rIwiCfhCd0DNgY2NDSUkJdnZ2WFtbY21tLX03bdo0wsPDpb+QG4KzszPR0dGUlpZy4cIFAEpKSpg2bRp5eXmYmJhga2tLQUFBrfuqWq9MJiM8PLzW9/24uLgQExNDaWkp165dIz09XWewalRUFNu3bwegR48edapLEAT9JB5MeAZsbW0xMzOjffv22NnZVbr3YmVlhaurKzt37sTb27te+61rtM6gQYM4efIkcrkcc3NzWrZsibGxMXPmzEGlUtGqVSu6dOnC8OHD2b17d437rVqvk5MT7dq1q7UT6t+/P2fOnMHb25vi4mKWLFkifRcQECBNzcnlciZMmMDcuXOJj4+nuLhY3BMShCZMLFYVmiSxWLXh6VvN+lYv6F/NIrbnBSeidQRB0DeiE2pCvLy8anxAQRAEobERDyYIgiAIz80L0QkFBQVJaQQbN27k1VdfJT4+nrFjxyKXy6XpqqCgIN59910UCgVffPEF+fn50j4iIyOl9TWPtq1Y3zJv3jyuXLnCqFGjKC0tBeCTTz7hwIEDNdYWFhbGrFmzKu234jfp6em89957pKen4+TkhI+PD97e3vz73/+utA+ZTMbt27elz7t27WLMmDGMHTuWH3/8scbjr1u3DqVSiZeXl3TcqucWGRlJSkoKKpUKmUyGu7s7KpWKtLQ0QkNDUalUODg4oFKp+O677yqd26PvAZLJZNJTb5GRkQQFBQHl7yQaN24cY8aMYdeuXQD897//xd/fH5VKxdSpUyu9AVYQhKbjhZmOS0lJobCwkKSkJADmz5/Pjh07MDc3Ry6X079/fwBmzJjBsGHDmDdvHj/88EONa1RmzJjBiBEjKm1zdHTkwIEDODg4cOXKlVoXoUZHR3P9+nUKCwt1PrIMYG1tzebNm/nPf/6DSqXi0KFDtG3btlq7W7du8c0337B3716aNWvGe++9h6urq9Y4nZs3b/Ljjz/y888/c/v2bSZMmCCdj7ZzU6vVhIWFYWxsjL+/PwDz5s0DoHfv3tI6n5qsXbu20pThw4cPCQkJITIyEiMjI4YPH87IkSP54YcfGDNmDCNHjuT//u//OHToEKNGjap1/4Ig6JcXYiQE5Y9Jp6SkcPXqVdq2bUunTp2wtLTE0NCQfv36kZiYKLU1MDBAoVAQHx9f7+N89NFH/POf/2TlypXMnDmTZs2a6WybkZFBfn4+zs7OJCQk1Gn/3bt3x8HBgTNnzmj9/uzZszg6OmJiYkKbNm14/fXXOXfunNa2bdq04f79++zdu5e2bduye/fuOtXwJLp06cLevXsr1fvKK6/Qtm1bWrduzdq1a4Hy6J6ffvqJtLQ05s6dKzogQWiiXphOqFevXiQmJmJsbExubi7GxpjEhAgAACAASURBVMbSd8bGxpXy3AA6duzIvXv3atxnWFgYKpWKDz74QNpmaWlJnz59uH79OgMHDqzx9xqNhsGDBzNkyBCio6PrfC4dO3bk7t27Wr+ry7lVMDExYevWrRw7dox3332X2NjYauemUqmk0ePTMH36dNauXStNWWZnZ9O2bVtycnJQqVR8/PHH3L59m4CAAIYNG0ZAQAB//etfyc3NfWo1CILQeLwwnVDPnj3ZtWsXr776qhRjUyEvLw9TU9NK7e/cuUP79u1r3OeMGTNQq9WEh4dX2u7g4MBrr71Wa00ajYbjx4+zfft2qQOoOnLSNpKqqba6nFuFW7duUVpaSkhICGvWrOHTTz8lKyur0rmp1WocHBxqPZe6euWVV3j11Vel+08mJibk5uZiamqKWq3GzMyM4uJizp49y+jRo9m9ezempqZ8++23T60GQRAajxemE+ratSsXL17E0dGRli1bkpWVxfXr1ykqKuLkyZP07t1baltWVsaOHTsYNGhQg9WTk5NDUlISO3fuZNu2bZiZmXHhwgUsLCy4du0aAFevXq12L+fy5cskJyfTp08frft94403OH/+PDk5OeTm5nL+/Hl69eqlte2ff/4pPWxhbW2NsbGxNEJpSAEBARw9ehQov4f2xx9/cPfuXR4+fMjly5cBWL58OefOnaNZs2a89tprIrpHEJqoF+bBBAMDA3r06IGjoyNGRkYEBwdL92yGDx8uvUAuLCyMjRs38uabbzJlypQGqycuLg5nZ2cpCNTV1ZXo6GjGjx9PYGAgv/76K/n5+Xz22WdA+ZNyKpUKAwMDVq1ahYmJ9lXJ5ubmzJ49mwkTJgAwc+ZMOnXqpLVt//79iY6ORi6XU1ZWho+Pj9TphYWFsWXLFqC8o6h4AOFpsLe3Z+jQoQB06NCBoKAg/Pz8MDExkUZ4CxYs4IsvvqBly5YYGhqybNmyp3Z8QRAaDxHbIzRJIran4elbzfpWL+hfzSK2pxG6desWc+bMqbZ9zpw5laYAG1JSUhIhISHVtoeEhNTpRXaCIAgNRYyEhCZJjIQanr7VrG/1gv7V/DgjoRfmwQRBEASh8RGdUAMICwvD3d2d8ePH4+XlRWxsLDKZDIVCUW3tTXh4OAqFAoVCwfHjxwF0tgVQqVTS4tMTJ06gVCql7zZt2sSiRYuIjIzE1dVV+v3SpUt11jpo0CAePnzIwIEDOXv2LJMmTeL3338HyqN1xo4dq/W8xo4di0aj0bnfiuif8ePHM27cOM6cOUNCQgJTp06tdi7aInqqth01ahTp6el1uv6CIOgPcU+ogSiVSvz9/UlNTWXSpElA+WusO3ToILVJTk5m7969REREcOfOHZRKpfSK7apttenbty+pqancvXuX9u3bExcXh6+vL9nZ2QwdOpRFixbVWqeNjQ0pKSlkZWWRmprKzZs3pTe/RkdHk5yczM2bN+ncuXOl87p79y4eHh64ubnp3HdF9E9ycjKLFi0iMDBQazttET2Wlpa11i4Igv4TI6EGlpeXJ701tKrDhw/j7u6OoaEhnTp1Qi6XU1RUVOd9Gxoa0r9/f+Lj43nw4AEXLlzAxcWlXvXZ2Nhw7NgxnJ2duXz5Mjk5OXTo0IGCggISExMZN24cMTEx1X53//59WrZsWadj3L17t8a2IqJHEF5cYiTUQCIiItizZw+5ubmsWLGCOXPmVHqNtVqtJjMzk549e0q/eXRdUtW2uri5uREdHU2rVq1wdnaWQlAffUW3p6enzvcM2djYcPToUdzd3YmNjZXW6Rw7dow333yTYcOGsW7dOhQKhXReMTExtGjRgtDQ0BqvQVhYGJs3b8bExITPP/9cSmOoKiAggJ07dxIQEECPHj3429/+BkBiYiIqlQpAWsArCELTIjqhBqJUKhk5ciTjx4+nR48eQPUptrZt25KXlyd99vf3l14rUZfpOICBAweybNkyWrRoUWlqrD7Tcd9//z2zZ89mw4YNUqeo0Wi4ePEi3333HUlJSdKrFCqm4+qiahJ3dnZ2tTbNmjWTInrGjh3L0qVL+fbbb3F3d8fJyYk1a9YAiNGRIDRRYjquAVlZWTFw4EB27Nih9XsXFxdiYmIoLS3l2rVrpKen1/g6B21MTEywt7dn3759jxUzZGNjQ0lJCXZ2dlhbW2NtbU1ZWRmxsbGo1Wq2bNnCgAEDHitRvCoLCwvS09MpLS2luLiY//73v1hYWIiIHkF4gYmRUAObNm0avr6+FBYWVppik8vleHh4cObMGby9vSkuLmbJkiXS77S11cXNzY2ioqJKoaaPTscZGRmxfv16rb+1tbXFzMyM9u3bY2dnh42NDYmJiVhYWGBubg78L1LopZdeeqJr8fLLLyOTyXj//fcpKytDLpdjYWGhNaLn6tWrT3QsQRD0g1isKjRJYrFqw9O3mvWtXtC/mkVsj6BTZGQkP/30U6VtJiYm0j2ox7V27VqOHDlSaZudnV2lV6ELgiDoIkZCQpMkRkINT99q1rd6Qf9qFrE9giAIgl4RndBzVhGFo1KpkMvlnDp1CqBabE1QUJCUOJCeno5MJgPK3+Lq4+ODXC7n4MGDOo+zY8cOQkND2bFjB5MmTeLs2bNMnjxZ+l4mkxEXFyd91pbwHRYWxrp166ptd3BwQKVSoVAomDlzJvn5+QDk5+fzxhtvkJKSItXt5OQkneuiRYsoLS2VIn4qYoYiIyNJSEjgrbfewsfHh1GjRvHDDz/U+ZoKgqA/RCfUCCiVStRqNUuXLmX58uU62+3fv58rV65U2taqVSs2b95MWFgYixcvlt5MWpWNjQ0ZGRlcvnyZa9eucePGDek1DsnJyWRmZtaYBVeTVq1aoVar2bZtm5R+AHD06FFKSkoq7dfa2hq1Ws327dvJzs6WHv1+9HXiFQtrnZyc2Lx5Mzt27GD79u1cv379seoTBKHxEp1QI5KdnU3r1q11fu/i4iIt3qyqc+fODB48WApBraqiE7py5QovvfQSV65ckTohjUaDr68vR44c4UluEZaVlZGTk0OrVq2k/U6cOJHo6OhqbYuLi8nLy5Pa1qRiZNW8efPHrk0QhMZJdEKNQEREBAqFgmnTplWagqvK09OT3377TeeIoGPHjty7d0/rd1ZWVmRlZZGfn8+rr77KiRMnKnVCnp6eWFtbSwnd9ZGfn49KpcLb25u2bdvi4eFBaWkpR44cYdKkSWRlZUmRPRWvKVepVPy///f/cHZ2Bsqn+qqmhicmJqJUKhkyZAgfffSRFKIqCELTIR7RbgQqonDS0tJQKBRSknZVhoaG+Pn5sXbtWq3f37lzBwcHB63fGRgYYGhoSPPmzbGzs0OtVhMUFMSNGze4dOkSwcHBZGRkoNFo6NWrV73qr5iOe9Rvv/1Gfn4+H374IYWFhcTExODi4iJNx1VVNeInISEBJycnVq9ezV/+8hcp+kgQhKZFjIQaETMzMx4+fFhjmzFjxkg3+h+VlZVFXFwcAwYM0Pnbl156iZdffhk7OzuKi4uxsbFBo9Hg5eWFWq1m1apVWqfOHodGo2Hq1Kmo1WqCg4Mf+36TgYEBAQEBrFq16qnUJQhC4yJGQo1ARTJ1bm4ugYGBNd4XatGiBZMnT5aeUquYCispKWHJkiXY2trq/K2trS12dnbY2dnRsWNHjI2NiY6OxsfHB4Du3btz//590tLSyM/PrxQaWjFNuHHjRnbv3g2UB7DqSvjWaDSEhYUB8NZbbzFv3jzp3o42YWFhbNmyBQBHR8dKOXjvvPMOP/zwAxcvXsTe3l7nPgRB0D9isarQJInFqg1P32rWt3pB/2oWsT0CgPQOnkf5+voydOjQ51CNIAiCbqITaoJqegmeIAhCYyIeTBAEQRCeG9EJ6ZGwsDCUSiUKhYI//vgDmUyGQqGotL5mz549qFQq+vbti5eXF9OnT691v1Uje27cuIG/vz8+Pj7MnTuXoqIiAMLDw1EoFCgUCmlRbHx8PGPHjkUul0uJ3EFBQRw4cAAoXxf03nvvkZCQQO/evbl79y5QPmWYkJDAhg0bUKlUODo6olAopLfB7t69G6VSKT25JwhC0ySm4/TE6dOnOXXqFBERESQmJhIaGgpUfw24g4MDHh4eqFQq5s2bh6OjY437fTSyp+KJtODgYJRKJe7u7gQHBxMVFUXPnj3Zu3cvERER3LlzB6VSyc8//8z8+fPZsWMH5ubmyOVy+vfvr/NYDx48IDw8nFmzZknb/Pz88PPzQyaTSedSXFxMaGgoMTExlJWV4enpiVwup2XLlk9yCQVBaITESEhPxMfH4+rqCkDPnj3561//+lT2WzWyp7S0lBMnTkgBqaNHj6Zz584cPnwYd3d3DA0N6dSpE3K5nMuXL9OpUycsLS0xNDSkX79+JCYm6jxW79692bVrFzk5NT/tY2hoiLGxMREREZSWlrJv3z7RAQlCEyU6IT2RlZVFu3btOHnyJH5+ftJL4wICAqTpuMdRNbInOzubNm3aYGBQ/p9Gr169cHV1JTMzEzMzM+l3U6ZMITc3F2NjY2mbsbFxjR1Mu3bt8PDwYPPmzbXWtXXrVmkq78cff3yscxMEofETnZCeMDU1JTc3F2dnZzZs2MDNmzeB8um4ivTp+tIW2dO2bVsePHggtTlw4ABbtmyhbdu25OXlSdv9/f0xMTEhNzdX2paXl4epqSnNmjWrdJxHP/v5+bFjx45Kx6jq/v37ZGdns2DBArZt28aaNWv4448/6n1+giA0fqIT0hPOzs5ER0dTWlrKhQsXnso+tUX2tGzZEnt7e06cOAFATEwMpqamuLi4EBMTQ2lpKdeuXSM9PZ2uXbuSlZXF9evXKSoq4uTJk/Tu3RsLCwuuXbsGwNWrV7GwsJCOaWZmxogRIzh//rzOurKzs5k9ezYlJSWYm5tjYWFBYWHhUzlnQRAaF/Fggp4YNGgQJ0+eRC6XY25uTsuWLSkoKCAgIAAjIyMA5HI5Hh4edd6nrsiekJAQFi9ezDfffEOXLl149913ad68OWfOnMHb25vi4mKWLFmCkZERy5cvZ+bMmTRr1ozhw4fj6OhI586dCQwM5NdffyU/P5/PPvus0sjH39+frVu36qzLzs4ODw8P5HK5dK/JycnpMa+cIAiNmYjtEZokEdvT8PStZn2rF/SvZhHbI2gVGRkpve20gomJibSuRxAE4XkRndALwMvLS3pltiAIQmMiHkwQBEEQnhsxEnrBFRUVsXDhQjIyMigsLCQkJITJkydjYWEhPfCwYMECUlJS2L59O0lJSdja2tK5c2ed03l79uzR2TYhIYH169ezZs0aoDziJzk5mV27drFx40aWLVvGn3/+iUwmq1aDrrfGCoKgv0Qn9II7cOAArVu3Rq1Wo9Fo2LRpE/BkcUAeHh71ig5KSUmhsLCQpKSkStur1iAIQtMjpuNecJaWlhw/fpzTp0/j5ubG4sWLn3kNtra2pKSkcPXqVSwtLZ/58QVBeH7ESOgF169fP5YsWcLKlSvJy8tj2bJlAJXWHzV0inWvXr1ITEzE2NiY5s2bS9ufZQ2CIDwfohN6wV26dAl7e3vWrVvHL7/8wscffww826mwnj17smvXLvr06cOVK1ek7WI6ThCaPjEd94KLiopi+/btAPTo0YOCgoJnXkPXrl25ePFirfeOBEFoesRI6AU3YcIE5s6dS3x8PMXFxSxevJj58+c/URxQfRkYGNCjR49qndCzrEEQhOdDxPYITZKI7Wl4+lazvtUL+leziO0RnikRByQIwpMSnZDw2EQckCAIT0o8mNBAVCoV586dIz09HQcHBy5dugSUJwRERkZSVFTEvHnzUKlUjBs3Tvp+4sSJjBo1irfeeguVSsWhQ4ekfcpkMuLi4qTPvXv3rnbcsLAw1q1bV6caw8LCcHd3Z/z48YwdOxaNRlPpu1mzZkmfy8rK+PLLL1Eqlfj4+JCcnCy9+RQgOTkZd3d3MjIyAMjPz+eNN94gJSVF2sfZs2dRKpXI5XLWrl1bqYaKt8NWbN+9ezdKpVJ635EgCE2TGAk9A6WlpaxZs4bQ0FBpm7akgsWLF7N+/fpq0TZQ/pd8ZmYmGo2GQYMGPbXalEol/v7+3L17Fw8PD9zc3IDydw1dv36dwsJCWrRogUajITU1lYiICM6dO8eSJUv4+9//DsDdu3eZM2cOK1aswMrKCoCjR49SUlKCRqOhW7duAMyfP581a9bw0ksv8Ze//EXqwCpqqFBcXExoaCgxMTGUlZXh6emJXC6nZcuWT+28BUFoHMRI6Bmws7Pj7NmzpKWlSdvqm1Sg0Wjw9fXlyJEjNMSzJPfv35f+ks/IyCA/Px9nZ2cSEhKk448YMQIof5S7oiMsKSlh9uzZqFSqSi+e02g0TJw4kejoaADS0tJo1qwZNjY2GBgY8N1339G2bVuttRgaGmJsbExERASlpaXs27dPdECC0ESJTugZMDQ0ZOLEiZVGNo8mFSgUClJTU2vch0ajwdPTE2tra86dO/fUaouIiMDHx4fPP/9cGqlpNBoGDx7MkCFDpE4kMzMTMzMzAJo3b86UKVMAuHz5Mjdv3uTPP/+U9llaWsqRI0eYNGkSWVlZZGVlkZ2dLXU6kyZNYubMmdJUXUREhDQd9+uvvwKwdetWabrvxx9/fGrnKwhC4yI6oWfEy8uLkydPSvdMHk0q8PPzk5IKtLlx4waXLl0iODiYjIyMSvdunpRSqWTz5s2sX7+eN998EyjvhI4fP8727duJjY0FoG3btuTl5QFQWFgoTZ+99NJL7Nixg19//VXqiM6cOUN+fj4ffvghhYWFxMTEYGpqSm5uLgD//Oc/ee2116SFsUqlErVajVqtZuDAgdy/f5/s7GwWLFjAtm3bWLNmDX/88cdTO2dBEBoP0Qk9I0ZGRnzwwQecOHECqF9SgUajkW7Qr1q1ShqdNIScnBySkpLYuXMn27Ztw8zMjAsXLuDi4iId9/Tp05SWlgJgbGxMmzZtmDlzJiEhIVK9U6dORa1WExwcjEajwdbWlry8PK5evUpJSQnJyck6a8jOzmb27NmUlJRgbm6OhYUFhYWFDXbOgiA8P+LBhGfo/fffl6bktCUV6BIdHY2Pjw8A3bt35/79+6SlpZGfn8+oUaOkdlOnTgVg48aN7N69GygfwdTn6bK4uDicnZ0xNCz/T8PV1ZXo6GimT59OcnIySqWSsrIygoODK/1u1KhRbN68mYMHD6LRaAgLCwPgrbfeYt68eRQXF7N8+XJmz55dLag0IiJCGnFZWVkRGhqKh4cHcrkcQ0ND+vXrV+l+kyAITYdITBCaJJGY0PD0rWZ9qxf0r2aRmCBoJZINBEForEQn9AIQyQaCIDRW4sEEQRAE4bkRnZAeeTRmx8vLi9jYWGQyGQqFQlpnk5SUBEB4eDgKhQKFQsHx48cBiI+PZ+zYscjlcmkqLigoiHfffRdvb2/Gjh3L77//Tnp6Ok5OTvj4+ODt7c2///3vOtX2aMxPUFAQBw4cAJDW+9S2X5lMxu3bt6XPu3btYsyYMYwdO1asFRKEJkpMx+mZioib1NRUJk2aBFR/A2lycjJ79+4lIiKCO3fuoFQq+fnnn5k/fz47duzA3NwcuVxO//79AZgxYwYjRowgPj6eFStWEBISgrW1NZs3b+Y///mPlGGnK+EAqsf86FLX/d66dYtvvvmGvXv30qxZM9577z1cXV2xsLB43EsnCEIjJEZCeiovL0964VtVhw8fxt3dHUNDQzp16oRcLufy5ct06tQJS0tL6bHnxMTEWvfZvXt3HBwcOHPmjM5atMX81Ka2/Z49exZHR0dMTExo06YNr7/++lNNihAEoXEQIyE9ExERwZ49e8jNzWXFihXMmTOn0htI1Wo1mZmZ9OzZU/rNlClTOHXqFMbGxtI2Y2NjcnLKH/0MCwvj22+/pWXLlnz99dfVjtmxY0fu3r2rs6aKmB97e3uio6NxdXWt07nUtN/c3Fyd9QqC0HSIkZCeUSqVrF69mtLSUnr06AGUT8dVxN5A5YgdAH9/f0xMTKTYHCgf9ZiamgLl03HLly/HwMAAOzu7ase8c+cO7du311mTtpifZs2aVWpT9XNt+3005qdqvYIgNB2iE9JDVlZWDBw4kB07dmj93sXFhZiYGEpLS7l27Rrp6el07dqVrKwsrl+/TlFRESdPnqz0PqI33niDjh07Sp1IhcuXL5OcnEyfPn20HktXzI+FhQXXrl0D4OrVq9Xu5dS23zfeeIPz58+Tk5NDbm4u58+fp1evXnW9RIIg6AkxHaenpk2bhq+vL4WFhZWm4+RyOR4eHpw5cwZvb2+Ki4tZsmQJRkZGLF++nJkzZ9KsWTOGDx+Oo6NjpX3OmDGDL774gq+++or09HRUKhUGBgasWrUKExPtq6B1xfyMHz+ewMBAfv31V/Lz8/nss88A6rxfc3NzZs+ezYQJEwCYOXMmnTp1ehqXThCERkTE9ghNkojtaXj6VrO+1Qv6V7OI7REazK1bt5gzZ0617XPmzNH6mnFBEIS6EJ2QUCedOnWqVxq3IAhCXYgHEwRBEITn5oUfCclkMj777DMGDRrEjRs3WLhwIQUFBVhZWRESEoKRkRHh4eHs378fgFmzZuHi4oJMJsPCwkJ6IGDBggV069aNhQsXkpGRQWFhISEhIXTt2pWjR4+ycuVKiouLcXZ25pNPPtFaS3p6OkOHDmXv3r107dqVoKAgnJ2dAfj66695+eWXAXjttddYuHAhEydOJDs7mxs3btC9e3d8fX354osvOHDgAMOHDycsLIywsDBmzpzJ/fv3+eabbzAwMGDIkCFMnz6doKAgzp07R7t27SgsLGTRokV06NCBadOmsXfvXpKTk/noo49Qq9VYWVlprXn37t1ERERQUFCAp6cnKpWKDRs2EB0dTWJiIq+//jrdu3eX3j8UFhZGSkoK3377LYDOtg4ODvTt21c6zldffSUeTBCEJuiF7oSSk5PJzMxEo9EwaNAggoODUSqVuLu7ExwcTFRUFD179qwWgXP48GGgelzOnj17aN26NWq1Go1Gw6ZNm1i8eDHBwcFs2bKFjh074uPjQ1paGjY2NlprKi0tZc2aNYSGhlbaPnToUBYtWlRp2/r160lISGD9+vXSy/LCw8NJSUkhKyuL1NRUbt68yUsvvcSHH35Y58gegLt37zJnzhxWrFihswMqLi4mNDSUmJgYysrK8PT0RC6X4+fnh5+fHzKZrNo1qhrvo6ttq1atxPSfILwAXujpOI1Gg6+vL0eOHKGkpIQTJ04gk8kAGD16NJ07d9YagVNUVKR1f5aWlhw/fpzTp0/j5uYmvS3V0tKS8PBwcnNz2bJli84OCMDOzo6zZ8+Slpb2WOdkY2PDsWPHcHZ25vLly+Tk5HDr1q16RfaUlJQwe/ZsVCpVjW80NTQ0xNjYmIiICEpLS9m3bx8tW7bU2f5x4n0EQWjaXvhOyNPTE2tra86cOUObNm0wMCi/JL169cLV1ZXMzEzMzMyk30yZMkX6yzogIEBKrwbo168fS5YsYeXKlSgUClJTUwFYuXIlhoaGeHl5SSMWXQwNDZk4cWK1docOHZKOFRkZqfP3NjY2HD16FJlMxvnz52nfvn2NEThhYWG88847rF69mk8//RQoX0h68+ZN/vzzz1qv4datW6WU7NqSrivifYYMGUJ0dHSNbfPz86XznT17dq11CIKgn17YTujGjRtcunSJ4OBgMjIy0Gg0PHjwQPr+wIEDbNmyRWsETmFhIVA9LufSpUvY29uzbt06/Pz8+PjjjykoKODy5cvMmjWLn376iZiYGGk6TxcvLy9OnjxJRkaGtG3o0KHSsWp6QZ2NjQ2nTp3C0dGR1NRUbGxs6h3Z89JLL7Fjxw5+/fXXGjui+/fvk52dzYIFC9i2bRtr1qzhjz/+0NleW7yPLhXTcWq1WmuenSAITcML2wlpNBq8vLxQq9WsWrWK+Ph47O3tOXHiBAAxMTGYmppqjcDR9aqCqKgotm/fDkCPHj0oKCigpKSEadOmkZeXh4mJCba2thQUFNRYm5GRER988IFUS33Y2NhQUlKCnZ0d1tbWWFtb1zuyx9jYmDZt2jBz5kzpHpE22dnZzJ49m5KSEszNzbGwsJA66Kp0xfsIgvBie2EfTIiOjsbHxwcof63A/fv3+fbbb1m8eDHffPMNXbp04d1336V58+bVInAqVI3LmTBhAnPnziU+Pp7i4mIWL16MsbExc+bMQaVS0apVK7p06cLw4cNrre/999+vNCV36NAhLl68CJR3UuvXr9f6O1tbW8zMzGjfvj12dnbY2NjUO7KnwqhRo9i8eTMHDx5k2LBh1Y5lZ2eHh4cHcrlcutek6x6Srnif119/XWv7ium4CgEBAbi4uGhtKwiC/hKxPUKTJGJ7Gp6+1axv9YL+1Sxie/TIo//Kr+Dr68vQoUOfQzU1E5E9giA0FDESEpokMRJqePpWs77VC/pX8+OMhF7YBxMEQRCE5++5dEJhYWG4u7ujUqmQy+WcOnUKgISEBKZOnSq1CwoKIjAwECiPtKlYSOrg4ICPjw9yuZyDBw/WerzIyEjGjh1baVt4eDgKhQKFQsHx48eB8se2/f398fHxYe7cuRQVFREZGYmrq6u0ZmXp0qUAHD16FG9vb+RyOStWrACgqKiIefPmoVKpGDduHJcuXZKOV/XcdF0DXW3XrVun9dyqtt2zZw8qlYq+ffvi5eXF9OnTuXfvHsOGDZMeQf/666917k/Xuem6Dg4ODqhUKsaMGcPs2bMpKCjAx8eHY8eOAeUJEC4uLmRmZmqtV9efhUwmQ6FQSMdLSkrSWa8gCPrrud0TUiqV+Pv7c/HiRebPn8/OnTu1ttu/fz8zZsyQnqqC8jUkmzdv5ubNm3h5edGtWzdeeeUVnceKjo4mOTmZmzdv0rlzZ5KTk7VG8WiL7TEwMNAamaMtIOwFfwAAIABJREFUiicxMVFrbM+TXoP68PDwwMPDA5VKxbx586Sn4Dw9PdmyZQtyuZxDhw7VuOBV27mB9uigR+N1AgMD2b9/PzKZjNjYWN5++23Onj2LtbV1tTerVtD1ZwHVY5EEQWh6nvt0XHZ2Nq1bt9b5vYuLi86Ugc6dOzN48GDpX8/aFBQUkJiYyLhx44iJiQHQGsVTWFioNbZHF21RPLpie2pT2zV4Gj744AN2797NqlWrpMfFdalPzFCF4uJiCgoKMDIyws3Njbi4OABiY2Nxc3PT+bv6xCIJgtD0PLdOKCIiAoVCwbRp06pNzzzK09OT3377jevXr2v9vmPHjty7d0/n748dO8abb77JsGHDpKgYbVE89+7d0xrbA9ojc7RF8eiK7XnSa/A0GBsbM2bMGA4fPlxtarIqXTFD2q5DxXoeFxcXLC0tGT58OF26dKF58+ZcvXqVuLi4Gjuh+sQiCYLQ9Dz36bi0tDQUCoXOKBtDQ0P8/PxYu3at1u/v3LmDg4ODzuNoNBouXrzId999R1JSEg8ePNAaxfPtt99Wi+2pGKFUnYZ6NIrH39+fSZMm0bVrV+zs7KTYnl9++YWPP/6YqKioel2DhhwROTg40K1bN+kveW10nRvUPB332Wef0aVLF2naVCaT8a9//YsHDx5gb2+v83ja/ixWr14NiOk4QXgRPPfpODMzMx4+fFhjmzFjxpCSklJte1ZWFnFxcQwYMEDr78rKyoiNjUWtVrNlyxYGDBhAfHy81igeExMTrbE92uiK4tEW2/O0rsGz8jgxQwDTpk0jPDxciu2RyWSEh4dL05u61CcWSRCEpue5jYQiIiKIiYkhNzeXwMDAGkcALVq0YPLkydITXRVTQCUlJSxZsgRbW1utv0tMTMTCwgJzc3Pgf1Exy5cv1xrFExISUi22JyoqSmtkjrYoHhcXl2qxPU/rGmzcuJHdu3cD5aOHhnrXjq6Yod27d9cYHWRlZYWrqys7d+7E29sbJycn2rVrV2sn1L9//zrHInl4eDTAGQuC8DyJxapCkyQWqzY8fatZ3+oF/av5hY7t0acYnMZCXDNBEJ43MRISmiQxEmp4+lazvtUL+leziO0RBEEQ9Mpzm44rKipi4cKFZGRkUFhYSEhICJMnT8bCwkK6Gb1gwQJSUlLYvn07SUlJ2Nra0rlzZ+kR3qrCwsKIioqic+fOFBQUMH36dF599VXee+89HB0dycnJoW/fvixcuJDvv/+eqKgorKysgPKHFkaOHCm1rRAQEMCpU6dqbPvofufPn8+5c+do164dhYWFLFq0iF69euHg4EDfvn2l/X711Vd8+eWXnDt3DlNTU3r27Mknn3xS4yLS/Px83nrrLX788Ue6desmvVbb0dGRgoICXnvtNT7//HP+P3v3H1fz+fh//CEVUpQI73Wy/FybjEXeIT/y8228s5BOOu0drSzLhiEMkx8z++E9ebcxP3fUYSxvm42vnGTlR96hxtRmNDSUkqWo1On7R7fz+nTqnJQt7eS6327745zzel2v6/XS7Vy7rnNdz+vVV1+lsLCQFi1a0KRJE8LDw0lJSeHChQvVplhDRSTSjBkzOHDggPTed999x/bt22nSpAkKhYJx48YBFbE7c+bMISEhARMTE06ePElkZCRXrlzB2tqaNm3a8Pnnn9O8efNq5Wo0GtasWcMPP/xAeXk577zzDjY2NowcOZIDBw7QpUsXwsLCcHV1Zfz48dX+PrRTxQVBaDwarBE6dOhQtYgbqL42xMnJSW8MjSHatTd3795l/PjxqFQq7O3tUSqVlJeX4+vrK+W0aY/VyszMlI6tLDk5ucZjq5YbGhrKmDFjSExM5MMPP+SLL77QibepLDQ0lFGjRjF//nw+++wz3nrrLYP3dvz4ccrKylCr1XTt2hVAp74zZ84kMTERgOXLl+Ps7MyRI0eIiIiQFt7WRk5ODp988glfffUVpqamjB07lmHDhtGyZUvi4uL4/fffSU1NpU+fPri5ueHm5kZYWBhDhw5lzJgxBsuNjY3l6tWrqFQqLl68yPz589m4cSMajYaNGzeydu1a6Vh9fx+1TaAQBMF4NNhw3ONG3NRWfn4+zZo103mvpKSEhw8f1rhY83EYKrewsLBW1zIxMcHHx0dqQAxRq9VMmzZNSn6orLS0lMLCwmo9qd9//73G3pU+iYmJ9O/fH0tLS5o3b05wcLC0Vujo0aMEBATorcOjnDlzhkGDBtGkSRNeeOEFbt++TUFBAY6OjqSmpkoZdVD/fx+CIPw1NFhPqHLETWFhIe+99x6guzbkcdbCaNfemJubS/9nnZmZiUKh4Pz584SEhNC7d28SEhJQqVTEx8cD8Nprr9G5c2fpWKhYJDthwgSpXEPHVi53165dRERE8Mknn9CsWTPWrVsH6G5X3bZtW+l9rUfFD2k0GhISEvj222/59ttvycnJ0bm30tJShgwZgqurKwDLli2jRYsWtG3blkWLFnH8+PFaP8OqUTpTpkwB4Oeff8bKyoopU6YQHBwsJZzXVkFBARYWFtJrCwsLCgoKMDU1RaFQ6EQE6fv7cHR0rNP1BEH462uwRujy5cvVIm7gj0e11DRsFhgYKA1jPerYP1JuaGgoHTt2ZPny5dIXp6HhOK28vDysra0Nfn7u3DmKioqYOXMmJSUlHD16FDc3N4P11Q7HPQ4rKytp6wWo2FIjNDQUtVpNXl4eCxcu5LfffuPq1at06tSpTuUWFBRIr+/fv4+lZcVMGi8vL7Zs2SL97qbv76OmCCRBEIxTgw3HPW7EzR8xa9YsIiMjn0i5L774Ira2tlLvqSbl5eXs2bOHIUOGGDxGrVYTHByMUqkkPDwctVr9R6ttkKurKydPnqS4uJj8/HxOnjyJra0tarWaf//73yiVSuRyeZ2H5FxcXEhMTKS8vJwffvgBOzs7qREyMzPj1VdflWKTGuLvQxCEJ6/BekL/+te/qkXcLFy4sF6jWnr16kWbNm2kbQYqD7F17NiRWbNmGTy3pmOrlqsVGhrKypUrGTp0qM5wHFQMO0LFjL7t27fz0ksvERQUZPD6arWaiIgIAPr378/8+fMpKiqq/c1TMePtzJkz0uvdu3fr/b2oS5cuvPrqq9IwX1hYGPn5+dy4cYOePXsCFTMEP/30UwICAmp9/REjRpCcnIyPjw/l5eWsXr1a5/PJkydLQ3L6/j4EQWh8xGJVoVESi1Xrn7HV2djqC8ZX56cmticmJoZ9+/bpvGdpaWlw/ZAx2bRpEwkJCTrvOTo6Eh4e3kA1EgRBqD+iJyQ0SqInVP+Mrc7GVl8wvjqL2B5BEATBqBjlcJzw+CIiIjhx4gTl5eUsXbqUN9544w9FJX3zzTcGj42JiSE6Opq9e/cC+qOaunTpQp8+fTh37hxZWVn4+fmxfv16unbtKmJ7BOEpIBqhp8jZs2dJTk5GpVKRkpIiLeb9I1FJ48ePN3hsXFwc6enpZGVl0b59+xqjeEpKSpg1axbz5s3DycmJb775RsT2CMJTQAzHPUUSExOlDLmePXuyYMGCertWcXExKSkpTJkyhaNHjwI1R/EsW7aMfv36MWrUqEceKwhC4yEaoadITk4OrVu35vTp0wQEBEgz7kJCQlAoFHo3uXtcJ06c4KWXXmLUqFHSotbKUTw+Pj5kZGQAFckJqamp/PTTT9L5ho4VBKFxEY3QU0Qbm+Pq6sq2bdvIysoCKobjlErlY2X1GaJWq7l06RLr168nOTmZ+/fv60TxBAQESFFN5ubm7N27l9zcXGnBr6FjBUFoXEQj9BRxdXUlLi4OjUbDjz/+WG/XKS8vJz4+HqVSSVRUFIMGDSIxMdFgFI+pqSkWFhYsWrSI9957j4cPH4rYHkF4SoiJCU+RIUOGcPr0aby9vWnbti3NmjWjuLj4T49KSklJwc7OjrZt2wIVET9xcXHMnz+/xiievn370r17d3bu3CliewThKSEWqwqNklisWv+Mrc7GVl8wvjo/NbE9wpPXmKOSBEFoOKIREmrFy8sLLy+vhq6GIAiNjJiYIAiCIDQY0Qg9AUOGDOHBgwcMHjyY1NRUAgMD6dGjBwqFgokTJzJ79myd2V/aLcO1pk2bhqenJ/3790ehUBAbG0tMTAzu7u7S+p5Vq1YZvL6fnx8nTpwAKrYJd3NzIzs7m8TERCZNmoS3t3e1YTUPDw/u3Lkjvf7555/x8/PD19eXNWvWABURQCNGjJDqsGnTJpKSkujRowfp6en8/vvv9OjRg5iYGKBii/MXX3yRX375RedaMTExOinhYWFhHDp0qK6PWRAEIySG454AmUzGL7/8Qk5ODhkZGWRlZWFhYSGty5k7dy4HDx5kwoQJes/funUrSUlJbN26Vdr0LSYmhpEjR7J06dJHXt/Dw4P4+HgGDBhAamoq9vb2WFtbs3DhQvbs2UPbtm3x9vZm4MCB9OrVS28ZCxYsYPXq1Tg5OREcHMzJkyeB6tueJyUlAXDx4kXu3r2rU8bx48cpKytDrVbrbIcuCMLTS/SEngCZTMaJEydwdXXlypUr3Lv3f7NdSktLKS4ulqZI14fhw4dLi0Dj4+MZPnw4V65coV27dnTo0AFTU1P69etHSkqK3vNv3LjB/fv3cXJyAsDf35+WLVsavF6XLl24ePEiaWlpOo2NWq1m2rRpdd4WXBCExks0Qk+ATCbj+PHjeHh4cOHCBaytraXtvt3c3OjQoQOjR4+uc7mxsbHSUJh2yEufTp060bRpU65evcqxY8cYPnw4BQUFWFhYSMdYWFjoNI6VZWdnY2NjI72u3GNSqVRSHb7//nugIgD18uXLXLx4UTpOo9GQkJBAYGAgOTk55OTk1Pl+BUFofEQj9ATIZDKSk5NxdnYmIyMDmUxG8+bNUSqVjB07lk6dOmFqWveR0ZEjR0pxO4+auebh4cHu3bu5f/8+3bp1w9LSkoKCAunzwsJCrKys9J5rZWVFYWGh9FqpVHL48GGgYjhOW4fBgwcDYGZmhkaj4caNG/ztb38D4Ny5cxQVFTFz5kxKSkqkUFNBEJ5uohF6AmQyGWVlZTg6OmJvb4+9vb302YwZM9ixYwclJSX1WgcPDw927NiBh4cHUDFklpOTw40bN3j48CGnT5+mT58+es91cHDgwYMHXL16lfLycg4fPoytrW2N13v22Wd1elpqtZrg4GCUSiXh4eGo1eo/7+YEQTBaYmLCE+Dg4ICNjQ3W1tY4Ojoik8mkzzp27Ii7uzt79+7F19e3TuXGxsZy6dIloKL3sXXrVoPH9u7dm9atW0uNkJmZGWvWrGHWrFk0adKE0aNHG9w3yMzMjA8++ICFCxdSWlpKv379cHFx4cSJE6hUKuLj46V7mThxIgDOzs46exSp1WoiIiIA6N+/P/Pnz+fBgwe0aNFC7zXXrl0rzdjr2rUrH330UR2ejCAIxkLE9giNkojtqX/GVmdjqy8YX51FbM9TTkTrCIJgbEQj1IiIaB1BEIyNmJggCIIgNBjRCP3JKkfZeHt7k5ycjJOTU7WInqKiIubNm4dcLkehUHDt2jWdMt58803pdVhYGC+//DI+Pj6sXLmSoqIiQH+UDuiPx/n666+Ry+V4eXlJSQ3btm1DoVDg7OyMj49PjekL+fn5vP7669KaoOzsbO7evYtCoWDMmDFShNC5c+ekc2oT/VM5omfevHmsW7eOX3/9FU9PTzQaDQBvv/22iPERhEZKNEL1QLt2ZtWqVaxZs0ZaE/TVV19hYmLCwYMHiY6OxtLSUlrsuXLlSun8uLg4Tp06pTNtOzQ0lOjoaO7evctnn30GVETpLF68mOjoaDIyMqQoncrxOFCRyrB27Vq++OILdu3axa5duyguLiYgIAClUkm7du2IjIzUyW+rKjo6mj59+qBUKhk9ejT79u3D2toapVJJUFCQtGbJ0DTvmuoLsH37du7fv89bb73Fs88+i7OzM4cOHSIjI4Nff/31sRbzCoLw1ycaoXqUm5urMwW5ckTPmTNncHd3B2DAgAFSZM7NmzcpKirC1dVVymHTMjExwcfHh8TExBqjdKrG42i3z1apVGg0Gr799luaNWtWp3vp0KEDhw8flnozwcHBdTq/pvqeOnWKXbt28cEHH9CkSRMA3njjDTZv3sx//vMfaRq5IAiNj2iE6oFKpcLHx4cZM2YQHBysN6KncmxO5cgctVrN0KFDGTZsmN6MNVtbW37//XeDUTqG4nGio6PJzMxk3LhxfPXVV3W+pwkTJhAcHMySJUsIDg7m9u3bdTq/puifw4cPc//+ffLy8qTPO3TogIuLCzdu3JCSGARBaHxEI1QP5HI5u3bt4ptvvmHBggWUl5dXi+ixsrKSYnMqR+ao1WpOnjzJl19+KS0CrSwvLw9ra2uDUTr64nHy8/PJzc1l0aJF7Nq1i40bN3Lx4sU63VNaWhpubm7s3r2b/v37s2zZsjqdX1P0z5w5cwgMDGTt2rU65zg5OfHcc8/V6TqCIBgX0QjVIxsbGx48eCC9rhzR4+LiQkJCAgCJiYn06dOHe/fukZaWxt69e9m1axc2Njb8+OOP0vnl5eXs2bOHIUOGGIzS0RePk5uby+zZsykrK6Nt27bY2dnVOSZo8+bNUt6bk5OTzv5HtVFT9I+lpSW+vr789NNP/O9//6tTuYIgGDfRCNUDlUqFn58ffn5+zJ07V/pdqHJEj1wup7CwELlcTlRUFIsXL+bYsWO4urpKYabu7u7SkFxERARyuRwbGxuCgoJ0onSmTJlCr169cHFxQa1WS8NX/fv358yZM3To0IHx48fj7e3NlClT6N27N717967TPc2aNYvdu3ejUCjYsGED8+fPr9P5huqrZWpqyoIFC1i1apU0K04QhMZPxPYIjZKI7al/xlZnY6svGF+dRWyP8Idt2rRJGibUcnR0rHH6tiAIwuMSPSGhURI9ofpnbHU2tvqC8dX5cXpC4jehBjRkyBAePHjA4MGDSU1NJTAwkB49elRLV9BSKBScP39eej1t2jQ8PT3p378/CoWC2NhYYmJipPQChULBqlWraqzDjh078PHxwcfHR2fxaExMDJMmTZJeR0REsGXLlmrne3h44OPjI10vLS2NsLAw5s6dC0BmZqa0fYSTkxN+fn54e3tLM+Mql6Pdglx7rKHnIAhC4yGG4xqQTCbjl19+IScnh4yMDLKysrCwsJBidebOncvBgweZMGGC3vO3bt1KUlISW7duZePGjUBF4zFy5MgaI3i00tPTOXDgACqViry8PORyOUeOHAEqUhvS09PJysqiffv2NZYTGRmps3cQwMGDBwkNDdXZMbZ58+bs3LmTrKwsvLy86Nq1K507dyY9PZ3s7GzUajVDhgyRjq3tcxAEwXiJnlADkslknDhxAldXV65cuSItWAXddIX6cuTIEUaMGIGpqSnt2rXD29ubhw8fUlxcTEpKClOmTHnsbbjd3NykhrGq9u3bM3ToUKnnpVar8ff3JyEhgaqjw0/iOQiC0HBEI9SAZDIZx48fx8PDgwsXLmBtba03XaGuYmNjpeGxmJgYg8dVTTHQTv0+ceIEL730EqNGjdKb2lBVSEiIdD2tV155hTNnznDjxg2952iTH6CiEXrllVewt7eXhhv/jOcgCMJfn2iEGpBMJiM5ORlnZ2cyMjKQyWTSMFTldIW60oaJKpXKGvcXatWqlU6KwfTp0ykpKUGtVnPp0iXWr19PcnIy9+/fr/F6kZGR0vW0TE1NCQgIYNOmTXrP0SY/3Lp1i8uXLxMeHs7Nmzel0NU/4zkIgvDXJxqhBiSTySgrK8PR0RF7e3vs7e2lzyqnK9QXNzc3jh49ikaj4dq1a2RmZmJmZkZ8fDxKpZKoqCgGDRpEYmLiY5U/ceJEne0ktHJycjh27BiDBg1CrVZL20tERkZW63k9iecgCELDEf972YAcHBywsbHB2toaR0dHZDKZ9FnldAVfX986lRsbG8ulS5eAiqSCrVu36j1u4MCBnDt3Dl9fX0pLS1mxYgUpKSnY2dnRtm1b4P9SG5555hm2b9/O119/DVT0orQ9n5CQEOk3G29vb6l8c3NzXnvtNWlWnXaIraysjBUrVuDg4EBcXBx+fn4AdO/enfz8fK5fv/6nPAdBEP76xDohoVES64Tqn7HV2djqC8ZXZ5GYIOgVExPDvn37dN6ztLTk008/baAaCYIgVBCN0FPAy8urxgkKgiAIDUVMTBAEQRAazFPdCFWNrOnTp4/02apVq3TW2FSOlcnMzMTJyYnLly8DEBYWJh2r3XLBx8dH2jhOX7SNIbdu3WL69On4+fkxb948Hj58SFFREfPmzUMul6NQKLh27RpJSUn06dOHu3fvAhWRPklJSYSFhfHyyy9L16q85UJMTIxOEGlZWRnvvvsuU6dORaFQ8Ntvv0m7r2qFhYVx6NAhqVxfX18mTZrEDz/8IB0TERHBm2++Kb3etm0bCoUCZ2dnfHx8dNIbqtYhLy+PGTNm4OvrS1BQEHfu3CEmJgYPDw8ePnwoPb/MzEzD/5CCIBitp7YR0kbW7Ny5k4iICJYsWVLjsdpYGS2NRlMtEeDs2bMkJyejUqkICwvT2Sm08loaJycng9cKDw9HLpezc+dOrKys2L9/P9HR0VhaWqJSqVAoFKxcuRKA+/fvs2PHjmplhIaGStequltpZd999x3FxcVERUXh4+NDZGSkwWO15UZHR/PWW2/x4YcfSu/HxcVx6tQpaRp1QEAASqWSdu3aERkZWWMC94YNG+jbty/R0dG4ubkREREBwG+//cb+/ftrrI8gCMbvqW2E9EXWGJooqC9WxtHRkdTUVJ3pxImJibi7uwPQs2dPFixYUKc6aTQaTp06JQV+Tpgwgfbt23PmzBmp3AEDBpCSkgJAnz59+O9//6sT91MXiYmJ0gZ4w4YNY9q0abU6r7CwUJqSffPmTYqKinB1dSUpKanOdah8b25ubtK9DRw4kM2bN1NWVlbnMgVBMB5P7cSE7OxsevbsKb0OCgpi3bp1UvTM1atXpR6LWq3m/fff5/z585w/f542bdpgamqKQqHQ6Q3l5OTg7OzM6dOniYiIoLS0FJVKBeiupamcLFBZbm4uLVu2xMSk4v8NevXqBVRsrW1hYQGAhYWF1Oi0bt0aV1dXdu7cqVNOREQEUVFRmJiY6O0pVa5v69at+e6771AqlXTo0EFKv9YnIiKCTz75hGbNmrFu3Trp2QwdOpRu3boRFxcnNSi1VVBQIN1by5YtpXt79tlnsbGx4dtvv61TeYIgGJenthHSF1ljbm4uNRDaLRD0xcpMnjwZqJh1tmXLFjp27AiAlZUVBQUFuLq6sm3bNkaNGiWVry9pWl+dKkfkHDp0iNzcXKlcqOiFWFlZSccEBAQwceJEnQy40NBQxowZ88hnoC137NixvPDCC7zzzjs0adKk2nHa90JDQ+nYsSPLly/H0dERqGiE8vLyOHfuHFlZWSxbtuyR161aB+2/Q9V7CwkJ4a233jLYQxUEwfg9tcNx+iJrtD2QymqKlTEzM+PVV1/l1KlTALi6uhIXF4dGo+HHH3+sc52aNWtGt27dpPKOHj2KlZUVLi4u0m6niYmJOhMobGxsGDNmDBcuXKjz9VxdXaXfubT1bdOmDXfu3KGoqAiAX3/9VWcrhxdffBFbW1vi4+O5d+8eaWlp7N27l127dmFjY1Pn+3ZxceH777/Xe29dunShc+fOBkNQBUEwfk9tIzRw4EBcXV3x9fVlzpw5rFixQu9xcXFx0u8m2liZyv9nPnnyZOlLesiQIfTq1Qtvb28+/fRTmjVrJh1XOWn6m2++MViv1atX8+mnn+Lj4wPAyy+/jFwup7CwELlcTlRUFIsXL9Y5Z/r06bRo0aLOz2DSpEmYmJjg4+MjxfG0aNGC119/HV9fXyZPnoyTkxO9e/fWOS80NJTIyEiOHTuGq6urFC6qjfipi5kzZ3L27Fl8fX1JSkrijTfe0Pk8JCREb+9MEITGQcT2CI2SiO2pf8ZWZ2OrLxhfnUVsjxGpvPeOlr+/PyNHjmyA2giCIDQM0Qg1EEMz5ARBEJ4mT+1vQoIgCELDeyI9oR07dnDw4EEA3nzzTdzc3IiJiSE6Opq9e/cCFWtQ9u/fT/v27SkuLub111/HxcWF0NBQbt++TWFhIc8++yxz5sxh9+7dDB06lDFjxpCZmcmMGTP47LPPGDduHM7Ozty7d4++ffuyePFiNmzYwP79+6Vp1O7u7gQFBemtZ35+PgsWLJCmQ3/00UfY2dnh5ORE3759peM+/vhj2rZty8cff0xycjJNmzblnXfewdLSkhkzZnDgwAGgIvJm6NChxMfHc/78eVq3bk1JSQlLly6lV69eestt165dtXp99dVXnDx5UkopeO+997C1tZXuw8PDg71799KmTRspdqdnz55oNBpmz55Nv379pOdb9Tn897//RalU0qRJE+RyORMnTjT477hp0yZiY2PRaDTMmjWLIUOG6Fw7JiaGCxcuMHLkSCIjI7ly5QrW1ta0adOGzz//nLFjx2JnZ4eJiQktWrRg7dq1REdHY2FhwfTp04GKBbjnzp1j2rRp5ObmcuvWLbp37y6GKgWhkar3Rkgbj6NSqcjLy0Mul3PkyBHi4uJIT08nKytLml0ml8uZPn06d+/eZfz48SQkJKBUKqUvN20G2e7du/Vey97eHqVSSXl5Ob6+viQnJ+uU+yjR0dH06dOHoKAgdu7cyb59+wgODpa2mq7syJEjZGRkoFKpOH/+PCtWrOD99983WLZ27U5iYiIffvghX3zxhd5y9Rk2bBgfffQRGo0GExMT4uPja4zYsbe3Z+fOnfz8888oFApiY2P1Pofbt2/z73//mwMHDtCkSRPGjRuHu7s7dnZ21cq8cOEC3333HXv27OHOnTtMnDjR4Ew4Nzc33NzcpEa48pol7XqpHTt2sG0J2N7VAAAgAElEQVTbNp0ZhJVt3bqVpKQktm7dWi0eSRCExqPeh+P0xeMUFBSQkpLClClTOHr0aLVz8vPzDX451UZJSQkPHz6UEgpqq0OHDhw+fJiff/4ZPz8/goODDR6rVqulL9fnn3+eIUOG1OoalSNvaqtNmzY4ODiQmprK1atXgYo1NI/SvXt3nJycOHfunN7PU1NTcXZ2xtLSkpYtW/LCCy9w/vx5vceeOXOGv//975iZmdG+fXvatWvHlStX6nQfleXn59O8efPHPl8QhMah3ntC+uJxjh49yksvvcSoUaPYsmWLtCZGpVJx9OhRzM3NawzeNCQzMxOFQsH58+cJCQmhd+/eJCQkoFKpiI+PB+C1116T1v1UNWHCBFq2bMmSJUuwtrZm5cqVtGvXTtqWGqBt27asW7eO7OxsKaWgadOmBAUF1Zj0rC/yRl+5hgwfPpz4+HjatGkjZcvVhq2trZS0XfU5VI7MAd1IoKr0HasdtqyLkJAQTExM6NSpE4sXL2bbtm11LkMQhMaj3hshffE4dnZ2XLp0ifXr15OWliZF1dR22Kzq4kXta+1wXGBgIF27dpU+r225aWlpuLm5MXLkSLZu3cqyZcuIjIzUO2xW+b5KSkp4/fXX9aZF1xR5U9vhOKj43eftt9/G2tqamTNn1uocqNgqwdrammvXrlV7Dmq1WqchqRqbU5mVlZVOI1tYWIilZfX1AI9aWFo1vkgsRBWEp1u9D8fpi8fR/tYTFRXFoEGDSExMrFOZdnZ2XLt2DagIGq36G8asWbMeuS2BPps3b5aGB52cnCguLjZ4rJubm/SbyNmzZ9FoNHWKvKmrLl268ODBAy5dusRLL71Uq3OuXLlCeno6Li4uej9/8cUXuXDhAvfu3aOgoIALFy5IoalVubi4SNs1ZGVlkZOTQ+fOnbGzs5OSxK9evapzv7VR+d+y6vMSBKHxq/ee0MCBAzl37hy+vr6UlpayYsUK1qxZQ9u2bYH/i3p55plnal3m1KlTmTt3Lt9//z1FRUXVQjN79epFmzZtpE3oKg9DdezY0eBQ36xZs1i8eDFffvklGo1GmghRedgMKoaUvLy8SE9PRy6XU15eTnh4uE7kTdOmTenZsye9e/dm165d0rmhoaGsXLmSoUOH6i3Xzc3N4H0PGzaMu3fv6s24q0w7LGliYkJkZKTUY9H3HGbPns2//vUv6f71zc4DeOGFFxg3bhy+vr6Ul5ezatUqzM3NmTt3LsuXL8fCwgJzc3M+/vjjGutW1bhx41Cr1fj6+lJUVMTChQvrdL4gCMZNxPYIjZKI7al/xlZnY6svGF+dRWxPLW3atElKpdZydHSscQfQJ+H27dvMmTOn2vtz5szRSZeuT2lpaaxevbra+6tXr0Ymkz2ROgiC8PQQPSGhURI9ofpnbHU2tvqC8dX5cXpCIrZHEARBaDBP5XDc06pyNNKDBw+YNWsW4eHh2NnZSQtoFy1aJG1r7uHhwbJly6SFuE5OTri4uFBSUkJgYKDOzrFVaeN3KisqKmLJkiVkZmZiamrKqlWrpEW4a9asoaysjBEjRhAUFGQwQkkQhMZFNEJPGe1aoYyMDAIDAwH9W4+np6eTnZ2NWq2WGqHmzZuzc+dOsrKy8PLyomvXrnTu3LnW146OjsbS0hKVSsXhw4dZuXIlmzZtYuHChWzcuJFnnnmGf/7zn4wbN46vv/5ab4SSIAiNixiOe0o9Kj5IrVbj7+9PQkICVX82bN++PUOHDuXkyZN1uuaZM2dwd3cHYMCAAaSkpHD9+nWaNGmCTCbDxMSE9evX06pVqzpFKAmCYLxET+gpo1Kp+OabbygoKODDDz9kzpw5hISESA2SNsFBrVbz/vvvc/78ec6fP19tEautrS2///57na5dOfpHGxGUm5tLq1atAAgMDOTWrVusXLnSYISSIAiNi+gJPWXkcjmffvopGo2G559/HqgYjlMqlVIDdOvWLS5fvkx4eDg3b95ErVZXK0cbB1QXVlZW0m882oigyu9t3ryZ5557juLiYilCaffu3fTv37/agmRBEBoH0Qg9hTp27MjgwYPZs2eP3s/VajVeXl4olUoiIyOrbdmQk5PDsWPHGDRoUJ2u6+LiIq3PSkxMpE+fPjg4OFBYWMjVq1cpKysjPT0dqFuEkiAIxksMxz2lZsyYgb+/PyUlJTrDcd7e3sTFxeHn5wdUbAeRn5/P9evXpZihsrIyVqxYgYODg8Hyi4qK8PT0lF4HBwcjl8t55513kMvlNG3alNWrV2NmZsaaNWuYPXs2FhYWNG3aFDAcoSQIQuMiFqsKjZJYrFr/jK3OxlZfML46i9ge4YmrHMCqJbbiFgShtkQjJPwhtd0PSRAEQR8xMUEQBEFoMH/5RigiIoIRI0agUCjw9vYmOTkZgKSkJJ0FjGFhYcydOxeo2E9HuwW2k5MTfn5+eHt7c/jwYYPXyczMpEePHhw5cgSAfv36ERERIX2u3TZcq6Zyqx5b033J5XLefvttaQtuDw8PfHx8UCgUKBQK0tLS8PPz48SJEwBoNBrc3NzIzs7W+xwAduzYgY+PDz4+PtKCUn3lGnL8+HF8fX3x9vbmww8/BCAmJgZ3d3fp/FWrVknPQaFQMHHiRGbPnk1xcfETr68gCMbLKIbjtFEzly5dYuHChezdu1fvcQcPHiQ0NBRT0/+7rbpGzaSlpdGjRw/y8/NrrNMfjbCpfF8ff/wxq1at4oMPPgCqx+h4eHgQHx/PgAEDSE1Nxd7e3mCOWnp6OgcOHEClUpGXl4dcLpcaVn3xPPqEh4cTFRWFra0tfn5+0s6pI0eOrDZLrfIW5XPnzuXgwYNPvL6CIBivv3xPqLLc3FxatGhh8HM3Nzc2btyo97PaRM106dKFixcvkpaWRteuXWtVp8eNsKnM19e3xi3Ohw8fLu0SGx8fz/Dhww0ee+TIEUaMGIGpqSnt2rXD29ubhw8f1qk+HTp0YMeOHRQUFBAVFVWrfYRKS0spLi7GzMzsiddXEATjZRQ9IZVKRWxsLOnp6WzYsMHgca+88grr16/nxo0bej9/VNSMra0t+fn5XLx4sVpMTU0eJ8KmsjZt2uicXzVGp1OnTjRt2pSrV69y7NgxqcekT3Z2Nj179pReBwUFGSzXkP/85z9s2bIFLy8vJk2aJA2fxcbGcunSJaDiWXt5eUlrh9LT0/H09GT06NGYmpo+0foKgmC8jKIR0g5bXb9+HR8fH2m4pipTU1MCAgLYtGmT3s/z8vKkbQoMsbW15eTJk4wbN076neZRalPuo86vHIGjbxjKw8OD3bt3c//+fbp162awrFatWlFYWCi9nj59Op9++qnBcqsqLi7mypUrvPnmm0yfPp3AwEC6dOkC1Dwct2zZMjp16iQNhT6p+gqCYNyMajjOxsaGBw8e1HjMxIkT+eWXX6q9X9uomZ49e3Lv3j1atmxZqzo9boRNZV9++aW0XYIhHh4e7NixQ5pwYYibmxtHjx5Fo9Fw7do1MjMzMTc3r3VdysrKmDFjBoWFhVhaWuLg4FCryJwZM2awY8cOSkpKnmh9BUEwbkbRE1KpVBw9epSCggLmzp1b4+9C5ubmvPbaa2zZsgWgTlEzAM7OznobsarqWq4+KpUKtVpN586dWbRokfR+1Rid8ePH07t3b1q3bv3IL/WBAwdy7tw5fH19KS0tZcWKFTWWW5WFhQVz5sxBoVDQvHlzOnXqxOjRo/n66691huPMzMzYunWrdF7Hjh1xd3dn7969+Pr6PrH6CoJg3ERsj9Aoidie+mdsdTa2+oLx1VnE9tTSk4yaiYmJYd++fTrvWVpaSr97NCQRuSMIQkMTPSGhURI9ofpnbHU2tvqC8dX5cXpCRjUxQRAEQWhcRCNUS/rig/RF1hQVFTFv3jzkcjkKhYJr167plPHmm29Kr8PCwnj55Zfx8fFh5cqVFBUVAfDzzz/j5+eHr68va9askY4vKirixRdf1Jk48fXXXyOXy6VN6AC2bduGQqHA2dkZHx8fg3vxlJSUMGjQIEpKSnj++efJycnhH//4B7m5uTXWd+rUqUyZMoVz584ZfF4KhQIvLy+mTp2Kn58fV65cISYmhvDwcOkYDw8P7ty5w8WLF1EoFMjlcubPn49Go6l2bN++fWv+BxIEwSiJRqgO5HI5SqWSVatWsWbNGmmNzFdffYWJiQkHDx4kOjoaS0tLVCoVCoWClStXSufHxcVx6tQpaRozQGhoKNHR0dy9e5fPPvsMgAULFrB48WKio6PJyMiQ0hiOHz9OWVmZtN12aWkpa9eu5YsvvmDXrl3s2rWL4uJiAgICUCqVtGvXjsjISJ0v88rMzc0xNzfnp59+ory8nIyMDO7du4etrW2N9Y2KimL58uW89957NT6v5cuXExUVxb/+9S+dHL6qPvzwQ95++21UKhWlpaWcOXOmxnIFQWg8RCP0GKrGB1WOrDlz5gzu7u4ADBgwgJSUFABu3rxJUVERrq6uJCUl6ZRnYmKCj48PiYmJ3Lhxg/v370uLX/39/aU1S2q1mmnTpknbbZuammJhYYFKpUKj0fDtt9/SrFmzOt3LM888w4kTJ+jfvz8pKSnY2Ng8sr4Ad+/erfW1fv/9d5o3b27w8w4dOrBr1y5ycnL4+OOP6devX53uQRAE4yUaoTpQqVT4+PgwY8YMgoODpbVCbm5udOjQgdGjR1NQUICFhQVQsebm3r2KHxXVajVDhw5l2LBhUiNSmTb6Jzs7W2oIoGIdTa9evdBoNCQkJBAYGEhOTg45OTkAREdHk5mZybhx4/jqq6/qfE8ODg4cP34cDw8PTpw4Ia13MlTfiIgI/Pz82L59O++++26NZS9btoypU6fy/fff89Zbbxk87t1336V79+5MnTqVNWvWSNlxsbGxUor2/fv363xvgiD89T2VU7QfV9X4oPLy8mqRNVZWVhQUFABQWFiIlZUVUPGlnpeXx7lz58jKymLZsmU6ZWuje6ysrHRibJRKJe3bt8fW1paioiJmzpxJSUkJR48eZfTo0eTm5rJo0SKCgoLw9fXFycmJ559/vtb3JJPJ2LdvH6tWrWLt2rX4+fnVWN/Q0FDGjBlTq7KXL1+Os7Oz9LpJkybVjmnSpAk//PADAQEBTJ06lblz5xIVFUWrVq10YoLEb0KC0DiJntBjqBofVDmyxsXFhYSEBAASExPp06cP9+7dIy0tjb1797Jr1y5sbGz48ccfpfPLy8vZs2cPQ4YMwcHBgQcPHnD16lXKy8s5fPgwtra2qNVqgoODUSqVhIeHo1aryc3NZfbs2ZSVldG2bVvs7Ox0fr+pDZlMRvPmzZHJZNjZ2SGTyR5Z38dlZ2cnTdS4d+8e9+/fp3Xr1syZM4dbt25hbm5O165d63wPgiAYL9EI1YFKpcLPzw8/Pz+d+KDKkTVyuZzCwkLkcjlRUVEsXryYY8eO4erqKoV7uru7S0NcERERyOVybGxsCAoKwszMjA8++ICFCxcyZcoUevXqhYuLC2q1msGDBwPQv39/zpw5Q4cOHRg/fjze3t5MmTKF3r1707t37zrdk0wmw9HREQBHR0fs7e1rrO8f4ebmhq2tLVOmTMHf35/58+djYmJCeHg4M2fOxM/Pj59++glfX98/fC1BEIyDWKwqNEpisWr9M7Y6G1t9wfjqLGJ7BIM2bdokDRNqOTo6Gpy+XVurVq0iPT1d571+/foxa9asP1SuIAhPB9ETEhol0ROqf8ZWZ2OrLxhfnUVsjyAIgmBURCPUgLRRQFOnTsXLy4v4+Hg8PDzw8fGR1sekpaVJx3t4eHDs2DHptZOTE35+fnh7e3P48GGD1zl16hRyuVx6/cUXX7B06dIaI4aqxuaUl5fz0UcfIZfL8fPzk4bgtNFF2v9u376NQqFg5syZAKxcuVJnT6GqUUCV7+3OnTsA0ronQRAaP/GbUAPTrj3KyMggMDAQ0L+tdXp6OtnZ2ajVamkX1ubNm7Nz506ysrLw8vKia9eudO7cudo1+vbtS0ZGBnfv3sXa2ppjx47h7++vEzF0+PBhVq5caXBrdLVaTUZGBiqVivPnz7NixQqioqKk6KKqtI1n1d+L4uLiuHHjBiUlJWIHVUEQRE/or6KwsFDaRVQftVqNv78/CQkJVP0Zr3379gwdOlTKmKvK1NSUgQMHkpiYyP379/nxxx9xc3MzGDFk6PraRarPP//8I7cjb9GiBXl5eZSWlkrvPSoKSBCEp4/oCTUwlUrFN998Q0FBAR9++CFz5szR2dZa28tQq9W8//77nD9/nvPnz9OrVy+dcrSxP4YMHz6cuLg4mjdvjqurK+bm5gYjhvSpHCfUtGlTgoKCgP/b5hygbdu2rFu3DqjYJj02NhZHR0eys7Olexg6dCjdunUjLi5OagAFQXh6iUaogcnlcsaOHcvUqVOluJ2qw3G3bt3i8uXLhIeHc/PmTdRqdbVGKC8vTwo91Wfw4MG89957mJubM3z4cACDEUP6tGrVSooTKikp4fXXX2fLli0Gh+N69uzJ3r178fT0lHo9j4ouEgTh6SOG4/4COnbsyODBg9mzZ4/ez9VqtbRfUGRkZLX0gpycHI4dO8agQYMMXsPS0pJu3brx7bffSkNp+iKGDHFzc5Oue/bsWTQaTY335OzsTGpqqpQdV19RQIIgGDfRE/qLmDFjBv7+/pSUlOgMx3l7exMXFycFi3bv3p38/HyuX78uDYWVlZWxYsUKKQHbkOHDh/Pw4UOsra2Bil7YO++8g1wup2nTpqxevdrguV5eXqSnpyOXyykvL5dmzlUejgMICQkBKoYHZTIZzz33HIDBKKAXXnhB7/WuXbuGp6en9HrJkiUixFQQGiGxWFVolMRi1fpnbHU2tvqC8dVZxPYIOr0SLX9/f0aOHNkAtREEQaiZaIQaGX2TBARBEP6qxMQEQRAEocGIRugPiIiIYMuWLTrvJSYmMmnSJLy9vfn0008Bw5E32jIqx9hs27YNhUKBs7MzPj4+0s6iUD1KJy8vjxkzZuDr60tQUBB37twhJiYGDw8PaYtsDw8PMjMz9dY/KSmJ4OBg6bWnp6d07G+//UbPnj3Jz8+Xju3fvz9+fn54enry2WefARXDf15eXkyePJkNGzag0WiYN28ex44d4+2332bTpk1s2rSJzz//vE7lhoWF8fLLL0txQDExMbX+dxEEwXiI4bg/UUlJCQsXLmTPnj20bdsWb29vBg4cSHZ2tt7IG6geYxMQEEBAQAAeHh5643sq27BhA3379iUwMJBt27YRERGBs7Mzv/32G/v372fSpEmPfS9qtRqA77//Xspx6927Nxs3bqSkpIQxY8bwz3/+E6jYxrtHjx4EBgbSvn17ZDIZN27c4Nq1a5iZmWFhYUG/fv3qXG5dthIXBME4iZ7Qn+jKlSu0a9eODh06YGpqSr9+/UhJSTEYefNHY2wqx+64ublJsTsDBw5k8+bNlJWVPfa9qNVqpk2bpndH1aKiIqAiOUHL3NyciRMnkpiYiEwm4+bNm1haWpKdnc3NmzeRyWSPVa4gCI2baIT+RJVjcOD/onAMRd5oY2yGDRv2WNtnV75ey5YtpdidZ599lhdeeIFvv/32kWWkpKRIQ17aFO38/HyuXLlCcHAwp0+flob2UlJSkMvlDBs2jDfeeIP27dvrlKWNDpLJZKSkpGBnZ4dGo+HWrVs4ODjUudyIiAi9aeKCIDQeohH6E1laWkoxOPB/UThVI2+mT58OVDRCJ0+e5MsvvyQ+Pr7O17OyspLKrRq7ExISwueff14t7LSq3r17o1QqUSqV0mLX+Ph4ysvLmTFjBg8fPuR///ufdGxUVBQdO3aUIoYqy8vLw9raGplMRnJyMo6OjrRp04asrCysrKzqXG5oaKhUt5oiiQRBMF6iEfoTdenShZycHG7cuMHDhw85ffo0ffr00Rt582fE2Li4uPD9998D1WN3unTpQufOnblx40ad70OtVrN48WKUSiWhoaE6vTQTExNCQkKIjIzUOaekpIR9+/YxdOhQ7OzsMDMzw9HREUdHRzp06PDY5QqC0LiJRugP2r59O56ennh6ejJt2jTWrFnDrFmz8PX1ZfTo0Tg7O+Pl5YWFhQVyuZx///vfLFy40GCMTV3MnDmTs2fP4uvrS1JSEm+88YbO5yEhITRp0qROZT58+JCTJ08ycOBAg/X6xz/+wa+//sqlS5cAWLZsGf7+/ri5ueHp6UmTJk2wt7eXGiGZTEZJSUmdy608HLd27do63YcgCMZBxPYIjZKI7al/xlZnY6svGF+dRWyPoFdaWprecNLVq1dLs9YEQRAagmiEngJOTk4izkcQhL8k8ZtQFQ8fPmT+/PkoFAqmTJnC5cuX8fDwwMfHR2e68DfffINCoaBv3754eXnx+uuvP7JsDw8Pjh07BkBmZiZOTk5cvnwZqEgIqJwKoFAoOH/+vHRsjx49OHLkCAD9+vUjIiJCb7kA06ZNw9PTk/79+6NQKIiNjdVbLuhPeFAoFNIOqUlJSXpDUbXy8/N5/fXXpWej3UX1559/xs/PD19fX9asWSMdX1RUxIsvvsgvv/wi3Zt20WplERERjBgxQip306ZNhh+sIAhGS/SEqjh06BAtWrRAqVSiVqv54osvgOq7nTo5OTF+/HgUCgXz58+XNm8zJD09nezsbNRqtbRYVaPRsHHjxlr/6J6WlkaPHj2kyBtD5W7dupWkpCS2bt3Kxo0bDZZnKOEBYOfOndJU8ppER0fTp08fgoKC2LlzJ/v27SM4OJgFCxawevVqnJycCA4O5uTJk7i5uXH8+HHKyspQq9V07dq1xrLlcnmt6iAIgvESPaEqOnTowMmTJzl79izDhw9n+fLlf0q5arUaf39/EhISpLU7jo6OpKamcv369Uee36VLFy5evEhaWprOl7e+cmvLUMIDVKzd0TbANenQoQOHDx+Wej7BwcHcuHGD+/fvS2t7/P39admypVRfQ4kJgiA8fUQjVEW/fv1YsWIF//nPf/Dx8SEjIwOomO6sHRp6HGq1mldeeQV7e3tpOMzU1JRp06bV2FvRsrW1JT8/n4sXL9KrV68ay60tQwkPAAEBAcTExEiLYQ2ZMGECwcHBLFmyhODgYG7fvq2TEAEVMUK9evVCo9GQkJBAYGAgOTk55OTk1Fi2SqWSnrl2PZQgCI2LaISquHz5Mt26dWPLli0EBATw1ltvARXDcdrV+3V169YtLl++THh4ODdv3pRCPKFi2+zTp09z8+bNR5Zja2vLyZMnpVSBmsqtDUMJDwCtW7dm7NixREdH11hGWloabm5u7N69m/79+7Ns2TKdJAeo2OPo8OHDnDt3jqKiImbOnElJSQlHjx6tsWy5XC4988GDB9fp3gRBMA6iEapi//79fPnll0BF2GhxcfEfLlOtVuPl5YVSqSQyMlJnKMrMzIxXX32VU6dOPbKcnj17cu/ePZ2hLUPl1oahhAetadOmcebMmRrL2Lx5s9SYODk5UVxcjIODAw8ePODq1auUl5dz+PBhbG1tUavVBAcHo1QqCQ8Pr3OjKQhC4yMmJlTxr3/9i3nz5pGYmEhpaSnLly9n4cKFhISEYGZmBoC3tzfjx4+vdZlxcXH4+fkB0L17d/Lz83V+v5k8eXKthuScnZ2lWWWGyr1+/Xqt1/6YmZlJCQ9NmjSREh602rRpg4+PDxcuXDBYxqxZs1i8eDFffvklGo2GpUuXYmZmxgcffMDChQspLS2lX79+uLi4sGjRImlWX//+/Zk/fz5FRUVcu3YNT09PqcwlS5YAFcNx2ky9jh07itQEQWiERGKC0CiJxIT6Z2x1Nrb6gvHVWSQmNLCYmBj27dun856lpaW0/saYbdq0iYSEBJ33HB0ddXZ6FQRBqCvRExIaJdETqn/GVmdjqy8YX50fpyckJiYIgiAIDUY0Qg1oyJAhPHjwgMGDB5OamkpgYCA9evRAoVAwceJEZs+erTM7r2rkjr54npiYGNzd3aX1NatWraqxDjt27MDHxwcfHx9OnjwpvR8TE8OkSZOk1xEREWzZsqXa+ZVn0z2KvmOLioqYN28ecrlcZ3fX1NRU5HI53t7eIrJHEBox8ZtQA5LJZPzyyy/k5OSQkZFBVlYWFhYW0lqkuXPncvDgQSZMmKD3fH3xPDExMYwcOZKlS5c+8vrp6ekcOHAAlUpFXl4ecrlcyqeLi4sjPT2drKysatt4/5mio6OxtLREpVJx+PBhVq5cyaZNm1i4cCEbN27kmWee4Z///Cfjxo3jb3/7W73VQxCEhiF6Qg1IJpNx4sQJXF1duXLlipRWAFBaWkpxcbE0Lbw+HDlyhBEjRmBqakq7du3w9vbm4cOHFBcXk5KSwpQpUx65oPSPOnPmDO7u7gAMGDCAlJQUrl+/TpMmTZDJZJiYmLB+/XpatWpVr/UQBKFhiEaoAclkMo4fP46HhwcXLlzA2tqaoqIiFAoFbm5udOjQgdGjR9e53NjYWGk4rnIyd1VV43WCgoIwMzPjxIkTvPTSS4waNareM94qRwdpY4Nyc3OlRicwMJBZs2bprI8SBKHxEI1QA5LJZCQnJ+Ps7ExGRgYymYzmzZujVCoZO3YsnTp1krb/rouRI0dKcTdeXl4Gj2vVqpVOvM706dMpKSlBrVZz6dIl1q9fT3JyMvfv33+s+6sNKysrKTpIGxtU+b3Nmzfz3HPP/SnJFYIg/PWIRqgByWQyysrKcHR0xN7eHnt7e+mzGTNmsGPHDkpKSurt+m5ubhw9ehSNRsO1a9fIzMzEzMyM+Ph4lEolUVFRDBo0iMTExHqrg4uLi7T+KDExkT59+uDg4EBhYSFXr16lrKyM9PT0eru+IAgNS0xMaEAODg7Y2NhgbW2No6OjTtxOx44dcXd3Z+/evfj6+tap3NjYWC5dugRURPNs3bpV73EDBw7k3Llz+Pr6UlpayilrD4EAACAASURBVIoVK0hJScHOzo62bdsC4O7uTlxcHM888wzbt2/n66+/Bip6UUqlkqKiIp3IneDgYMaOHav3evqOlcvlvPPOO8jlcpo2bcrq1aulOKHZs2djYWFB06ZN63T/giAYD7FYVWiUxGLV+mdsdTa2+oLx1VnE9gh6Pek4IX17Lvn7+zNy5Mh6uZ4gCMZL9ISERkn0hOqfsdXZ2OoLxldnEdsjCIIgGBXRCDWwiIgIRowYgUKhwNvbm+TkZACSkpIIDg6WjgsLC2Pu3LkAZGZm4uHhAVRsJOfn54e3tzeHDx9+5PX0xfGMGDGCqVOnMmnSJNRqNZmZmfTu3Vuq09KlS7l27RqTJk3i6tWr9O7dG41GQ//+/XXKqRzro1Ao8PLyYvLkyWzYsAGNRgNUJDFMmTKFiRMn8t///le6t5dffllnbdMvv/yCQqHAw8NDej7Xr19/3McsCMJflPhN6C9ALpczffp0Ll26xMKFC9m7d6/e4w4ePEhoaKjO2qHmzZuzc+dOsrKy8PLyomvXrnTu3NngtfTF8Wivf/fuXcaPH49KpcLe3l6KD5o5cyaXL18mOzubjIwMiouLSUtLo127djXe1/Lly+nRoweBgYG0b9+ecePGsXr1amJiYjAzM2P06NHSTLrQ0FDGjBmjc75SqSQiIgILCwumT5/+6AcpCILRET2hv5Dc3FxatGhh8HM3NzeDO7C2b9+eoUOH6oSQVvWoOJ78/HyaNWum815paSmFhYW0bNkSc3Nz0tPT6d+/PydOnNBZ12SIubk5EydOJDExkdTUVDp37kyrVq1o0aKFCCYVBEH0hP4KVCoVsbGxpKens2HDBoPHvfLKK6xfv54bN27o/dzW1pbff//d4PmV43i2bNmCj4+PdP2jR49ibm4ubaGdmZmJQqGgtLSUIUOG4Orqir29PSdOnGDEiBEcPXqUbt261er+tPXSxvHcu3ePkJAQbt++zfbt24GK4byoqCgAFi1ahJOTU63KFgTBuIlG6C9AOxx2/fp1fHx8pCTrqkxNTQkICDDYg8jLy6vxy7tyHE9aWpoUx6O9vlZmZqbOcJyWTCbjwIEDLFu2jPfff1/6XepR8vLysLa2xtLSkoKCAqysrFAqlcjlckpLSwH9w3GCIDR+YjjuL8TGxoYHDx7UeMzEiRP1hnnm5ORw7NgxBg0apPe88vLyPxzHI5PJsLe3p1OnTlLK9aOUlJSwb98+hg4dirOzMxcvXuTu3bs8ePCAK1eu1On6giA0PqIn9BegHQ4rKChg7ty5Nf4uZG5uzmuvvSbNRNOmbpeVlbFixQocHBz0nldTHE9tyWQyHB0dMTU1xd7e/pGN0LJlyzA3N2f48OF4enrSpEkTwsLCCAgIwNLSEmtra+nYysNxzs7OzJ8/v9b1EgTBeInFqkKjJBar1j9jq7Ox1ReMr84itkcARGyOIAjGQzRCjVDVCQWCIAh/VWJigiAIgtBgatUT2rFjBwcPHgTgzTffJCQkhHPnzgGwatUqnJycpB08PTw8WLZsGUOGDCEzM5ORI0dy4MABunTpQlhYGK6urnh5eREREcGJEycoLy9n6dKlPP/883h4eGBnZ4eZmRlQ83qRW7dusXjxYoqLi+nYsSOrV6+mrKyMJUuWkJmZiampKatWreLmzZv4+/uzf/9+OnbsiKurK++99x6nT5/m/PnzWFtbU1paSlhYGH369GHTpk3Exsai0WiYNWsWQ4YMoUePHmzdupWBAwcSEREBgKurK7NmzaJ79+4AtG3blnXr1uk9tm/fvkRGRnLlyhWsra1p06YNn3/+Oc2bN692X0lJSbUuNzQ0FKgYfhszZgxTp06V/g20z7Fly5Z8/PHHHDp0iAsXLrB06VKd6ykUCmkxKsBrr71GTk4O69atw8HBASsrK5YuXcrf/vY3g38f7733Hj/++CP3799n0aJF9O3bl/nz5/Prr7/y888/4+zszD/+8Q9pX6Sq9dV3bJcuXfQ+B0EQGpdHNkLp6ekcOHAAlUpFXl4ecrm8xmOzs7NRq9UMGTIEAI1Gw8aNG6VFkABnz54lOTkZlUpFSkoKa9eulRYtRkZG0qZNm0dWPDw8HLlczogRIwgPD2f//v3k5+djaWmJSqXi8OHDrFy5Ulr/op0aXJl2bUp6ejpLly5l6dKlfPfdd+zZs4c7d+4wceJE4uLipHoNHDhQ5/zevXvrTTCoeqybmxtubm6EhYUxdOjQR66HqW25AHfv3uWHH37A3Nxc+lLXHtumTRvef/999u3bV+OMu+XLl+Ps7Cy9jomJYeTIkSxdupTdu3fz9ttvEx0drffcs2fPcvnyZXbu3MnFixf55JNP6Nu3L2vXriUzM5MZM2boDA/qq6++Y5OSkgw+B0EQGo9HDscdOXKEESNGYGpqSrt27fD29sbQhDq1Wo2/vz8JCQnSMY6OjqSmpuqETyYmJuLu7g5Az549WbBgQZ0qrdFoOHXqlLRYcsKECbRv354zZ85I5Q4YMICUlBQAunTpwsWLF0lLS6Nr167Vyrt79y7NmjXjzJkz/P3vf8fMzIz27dvTrl07rly5goWFBeXl5fzvf/97ZN3qcmxdGCo3Pj6e8ePHc+nSJQoKCqqdl5eXh4WFxWNfd9KkSVy4cEFa2FpV27Zt+emnnzh27BhOTk6PbDQeVV9BEJ4uj2yEsrOzsbGxkV4HBQVRXFwsJR7/v//3/6TP1Go1r7zyCvb29pw/fx6oWOU/bdo0nS+nnJwcWrduzenTpwkICCA8PFz6LCQkRCrbkNzcXFq2bImJSUX1e/Xqhbu7OwUFBdIXroWFBffuVUxtdHJy4vLly1y8eJFevXpJ5URERODn58f27dt59913dc7XlqH9ogwJCSEyMlKnHikpKVJdK6cY6Du2LupSblxcHCNGjGDAgAEkJCToHDt69Gh+/PHHR86KW7ZsmXS927dv63zWtGlTWrVqRX5+vt5zHRwc2LhxI1999RWenp6kpqbWeC1D9dXH0HMQBKHxeORwXKtWrSgsLJReT58+HXNzc2nYZNWqVUDFbzSXL18mPDycmzdvolarmTx5MgBeXl5s2bKFjh07AmBlZUVBQQGurq5s27aNUaNGSeXXZjiuVatWOv9nfujQIXJzc6VyAQoLC7GysgLAzMwMjUbDjRs3+Pvf/y6dVzUqxur/t3fvcVGW+f/HX+CoiKCiIrgBiocME9MQjTwGmGbyW8UiBhnyQKi0kq6Hr0pqgBBruVmkbm5aNuqUB4zWU+qAJoi6mrqYWB7QIE9BGAeV4TC/P3jMHQMzHCyCGa/nP7vMfc91f+7bHlzc131f78vWlpycHOnn4uJibGwq33kfNmwYCQkJnD17lgEDBgDGh80M7dsQ9W1Xo9GQnp7Ozz//TEFBAWVlZbzwwgtA5XW0s7Pj3//+N2+//TYeHh5Gj1d9OK6qiooKCgsLadeuncHtOTk52NnZ8cEHH3D27Flef/11jhw5QosWLWrsW1u9DbkOgiCYjzrvhLy8vEhJSaGiooIff/yRnJwc6Q6kKrVajb+/P0qlkrVr10rPUqCyE3j11Vc5fvw4UPlQPzk5mYqKCr777rsGF926dWt69+4ttZeSkoKtrS0eHh7SX9epqakMHDhQ+k737t3rHJby8PDg+PHjaDQabt++TW5urt6yCOHh4fWOumnIvg1Rtd309HQGDhyISqXi888/Jy0tTcpiA7CwsMDOzs7oUFp9fPnllzz11FNGr11aWpp0d9arVy+jQ7X1qVcQhEdPnXdCQ4cO5cyZMwQFBVFWVkZMTIzeYms6ycnJBAcHA/D4449TUFCg9wvp5Zdflv6qHTlyJCdPniQgIIDOnTvrLR8QHh4uvR0XEBCAn5+fwbri4uKIiopi9erVdOvWjRdffJHS0lLefPNN5HI5LVq0IC4ujps3bwKVUTB13WE9+eSTjB8/nqCgILRaLbGxsbRq1UraPnLkSL07Bt1wkY7urTVD+zZEfdtVq9WMGDECqLyL6969O6dPnwYqr6OlpSVarZbo6GgyMjLYu3evtB3giy++ACqH43Rvx3l7e9O+fXsOHjzIDz/8QKdOnXjnnXeM1jphwgTS09OlMNLIyEiDd0G11Vt1cby6rkPVqB9BEEyfiO0RzJKI7Wl8plazqdULplezWcb2mGsEzTfffMO///3vGp8bmz/U1EytXkEQTIO4ExLMkrgTanymVrOp1QumV/PD3AmJ2B5BEAShyTT74bjGVj2SyMvLi8TERLZu3cqOHTuAygfiSUlJODg4UFJSwqxZs/Dw8GD27Nn8/PPPFBcX0717d/7+97/zxRdfSKkIuhSAf/3rX4wfPx53d3cKCwsZNGgQkZGRfPjhh1KcEFSu8RMWFmawTm9vbzZu3Ej37t359ddfGT16NKmpqbRq1YrExES9SJ5FixaRkZGBra0t/fr1Y/78+VhZWeHm5sagQYOkNv/5z38ik8lYvHixlDYRHx9v9AWO7OxsIiMjKSsrw9HRkdjYWPbt26d3bG9vb3bs2EF8fHyNKB4rKyvee+89unXrxv3793nllVcICAhg4MCBUgxUQkIC1tbWdOnShW3btpGZmYmLiwsODg6sW7fuD/gXFwShOXmkOyFDkUSHDh0iOTmZixcvcvv2bRwcHIDflsC+e/cufn5+HD16FKVSWaMD0L1xVp1uuWytVktQUBCnTp3Sa7cuzz33HEeOHKF79+4cPXqUZ599Vu/Nvepmz57N888/z8KFC/nXv/7FnDlzsLKyqpGwHRMTw6BBgwgNDeWTTz4hISGB5cuXG2wzNjYWuVzOCy+8wIoVK9iyZYvRDstQFE/VOCCNRoOvry8vvviiwe/7+fnh5+eHQqFg4cKFD/2moSAIzdsjPRxnKJKoqKiIs2fP8sorr5CSklLjOwUFBXqvlDeURqOhtLRUeg29vry9vfnmm2+AyugbHx+fOr9jaWlJYGBgrfOVqkYdeXl5SVFHv3ffuhQXF6PVapHJHum/gwThkfdI/wa4c+cO/fr1k34OCwsjJSWFp59+mueff54NGzYQGBgI/LYEd6tWrfTCWOsrJycHhUJBRkYG4eHhDBgwgKNHj6JSqTh8+DBQmWCtm0dT3eDBg1mwYAFFRUUcP368Rhq2MZ06deLXX38FflsKHH5Lpa4aVdS2bVsp6siQoqIiaT5R1VikhtDNP7KwsCAqKup3deiCIJi+R7oTMhRJ1KVLFy5dusQHH3xAZmamlDZQ32EzCwsLgz/rhuNCQ0P1QlTr227Lli0ZMmQI69ato1evXkZjdKrLz8+XJngaGo6ztbWVrkHVqCNDdLFIuu/Y2trWOF+oeQ2q0g3H1aa27wuCYF4e6eE4Q5FEumc9W7ZsYdiwYQ2O3unSpQs//vgjANevX6dLly562yMiIh463NTb25tPP/20XkNxAFqtlu3bt0vLahji4eEhDfNVjzqq7umnn5ZikdLS0hg4cKDe+RYWFnLv3j3at29f31MCKju3O3fuAHDt2jXpOZwgCObvkb4TMhRJFB8fT+fOnYHKt9WSk5N57LHH6t3m5MmTmTdvHt988w0PHjyo8ZC/f//+dOzYkSNHjgDoDcd17dq11qG+kSNHYmFhIS1hUZuEhAQ+/fRTnn76aemNu6rDcVAZ7fP666+zePFigoKCaNu2Lf/4xz+MthkZGUlkZCRKpRJHR0cWLlxI69at+eqrr3jllVfQaDQsXLjQYLZgbZYsWcKMGTOwsrLC3t7e5CciC4JQf2KyqmCWxGTVxmdqNZtavWB6NZtlbM+jZv369TXW2XF1ddVbc6mxxcbGcvHiRb3PPD09iYiI+NNqEATh0SDuhASzJO6EGp+p1Wxq9YLp1SxiewRBEASTIobj/mC6iJ+uXbtSUlLCwoULGTRoECdOnGDjxo3SmkqLFi2itLSUVatWkZOTQ0hICMnJybi5ueHh4YFGoyE0NFRv1dnqdDE89+7dw8XFhfj4ePbs2cN7771H9+7dAXjiiSd49dVX8fHxYc2aNfj6+uLp6UlISAivvfYaS5cuJScnB5lMRmxsLO3atTMYR5SamlojYqhTp06kp6fz7rvvAvD222/TqVMn6UUIXYSPLlWhemzQP/7xDwICAkhOTmbAgAF88803KBQKNm/eTFpaGiqVipKSEiZOnFjrcu+CIJgu0Qk1At3cn0uXLrF48WIpg666ffv2MXv2bL3UACsrKzZv3szt27fx9/enV69eequ7VlV13s+8efOkDLzqc3F0S5ZnZmbSp08fCgoKANi6dSs2NjaoVCoOHDjAihUrWL9+vcE4otTU1Bpzmn755RdWrVpFRUUFlpaWHD58uNbXzw3NU2rVqhXff/89Wq2WrKwsCgsLad++PStXriQlJQWtVsvEiRMJCAgQE1sFwQyJ4bhGlJeXR5s2bYxu9/Lyku6MqnNwcGDUqFGkp6fXeZyysjJKSkpqjQLq2bMnFy5cIDMzU5osWzWG59lnn21wDE/Hjh1xcXHh3LlzXL9+XTpOQzz22GMcO3aMIUOGcPbsWezs7JDJZFhbW6NSqaioqGDPnj2iAxIEMyU6oUagUqkIDAxk5syZBpdC15k4cSKnT5/mxo0bBrdXjdwxRDfvx8vLC0dHR8aMGQNURuMoFAoUCgWJiYlSWwUFBVy4cIH+/fsD6EX21CeGR6VSSe3qJrj6+Phw+PBhDh8+XOf8JV29CoWCuXPnAuDi4kJaWhre3t4cO3YMFxcXoPIuLScnh/Hjx7Nz585a2xUEwXSJ4bhGoBu2ys7OJjAwkEOHDhncTyaTMXXqVNavX29we35+Pm5ubkaPoxveWr58Od26dZOG9YwNx+me4YwfP567d+9KMTxQd2RP1fOqytvbm/nz59OhQwdef/31Wr9vaDjO2dmZXbt2ERsby8qVKwkODqagoIC8vDyWLFlCWFgYQUFBuLm50bdv31rbFwTB9Ig7oUZkZ2fH/fv3a91n0qRJXL58ucbnubm5HDlyhGHDhtV5nJkzZ7Jp0yY0Gk2t+/Xr14/CwkIphNTDw0Oak1RXZI8xPXv25P79+1y6dImnn366wd93dnbGysoKZ2dnunTpgrOzM3l5ecydO5fy8nI6d+5Mly5d6jw3QRBMk7gTagS6xO2ioiLmzZtX63OhVq1a8dprr7FhwwbgtyGr8vJyYmJipOGp2nTt2pXhw4ezY8cOrKysOHjwIJcuXQIqg091E13d3d31Ojy5XM6bb76JXC6nRYsWxMXF1XlehiKGnnvuOe7evVtnXI+h2CBnZ2dcXV2Bykm5Tk5OuLq64ufnR0BAADKZDE9PTwYMGFDndRAEwfSIyaqCWRKTVRufqdVsavWC6dUsYnvMlKE5MiEhISLoUxAEkyc6IRNQ/WG+IAiCuRAvJgiCIAhNxuzvhEaOHMn+/fsZM2YMCQkJJCQkcPToUQYPHqwXd6ObDKlQKFi4cCHu7u4ATJs2jby8PG7dusXjjz9OSEgIhYWFNaJxIiMjDR6/tLSUyMhIbt68iUajIS4ujp49e+Lt7U2XLl2kCaZLlizBzc2NTZs2SckHb7zxBl5eXgwcOJAzZ84AlbFA1tbW3Lt3j6SkJBwcHLh//z4RERGMGjXKaLuGpKWlsWbNGsrKyhg8eDDz588nMTHR4LkZug4PHjxg27ZtZGZm4uLigoODA+vWrQOod0zRtWvXWLZsGRqNhieffJKlS5cavWaCIJgfs++EnJ2duXz5Mrm5uWRlZXH79m2sra1rxN1MmDDB4Pc3btxY4xdqYmJivZapBti/fz9t2rRBqVSiVqv57LPPiIqKAmDt2rVSrhrAxYsX2b17NyqVivz8fORyudE5RvDbvJ2srCxCQ0MZNWqUwXaNiY6OZsuWLXTq1Ing4GCys7MBw0twG7oOAH5+fjU6bmMMxRRFR0cze/ZsPD09mT59OqdOneLmzZtGr5kgCObF7IfjnJ2dOXbsGIMHD+bq1at6qQD1ibv5vRwdHUlPT+fbb7/Fx8en1l+mhw4dwtfXF5lMhr29PQEBAZSWltZ5jOLi4oc6B0dHRzZt2kRRURFbtmzB2dm5wW00RPWYovLycs6dOyeFmkZFRdGjR48GXTNBEEzbI9EJ6WJhzp8/T4cOHYzG3TSEoWgcQzw9PYmJiWHNmjUEBgaSlZUlbQsPD5faALhz5w52dnbS9rCwsFo7F5VKxYQJE5gzZw7x8fFG2zVmzZo1yGQy/P399TqH+p5bQ1WPKfrll19o27YtFhYWLF68mNdff52TJ0/Wes0EQTAvj8Rw3IcffsjcuXP55JNP6NevH9evXzcYd9MQ9R2Ou3LlCr1792bDhg18/fXXzJkzh6SkJKDmsFm7du0oLi6Wfp4+fbr0jKUqCwsLoHI4bty4cUyePFkv0qY+w3ElJSVcvXqVN954g+nTpxMaGio9d6nvuTVU9ZgiW1tb6Xzffvtt3nvvPe7du1frNRMEwbw8EndC5eXl0mx8JycnaVt9425+j6SkJLZt2wZA3759KSkpMbqvl5cXKSkpVFRU8OOPP5KTk0OrVq2wtbXlzp07AFy7dg0HBwfpO127dmXEiBFs3769QXWVl5czc+ZMiouLsbGxwcXFpdba/ihVY4qsrKzo0aMHx48fB+C7774DGnbNBEEwbWZ/J+Ti4oKdnR0dOnTA1dVV77lH1biboKCgBrVbPRpn48aNBvebMmUKCxYsIDU1lbKyMr3nG+Hh4dJwW0BAAH5+fpw5c4agoCDKysqIiYkBKt9wmzFjBlZWVtjb2zN69Gi94bOZM2cSEhLCyy+/bLTd6qytrfn73/+OQqHAysqKbt26MWbMGL766qt6n9vDqB5TFBsby7Jly5DJZFJnU9s1EwTBvIjYHsEsidiexmdqNZtavWB6NYvYniaUmJjIrl279D6zsbEx+EznzyZifwRBaK7EnZBglsSdUOMztZpNrV4wvZof5k7I7F9MeBQlJCTg6+uLXC5n/vz53L17F6hMMTC00qu3tzdHjhyRfr527RohISEEBgZKz6UWLVrEvHnzgMpF8nSrqKampvLSSy8REBAg3fUVFBQwa9Ys6TXvO3fucPfuXRQKBWPHjmX48OEoFAopBUJXwy+//CL9/MMPPxAcHExQUJDe6+eCIJgX0QmZKblcjkql4i9/+QuxsbFG97t48SJ37txBrVZLn+lSDD7//HOuXbvGqVOngMrEg2vXrkn7aTQaFi9ezIcffsjWrVs5ePAg//vf/9i6dSsDBw5EqVQyZswYdu3aRYcOHVAqlYSFhTF69GiUSmWti+j93//9H5GRkWzdupWsrCzS09N//0URBKHZEZ2QmQsKCiI1NdXodrVaTUhICEePHkWr1RpNMYCaiQdXr17F3t4eR0dHafG5s2fP4ujoyIEDB6S7GUN3X7W5ceMG9+7dkzLvQkJCpNVgBUEwL6ITMnMdO3bk119/NbpdrVYzceJEnJycyMjIMJpiADUTD4qKirC2tpbasra2prCwkAkTJjBjxgyWLl3KjBkz+PnnnxtUc/XkiKFDh9K/f/8GtSEIgmkQnZCZy8/Pp0OHDga33bp1iytXrhAdHc3NmzdRq9U1UgxGjRrFvXv3gJqJBzY2NhQVFUntFRcXY2trS2ZmJl5eXnzxxRcMGTKE5cuXN6jmqjVA5XpKBw4caFAbgiCYBtEJmblt27YxcuRIg9vUajX+/v4olUrWrl1LcnKy0RQDnaqJBz179iQ3N5cbN25QWlrKyZMnGThwIB9//DEpKSkAuLm5NTjxwMXFhfv373P9+nW0Wi0HDhygU6dODT11QRBMgJgnZKZUKhVqtZoePXqwZMkSg/skJycTHBwMwOOPP05BQQHZ2dkGUwx0qiYetGzZkvj4eCIiIrCwsGDMmDG4u7sTERFBZGQk27Zto6KiosE5dC1btuSdd95h8eLFlJWV4enpiYeHx8NdCEEQmjUxT0gwS2KeUOMztZpNrV4wvZrFPCFBEATBpIhOSBAEQWgyohMSBEEQmoxZvpjg7e3N8uXLGTlyJLdu3SIyMpKSkhK6du1KXFwcLVu2ZNOmTezbtw+AN954Ay8vL7y9venSpYu0DMKSJUvo1asXkZGR3Lx5E41GQ1xcHD179iQtLY01a9ZQVlbG4MGDmT9/vtF6DNVQXl7O0qVLycnJQSaTERsbi4uLC1AZu3P58mXef/99oDIyJyMjg/bt26PRaFi2bBn9+/fnq6++QqVSUVJSwsSJE1EoFCQkJJCUlETXrl0BGD58OGFhYQbrWrRoEaNGjWLs2LF6n3/55ZcolUosLCyQy+VMmjQJjUZDVFQU165do1WrVsTGxvKXv/xFaqdjx44sXLgQgJUrV5KRkcGpU6cYNGgQnp6eRERESOdmbW3N9OnTAcjOziYyMpKysjIcHR2JjY3l448/Ji0tjc8//xyAPn368P333zfwvwJBEEyB2XVCVWNoRo4cSXR0NHK5HF9fX6Kjo0lKSqJfv37s3r0blUpFfn4+crmcQ4cOATVXJf3Pf/5DmzZtUCqVqNVqPvvsM6KiooiOjmbLli106tSJ4OBgsrOz9dYqqspQDQUFBdjY2KBSqThw4AArVqyQ5t8kJydz48YNNBoNrVq1AmD27NmMHTuW1NRU3n33XTZu3MjKlStJSUlBq9UyceJEAgICgMrIHt0v+Yb6+eefWb16Nbt378bCwoLx48czfPhw9u7dS9u2bdmyZQv79+9n9erVrFy5kvLyclJTU7GxsZE6Id3/6qJ7ahMbG4tcLueFF15gxYoVbNmyBYAzZ86Qnp6Ol5fXQ52HIAimweyG46rG0JSXl3P8+HEpbHPChAk4ODhw6NAhfH19kclk2NvbExAQQGlpqcH2HB0dSU9P59tvv8XHx0daYM3R0ZFNmzZRVFTEli1bjHZAFRUVBms4ffo0w4cPB+DZZ5/l7NmzANy8eZMHDx4wePBgTpw4QWz5JgAAIABJREFUUaO94uJiWrZsiUwmw9raGpVKRUVFBXv27KF169a/7+IB586dw93dHRsbG9q2bcuTTz5JRkYGycnJvPDCCwAMHjxYyn07c+YMffr0wdramqtXrzb4eFWvg5eXl3Qdhg0b1iyWwRAEoXGZZSeki6E5c+YMbdu2xdKy8jT79+/P8OHDa8TChIWFSUNw4eHhUvozgKenJzExMaxZs4bAwECysrIAWLNmDTKZDH9/f708tery8vIM1lA18kYXd6Orf9SoUTz33HMkJydL7SQkJPDCCy+wbt063nzzTQC2bt1KTk4O48ePZ+fOndK+KpVKOodvvvmmQdfPWBRP1WvWsWNH5HK5VK+3t3eNehtyPF0uXNXr8Oyzz6LRaDh9+nSD2xQEwXSY1XCcoRgaXeQMwP79+8nLy6Ndu3Z6sTDTp0+X/uquPhx35coVevfuzYYNG/j666+ZM2cO27Zt4+rVq7zxxhtMnz6d0NBQevbsia+vb42a2rVrZ7AGW1tbKfJGF3cDlb/U8/PzOXPmDLdv35Yib2bPnk3Xrl2JiorC1dWVgoIC8vLyWLJkCWFhYQQFBUmBn79nOK5qXVVrq3rNsrOzWbt2LW+//TbJycm0b9+esrIyWrduTWho6EMdTxfVo7sOUPkHgbgbEgTzZlZ3QtVjaFJTU+ndu7cUQZOSkoKtrS1eXl6kpKRQUVHBjz/+SE5OjvTspbqkpCS2bdsGQN++fSkpKaG8vJyZM2dSXFyMjY0NLi4uRqNpWrdubbAGDw8Pjh49ClSuyTNw4EAKCwvJzMxkx44dfP7559jZ2enF5jz11FN06tSJw4cPk5eXx9y5cykvL6dz58506dIFjUbzu6/hU089xfnz5yksLKSoqIjz58/Tv39/vLy8pOUeTp48SYsWLbh8+TIymYxt27axc+dOsrOz9dYEqo+nn35aug5paWl6yzuMGDGCgoKC331OgiA0X2Z1J2Qohub9998nKiqK1atX061bN1588UVatGjBmTNnCAoKoqysTFq4DSr/+tYNzQUEBDBlyhQWLFhAamoqZWVlREVFYW1tzd///ncUCgVWVlZ069aNMWPGGK0rLi6uRg2lpaW8+eabyOVyWrRoQVxcHEeOHGHw4MHIZJX/LMOHD68xxDV79mxWrFjBtm3b8PPzIyAgQFpGYcCAARw9ehSVSsXhw4cB6Nq1KytXrjRa28qVK6W7jV69erFq1Srmzp3LlClTAIiIiMDe3p7XXnuN5cuXM3nyZGQyGStXruTLL79kxIgRAFhYWPDMM89w+PBh/P396/1vFhkZSWRkJEqlEkdHRxYuXMjHH3+s9+/R0KUgBEEwHSK2RzBLIran8ZlazaZWL5hezQ8T22NWd0JNTfcyQ1UhISGMHj26Car5zfr166UhLx1XV1eio6ObqCJBEIRK4k5IMEviTqjxmVrNplYvmF7NIsBUEARBMCliOK4R6KJzHBwcuH//PhEREURHR9eIBNK9Ul01ZggqF4Lz8PBAo9EQGhrK888/b/RYbm5uDBo0iNLSUrp06cLKlSt56623pDiezMxM4uLiUCqVBuN4vL29mTlzJgEBASQmJnLy5En+9re/MX78eNzd3aXj1JZ8sGHDBg4dOkRJSQlhYWGMHTu21uie+sT8+Pv7N6gGQRBMk+iEGolurk5WVpY0d6b6HCSoGTMEYGVlxebNm7l9+zb+/v706tWLHj16GDyOlZWV9Ms5Li6OXbt2GdzPWBwPVD4zqv5Gm5OTU71+6d++fZudO3eyd+9efvnlF6ZMmcLYsWONRvfUN+YnJyen3jUIgmC6xHBcI9PF7BhTNWao+uM5BwcHRo0aRXp6ep3H0Wq1FBYWYmVlZXC7sTgegG7durF79+4GnNVv2rZtS0FBAbt376Zdu3Z89dVXte7/e2N+BEEwL6ITaiQqlYoJEyYwZ84c4uPjgZqRQKAfM6TrFKrq1KkTv/76q9HjPHjwAIVCQVBQEO3atcPPzw+oHBJUKBRERkYCxuN4AGbNmsX69eupqKiQtufk5Ei1xsbGGj2+jY0NW7du5dixY7z44ovS/CRjGhLzU98aBEEwXWI4rpHI5XLGjRvH5MmT6du3L1BzOM5QzFD//v312snPz5eeHRlSdTiuKl3qtu6ZkLE4HoAePXrQp08f9u/fT+fOnYH6D8f9/PPPVFRUEBcXx7Vr1wgODubLL7+U2qmuITE/YjhOEMyfuBNqRF27dmXEiBFs377d4PbqMUPV7wxyc3M5cuQIw4YN+921GIvj0QkPDyctLa3B7X7//ffSfCMnJyesra317qiq+iNifgRBMC/iTqiRzZw5k5CQEDQaTY1IIEMxQ9nZ2dIQW3l5OTExMdJid79H586dDcbx6PTu3VtvUq1uKExn+fLl9OrVq0a7Q4cOJTk5mYCAALRaLcHBwXTp0sVgDWq1ukExP/WtQRAE0yUmqwpmSUxWbXymVrOp1QumV7OI7TFjTR0JpHu2VF1cXJzRBf0EQRDqIu6EBLMk7oQan6nVbGr1gunVLGJ7BEEQBJMiOiET95///AeFQsGgQYPw9/dn1qxZuLm5oVAomDRpEnPnztVbcM/b25sjR44AlQ/+3dzcuHLlClAZp5OYmEhpaSkLFy5EoVDwyiuvcOXKFXJycujTpw+HDh0CKpc9T0hIkNpVKBR685ymTZvGX//6V4YMGYJCoeDgwYO1nseJEyf01g1KSEjA19eXyZMn4+/vX+f8I0EQTJPohEycn58fSqUSNzc3oqKiWLdunTR3aOfOnVhaWrJv3z5APyJIp6Kigo8++kivzf3799OmTRuUSiVhYWF89tln0rbMzEyys7PrXPF048aNLFmyhAEDBqBUKh/q2ZVcLmfLli2sWrVKb+FBQRDMh3gxwYyVlZVRUlIivRauiwjat2+fFBHk6urKuXPnyM7Olr7n6OhIeno63377LT4+Pvj4+JCTk0PPnj25cOECffr0+VNfla4r+kgQBNMl7oTMkG6ekZeXF46OjtLS44YigmQyGdOmTdO7G/L09CQmJoY1a9YQGBhIVlYWUBkhVFBQwIULF2okOzQGQ9FHgiCYF9EJmSHdcNy4cePo1q0bMpnMYESQjr+/PydPnuTmzZsAXLlyhd69e7NhwwamTp3KnDlzpH07depEenq6FEXUmORyOevWraOiouJPOZ4gCH8+0QmZsZkzZ7Jp0yY0Gk2tEUEtW7bk1Vdf5fjx4wAkJSWxbds2APr27av3YkO/fv0oLCykbdu2f8o51BV9JAiCaROdkBnr2rUrw4cPZ8eOHSQnJ0uRObqIoKpTxF5++WUcHBwAmDJlCv/9738JDg5mwYIFREVFSfu5u7vTr1+/P/U8qnamgiCYFzFZVTBLYrJq4zO1mk2tXjC9mkVsj9CsNXX0kCAIzY/ohIQ/jVgbSBCE6sQzIUEQBKHJiE6oCY0cOZL79+8zYsQIzp07R2hoKH369DEauVOfaJzExESGDx9e72WxN23aRGBgIIGBgaSnpwOQmprKSy+9REBAAOvWrZOO/d577wGVETsKhYK7d++iUCgYO3asdMwzZ84AlXOVnnrqKS5fviwd64cffiA4OJigoCBp3s8nn3yCQqHA3d2dwMBAli1bBsBXX32FXC6X3ugTBME8ieG4JuTs7Mzly5fJzc0lKyuL27dvY21tLf3SnTdvHvv27WPChAkGv79x40ZOnDjBxo0bpcmmiYmJjB49WvplXpuLFy+ye/duVCoV+fn5yOVy9u7dy+LFi9m+fTudO3cmICCAoUOHArB582amT58ufb9Dhw4olUoSExM5f/683jHT0tIoLy9HrVZL6Qr/93//R1xcHG5ubsyYMYP09HSmTp3K1KlT8fb2lpY/LysrY+XKlaSkpKDVapk4cSIBAQG0bt364S60IAjNlrgTakLOzs4cO3aMwYMHc/XqVQoLf3sLpnrkTmM4dOgQvr6+yGQy7O3tCQgI4OrVq9jb2+Po6IhMJsPT05OzZ88CMGDAAL0cudqo1WqmTZsmzUe6ceMG9+7dw83NDah8IcHYXCOZTIa1tTUqlYqKigr27NkjOiBBMFOiE2pCzs7OpKWl4e3tzfnz5+nQoYPRyJ2GOHjwoDQcl5iYaHS/O3fuYGdnJ/0cFhZGUVER1tbW0mfW1tZS5zh16lQSExMpLi6u9fgVFRUcPXqU0NBQcnNzyc3NrXGsoUOH1hr9s3XrVnJychg/fjw7d+6s85wFQTBNohNqQs7Ozpw6dQp3d3eysrJwdnY2GLnTUKNHj0apVKJUKvH39ze6X7t27fQ6lOnTp2NjY0NRUZH0WXFxMba2tgC0b9+ecePGsXXr1lqPf+bMGR48eMDrr7+ORqMhJSUFW1tbvWMplUoOHDhg8PsFBQXk5eWxZMkSPv/8cz766CMuXLhQr3MXBMG0iE6oCTk7O1NeXo6rqytOTk44OTlJ2/6MlAAvLy9SUlKoqKjgxx9/lJKyc3NzuXHjBqWlpZw8eZKBAwdK35k2bRqnT5+utV21Ws2MGTNQKpVER0ejVqtxcXHh/v37XL9+Ha1Wy4EDB+jUqZPB7+fl5TF37lzKy8vp3LkzXbp0EWkJgmCmxIsJTcjFxQU7Ozs6dOiAq6srzs7O0raqkTtBQUENavfgwYNcunQJqMyF27hxo8H9hg4dypkzZwgKCqKsrIyYmBhatmxJfHw8ERERWFhYMGbMGNzd3aXvdOzYkcDAQM6fP2/0+Gq1WlrwbsiQISxcuJCysjLeeecdFi9eTFlZGZ6ennh4eBj8vqurK35+fgQEBEjPpQYMGNCgayAIgmkQsT2CWRKxPY3P1Go2tXrB9GoWsT2CQYmJiezatUvvMxsbG2kOkCAIQlMRndAjwN/fv9YXFARBEJqKeDFBEARBaDKPRCe0aNEiKXXg008/pU+fPnh7exMYGCjNp8nMzCQhIQFfX1/kcjnz58/n7t27UhsnTpxgxowZNdr29vbmyJEjddbQGPE4unp157B+/XpOnDjBwIEDpdoVCgUnTpwwGo9jiFarZdWqVcjlcoKDg7l48SIAX375JZMmTeKll16S5u54e3tLC+AlJiayaNEiLl++jEKhwNvbW6ovOzsbhUKBv78/crmcoKAgfvzxRwDWr1/Pyy+/zKRJk6Rr6e3tzS+//FLndRUEwbQ9MsNxly9fRqPRkJmZKX2mi4nROXToEHK5nOnTp/PPf/6T2NhY3nnnHaNtXrx4kTt37qBWqxk5cmSt+zVGPE5qaqpUr86JEye4d+8emzZt4o033pA+NxSPY4xarSYrKwuVSkVGRgYxMTGsXr2a1atXs3v3biwsLBg/fjzDhw8HKjuRqsN9vXr1QqlUkpCQgLW1tV59UVFRuLu788UXX7Bu3TomT57M3r172b59O7/88guTJk3SW/VVEATz9kjcCUHl69CXL1/m+vXrODo61rl/UFAQqampte6jVqsJCQnh6NGj1PaSYWPG4xgycOBAvvzyS70YoIZQq9WMHTsWqFzee+TIkZw7dw53d3dsbGxo27YtTz75pBSm2q1bN3bv3t2gY9y7d4+WLVty+vRpnnnmGVq2bImDgwP29vZcvXr1oeoWBMH0PDKdUP/+/Tl79izW1ta0aNECgPDwcGkoq7qOHTvy66+/1tqmWq1m4sSJODk56aVbV9dY8TgAKpVKOodvvvkGqEw28PPzY/PmzXV+v656W7RoUWe9s2bNYv369VRUVNTZ9vLly/H29iYlJYXZs2cbbLdqYoMgCObtkemE+vXrx5dffkmfPn2kz9auXSvF21SXn59Phw4djLZ369Ytrly5QnR0NDdv3kStVhvdt7HicQDkcrl0DiNGjJA+nzp1Ktu3b+fevXt1tlFbvRqNhunTp2Nra2u03h49etCnTx/2799fZ9tRUVHMnz+f9u3bY29vb7BdG5uGzTMQBMF0PTKdUM+ePbl06ZLe7P/abNu2rdbnPGq1WlrrZu3atbU+x2iseJza2NnZMXbs2FqTDWqrV3c+3377LRUVFTz11FOcP3+ewsJCioqKOH/+vF4AaXh4OGlpafVqf+zYsVy7do0ffvgBDw8Pjh8/jkaj4fbt2+Tm5tKjR48G1ywIgml6ZF5MsLS0pG/fvnqdUHh4uLRUQkBAAFA5vKVWq+nRowdLliwx2l5ycjLBwcEAPP744xQUFJCdna0XvaPTWPE4unoPHz4MVEb9TJo0Sdo2ffr0et1NVefv78/FixeRy+VotVqio6Pp3Lkzc+fOZcqUKQBERERgb28vfad3796MHj26Xu1bWloSHh7O2rVrWb16NePHjycoKAitVktsbCytWrUC4NVXX8XSsvLvpIkTJ0rHFgTBfIjYHsEsidiexmdqNZtavWB6NYvYniZmavE469ev5+jRo3qfubq6Eh0d3UQVCYLwqBF3QoJZEndCjc/Uaja1esH0an6YO6FH5sUEQRAEofl5JIbjEhISSEpKwsHBgfv37xMREUF0dDRdunSRXkxYsmQJbm5uQGVkzPLly6W349zc3PDw8ECj0RAaGsrzzz9v9Fje3t412s3KyuLrr7/m/fffZ+/evdL/nzZtGnl5edy6dYvHH3+ckJAQCgsLee+99+jevTsATzzxBJGRkbi5uTFo0CDu3buHi4sL8fHxLF++nNLSUlatWkVOTg4hISHSW22JiYls3bqVHTt2SNegenqBMaWlpURGRnLz5k00Gg1xcXH07NnTYL3Dhw9n6dKl5OTkIJPJiI2NxdLSkvHjx+Pu7k5hYSGDBg0iMjISCwsLHjx4wJAhQ9i5cye9evUC4Ny5c8THx1NeXo6vry9hYWHSv1nXrl0BGD58OGFhYQ39pxcEoZl7JDohQIq3ycrKIjQ0FKgZ2wOGo3isrKzYvHkzt2/fxt/fn169etX6GnH1dp944gk++eQTfvjhBz7++GMpG27jxo2cOHGCjRs38tFHHwGVncfo0aNrZLvplv0GmDdvHvv27QNg3759zJ49u8Yy4MnJyVy8eJHbt2/j4ODQoGu1f/9+2rRpg1KpRK1W89lnnxEVFWWw3o0bN2JjY4NKpeLAgQOsWLGCZcuW4eTkhFKpRKvVEhQUxKlTp/D09CQtLY3y8nLUarXUCS1evJiPPvqIxx57jP/3//4f48ePB6gRSSQIgvl55IbjiouLpbsUQ2qL4nFwcGDUqFFSAGl9WVhYMG/ePF5//XUGDBhAt27dHqp2gLKyMkpKSqRz8PLykjoEnZKSEs6ePcsrr7xCSkpKg4/h6OhIeno63377LT4+PkRFRRnd9/Tp01KG3LPPPitFD+loNBpKS0uletVqNdOmTZPu2LKzs7GwsMDZ2RlLS0s++OAD2rVr1+CaBUEwTY9MJ6RSqZgwYQJz5swhPj4eMBzbU1cUT6dOneqM8zHUri7ZumqqgTEHDx6Uvp+YmAjAgwcPUCgUeHl54ejoyJgxY4DK+TOnT5/mxo0b0vePHTvG008/zfPPP/9QYaCenp7ExMSwZs0aAgMDycrKMrpv1didqlE+OTk5KBQKhgwZwvPPP8+AAQOoqKjg6NGjhIaGkpubS25uLnl5eVKnExoaSkREBJcvXwYMRxIJgmBeHqnhuHHjxjF58mT69u0L1Bw2MxTFUzUVACrjfHTPjowxNMy3adMmnnvuOf71r38xatSoWr9f23Dc8uXL6datmzT8JpPJmDp1KuvXr5f2VavVXLp0iQ8++IDMzMwGR/dcuXKF3r17s2HDBr7++mvmzJlDUlKSwX2rxu5UjfLRDceFhoZKw25nzpzhwYMHvP7662g0GlJSUnj66ael73/88cfMnz+fkpISQAzHCcKj4JG5E4LKRIERI0awfft2g9vriuLJzc3lyJEjDBs2rEHHvXv3Ljt27JCelezdu/ehz2HmzJls2rQJjUYjfTZp0iTp7kGr1XL48GGUSiVbtmxh2LBhdaaBV5eUlCStEdS3b1+pUzDEw8NDmmuUmpqqFz0ElckKa9euBSqv74wZM1AqlURHR6NWq3FxcaG4uJjr169TXl4urV0kCMKj4ZG5E9KZOXMmISEhaDSaGrE9xqJ4dENh5eXlxMTE4OLiUusxqrd7/vx5AgICsLGx4W9/+xszZ85k9OjRRp9NHTx4kEuXLgHQsmVLNm7cKG3r2rUrw4cPl956A2jVqhWvvfYaGzZs4OzZs3Tp0oXOnTsDlW+VJScn89hjj/Hpp5/y1VdfAZUhpYaCWwGmTJnCggULSE1NpaysrNZnQnK5nDfffBO5XE6LFi2Ii4vT296/f386duzIkSNHUKvVJCQkADBkyBAWLlxIWVkZ8fHxzJ07Vy/hHGpGEq1cudJoHYIgmCYxWVUwS2KyauMztZpNrV4wvZpFbM+fyNAaRCEhIfUO8WwOTC1mSBAE8yPuhASzJO6EGp+p1Wxq9YLp1SxiewRBEASTIobjqjEUWfPaa6/ViOK5fPky27ZtIzMzExcXFxwcHIwOY40cOZL9+/czZswYEhISSEhIICIigv79+9c7XmfgwIGcOXNG77OqcUQlJSXMmjULHx8fadvly5d5//33AVi0aBEZGRl06NCBsrIyFi1ahL29vRSvo6NUKlEoFBQXF9O6dWssLCyIj483+jKGQqFg4cKFuLu7c+jQIQ4dOiTNw6p+Lt7e3sycOZOAgAASExM5efIkoaGhREVF8dNPP2FpaUnXrl2Ji4vD0tKSZcuWodFosLa25r333tNbBlwQBPMgOqFqDEXWQM25P25ubvj5+en9EjbG2dmZy5cvk5ubS1ZWFrdv38bJyQn4ffE68Ntcmrt37+Ln5yd1QsnJydy4cQONRiMtEjd79mzGjh3LxYsXWbZsGf/85z+l+TzVRUVF4e7uzhdffMG6det4++23G1ybIevXr8ff31/6uVevXiiVyhod1tKlS5k0aRLjxo3jnXfe4eDBg/z1r3/9Q2oQBKH5EMNx1TQksqa+nJ2dOXbsGIMHD+bq1asUFhbSsWPH3x2vU1VBQQGtW7cG4ObNmzx48IDBgwdz4sSJGvvevXtX2rcu9+7dqzXmqKG6devG7t2769zP0dGRXbt2kZ2dzYIFC0QHJAhmStwJVVM1sqa4uFi6A6g698fY/BpjnJ2dSUtLw9fXl8OHD9OhQwdAP15nw4YNBAYGNrhelUpFSkoKrVq1kubRqNVqRo0aRe/evUlOTpay3RISEti8eTM2Nja89dZbwG/xOvBbYjfA8uXLuXv3Lk5OTqxatarWGpYvX07btm3Jz8+nX79+te47a9Ysli1bxrRp02rdLzw8nB07dhAeHk7fvn1ZunQpNjYNe+ApCELzJzqhagxF1oDhKJ76cnZ25sMPP2Tu3Ll88skn0i/q3xuvA4ajbdRqNfn5+Zw5c4bbt2+zfPly4LfhOJ2cnJxah+Oys7PZt28f9vb2tdagG7rTPROqTY8ePejTpw/79++XJtQacu7cOSZMmMBLL71EbGws77//vtRBCoJgPsRwXDUNiaypL2dnZ8rLy3F1dcXJyQknJ6c/JF7HkMLCQjIzM9mxYweff/45dnZ2fPfddw/V1tixY7l27Ro//PDD766rqvDwcNLS0mrdJz4+noyMDCwsLHjiiSf+kH8HQRCaH3EnVI2hyJrFixfXiOLx8/Ord5suLi7Y2dnRoUMHXF1dcXZ2bnC8zoMHD/Sei8yYMcPgsY4cOcLgwYOlgFNdu8ZUHY4DpLsmAEtLS8LDw1m7di2rV6+u9/nWpXfv3nVO6l2yZAkrVqygdevWyGSyP+zFCEEQmhcxWVUwS2KyauMztZpNrV4wvZpFbE8TM+cYnNjY2BoJ156enkRERDRRRYIgmANxJySYJXEn1PhMrWZTqxdMr2YR2yMIgiCYFNEJNUMJCQn4+voyefJk/P39OXz4MN7e3gQGBkrLXWdmZkr7e3t7c+TIEelnNzc3goODCQgI4MCBA7Ue69atW0yfPp3g4GAWLFhAaWmp0XarL1inq3XDhg31Pi9D+6ampvLSSy8REBAgDV2Wl5fz1ltvMXnyZBQKBT/99FO9jiEIgmkRz4SaKd38n6ysLEJDQwHDc5UuXrzInTt3UKvVjBw5EqhcCnzz5s3cvn0bf39/evXqRY8ePQweJzo6Grlcjq+vL9HR0SQlJfHSSy8ZbLcxaDQaFi9ezPbt2+ncuTMBAQEMHTqU69evU1JSwpYtW9izZw9r164lNja20eoQBKFpiDuhZq64uLjW2By1Wk1ISAhHjx6l+uM9BwcHRo0aRXp6usHvVlRUcPz4cby9vQGYMGGClF9XW7t/pKtXr2Jvb4+joyMymQxPT0/Onj1LamoqI0aMAOC5556rM2FBEATTJDqhZkqlUjFhwgTmzJkjpVKHh4dLw3E6arWaiRMn4uTkREZGRo12OnXqxK+//mrwGHl5ebRt2xZLy8r/DPr37y9F/NTV7h+lqKhILx3b2tqawsJCcnNzad++PXv37mX69Ol8+OGHjVaDIAhNR3RCzZRcLmfdunVUVFTQt29foHI4TqlUSjE7t27d4sqVK0RHR3Pz5k3UanWNdvLz86WsuuratWunFxW0f/9+tmzZUq92/yg2NjYUFRVJPxcXF2Nra4utrS1FRUWMGzeO+Ph4cnNzG60GQRCajuiEmrGuXbsyYsQItm/fbnC7Wq3G398fpVLJ2rVrayQj5ObmcuTIEYYNG2bw+61bt6Z3794cP34cgJSUFGxtbets94/Us2dPcnNzuXHjBqWlpZw8eZKBAwcyePBgqfN72NghQRCaP/FiQjM3c+ZMQkJC0Gg0NaKDkpOTCQ4OBuDxxx+noKCA7OxsHjx4gEKhoLy8nJiYGKML0gHExcURFRXF6tWr6datGy+++CJhYWFG2zUUHWQoZsgYQ/vGx8cTERGBhYUFY8aMwd3dnT59+pCRkUFgYKDROzlBEEyfmKwqmCUxWbXxmVrNplYgBv1xAAAIRklEQVQvmF7NIrZHMKrqyww6ISEhdQaJPgxzji8SBOGPJe6EBLMk7oQan6nVbGr1gunVLGJ7/gC6tAKFQkFAQACnTp0C4MSJE3rLJyxatIh58+YBlcsh6ObaNCStoCHt/pnJBqWlpSxcuBCFQsErr7zClStXpONUT20wlO5w/Phx5HK51N5nn33GsmXLpJ8VCoXea9+Gzi0xMZHhw4dLxxITVQXBPIlOyAC5XI5SqSQ2Nlaao2PIvn37uHbtmt5nurSChIQEoqKiuHr1aoOPb6hdXbLB5s2bsbW1JSkpCdBPTPij7N+/nzZt2qBUKgkLC+Ozzz6TtlV9TdzNzQ2ovF5btmxh1apVxMTEMGjQILKysrh79y5QucaRj4+P0eMZO7fRo0dLxxKrqgqCeRKdUC3y8vJo06aN0e1eXl589NFHBrfVlVZQm+rt/tnJBo6OjqSnp/Ptt9/i4+NDVFRUvb6nS3eQyWQMHTqU1NRU7t27x3fffYeXl5fB79R2boIgmD/xYoIBKpWKgwcPcvHixVpn6k+cOJEPPviAGzduGNxeW1pBbaq3ayjZQEetVvOPf/yDjIwMMjIy9LY9LE9PT2JiYlizZg3FxcW8/fbbuLq6Aui9Jq57FVulUvGf//yHoqIi3n33XQB8fHxITk7GysqKwYMH06pVK4PHMnZuiYmJHDx4kEuXLknXxN/f/3efmyAIzYvohAzQhYdmZ2cTGBjIoUOHDO4nk8mYOnUq69evN7g9Pz9fGrJqiOrtGko2yMvLw8fHp0aywR/RCV25coXevXuzYcMGvv76a+bMmSMNkRkKUZXL5YwbN47JkydL6Q4jRozg7bffplWrVrUOxRk7tzZt2jB69Gi9Z0mCIJgfMRxXCzs7O+7fv1/rPpMmTeLy5cs1Pq8rraAuVdv9s5MNkpKS2LZtGwB9+/alpKSkzu9UT3ewsbGhd+/e7Nmzp9YUbmPnJgjCo0HcCRmgUqlISUmhqKiIefPm1fpcqFWrVrz22mvSm2cNSSuoTfV2/8xkgylTprBgwQJSU1MpKyvTeyZUPbWhKl26w8svvyzdAZWWltaZeGDo3JKSkvSG41q2bMnGjRvrff0EQTANYp6QYJby84tNap5Qp0425OUV1b1jM2JqNZtavWB6NVtaWmBn17ZB3xGd0J/gz0wraAiRbCAIQlMTnZAgCILQZMSLCYIgCEKTEZ2QIAiC0GREJyQIgiA0GdEJCYIgCE1GdEKCIAhCkxGdkCAIgtBkRCckCIIgNBnRCQmCIAhNRnRCgiCYpeLiYo4ePcqFCxeauhShFi3eeuutt5q6CEH4o6xfv54VK1Zw8OBBhg4dirW1dVOXZFBpaSkzZ87EwcEBJycnbt68SWhoKDt27ECj0fwhS3L8UYqKioiIiCAxMZHPPvuM/v37U1ZW1mzrBdBoNEybNo02bdqwY8cO8vPzcXBwaNY168ydO5d79+7h7OxMWFgYn3/+OdnZ2UYXhmxK48aNY//+/ezatYucnByefPLJhtesFQQzcfr0ae0rr7yiLSsr0x47dkz75ptvNnVJBpWWlmpDQ0O1L774ovb48eNarVarnTZtmvbw4cPaiooK7auvvqr96aefmrjK32zevFm7Z88erVar1arVau2sWbOadb1arVZ74cIF7cGDB7VarVZ78eJF7bRp05p9zVqtVrtnzx5t//79tTt37tQuXbpUu3nzZq1Wq9UuWLBAe/r06SauTt/Nmze1M2bM0PvsYWoWw3GC2UhLS2P8+PG0aNGCZ555hrNnzzZ1SUbFxMTQr18/AMrLy8nMzGTkyJFYWFgwdOhQTp482cQV/mby5MmMGzcOqFwJ197evlnXC+Dm5oavry9Xrlxh7dq1/PWvf232Nf/8889s2LABuVwOVP73rFuSZdSoURw7dqwpy6vhv//9L99//z1yuZzAwEAyMjIeqmaxnpBgNoqLi6WVXS0sLPRWbG1OZDIZjo6O0s/379/HwcFB+rldu3bcuXOnKUqr1S+//MInn3zCv//9b/73v/9JnzfXegFOnDjBtWvXsLa2bvbXePny5SxevJj09HQALC0tsbGxAZpnvb169eLjjz+mZ8+e/Pe//2XlypUPVbPohASzYWNjo7cSblGRaazD0qZNGzQajfRzcXEx2mYWbl9aWsq8efOYN28ejo6Ozb5enaCgIJ599lnmzJlDaWmp9Hlzq3n79u307NmTQYMGSZ2QTCZDq9ViYWFBcXFxE1dYk6urK1ZWVkDlneeVK1do3759g2sWw3GC2RgwYIC0TPi1a9ews7Nr4orqp0WLFrRv356bN28C8N133+Hk5NTEVf2mvLycefPm4ePjg4+PT7OvFyp/qb/77rsA3L17Fzs7u2Zd86FDhzh16hQKhYJdu3axfv168vLy+PbbbwG4cOFCs6oXICoqirS0NAD2799Pv3796Nu3b4NrFusJCWajvLycyZMn069fP06fPs1LL73E5MmTm7osoxYtWsTEiRMZMmQIhw4dYt26dQwcOJCjR4+SmJhI27YNW6GysWzbto0VK1bw5JNPAvCXv/yFF154odnWC5Vvxy1cuJBbt27RunVrli1bRlZWVrOuWSchIYHHHnuMXr16sWTJEkaMGMGePXv44osv9IZxm9pPP/3EvHnzKC4uxsHBgaioKPLy8hpcs+iEBLOi0WhITk7G3t4eDw+Ppi6nQa5cucJ3333HyJEjad++fVOXUydTqxdMr+affvqJU6dO8cwzz+g902rOGlqz6IQEQRCEJiOeCQmCIAhNRnRCgiAIQpMRnZAgCILQZEQnJAiCIDQZ0QkJgiAITeb/A40aveSNcxW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3162874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数据分析</a:t>
            </a:r>
            <a:endParaRPr lang="zh-CN" altLang="en-US" dirty="0"/>
          </a:p>
        </p:txBody>
      </p:sp>
      <p:sp>
        <p:nvSpPr>
          <p:cNvPr id="5" name="矩形 4"/>
          <p:cNvSpPr/>
          <p:nvPr/>
        </p:nvSpPr>
        <p:spPr>
          <a:xfrm>
            <a:off x="964393" y="1561068"/>
            <a:ext cx="2441694" cy="369332"/>
          </a:xfrm>
          <a:prstGeom prst="rect">
            <a:avLst/>
          </a:prstGeom>
        </p:spPr>
        <p:txBody>
          <a:bodyPr wrap="none">
            <a:spAutoFit/>
          </a:bodyPr>
          <a:lstStyle/>
          <a:p>
            <a:r>
              <a:rPr lang="en-US" altLang="zh-CN" dirty="0" smtClean="0"/>
              <a:t>50</a:t>
            </a:r>
            <a:r>
              <a:rPr lang="zh-CN" altLang="en-US" dirty="0" smtClean="0"/>
              <a:t>个</a:t>
            </a:r>
            <a:r>
              <a:rPr lang="en-US" altLang="zh-CN" dirty="0" smtClean="0"/>
              <a:t>APK</a:t>
            </a:r>
            <a:r>
              <a:rPr lang="zh-CN" altLang="en-US" dirty="0" smtClean="0"/>
              <a:t>都需要的权限</a:t>
            </a:r>
            <a:endParaRPr lang="en-US" altLang="zh-CN" dirty="0"/>
          </a:p>
        </p:txBody>
      </p:sp>
      <p:sp>
        <p:nvSpPr>
          <p:cNvPr id="12" name="AutoShape 6" descr="data:image/png;base64,iVBORw0KGgoAAAANSUhEUgAAAaEAAAIJCAYAAAAMD4LcAAAABHNCSVQICAgIfAhkiAAAAAlwSFlzAAALEgAACxIB0t1+/AAAADh0RVh0U29mdHdhcmUAbWF0cGxvdGxpYiB2ZXJzaW9uMy4xLjEsIGh0dHA6Ly9tYXRwbG90bGliLm9yZy8QZhcZAAAgAElEQVR4nOzde1yN6f7/8ZeUQwqR1GMq05CZjEwGza8hh1UOY6ZNMctaaTWSYzMYGnaYbUZG7L7m2GDY2yEL2ZhGDsNgdRg5ZBsymJotQm2Rcqro3O+PHt1btVYHRCvX8/HYf6x7Xeu+P/dttst13ff1vpuVlZWVIQiCIAjPgcHzLkAQBEF4cYlOSBAEQXhuRCckCIIgPDeiExIEQRCeG9EJCYIgCM+N6IQEQRCE50Z0QoIgCMJzY/i8CxCEhnDnTh6lpfqzBK5jRxOys3Ofdxn1om8161u9oH81Gxg0w8ysTb1+IzohoUkqLS3Tq04I0Lt6Qf9q1rd6QT9rro9GOR2nUqk4d+4c6enpODg4cOnSJQCCgoKIjIykqKiIefPmoVKpGDdunPT9xIkTGTVqFG+99RYqlYpDhw5J+5TJZMTFxUmfe/fuXe24YWFhrFu3rk416mobHx/P2LFjkcvlrF69GoCysjK+/PJLlEolPj4+JCcnV9rPrFmzpM8bNmxApVLh6OiIQqFg0aJF0neRkZEEBwdLn+/cucO0adPw9vZmypQp3L59m8jISGQyGUVFRdJ5p6enaz2HhIQE6VqNGTOG77//XvqNQqFg3Lhx+Pv7c+fOHUpLSwkJCZG2nzt3jhMnTqBUKqX9bdq0qVK9FX+OFRwcHPDx8UEul3Pw4EHpnFxdXVGpVKhUKpYuXSq1rahr9uzZFBQU1PZHIgiCHmr0I6HS0lLWrFlDaGiotO3AgQO0bt0atVqNRqNh06ZNLF68mPXr15OQkMD69etZs2aN1D45OZnMzEw0Gg2DBg1qsFoLCwuZP38+O3bswNzcHLlcTv/+/cnMzCQ1NZWIiAjOnTvHkiVL2LJlCwDR0dFcv36dwsJCWrRogZ+fH35+fshkMlatWkWHDh10Hu/777+nb9++TJo0iQ0bNhAWFoajoyP//e9/iYqKYuzYsbXW7OTkxJo1aygrK2PMmDG88847ANKxv/rqK7Zs2YK9vT1Xr14lIiKCP/74g3nz5hEVFUVqaip3796lffv2xMXF4evrq/NYrVq1YvPmzdy8eRMvLy+6desGwNChQyt1XhVt1Wo1AIGBgezfv5/Ro0fXej6CIOiXRjkSepSdnR1nz54lLS1N2mZpacnx48c5ffo0bm5uLF68uMZ9aDQafH19OXLkCA0ZlXf58mU6deqEpaUlhoaG9OvXj8TERDQaDSNGjACgR48eUkeYkZFBfn4+zs7OJCQk1Pt4v/32G66urgC4uLiQmJgIQP/+/fnnP/9JSUlJnfdVUFBAfn4+LVq0kLaVlZXx4MEDWrRowW+//caAAQNo1qwZr7/+Ordu3eLhw4f079+f+Ph4Hjx4wIULF3Bxcan1WJ07d2bw4MEcP3681rbFxcUUFBRgZGRU53MRBEF/NPpOyNDQkIkTJ1Ya2fTr148lS5awcuVKFAoFqampNe5Do9Hg6emJtbV1pemhpy03NxdjY2Pps7GxMTk5OWRmZmJmZgZA8+bNmTJlilTX4MGDGTJkCNHR0U90vDZt2pCTkwPAyy+/zOuvv86+fftq3UdiYiIqlYqJEyfi5+eHjY0NAAEBAbi6unLr1i3Gjx+v9dxyc3Nxc3MjNjaWY8eO4ezsXKkTq0nHjh25d+8eAIcOHZKm4yIjIwHIz89HpVLh4uKCpaUlw4cPr/uFEQRBbzT6TgjAy8uLkydPkpGRAcClS5ewt7dn3bp1+Pn58fHHH+v87Y0bN7h06RLBwcFkZGSg0WgarE4TExNyc//3JEteXh6mpqa0bduWvLw8oHzKzt/fHyjvhI4fP8727duJjY2t9/FMTU2l/VYcq0JAQAD/+Mc/ah35OTk5oVar2bp1K++//760fdWqVfj6+mJlZUWbNm0wNTWtdG4PHjzA1NSUgQMHkpCQQHR0NG5ubnWu/c6dO7Rv3x4on45Tq9Wo1Wq8vLyA/03HjRw5ki5dumBo2OhnjgVBeAx60QkZGRnxwQcfcOLECQCioqLYvn07UD69VdNNa41Gg5eXF2q1mlWrVj3WiKOuunbtSlZWFtevX6eoqIiTJ0/Su3dvXFxcpOOePn2a0tJScnJySEpKYufOnWzbtg0zMzMuXLhQr+P16dOHX3/9FSh/IOLRhy26du3KK6+8wvXr1x/7fHx8fDh48CC3b9+mT58+xMfHU1ZWxu+//46FhQUmJiaYmJhgb2/Pvn376ny/LSsri7i4OAYMGFBr22nTphEeHk5hYeFjn4cgCI2X3vzz8v3335em5CZMmMDcuXOJj4+nuLi4xntC0dHR+Pj4ANC9e3fu379PWloa+fn5jBo1Smo3depUADZu3Mju3bsBaNu2rXRzXBttbZcvX87MmTNp1qwZw4cPx9HREQcHB5KTk1EqlZSVlREcHExcXBzOzs7Sv/BdXV2Jjo7m9ddfr/M1+fDDD5k/fz7e3t60adOGv//975VGVAEBAfzyyy913l9VxsbGeHt7s27dOgIDAzl16hQKhYKysjJCQkKkdm5ubhQVFUkjG10qpthKSkpYsmQJtra2nDp1ikOHDnHx4kWg/B8c69evl35jZWWFq6srO3fuxNvb+7HPRRCExqmZeKmd0BRlZ+fq1fqKTp1MuXUr53mXUS/6VrO+1Qv6V7OBQTM6djSp12/0ZiT0vERGRvLTTz9V2mZiYiKtAdIHSUlJlUYuFUJCQqQHEQRBEJ4HMRISmiQxEmp4+lazvtUL+lfz44yE9OLBBEEQBKFpEp3QUxYWFoa7uzsqlQq5XM6pU6eA8oiciocfoDyCKDAwEID09HRkMhmgPdpGG12RORXHHz9+PGPHjkWj0ZCQkEDv3r25e/cuUB6nU9Pi2N27d6NUKqWnCquel0qlYu3ataSnp+Pk5IRKpWL06NF88cUXlJWVIZPJuHLlCgD37t3D2dlZerqtavSQrkijitieiv/dunWrbn8AgiDoFXFPqAEolUr8/f25ePEi8+fPZ+fOnVrb7d+/nxkzZlRaA6Mt2uaVV16p9tu+fftqjcz5/fffpePfvXsXDw8PVqxYwYMHDwgPD6+UU6dNcXExoaGhxMTEUFZWhqenJ3K5vNJ5VUhPT8fa2hq1Wk1ZWRne3t6cOnWKIUOGEBcXx8svv8yRI0d4++23dS5i1Wg0WiONHo3tEQSh6RIjoQaUnZ1N69atdX7v4uJSKQniUbVF2xgaGtYamXP//n1atmwJlAe27tq1S0pV0MXQ0BBjY2MiIiIoLS1l37590j5qUlhYSFFREUZGRshkMmn9UmxsbI2LWHVFGgmC8GIQI6EGEBERwaFDh0hOTpaSqbXx9PTku+++07mg9NFoG23c3NyIjo6mVatWlSJzIiIiiImJoUWLFoSGhlJUVES7du1wdnZm8+bNtda/detW1q5dy3vvvcf06dMZM2aMtN+KdUiTJ0/mlVdeIT09XUrLDggIwMnJiaKiIubOnUtubi4nTpyoFk76KF2RRhVrigDMzc35+uuva61bEAT9IzqhBlAxbZWWloZCoeDw4cNa2xkaGuLn58fatWu1fn/nzh0cHBx0HmfgwIEsW7aMFi1aVBptVJ02q7j/4+fnx5gxY6S/9LW5f/8+2dnZLFiwgClTpuDt7S3VUNN03KRJk6RUbCMjI9566y1Wr15Nt27daNu2rc7jVY00mj59OuvWrRPTcYLwghDTcQ3IzMyMhw8f1thmzJgxpKSkVNtel2ib+kbmmJmZMWLECM6fP6+zTXZ2NrNnz6akpARzc3MsLCzqFJkzc+ZMVq1aJX2WyWRs3Lix1jw5bZFGgiC8OMRIqAFUTIfl5uYSGBhY432hFi1aMHnyZOkFedqibWpS18icCv7+/mzdulXn93Z2dnh4eCCXy6XXUTg5OXHkyJFK03FWVlbMnDlT+l2vXr3o0KEDcXFxDBo0iEGDBtGsWTPpqT9dvLy8qkUaPXodKgQEBNTpNRGCIOgXsVhVaJLEYtWGp28161u9oH81i9ieJurREUEFX19fhg4d+tj7vHXrFnPmzKm2fc6cOVpffS4IgtAQxEhIaJLESKjh6VvN+lYv6F/NIrZHEARB0CuiE6pCW+yNtgiZoKAg3n33Xby9vRk7diy///47oD3ypoJMJuP27dvSZ21tN2zYgEqlwtHREYVCIa2x0VaDSqWS1s8kJCSgUqm4e/cuKpWKESNG4Orqikql4syZM7We86NJCtqidGrb76Pn9uOPP/LJJ59I3y1btqzSY+iPttW137/+9a/8/PPPAKSmpjJ69Gjx5JwgNEHinpAWVWNvdK1ZmTFjBiNGjCA+Pp4VK1awfv16rZE32hIHdMXj+Pn54efnh0wmY9WqVXTo0AFAZw2bN2+utHanffv2qNVqIiMjOX/+fI0LRStER0dz/fp1CgsLadGihc4onbrud8iQIXz55ZeUlpZiYGBAbGxspce3H6Wr3k6dOjFjxgzeeecdVq1axYwZMzAwEP9mEoSmRvy/ugaPxt7UJC8vDyMjo3pF3jxuPE5VTk5ObNq0qd6/q5CRkUF+fj7Ozs7SotYnjdLp0KEDtra2nD17lqtXrwLlrxuvD2tra5ycnPjhhx9IT0+vdb2RIAj6SXRCWkRERODj48Pnn39OaGiotGZFpVIxe/ZsqV1YWBjvvPMOq1ev5tNPPwXKI2/S09N57733+PHHH2s8Tn3a6qrBz8+PyMhIKXWgvjQaDYMHD2bIkCHSolFdUTr14ebmRmxsLLGxsbWuFdIlICCA1atXV1qPJAhC0yKm47SoGk9T03SclZUVixcvxs7OTmfkTY8ePar9tj5ta6qhXbt2jBw5ssYFqDXRaDTcuXOHM2fOcPPmTT777DOdUTr1IZPJ+OSTT2jfvj0ffvjhY9XWqVMnzM3NefXVVx/r94IgNH5iJPSE3njjDTp27EhsbGy9Im8eNx5Hm4kTJ/Lbb7/V+3c5OTkkJSWxc+dOtm3bhpmZmZTG/aRROl27duXhw4dcvHiRN998s96/FwThxSBGQnWgLULmUTNmzOCLL75g+/btWiNvtNEVj/M4NXTo0AGFQlFjJpw2cXFxODs7S+8zcnV1JTo6munTp2uN0qmvIUOGcPfuXfFAgSAIOonFqkKTJBarNjx9q1nf6gX9q1nE9ghaiYgeQRAaK9EJvQA6deok3s0jCEKjJCbrBUEQhOdGjIQaoaKiIhYuXEhGRgaFhYWEhIQwefJkLCwsMDIyAmDBggWkpKSwfft2kpKSsLW1pXPnzqxevVrrPvfs2aOzbUJCAuvXr2fNmjUABAUFkZyczK5du9i4cSPLli3jzz//RCaTVatB15tfAwMDyczMBOA///kPn376KUOHDuVvf/sb6enpGBoasnTpUjIyMpg2bRoxMTG0b98elUrFRx99xMmTJ4mKisLKygoof2jicdYrCYLQuIlOqBE6cOAArVu3Rq1Wo9FopESER2N8oDxPzsPDA5VKxbx583B0dNS5Tw8Pjzq3BUhJSaGwsJCkpKRK26vWoMuXX34JwLVr1/jwww8ZOnQoW7duxcTEhIiICA4ePMgXX3yBv78/Dx48IDw8vFJ+HVRfryUIQtMjpuMaIUtLS44fP87p06dxc3Nj8eLFz7wGW1tbUlJSuHr1KpaWlo+9n88++4wFCxbQqlUrfvvtN1xdXQF4++23SUxMBKB3797s2rWLnBz9eQpIEISnQ4yEGqF+/fqxZMkSVq5cSV5eHsuWLQPK1wZVTIU19IMGvXr1IjExEWNjY5o3by5tr08NkZGRWFpaSq/lzs3NxdjYGABjY2Op02nXrh3Ozs5s3ry50u8ffZ345MmTGThw4FM5N0EQGg/RCTVCly5dwt7ennXr1vHLL7/w8ccfA3WfCnsaevbsya5du+jTpw9XrlyRtte1htu3b/OPf/yDiIgIaZupqSm5ublAeeirqamp9J2fnx9jxoyRMutATMcJwotATMc1QlFRUWzfvh0oT7EuKCh45jV07dqVixcv1nrvSJelS5fy4Ycf0r59e2lbnz59OHLkCADx8fGV1iiZmZkxYsSIeqc+CIKg38RIqBGaMGECc+fOJT4+nuLiYhYvXsz8+fMrTYXJ5XI8PDwarAYDAwN69OhRrROqSw03b95k//79ZGZm8q9//QsAT09PlEoln376KUqlkubNmxMSEkJGRob0O39//0pBrI9Ox1lZWREaGvq0T1MQhOdMxPYITZKI7Wl4+lazvtUL+leziO0RiIyM5Keffqq0zcTEROf6oSf1aKhqBV9fX4YOHdogxxMEoWkRIyGhSRIjoYanbzXrW72gfzWLkdAzFhYWRlRUFJ07d+bhw4fMnDmT4OBgnakCMpmMzz77THpdtoODA3369KGwsJBJkyYxbNgwncdycHCgb9++0me5XM6VK1eqHX/w4MFA+Yho69at7Ny5E3g6KQgVNZSWlmJjY0NISAgrV67E2NhYeoqtd+/enDlzpsZ6K1IQjIyMWL9+vdYaDh8+rPPcBEFoOkQn9IQqHiNOTU1l0qRJgPbHmJOTk8nMzESj0UidUKtWrdi8eTM3b97Ey8uLbt268corr2g9jrY3q4aFhVU7fsVf1NHR0SQnJ3Pz5k06d+4MPHkKwqM1zJw5U3rS7XHqrapqDYcPH9Z5boIgNB3iEe2nJC8vT/qXvDYajQZfX1+OHDlC1RnQzp07M3jwYI4fP/5Ujl9QUEBiYiLjxo0jJiZGavO0UhBKSkq4d+8erVu3fux91Edt11YQBP0lRkJPKCIigj179pCbm8uKFSuYM2eO1lQBjUbD3//+d86dO8e5c+fo1atXpf107NiRe/fu6TzOo29WHTRokDTqqnp8gGPHjvHmm28ybNgw1q1bh0KhAJ48BaGihvT0dLp06cKbb75JQkJCveuteOz622+/lUY/2mrQdm6CIDQtohN6QkqlkpEjRzJ+/Hh69OgBVJ9aunHjBpcuXSI4OJiMjAw0Gk21TujOnTs678WA9uktXcfXaDRcvHiR7777jqSkJB48eAA8eQpCRQ3FxcUsXbqUtWvX0qxZs3rXW5fpOF3nJghC0yKm454CKysrBg4cyI4dO7R+r9Fo8PLyQq1Ws2rVKqKjoyt9n5WVRVxcHAMGDHji45eVlREbG4tarWbLli0MGDCA+Ph44MlTECoYGhrSrl07Hjx4gIWFBdeuXQPgypUr0v2np6W2aysIgn4TI6GnZNq0afj6+lJYWFgtVSA6OhofHx8Aunfvzv3790lLS5OmrEpKSliyZAm2trZPfHx7e3ssLCwwNzcHyt/DU9HpPUkKAvxviq2oqIhWrVoRGhqKiYkJGo0Gb29v8vPzmT9//mPVX7UGbef2/vvv06JFi8favyAIjZNYJyQ0SWKdUMPTt5r1rV7Qv5rFOqEmoDEkEDSGGgRBeDGIkZDQJImRUMPTt5r1rV7Qv5ofZyQkHkwQBEEQnhvRCT2BsLAw3N3dUalUyOVyTp06BUBCQgJTp06V2gUFBREYGAhAeno6MpkMKI/B8fHxQS6Xc/DgwRqPpa1tZGQkrq6uqFQqVCoVS5cu5cSJEyiVSul3mzZtYtGiRdJnlUrFuXPnpM83btzA398fHx8f5s6dS1FRkdb91kYmkxEXF1djvUFBQYwePRqAjRs38uqrr0rt63rNBEFoWsQ9oSdUse7l4sWLzJ8/X8pqq2r//v3MmDEDQ8P/XfL6xvZUbQswdOjQSp1McXExqamp3L17l/bt2xMXF4evr6/O+oODg1Eqlbi7uxMcHExUVBQGBgbV9luTukYSge7oIG20XTNBEJoWMRJ6SrKzs2uMsXFxcWHNmjVav6tPbE9tbQ0NDenfvz/x8fE8ePCACxcu4OLiorVtaWkpJ06ckEYZo0ePfqx1PvWJJKpPdFBN10wQhKZB/BPzCUVERHDo0CGSk5P5/vvvdbbz9PTku+++4/r161q/ry22R1vb1q1bc+jQIS5evCgdw8vLCzc3N6Kjo2nVqhXOzs4619ZkZ2fTpk0bDAzK/y1SkeIQGRmpdb+61CeSSFd0kDa1XTNBEPSf6ISeUMV0XFpaGgqFgsOHD2ttZ2hoiJ+fH2vXrtX6fW2xPbraaps2GzhwIMuWLaNFixa4ubnp3E/btm2lSB+AAwcOSCO6uk7H1SeS6Nq1azqjg7Sp7ZoJgqD/xHTcU2JmZsbDhw9rbDNmzBhSUlKqba9PbE9d2pqYmGBvb8++ffukezTatGzZEnt7e06cOAFATEwMpqamtdbwqPpGEtU3OkjXNRMEoWkQI6EnFBERQUxMDLm5uQQGBtZ4X6hFixZMnjyZdevWAdQrtkdb21OnTlWaNqt4SRyAm5sbRUVFtG/fvsb6Q0JCWLx4Md988w1dunTh3XffJSoqSud+q6pvJJGu6KC6XjNBEJoWsVhVaJLEYtWGp28161u9oH81i9ieJqCxRuZERkby008/VdpmYmLC6tWrn1NFgiA0BWIkJDRJYiTU8PStZn2rF/SvZhHbIwiCIOgVMR33DAwaNIgDBw4wfPhwwsLCCAsL48iRIzg7O/PgwQNsbW1Zvnw5LVu2BMqn5ObNmyfdvJ84cSLZ2dncuHGD7t274+vrS05ODl9//TUvv/wyAK+99hoLFy7UWUNYWBjHjh2jrKyMRYsW0aNHD44ePcrKlSspLi7G2dmZTz75hMjISK37dXBwoG/fvpXq9ff3JyAggLfffpvS0lL69+9PVFQUFhYWJCQksH79+kqLTcPDw9m/fz8As2bNwsXFBZlMhoWFhfQuoQULFtCtWzcWLlxIRkYGhYWFhISE0LVr16f9xyIIQiMgOqFnwMbGhpSUFLKyskhNTeXmzZsYGxtLr78ODAxk//79Uq5aVevXr6/2l3pkZGSd1/KcPn2aU6dOERERQWJiIqGhoWzcuJHg4GC2bNlCx44d8fHxIS0tDdC+9ujR13VX1CuTyYiNjeXtt9/m7NmzWFtbY2FhobWG5ORk9u7dS0REBHfu3EGpVEprqqq+2nvPnj20bt0atVqNRqNh06ZNLF68uNbzFARB/4jpuGfAxsaGY8eO4ezszOXLl8nJ+d8cb3FxMQUFBdJIoCHEx8fj6uoKQM+ePfnrX/8KgKWlJeHh4eTm5rJlyxZsbGxq3dej9bq5uUmhpbGxsTUujD18+DDu7u4YGhrSqVMn5HI5RUVFWttaWlpy/PhxTp8+jZubm+iABKEJE53QM2BjY8PRo0eRyWScP3+e9u3bS+toXFxcsLS0ZPjw4fXe76FDh6Sk68jISJ3tsrKyaNeuHSdPnsTPz4/g4GAAVq5ciaGhIV5eXpWmzbTtV1u9Xbp0oXnz5ly9epW4uLgaO6HMzEzMzMykz1OmTJE63oCAAOl4AP369WPJkiWsXLkShUJBampqva+NIAj6QXRCz4CNjQ2nTp3C0dGR1NRUbGxspOmtkSNH0qVLl8dKih46dChqtRq1Wl1jtpupqSm5ubk4OzuzYcMGbt68SUFBAZcvX2bWrFn89NNPxMTESNNj2varq16ZTMa//vUvHjx4gL29vc4a2rZtS15envTZ39+fwsJCoHw6ruJ4AJcuXcLe3p5169bh5+fHxx9/XO9rIwiCfhCd0DNgY2NDSUkJdnZ2WFtbY21tLX03bdo0wsPDpb+QG4KzszPR0dGUlpZy4cIFAEpKSpg2bRp5eXmYmJhga2tLQUFBrfuqWq9MJiM8PLzW9/24uLgQExNDaWkp165dIz09XWewalRUFNu3bwegR48edapLEAT9JB5MeAZsbW0xMzOjffv22NnZVbr3YmVlhaurKzt37sTb27te+61rtM6gQYM4efIkcrkcc3NzWrZsibGxMXPmzEGlUtGqVSu6dOnC8OHD2b17d437rVqvk5MT7dq1q7UT6t+/P2fOnMHb25vi4mKWLFkifRcQECBNzcnlciZMmMDcuXOJj4+nuLhY3BMShCZMLFYVmiSxWLXh6VvN+lYv6F/NIrbnBSeidQRB0DeiE2pCvLy8anxAQRAEobERDyYIgiAIz80L0QkFBQVJaQQbN27k1VdfJT4+nrFjxyKXy6XpqqCgIN59910UCgVffPEF+fn50j4iIyOl9TWPtq1Y3zJv3jyuXLnCqFGjKC0tBeCTTz7hwIEDNdYWFhbGrFmzKu234jfp6em89957pKen4+TkhI+PD97e3vz73/+utA+ZTMbt27elz7t27WLMmDGMHTuWH3/8scbjr1u3DqVSiZeXl3TcqucWGRlJSkoKKpUKmUyGu7s7KpWKtLQ0QkNDUalUODg4oFKp+O677yqd26PvAZLJZNJTb5GRkQQFBQHl7yQaN24cY8aMYdeuXQD897//xd/fH5VKxdSpUyu9AVYQhKbjhZmOS0lJobCwkKSkJADmz5/Pjh07MDc3Ry6X079/fwBmzJjBsGHDmDdvHj/88EONa1RmzJjBiBEjKm1zdHTkwIEDODg4cOXKlVoXoUZHR3P9+nUKCwt1PrIMYG1tzebNm/nPf/6DSqXi0KFDtG3btlq7W7du8c0337B3716aNWvGe++9h6urq9Y4nZs3b/Ljjz/y888/c/v2bSZMmCCdj7ZzU6vVhIWFYWxsjL+/PwDz5s0DoHfv3tI6n5qsXbu20pThw4cPCQkJITIyEiMjI4YPH87IkSP54YcfGDNmDCNHjuT//u//OHToEKNGjap1/4Ig6JcXYiQE5Y9Jp6SkcPXqVdq2bUunTp2wtLTE0NCQfv36kZiYKLU1MDBAoVAQHx9f7+N89NFH/POf/2TlypXMnDmTZs2a6WybkZFBfn4+zs7OJCQk1Gn/3bt3x8HBgTNnzmj9/uzZszg6OmJiYkKbNm14/fXXOXfunNa2bdq04f79++zdu5e2bduye/fuOtXwJLp06cLevXsr1fvKK6/Qtm1bWrduzdq1a4Hy6J6ffvqJtLQ05s6dKzogQWiiXphOqFevXiQmJmJsbExubi7GxpjEhAgAACAASURBVMbSd8bGxpXy3AA6duzIvXv3atxnWFgYKpWKDz74QNpmaWlJnz59uH79OgMHDqzx9xqNhsGDBzNkyBCio6PrfC4dO3bk7t27Wr+ry7lVMDExYevWrRw7dox3332X2NjYauemUqmk0ePTMH36dNauXStNWWZnZ9O2bVtycnJQqVR8/PHH3L59m4CAAIYNG0ZAQAB//etfyc3NfWo1CILQeLwwnVDPnj3ZtWsXr776qhRjUyEvLw9TU9NK7e/cuUP79u1r3OeMGTNQq9WEh4dX2u7g4MBrr71Wa00ajYbjx4+zfft2qQOoOnLSNpKqqba6nFuFW7duUVpaSkhICGvWrOHTTz8lKyur0rmp1WocHBxqPZe6euWVV3j11Vel+08mJibk5uZiamqKWq3GzMyM4uJizp49y+jRo9m9ezempqZ8++23T60GQRAajxemE+ratSsXL17E0dGRli1bkpWVxfXr1ykqKuLkyZP07t1baltWVsaOHTsYNGhQg9WTk5NDUlISO3fuZNu2bZiZmXHhwgUsLCy4du0aAFevXq12L+fy5cskJyfTp08frft94403OH/+PDk5OeTm5nL+/Hl69eqlte2ff/4pPWxhbW2NsbGxNEJpSAEBARw9ehQov4f2xx9/cPfuXR4+fMjly5cBWL58OefOnaNZs2a89tprIrpHEJqoF+bBBAMDA3r06IGjoyNGRkYEBwdL92yGDx8uvUAuLCyMjRs38uabbzJlypQGqycuLg5nZ2cpCNTV1ZXo6GjGjx9PYGAgv/76K/n5+Xz22WdA+ZNyKpUKAwMDVq1ahYmJ9lXJ5ubmzJ49mwkTJgAwc+ZMOnXqpLVt//79iY6ORi6XU1ZWho+Pj9TphYWFsWXLFqC8o6h4AOFpsLe3Z+jQoQB06NCBoKAg/Pz8MDExkUZ4CxYs4IsvvqBly5YYGhqybNmyp3Z8QRAaDxHbIzRJIran4elbzfpWL+hfzSK2pxG6desWc+bMqbZ9zpw5laYAG1JSUhIhISHVtoeEhNTpRXaCIAgNRYyEhCZJjIQanr7VrG/1gv7V/DgjoRfmwQRBEASh8RGdUAMICwvD3d2d8ePH4+XlRWxsLDKZDIVCUW3tTXh4OAqFAoVCwfHjxwF0tgVQqVTS4tMTJ06gVCql7zZt2sSiRYuIjIzE1dVV+v3SpUt11jpo0CAePnzIwIEDOXv2LJMmTeL3338HyqN1xo4dq/W8xo4di0aj0bnfiuif8ePHM27cOM6cOUNCQgJTp06tdi7aInqqth01ahTp6el1uv6CIOgPcU+ogSiVSvz9/UlNTWXSpElA+WusO3ToILVJTk5m7969REREcOfOHZRKpfSK7apttenbty+pqancvXuX9u3bExcXh6+vL9nZ2QwdOpRFixbVWqeNjQ0pKSlkZWWRmprKzZs3pTe/RkdHk5yczM2bN+ncuXOl87p79y4eHh64ubnp3HdF9E9ycjKLFi0iMDBQazttET2Wlpa11i4Igv4TI6EGlpeXJ701tKrDhw/j7u6OoaEhnTp1Qi6XU1RUVOd9Gxoa0r9/f+Lj43nw4AEXLlzAxcWlXvXZ2Nhw7NgxnJ2duXz5Mjk5OXTo0IGCggISExMZN24cMTEx1X53//59WrZsWadj3L17t8a2IqJHEF5cYiTUQCIiItizZw+5ubmsWLGCOXPmVHqNtVqtJjMzk549e0q/eXRdUtW2uri5uREdHU2rVq1wdnaWQlAffUW3p6enzvcM2djYcPToUdzd3YmNjZXW6Rw7dow333yTYcOGsW7dOhQKhXReMTExtGjRgtDQ0BqvQVhYGJs3b8bExITPP/9cSmOoKiAggJ07dxIQEECPHj3429/+BkBiYiIqlQpAWsArCELTIjqhBqJUKhk5ciTjx4+nR48eQPUptrZt25KXlyd99vf3l14rUZfpOICBAweybNkyWrRoUWlqrD7Tcd9//z2zZ89mw4YNUqeo0Wi4ePEi3333HUlJSdKrFCqm4+qiahJ3dnZ2tTbNmjWTInrGjh3L0qVL+fbbb3F3d8fJyYk1a9YAiNGRIDRRYjquAVlZWTFw4EB27Nih9XsXFxdiYmIoLS3l2rVrpKen1/g6B21MTEywt7dn3759jxUzZGNjQ0lJCXZ2dlhbW2NtbU1ZWRmxsbGo1Wq2bNnCgAEDHitRvCoLCwvS09MpLS2luLiY//73v1hYWIiIHkF4gYmRUAObNm0avr6+FBYWVppik8vleHh4cObMGby9vSkuLmbJkiXS77S11cXNzY2ioqJKoaaPTscZGRmxfv16rb+1tbXFzMyM9u3bY2dnh42NDYmJiVhYWGBubg78L1LopZdeeqJr8fLLLyOTyXj//fcpKytDLpdjYWGhNaLn6tWrT3QsQRD0g1isKjRJYrFqw9O3mvWtXtC/mkVsj6BTZGQkP/30U6VtJiYm0j2ox7V27VqOHDlSaZudnV2lV6ELgiDoIkZCQpMkRkINT99q1rd6Qf9qFrE9giAIgl4RndBzVhGFo1KpkMvlnDp1CqBabE1QUJCUOJCeno5MJgPK3+Lq4+ODXC7n4MGDOo+zY8cOQkND2bFjB5MmTeLs2bNMnjxZ+l4mkxEXFyd91pbwHRYWxrp166ptd3BwQKVSoVAomDlzJvn5+QDk5+fzxhtvkJKSItXt5OQkneuiRYsoLS2VIn4qYoYiIyNJSEjgrbfewsfHh1GjRvHDDz/U+ZoKgqA/RCfUCCiVStRqNUuXLmX58uU62+3fv58rV65U2taqVSs2b95MWFgYixcvlt5MWpWNjQ0ZGRlcvnyZa9eucePGDek1DsnJyWRmZtaYBVeTVq1aoVar2bZtm5R+AHD06FFKSkoq7dfa2hq1Ws327dvJzs6WHv1+9HXiFQtrnZyc2Lx5Mzt27GD79u1cv379seoTBKHxEp1QI5KdnU3r1q11fu/i4iIt3qyqc+fODB48WApBraqiE7py5QovvfQSV65ckTohjUaDr68vR44c4UluEZaVlZGTk0OrVq2k/U6cOJHo6OhqbYuLi8nLy5Pa1qRiZNW8efPHrk0QhMZJdEKNQEREBAqFgmnTplWagqvK09OT3377TeeIoGPHjty7d0/rd1ZWVmRlZZGfn8+rr77KiRMnKnVCnp6eWFtbSwnd9ZGfn49KpcLb25u2bdvi4eFBaWkpR44cYdKkSWRlZUmRPRWvKVepVPy///f/cHZ2Bsqn+qqmhicmJqJUKhkyZAgfffSRFKIqCELTIR7RbgQqonDS0tJQKBRSknZVhoaG+Pn5sXbtWq3f37lzBwcHB63fGRgYYGhoSPPmzbGzs0OtVhMUFMSNGze4dOkSwcHBZGRkoNFo6NWrV73qr5iOe9Rvv/1Gfn4+H374IYWFhcTExODi4iJNx1VVNeInISEBJycnVq9ezV/+8hcp+kgQhKZFjIQaETMzMx4+fFhjmzFjxkg3+h+VlZVFXFwcAwYM0Pnbl156iZdffhk7OzuKi4uxsbFBo9Hg5eWFWq1m1apVWqfOHodGo2Hq1Kmo1WqCg4Mf+36TgYEBAQEBrFq16qnUJQhC4yJGQo1ARTJ1bm4ugYGBNd4XatGiBZMnT5aeUquYCispKWHJkiXY2trq/K2trS12dnbY2dnRsWNHjI2NiY6OxsfHB4Du3btz//590tLSyM/PrxQaWjFNuHHjRnbv3g2UB7DqSvjWaDSEhYUB8NZbbzFv3jzp3o42YWFhbNmyBQBHR8dKOXjvvPMOP/zwAxcvXsTe3l7nPgRB0D9isarQJInFqg1P32rWt3pB/2oWsT0CgPQOnkf5+voydOjQ51CNIAiCbqITaoJqegmeIAhCYyIeTBAEQRCeG9EJ6ZGwsDCUSiUKhYI//vgDmUyGQqGotL5mz549qFQq+vbti5eXF9OnT691v1Uje27cuIG/vz8+Pj7MnTuXoqIiAMLDw1EoFCgUCmlRbHx8PGPHjkUul0uJ3EFBQRw4cAAoXxf03nvvkZCQQO/evbl79y5QPmWYkJDAhg0bUKlUODo6olAopLfB7t69G6VSKT25JwhC0ySm4/TE6dOnOXXqFBERESQmJhIaGgpUfw24g4MDHh4eqFQq5s2bh6OjY437fTSyp+KJtODgYJRKJe7u7gQHBxMVFUXPnj3Zu3cvERER3LlzB6VSyc8//8z8+fPZsWMH5ubmyOVy+vfvr/NYDx48IDw8nFmzZknb/Pz88PPzQyaTSedSXFxMaGgoMTExlJWV4enpiVwup2XLlk9yCQVBaITESEhPxMfH4+rqCkDPnj3561//+lT2WzWyp7S0lBMnTkgBqaNHj6Zz584cPnwYd3d3DA0N6dSpE3K5nMuXL9OpUycsLS0xNDSkX79+JCYm6jxW79692bVrFzk5NT/tY2hoiLGxMREREZSWlrJv3z7RAQlCEyU6IT2RlZVFu3btOHnyJH5+ftJL4wICAqTpuMdRNbInOzubNm3aYGBQ/p9Gr169cHV1JTMzEzMzM+l3U6ZMITc3F2NjY2mbsbFxjR1Mu3bt8PDwYPPmzbXWtXXrVmkq78cff3yscxMEofETnZCeMDU1JTc3F2dnZzZs2MDNmzeB8um4ivTp+tIW2dO2bVsePHggtTlw4ABbtmyhbdu25OXlSdv9/f0xMTEhNzdX2paXl4epqSnNmjWrdJxHP/v5+bFjx45Kx6jq/v37ZGdns2DBArZt28aaNWv4448/6n1+giA0fqIT0hPOzs5ER0dTWlrKhQsXnso+tUX2tGzZEnt7e06cOAFATEwMpqamuLi4EBMTQ2lpKdeuXSM9PZ2uXbuSlZXF9evXKSoq4uTJk/Tu3RsLCwuuXbsGwNWrV7GwsJCOaWZmxogRIzh//rzOurKzs5k9ezYlJSWYm5tjYWFBYWHhUzlnQRAaF/Fggp4YNGgQJ0+eRC6XY25uTsuWLSkoKCAgIAAjIyMA5HI5Hh4edd6nrsiekJAQFi9ezDfffEOXLl149913ad68OWfOnMHb25vi4mKWLFmCkZERy5cvZ+bMmTRr1ozhw4fj6OhI586dCQwM5NdffyU/P5/PPvus0sjH39+frVu36qzLzs4ODw8P5HK5dK/JycnpMa+cIAiNmYjtEZokEdvT8PStZn2rF/SvZhHbI2gVGRkpve20gomJibSuRxAE4XkRndALwMvLS3pltiAIQmMiHkwQBEEQnhsxEnrBFRUVsXDhQjIyMigsLCQkJITJkydjYWEhPfCwYMECUlJS2L59O0lJSdja2tK5c2ed03l79uzR2TYhIYH169ezZs0aoDziJzk5mV27drFx40aWLVvGn3/+iUwmq1aDrrfGCoKgv0Qn9II7cOAArVu3Rq1Wo9Fo2LRpE/BkcUAeHh71ig5KSUmhsLCQpKSkStur1iAIQtMjpuNecJaWlhw/fpzTp0/j5ubG4sWLn3kNtra2pKSkcPXqVSwtLZ/58QVBeH7ESOgF169fP5YsWcLKlSvJy8tj2bJlAJXWHzV0inWvXr1ITEzE2NiY5s2bS9ufZQ2CIDwfohN6wV26dAl7e3vWrVvHL7/8wscffww826mwnj17smvXLvr06cOVK1ek7WI6ThCaPjEd94KLiopi+/btAPTo0YOCgoJnXkPXrl25ePFirfeOBEFoesRI6AU3YcIE5s6dS3x8PMXFxSxevJj58+c/URxQfRkYGNCjR49qndCzrEEQhOdDxPYITZKI7Wl4+lazvtUL+leziO0RnikRByQIwpMSnZDw2EQckCAIT0o8mNBAVCoV586dIz09HQcHBy5dugSUJwRERkZSVFTEvHnzUKlUjBs3Tvp+4sSJjBo1irfeeguVSsWhQ4ekfcpkMuLi4qTPvXv3rnbcsLAw1q1bV6caw8LCcHd3Z/z48YwdOxaNRlPpu1mzZkmfy8rK+PLLL1Eqlfj4+JCcnCy9+RQgOTkZd3d3MjIyAMjPz+eNN94gJSVF2sfZs2dRKpXI5XLWrl1bqYaKt8NWbN+9ezdKpVJ635EgCE2TGAk9A6WlpaxZs4bQ0FBpm7akgsWLF7N+/fpq0TZQ/pd8ZmYmGo2GQYMGPbXalEol/v7+3L17Fw8PD9zc3IDydw1dv36dwsJCWrRogUajITU1lYiICM6dO8eSJUv4+9//DsDdu3eZM2cOK1aswMrKCoCjR49SUlKCRqOhW7duAMyfP581a9bw0ksv8Ze//EXqwCpqqFBcXExoaCgxMTGUlZXh6emJXC6nZcuWT+28BUFoHMRI6Bmws7Pj7NmzpKWlSdvqm1Sg0Wjw9fXlyJEjNMSzJPfv35f+ks/IyCA/Px9nZ2cSEhKk448YMQIof5S7oiMsKSlh9uzZqFSqSi+e02g0TJw4kejoaADS0tJo1qwZNjY2GBgY8N1339G2bVuttRgaGmJsbExERASlpaXs27dPdECC0ESJTugZMDQ0ZOLEiZVGNo8mFSgUClJTU2vch0ajwdPTE2tra86dO/fUaouIiMDHx4fPP/9cGqlpNBoGDx7MkCFDpE4kMzMTMzMzAJo3b86UKVMAuHz5Mjdv3uTPP/+U9llaWsqRI0eYNGkSWVlZZGVlkZ2dLXU6kyZNYubMmdJUXUREhDQd9+uvvwKwdetWabrvxx9/fGrnKwhC4yI6oWfEy8uLkydPSvdMHk0q8PPzk5IKtLlx4waXLl0iODiYjIyMSvdunpRSqWTz5s2sX7+eN998EyjvhI4fP8727duJjY0FoG3btuTl5QFQWFgoTZ+99NJL7Nixg19//VXqiM6cOUN+fj4ffvghhYWFxMTEYGpqSm5uLgD//Oc/ee2116SFsUqlErVajVqtZuDAgdy/f5/s7GwWLFjAtm3bWLNmDX/88cdTO2dBEBoP0Qk9I0ZGRnzwwQecOHECqF9SgUajkW7Qr1q1ShqdNIScnBySkpLYuXMn27Ztw8zMjAsXLuDi4iId9/Tp05SWlgJgbGxMmzZtmDlzJiEhIVK9U6dORa1WExwcjEajwdbWlry8PK5evUpJSQnJyck6a8jOzmb27NmUlJRgbm6OhYUFhYWFDXbOgiA8P+LBhGfo/fffl6bktCUV6BIdHY2Pjw8A3bt35/79+6SlpZGfn8+oUaOkdlOnTgVg48aN7N69GygfwdTn6bK4uDicnZ0xNCz/T8PV1ZXo6GimT59OcnIySqWSsrIygoODK/1u1KhRbN68mYMHD6LRaAgLCwPgrbfeYt68eRQXF7N8+XJmz55dLag0IiJCGnFZWVkRGhqKh4cHcrkcQ0ND+vXrV+l+kyAITYdITBCaJJGY0PD0rWZ9qxf0r2aRmCBoJZINBEForEQn9AIQyQaCIDRW4sEEQRAE4bkRnZAeeTRmx8vLi9jYWGQyGQqFQlpnk5SUBEB4eDgKhQKFQsHx48cBiI+PZ+zYscjlcmkqLigoiHfffRdvb2/Gjh3L77//Tnp6Ok5OTvj4+ODt7c2///3vOtX2aMxPUFAQBw4cAJDW+9S2X5lMxu3bt6XPu3btYsyYMYwdO1asFRKEJkpMx+mZioib1NRUJk2aBFR/A2lycjJ79+4lIiKCO3fuoFQq+fnnn5k/fz47duzA3NwcuVxO//79AZgxYwYjRowgPj6eFStWEBISgrW1NZs3b+Y///mPlGGnK+EAqsf86FLX/d66dYtvvvmGvXv30qxZM9577z1cXV2xsLB43EsnCEIjJEZCeiovL0964VtVhw8fxt3dHUNDQzp16oRcLufy5ct06tQJS0tL6bHnxMTEWvfZvXt3HBwcOHPmjM5atMX81Ka2/Z49exZHR0dMTExo06YNr7/++lNNihAEoXEQIyE9ExERwZ49e8jNzWXFihXMmTOn0htI1Wo1mZmZ9OzZU/rNlClTOHXqFMbGxtI2Y2NjcnLKH/0MCwvj22+/pWXLlnz99dfVjtmxY0fu3r2rs6aKmB97e3uio6NxdXWt07nUtN/c3Fyd9QqC0HSIkZCeUSqVrF69mtLSUnr06AGUT8dVxN5A5YgdAH9/f0xMTKTYHCgf9ZiamgLl03HLly/HwMAAOzu7ase8c+cO7du311mTtpifZs2aVWpT9XNt+3005qdqvYIgNB2iE9JDVlZWDBw4kB07dmj93sXFhZiYGEpLS7l27Rrp6el07dqVrKwsrl+/TlFRESdPnqz0PqI33niDjh07Sp1IhcuXL5OcnEyfPn20HktXzI+FhQXXrl0D4OrVq9Xu5dS23zfeeIPz58+Tk5NDbm4u58+fp1evXnW9RIIg6AkxHaenpk2bhq+vL4WFhZWm4+RyOR4eHpw5cwZvb2+Ki4tZsmQJRkZGLF++nJkzZ9KsWTOGDx+Oo6NjpX3OmDGDL774gq+++or09HRUKhUGBgasWrUKExPtq6B1xfyMHz+ewMBAfv31V/Lz8/nss88A6rxfc3NzZs+ezYQJEwCYOXMmnTp1ehqXThCERkTE9ghNkojtaXj6VrO+1Qv6V7OI7REazK1bt5gzZ0617XPmzNH6mnFBEIS6EJ2QUCedOnWqVxq3IAhCXYgHEwRBEITn5oUfCclkMj777DMGDRrEjRs3WLhwIQUFBVhZWRESEoKRkRHh4eHs378fgFmzZuHi4oJMJsPCwkJ6IGDBggV069aNhQsXkpGRQWFhISEhIXTt2pWjR4+ycuVKiouLcXZ25pNPPtFaS3p6OkOHDmXv3r107dqVoKAgnJ2dAfj66695+eWXAXjttddYuHAhEydOJDs7mxs3btC9e3d8fX354osvOHDgAMOHDycsLIywsDBmzpzJ/fv3+eabbzAwMGDIkCFMnz6doKAgzp07R7t27SgsLGTRokV06NCBadOmsXfvXpKTk/noo49Qq9VYWVlprXn37t1ERERQUFCAp6cnKpWKDRs2EB0dTWJiIq+//jrdu3eX3j8UFhZGSkoK3377LYDOtg4ODvTt21c6zldffSUeTBCEJuiF7oSSk5PJzMxEo9EwaNAggoODUSqVuLu7ExwcTFRUFD179qwWgXP48GGgelzOnj17aN26NWq1Go1Gw6ZNm1i8eDHBwcFs2bKFjh074uPjQ1paGjY2NlprKi0tZc2aNYSGhlbaPnToUBYtWlRp2/r160lISGD9+vXSy/LCw8NJSUkhKyuL1NRUbt68yUsvvcSHH35Y58gegLt37zJnzhxWrFihswMqLi4mNDSUmJgYysrK8PT0RC6X4+fnh5+fHzKZrNo1qhrvo6ttq1atxPSfILwAXujpOI1Gg6+vL0eOHKGkpIQTJ04gk8kAGD16NJ07d9YagVNUVKR1f5aWlhw/fpzTp0/j5uYmvS3V0tKS8PBwcnNz2bJli84OCMDOzo6zZ8+Slpb2WOdkY2PDsWPHcHZ25vLly+Tk5HDr1q16RfaUlJQwe/ZsVCpVjW80NTQ0xNjYmIiICEpLS9m3bx8tW7bU2f5x4n0EQWjaXvhOyNPTE2tra86cOUObNm0wMCi/JL169cLV1ZXMzEzMzMyk30yZMkX6yzogIEBKrwbo168fS5YsYeXKlSgUClJTUwFYuXIlhoaGeHl5SSMWXQwNDZk4cWK1docOHZKOFRkZqfP3NjY2HD16FJlMxvnz52nfvn2NEThhYWG88847rF69mk8//RQoX0h68+ZN/vzzz1qv4datW6WU7NqSrivifYYMGUJ0dHSNbfPz86XznT17dq11CIKgn17YTujGjRtcunSJ4OBgMjIy0Gg0PHjwQPr+wIEDbNmyRWsETmFhIVA9LufSpUvY29uzbt06/Pz8+PjjjykoKODy5cvMmjWLn376iZiYGGk6TxcvLy9OnjxJRkaGtG3o0KHSsWp6QZ2NjQ2nTp3C0dGR1NRUbGxs6h3Z89JLL7Fjxw5+/fXXGjui+/fvk52dzYIFC9i2bRtr1qzhjz/+0NleW7yPLhXTcWq1WmuenSAITcML2wlpNBq8vLxQq9WsWrWK+Ph47O3tOXHiBAAxMTGYmppqjcDR9aqCqKgotm/fDkCPHj0oKCigpKSEadOmkZeXh4mJCba2thQUFNRYm5GRER988IFUS33Y2NhQUlKCnZ0d1tbWWFtb1zuyx9jYmDZt2jBz5kzpHpE22dnZzJ49m5KSEszNzbGwsJA66Kp0xfsIgvBie2EfTIiOjsbHxwcof63A/fv3+fbbb1m8eDHffPMNXbp04d1336V58+bVInAqVI3LmTBhAnPnziU+Pp7i4mIWL16MsbExc+bMQaVS0apVK7p06cLw4cNrre/999+vNCV36NAhLl68CJR3UuvXr9f6O1tbW8zMzGjfvj12dnbY2NjUO7KnwqhRo9i8eTMHDx5k2LBh1Y5lZ2eHh4cHcrlcutek6x6Srnif119/XWv7ium4CgEBAbi4uGhtKwiC/hKxPUKTJGJ7Gp6+1axv9YL+1Sxie/TIo//Kr+Dr68vQoUOfQzU1E5E9giA0FDESEpokMRJqePpWs77VC/pX8+OMhF7YBxMEQRCE5++5dEJhYWG4u7ujUqmQy+WcOnUKgISEBKZOnSq1CwoKIjAwECiPtKlYSOrg4ICPjw9yuZyDBw/WerzIyEjGjh1baVt4eDgKhQKFQsHx48eB8se2/f398fHxYe7cuRQVFREZGYmrq6u0ZmXp0qUAHD16FG9vb+RyOStWrACgqKiIefPmoVKpGDduHJcuXZKOV/XcdF0DXW3XrVun9dyqtt2zZw8qlYq+ffvi5eXF9OnTuXfvHsOGDZMeQf/666917k/Xuem6Dg4ODqhUKsaMGcPs2bMpKCjAx8eHY8eOAeUJEC4uLmRmZmqtV9efhUwmQ6FQSMdLSkrSWa8gCPrrud0TUiqV+Pv7c/HiRebPn8/OnTu1ttu/fz8zZsyQnqqC8jUkmzdv5ubNm3h5edGtWzdeeeUVnceKjo4mOTmZmzdv0rlzZ5KTk7VG8WiL7TEwMNAamaMtIOwFfwAAIABJREFUiicxMVFrbM+TXoP68PDwwMPDA5VKxbx586Sn4Dw9PdmyZQtyuZxDhw7VuOBV27mB9uigR+N1AgMD2b9/PzKZjNjYWN5++23Onj2LtbV1tTerVtD1ZwHVY5EEQWh6nvt0XHZ2Nq1bt9b5vYuLi86Ugc6dOzN48GDpX8/aFBQUkJiYyLhx44iJiQHQGsVTWFioNbZHF21RPLpie2pT2zV4Gj744AN2797NqlWrpMfFdalPzFCF4uJiCgoKMDIyws3Njbi4OABiY2Nxc3PT+bv6xCIJgtD0PLdOKCIiAoVCwbRp06pNzzzK09OT3377jevXr2v9vmPHjty7d0/n748dO8abb77JsGHDpKgYbVE89+7d0xrbA9ojc7RF8eiK7XnSa/A0GBsbM2bMGA4fPlxtarIqXTFD2q5DxXoeFxcXLC0tGT58OF26dKF58+ZcvXqVuLi4Gjuh+sQiCYLQ9Dz36bi0tDQUCoXOKBtDQ0P8/PxYu3at1u/v3LmDg4ODzuNoNBouXrzId999R1JSEg8ePNAaxfPtt99Wi+2pGKFUnYZ6NIrH39+fSZMm0bVrV+zs7KTYnl9++YWPP/6YqKioel2DhhwROTg40K1bN+kveW10nRvUPB332Wef0aVLF2naVCaT8a9//YsHDx5gb2+v83ja/ixWr14NiOk4QXgRPPfpODMzMx4+fFhjmzFjxpCSklJte1ZWFnFxcQwYMEDr78rKyoiNjUWtVrNlyxYGDBhAfHy81igeExMTrbE92uiK4tEW2/O0rsGz8jgxQwDTpk0jPDxciu2RyWSEh4dL05u61CcWSRCEpue5jYQiIiKIiYkhNzeXwMDAGkcALVq0YPLkydITXRVTQCUlJSxZsgRbW1utv0tMTMTCwgJzc3Pgf1Exy5cv1xrFExISUi22JyoqSmtkjrYoHhcXl2qxPU/rGmzcuJHdu3cD5aOHhnrXjq6Yod27d9cYHWRlZYWrqys7d+7E29sbJycn2rVrV2sn1L9//zrHInl4eDTAGQuC8DyJxapCkyQWqzY8fatZ3+oF/av5hY7t0acYnMZCXDNBEJ43MRISmiQxEmp4+lazvtUL+leziO0RBEEQ9Mpzm44rKipi4cKFZGRkUFhYSEhICJMnT8bCwkK6Gb1gwQJSUlLYvn07SUlJ2Nra0rlzZ+kR3qrCwsKIioqic+fOFBQUMH36dF599VXee+89HB0dycnJoW/fvixcuJDvv/+eqKgorKysgPKHFkaOHCm1rRAQEMCpU6dqbPvofufPn8+5c+do164dhYWFLFq0iF69euHg4EDfvn2l/X711Vd8+eWXnDt3DlNTU3r27Mknn3xS4yLS/Px83nrrLX788Ue6desmvVbb0dGRgoICXnvtNT7//HP+P3v3H1fz+fh//CEVUpQI73Wy/FybjEXeIT/y8228s5BOOu0drSzLhiEMkx8z++E9ebcxP3fUYSxvm42vnGTlR96hxtRmNDSUkqWo1On7R7fz+nTqnJQt7eS6327745zzel2v6/XS7Vy7rnNdz+vVV1+lsLCQFi1a0KRJE8LDw0lJSeHChQvVplhDRSTSjBkzOHDggPTed999x/bt22nSpAkKhYJx48YBFbE7c+bMISEhARMTE06ePElkZCRXrlzB2tqaNm3a8Pnnn9O8efNq5Wo0GtasWcMPP/xAeXk577zzDjY2NowcOZIDBw7QpUsXwsLCcHV1Zfz48dX+PrRTxQVBaDwarBE6dOhQtYgbqL42xMnJSW8MjSHatTd3795l/PjxqFQq7O3tUSqVlJeX4+vrK+W0aY/VyszMlI6tLDk5ucZjq5YbGhrKmDFjSExM5MMPP+SLL77QibepLDQ0lFGjRjF//nw+++wz3nrrLYP3dvz4ccrKylCr1XTt2hVAp74zZ84kMTERgOXLl+Ps7MyRI0eIiIiQFt7WRk5ODp988glfffUVpqamjB07lmHDhtGyZUvi4uL4/fffSU1NpU+fPri5ueHm5kZYWBhDhw5lzJgxBsuNjY3l6tWrqFQqLl68yPz589m4cSMajYaNGzeydu1a6Vh9fx+1TaAQBMF4NNhw3ONG3NRWfn4+zZo103mvpKSEhw8f1rhY83EYKrewsLBW1zIxMcHHx0dqQAxRq9VMmzZNSn6orLS0lMLCwmo9qd9//73G3pU+iYmJ9O/fH0tLS5o3b05wcLC0Vujo0aMEBATorcOjnDlzhkGDBtGkSRNeeOEFbt++TUFBAY6OjqSmpkoZdVD/fx+CIPw1NFhPqHLETWFhIe+99x6guzbkcdbCaNfemJubS/9nnZmZiUKh4Pz584SEhNC7d28SEhJQqVTEx8cD8Nprr9G5c2fpWKhYJDthwgSpXEPHVi53165dRERE8Mknn9CsWTPWrVsH6G5X3bZtW+l9rUfFD2k0GhISEvj222/59ttvycnJ0bm30tJShgwZgqurKwDLli2jRYsWtG3blkWLFnH8+PFaP8OqUTpTpkwB4Oeff8bKyoopU6YQHBwsJZzXVkFBARYWFtJrCwsLCgoKMDU1RaFQ6EQE6fv7cHR0rNP1BEH462uwRujy5cvVIm7gj0e11DRsFhgYKA1jPerYP1JuaGgoHTt2ZPny5dIXp6HhOK28vDysra0Nfn7u3DmKioqYOXMmJSUlHD16FDc3N4P11Q7HPQ4rKytp6wWo2FIjNDQUtVpNXl4eCxcu5LfffuPq1at06tSpTuUWFBRIr+/fv4+lZcVMGi8vL7Zs2SL97qbv76OmCCRBEIxTgw3HPW7EzR8xa9YsIiMjn0i5L774Ira2tlLvqSbl5eXs2bOHIUOGGDxGrVYTHByMUqkkPDwctVr9R6ttkKurKydPnqS4uJj8/HxOnjyJra0tarWaf//73yiVSuRyeZ2H5FxcXEhMTKS8vJwffvgBOzs7qREyMzPj1VdflWKTGuLvQxCEJ6/BekL/+te/qkXcLFy4sF6jWnr16kWbNm2kbQYqD7F17NiRWbNmGTy3pmOrlqsVGhrKypUrGTp0qM5wHFQMO0LFjL7t27fz0ksvERQUZPD6arWaiIgIAPr378/8+fMpKiqq/c1TMePtzJkz0uvdu3fr/b2oS5cuvPrqq9IwX1hYGPn5+dy4cYOePXsCFTMEP/30UwICAmp9/REjRpCcnIyPjw/l5eWsXr1a5/PJkydLQ3L6/j4EQWh8xGJVoVESi1Xrn7HV2djqC8ZX56cmticmJoZ9+/bpvGdpaWlw/ZAx2bRpEwkJCTrvOTo6Eh4e3kA1EgRBqD+iJyQ0SqInVP+Mrc7GVl8wvjqL2B5BEATBqBjlcJzw+CIiIjhx4gTl5eUsXbqUN9544w9FJX3zzTcGj42JiSE6Opq9e/cC+qOaunTpQp8+fTh37hxZWVn4+fmxfv16unbtKmJ7BOEpIBqhp8jZs2dJTk5GpVKRkpIiLeb9I1FJ48ePN3hsXFwc6enpZGVl0b59+xqjeEpKSpg1axbz5s3DycmJb775RsT2CMJTQAzHPUUSExOlDLmePXuyYMGCertWcXExKSkpTJkyhaNHjwI1R/EsW7aMfv36MWrUqEceKwhC4yEaoadITk4OrVu35vTp0wQEBEgz7kJCQlAoFHo3uXtcJ06c4KWXXmLUqFHSotbKUTw+Pj5kZGQAFckJqamp/PTTT9L5ho4VBKFxEY3QU0Qbm+Pq6sq2bdvIysoCKobjlErlY2X1GaJWq7l06RLr168nOTmZ+/fv60TxBAQESFFN5ubm7N27l9zcXGnBr6FjBUFoXEQj9BRxdXUlLi4OjUbDjz/+WG/XKS8vJz4+HqVSSVRUFIMGDSIxMdFgFI+pqSkWFhYsWrSI9957j4cPH4rYHkF4SoiJCU+RIUOGcPr0aby9vWnbti3NmjWjuLj4T49KSklJwc7OjrZt2wIVET9xcXHMnz+/xiievn370r17d3bu3CliewThKSEWqwqNklisWv+Mrc7GVl8wvjo/NbE9wpPXmKOSBEFoOKIREmrFy8sLLy+vhq6GIAiNjJiYIAiCIDQY0Qg9AUOGDOHBgwcMHjyY1NRUAgMD6dGjBwqFgokTJzJ79myd2V/aLcO1pk2bhqenJ/3790ehUBAbG0tMTAzu7u7S+p5Vq1YZvL6fnx8nTpwAKrYJd3NzIzs7m8TERCZNmoS3t3e1YTUPDw/u3Lkjvf7555/x8/PD19eXNWvWABURQCNGjJDqsGnTJpKSkujRowfp6en8/vvv9OjRg5iYGKBii/MXX3yRX375RedaMTExOinhYWFhHDp0qK6PWRAEIySG454AmUzGL7/8Qk5ODhkZGWRlZWFhYSGty5k7dy4HDx5kwoQJes/funUrSUlJbN26Vdr0LSYmhpEjR7J06dJHXt/Dw4P4+HgGDBhAamoq9vb2WFtbs3DhQvbs2UPbtm3x9vZm4MCB9OrVS28ZCxYsYPXq1Tg5OREcHMzJkyeB6tueJyUlAXDx4kXu3r2rU8bx48cpKytDrVbrbIcuCMLTS/SEngCZTMaJEydwdXXlypUr3Lv3f7NdSktLKS4ulqZI14fhw4dLi0Dj4+MZPnw4V65coV27dnTo0AFTU1P69etHSkqK3vNv3LjB/fv3cXJyAsDf35+WLVsavF6XLl24ePEiaWlpOo2NWq1m2rRpdd4WXBCExks0Qk+ATCbj+PHjeHh4cOHCBaytraXtvt3c3OjQoQOjR4+uc7mxsbHSUJh2yEufTp060bRpU65evcqxY8cYPnw4BQUFWFhYSMdYWFjoNI6VZWdnY2NjI72u3GNSqVRSHb7//nugIgD18uXLXLx4UTpOo9GQkJBAYGAgOTk55OTk1Pl+BUFofEQj9ATIZDKSk5NxdnYmIyMDmUxG8+bNUSqVjB07lk6dOmFqWveR0ZEjR0pxO4+auebh4cHu3bu5f/8+3bp1w9LSkoKCAunzwsJCrKys9J5rZWVFYWGh9FqpVHL48GGgYjhOW4fBgwcDYGZmhkaj4caNG/ztb38D4Ny5cxQVFTFz5kxKSkqkUFNBEJ5uohF6AmQyGWVlZTg6OmJvb4+9vb302YwZM9ixYwclJSX1WgcPDw927NiBh4cHUDFklpOTw40bN3j48CGnT5+mT58+es91cHDgwYMHXL16lfLycg4fPoytrW2N13v22Wd1elpqtZrg4GCUSiXh4eGo1eo/7+YEQTBaYmLCE+Dg4ICNjQ3W1tY4Ojoik8mkzzp27Ii7uzt79+7F19e3TuXGxsZy6dIloKL3sXXrVoPH9u7dm9atW0uNkJmZGWvWrGHWrFk0adKE0aNHG9w3yMzMjA8++ICFCxdSWlpKv379cHFx4cSJE6hUKuLj46V7mThxIgDOzs46exSp1WoiIiIA6N+/P/Pnz+fBgwe0aNFC7zXXrl0rzdjr2rUrH330UR2ejCAIxkLE9giNkojtqX/GVmdjqy8YX51FbM9TTkTrCIJgbEQj1IiIaB1BEIyNmJggCIIgNBjRCP3JKkfZeHt7k5ycjJOTU7WInqKiIubNm4dcLkehUHDt2jWdMt58803pdVhYGC+//DI+Pj6sXLmSoqIiQH+UDuiPx/n666+Ry+V4eXlJSQ3btm1DoVDg7OyMj49PjekL+fn5vP7669KaoOzsbO7evYtCoWDMmDFShNC5c+ekc2oT/VM5omfevHmsW7eOX3/9FU9PTzQaDQBvv/22iPERhEZKNEL1QLt2ZtWqVaxZs0ZaE/TVV19hYmLCwYMHiY6OxtLSUlrsuXLlSun8uLg4Tp06pTNtOzQ0lOjoaO7evctnn30GVETpLF68mOjoaDIyMqQoncrxOFCRyrB27Vq++OILdu3axa5duyguLiYgIAClUkm7du2IjIzUyW+rKjo6mj59+qBUKhk9ejT79u3D2toapVJJUFCQtGbJ0DTvmuoLsH37du7fv89bb73Fs88+i7OzM4cOHSIjI4Nff/31sRbzCoLw1ycaoXqUm5urMwW5ckTPmTNncHd3B2DAgAFSZM7NmzcpKirC1dVVymHTMjExwcfHh8TExBqjdKrG42i3z1apVGg0Gr799luaNWtWp3vp0KEDhw8flnozwcHBdTq/pvqeOnWKXbt28cEHH9CkSRMA3njjDTZv3sx//vMfaRq5IAiNj2iE6oFKpcLHx4cZM2YQHBysN6KncmxO5cgctVrN0KFDGTZsmN6MNVtbW37//XeDUTqG4nGio6PJzMxk3LhxfPXVV3W+pwkTJhAcHMySJUsIDg7m9u3bdTq/puifw4cPc//+ffLy8qTPO3TogIuLCzdu3JCSGARBaHxEI1QP5HI5u3bt4ptvvmHBggWUl5dXi+ixsrKSYnMqR+ao1WpOnjzJl19+KS0CrSwvLw9ra2uDUTr64nHy8/PJzc1l0aJF7Nq1i40bN3Lx4sU63VNaWhpubm7s3r2b/v37s2zZsjqdX1P0z5w5cwgMDGTt2rU65zg5OfHcc8/V6TqCIBgX0QjVIxsbGx48eCC9rhzR4+LiQkJCAgCJiYn06dOHe/fukZaWxt69e9m1axc2Njb8+OOP0vnl5eXs2bOHIUOGGIzS0RePk5uby+zZsykrK6Nt27bY2dnVOSZo8+bNUt6bk5OTzv5HtVFT9I+lpSW+vr789NNP/O9//6tTuYIgGDfRCNUDlUqFn58ffn5+zJ07V/pdqHJEj1wup7CwELlcTlRUFIsXL+bYsWO4urpKYabu7u7SkFxERARyuRwbGxuCgoJ0onSmTJlCr169cHFxQa1WS8NX/fv358yZM3To0IHx48fj7e3NlClT6N27N717967TPc2aNYvdu3ejUCjYsGED8+fPr9P5huqrZWpqyoIFC1i1apU0K04QhMZPxPYIjZKI7al/xlZnY6svGF+dRWyP8Idt2rRJGibUcnR0rHH6tiAIwuMSPSGhURI9ofpnbHU2tvqC8dX5cXpC4jehBjRkyBAePHjA4MGDSU1NJTAwkB49elRLV9BSKBScP39eej1t2jQ8PT3p378/CoWC2NhYYmJipPQChULBqlWraqzDjh078PHxwcfHR2fxaExMDJMmTZJeR0REsGXLlmrne3h44OPjI10vLS2NsLAw5s6dC0BmZqa0fYSTkxN+fn54e3tLM+Mql6Pdglx7rKHnIAhC4yGG4xqQTCbjl19+IScnh4yMDLKysrCwsJBidebOncvBgweZMGGC3vO3bt1KUlISW7duZePGjUBF4zFy5MgaI3i00tPTOXDgACqViry8PORyOUeOHAEqUhvS09PJysqiffv2NZYTGRmps3cQwMGDBwkNDdXZMbZ58+bs3LmTrKwsvLy86Nq1K507dyY9PZ3s7GzUajVDhgyRjq3tcxAEwXiJnlADkslknDhxAldXV65cuSItWAXddIX6cuTIEUaMGIGpqSnt2rXD29ubhw8fUlxcTEpKClOmTHnsbbjd3NykhrGq9u3bM3ToUKnnpVar8ff3JyEhgaqjw0/iOQiC0HBEI9SAZDIZx48fx8PDgwsXLmBtba03XaGuYmNjpeGxmJgYg8dVTTHQTv0+ceIEL730EqNGjdKb2lBVSEiIdD2tV155hTNnznDjxg2952iTH6CiEXrllVewt7eXhhv/jOcgCMJfn2iEGpBMJiM5ORlnZ2cyMjKQyWTSMFTldIW60oaJKpXKGvcXatWqlU6KwfTp0ykpKUGtVnPp0iXWr19PcnIy9+/fr/F6kZGR0vW0TE1NCQgIYNOmTXrP0SY/3Lp1i8uXLxMeHs7Nmzel0NU/4zkIgvDXJxqhBiSTySgrK8PR0RF7e3vs7e2lzyqnK9QXNzc3jh49ikaj4dq1a2RmZmJmZkZ8fDxKpZKoqCgGDRpEYmLiY5U/ceJEne0ktHJycjh27BiDBg1CrVZL20tERkZW63k9iecgCELDEf972YAcHBywsbHB2toaR0dHZDKZ9FnldAVfX986lRsbG8ulS5eAiqSCrVu36j1u4MCBnDt3Dl9fX0pLS1mxYgUpKSnY2dnRtm1b4P9SG5555hm2b9/O119/DVT0orQ9n5CQEOk3G29vb6l8c3NzXnvtNWlWnXaIraysjBUrVuDg4EBcXBx+fn4AdO/enfz8fK5fv/6nPAdBEP76xDohoVES64Tqn7HV2djqC8ZXZ5GYIOgVExPDvn37dN6ztLTk008/baAaCYIgVBCN0FPAy8urxgkKgiAIDUVMTBAEQRAazFPdCFWNrOnTp4/02apVq3TW2FSOlcnMzMTJyYnLly8DEBYWJh2r3XLBx8dH2jhOX7SNIbdu3WL69On4+fkxb948Hj58SFFREfPmzUMul6NQKLh27RpJSUn06dOHu3fvAhWRPklJSYSFhfHyyy9L16q85UJMTIxOEGlZWRnvvvsuU6dORaFQ8Ntvv0m7r2qFhYVx6NAhqVxfX18mTZrEDz/8IB0TERHBm2++Kb3etm0bCoUCZ2dnfHx8dNIbqtYhLy+PGTNm4OvrS1BQEHfu3CEmJgYPDw8ePnwoPb/MzEzD/5CCIBitp7YR0kbW7Ny5k4iICJYsWVLjsdpYGS2NRlMtEeDs2bMkJyejUqkICwvT2Sm08loaJycng9cKDw9HLpezc+dOrKys2L9/P9HR0VhaWqJSqVAoFKxcuRKA+/fvs2PHjmplhIaGStequltpZd999x3FxcVERUXh4+NDZGSkwWO15UZHR/PWW2/x4YcfSu/HxcVx6tQpaRp1QEAASqWSdu3aERkZWWMC94YNG+jbty/R0dG4ubkREREBwG+//cb+/ftrrI8gCMbvqW2E9EXWGJooqC9WxtHRkdTUVJ3pxImJibi7uwPQs2dPFixYUKc6aTQaTp06JQV+Tpgwgfbt23PmzBmp3AEDBpCSkgJAnz59+O9//6sT91MXiYmJ0gZ4w4YNY9q0abU6r7CwUJqSffPmTYqKinB1dSUpKanOdah8b25ubtK9DRw4kM2bN1NWVlbnMgVBMB5P7cSE7OxsevbsKb0OCgpi3bp1UvTM1atXpR6LWq3m/fff5/z585w/f542bdpgamqKQqHQ6Q3l5OTg7OzM6dOniYiIoLS0FJVKBeiupamcLFBZbm4uLVu2xMSk4v8NevXqBVRsrW1hYQGAhYWF1Oi0bt0aV1dXdu7cqVNOREQEUVFRmJiY6O0pVa5v69at+e6771AqlXTo0EFKv9YnIiKCTz75hGbNmrFu3Trp2QwdOpRu3boRFxcnNSi1VVBQIN1by5YtpXt79tlnsbGx4dtvv61TeYIgGJenthHSF1ljbm4uNRDaLRD0xcpMnjwZqJh1tmXLFjp27AiAlZUVBQUFuLq6sm3bNkaNGiWVry9pWl+dKkfkHDp0iNzcXKlcqOiFWFlZSccEBAQwceJEnQy40NBQxowZ88hnoC137NixvPDCC7zzzjs0adKk2nHa90JDQ+nYsSPLly/H0dERqGiE8vLyOHfuHFlZWSxbtuyR161aB+2/Q9V7CwkJ4a233jLYQxUEwfg9tcNx+iJrtD2QymqKlTEzM+PVV1/l1KlTALi6uhIXF4dGo+HHH3+sc52aNWtGt27dpPKOHj2KlZUVLi4u0m6niYmJOhMobGxsGDNmDBcuXKjz9VxdXaXfubT1bdOmDXfu3KGoqAiAX3/9VWcrhxdffBFbW1vi4+O5d+8eaWlp7N27l127dmFjY1Pn+3ZxceH777/Xe29dunShc+fOBkNQBUEwfk9tIzRw4EBcXV3x9fVlzpw5rFixQu9xcXFx0u8m2liZyv9nPnnyZOlLesiQIfTq1Qtvb28+/fRTmjVrJh1XOWn6m2++MViv1atX8+mnn+Lj4wPAyy+/jFwup7CwELlcTlRUFIsXL9Y5Z/r06bRo0aLOz2DSpEmYmJjg4+MjxfG0aNGC119/HV9fXyZPnoyTkxO9e/fWOS80NJTIyEiOHTuGq6urFC6qjfipi5kzZ3L27Fl8fX1JSkrijTfe0Pk8JCREb+9MEITGQcT2CI2SiO2pf8ZWZ2OrLxhfnUVsjxGpvPeOlr+/PyNHjmyA2giCIDQM0Qg1EEMz5ARBEJ4mT+1vQoIgCELDeyI9oR07dnDw4EEA3nzzTdzc3IiJiSE6Opq9e/cCFWtQ9u/fT/v27SkuLub111/HxcWF0NBQbt++TWFhIc8++yxz5sxh9+7dDB06lDFjxpCZmcmMGTP47LPPGDduHM7Ozty7d4++ffuyePFiNmzYwP79+6Vp1O7u7gQFBemtZ35+PgsWLJCmQ3/00UfY2dnh5ORE3759peM+/vhj2rZty8cff0xycjJNmzblnXfewdLSkhkzZnDgwAGgIvJm6NChxMfHc/78eVq3bk1JSQlLly6lV69eestt165dtXp99dVXnDx5UkopeO+997C1tZXuw8PDg71799KmTRspdqdnz55oNBpmz55Nv379pOdb9Tn897//RalU0qRJE+RyORMnTjT477hp0yZiY2PRaDTMmjWLIUOG6Fw7JiaGCxcuMHLkSCIjI7ly5QrW1ta0adOGzz//nLFjx2JnZ4eJiQktWrRg7dq1REdHY2FhwfTp04GKBbjnzp1j2rRp5ObmcuvWLbp37y6GKgWhkar3Rkgbj6NSqcjLy0Mul3PkyBHi4uJIT08nKytLml0ml8uZPn06d+/eZfz48SQkJKBUKqUvN20G2e7du/Vey97eHqVSSXl5Ob6+viQnJ+uU+yjR0dH06dOHoKAgdu7cyb59+wgODpa2mq7syJEjZGRkoFKpOH/+PCtWrOD99983WLZ27U5iYiIffvghX3zxhd5y9Rk2bBgfffQRGo0GExMT4uPja4zYsbe3Z+fOnfz8888oFApiY2P1Pofbt2/z73//mwMHDtCkSRPGjRuHu7s7dnZ21cq8cOEC3333HXv27OHOnTtMnDjR4Ew4Nzc33NzcpEa48pol7XqpHTt2sG0J2N7VAAAgAElEQVTbNp0ZhJVt3bqVpKQktm7dWi0eSRCExqPeh+P0xeMUFBSQkpLClClTOHr0aLVz8vPzDX451UZJSQkPHz6UEgpqq0OHDhw+fJiff/4ZPz8/goODDR6rVqulL9fnn3+eIUOG1OoalSNvaqtNmzY4ODiQmprK1atXgYo1NI/SvXt3nJycOHfunN7PU1NTcXZ2xtLSkpYtW/LCCy9w/vx5vceeOXOGv//975iZmdG+fXvatWvHlStX6nQfleXn59O8efPHPl8QhMah3ntC+uJxjh49yksvvcSoUaPYsmWLtCZGpVJx9OhRzM3NawzeNCQzMxOFQsH58+cJCQmhd+/eJCQkoFKpiI+PB+C1116T1v1UNWHCBFq2bMmSJUuwtrZm5cqVtGvXTtqWGqBt27asW7eO7OxsKaWgadOmBAUF1Zj0rC/yRl+5hgwfPpz4+HjatGkjZcvVhq2trZS0XfU5VI7MAd1IoKr0HasdtqyLkJAQTExM6NSpE4sXL2bbtm11LkMQhMaj3hshffE4dnZ2XLp0ifXr15OWliZF1dR22Kzq4kXta+1wXGBgIF27dpU+r225aWlpuLm5MXLkSLZu3cqyZcuIjIzUO2xW+b5KSkp4/fXX9aZF1xR5U9vhOKj43eftt9/G2tqamTNn1uocqNgqwdrammvXrlV7Dmq1WqchqRqbU5mVlZVOI1tYWIilZfX1AI9aWFo1vkgsRBWEp1u9D8fpi8fR/tYTFRXFoEGDSExMrFOZdnZ2XLt2DagIGq36G8asWbMeuS2BPps3b5aGB52cnCguLjZ4rJubm/SbyNmzZ9FoNHWKvKmrLl268ODBAy5dusRLL71Uq3OuXLlCeno6Li4uej9/8cUXuXDhAvfu3aOgoIALFy5IoalVubi4SNs1ZGVlkZOTQ+fOnbGzs5OSxK9evapzv7VR+d+y6vMSBKHxq/ee0MCBAzl37hy+vr6UlpayYsUK1qxZQ9u2bYH/i3p55plnal3m1KlTmTt3Lt9//z1FRUXVQjN79epFmzZtpE3oKg9DdezY0eBQ36xZs1i8eDFffvklGo1GmghRedgMKoaUvLy8SE9PRy6XU15eTnh4uE7kTdOmTenZsye9e/dm165d0rmhoaGsXLmSoUOH6i3Xzc3N4H0PGzaMu3fv6s24q0w7LGliYkJkZKTUY9H3HGbPns2//vUv6f71zc4DeOGFFxg3bhy+vr6Ul5ezatUqzM3NmTt3LsuXL8fCwgJzc3M+/vjjGutW1bhx41Cr1fj6+lJUVMTChQvrdL4gCMZNxPYIjZKI7al/xlZnY6svGF+dRWxPLW3atElKpdZydHSscQfQJ+H27dvMmTOn2vtz5szRSZeuT2lpaaxevbra+6tXr0Ymkz2ROgiC8PQQPSGhURI9ofpnbHU2tvqC8dX5cXpCIrZHEARBaDBP5XDc06pyNNKDBw+YNWsW4eHh2NnZSQtoFy1aJG1r7uHhwbJly6SFuE5OTri4uFBSUkJgYKDOzrFVaeN3KisqKmLJkiVkZmZiamrKqlWrpEW4a9asoaysjBEjRhAUFGQwQkkQhMZFNEJPGe1aoYyMDAIDAwH9W4+np6eTnZ2NWq2WGqHmzZuzc+dOsrKy8PLyomvXrnTu3LnW146OjsbS0hKVSsXhw4dZuXIlmzZtYuHChWzcuJFnnnmGf/7zn4wbN46vv/5ab4SSIAiNixiOe0o9Kj5IrVbj7+9PQkICVX82bN++PUOHDuXkyZN1uuaZM2dwd3cHYMCAAaSkpHD9+nWaNGmCTCbDxMSE9evX06pVqzpFKAmCYLxET+gpo1Kp+OabbygoKODDDz9kzpw5hISESA2SNsFBrVbz/vvvc/78ec6fP19tEautrS2///57na5dOfpHGxGUm5tLq1atAAgMDOTWrVusXLnSYISSIAiNi+gJPWXkcjmffvopGo2G559/HqgYjlMqlVIDdOvWLS5fvkx4eDg3b95ErVZXK0cbB1QXVlZW0m882oigyu9t3ryZ5557juLiYilCaffu3fTv37/agmRBEBoH0Qg9hTp27MjgwYPZs2eP3s/VajVeXl4olUoiIyOrbdmQk5PDsWPHGDRoUJ2u6+LiIq3PSkxMpE+fPjg4OFBYWMjVq1cpKysjPT0dqFuEkiAIxksMxz2lZsyYgb+/PyUlJTrDcd7e3sTFxeHn5wdUbAeRn5/P9evXpZihsrIyVqxYgYODg8Hyi4qK8PT0lF4HBwcjl8t55513kMvlNG3alNWrV2NmZsaaNWuYPXs2FhYWNG3aFDAcoSQIQuMiFqsKjZJYrFr/jK3OxlZfML46i9ge4YmrHMCqJbbiFgShtkQjJPwhtd0PSRAEQR8xMUEQBEFoMH/5RigiIoIRI0agUCjw9vYmOTkZgKSkJJ0FjGFhYcydOxeo2E9HuwW2k5MTfn5+eHt7c/jwYYPXyczMpEePHhw5cgSAfv36ERERIX2u3TZcq6Zyqx5b033J5XLefvttaQtuDw8PfHx8UCgUKBQK0tLS8PPz48SJEwBoNBrc3NzIzs7W+xwAduzYgY+PDz4+PtKCUn3lGnL8+HF8fX3x9vbmww8/BCAmJgZ3d3fp/FWrVknPQaFQMHHiRGbPnk1xcfETr68gCMbLKIbjtFEzly5dYuHChezdu1fvcQcPHiQ0NBRT0/+7rbpGzaSlpdGjRw/y8/NrrNMfjbCpfF8ff/wxq1at4oMPPgCqx+h4eHgQHx/PgAEDSE1Nxd7e3mCOWnp6OgcOHEClUpGXl4dcLpcaVn3xPPqEh4cTFRWFra0tfn5+0s6pI0eOrDZLrfIW5XPnzuXgwYNPvL6CIBivv3xPqLLc3FxatGhh8HM3Nzc2btyo97PaRM106dKFixcvkpaWRteuXWtVp8eNsKnM19e3xi3Ohw8fLu0SGx8fz/Dhww0ee+TIEUaMGIGpqSnt2rXD29ubhw8f1qk+HTp0YMeOHRQUFBAVFVWrfYRKS0spLi7GzMzsiddXEATjZRQ9IZVKRWxsLOnp6WzYsMHgca+88grr16/nxo0bej9/VNSMra0t+fn5XLx4sVpMTU0eJ8KmsjZt2uicXzVGp1OnTjRt2pSrV69y7NgxqcekT3Z2Nj179pReBwUFGSzXkP/85z9s2bIFLy8vJk2aJA2fxcbGcunSJaDiWXt5eUlrh9LT0/H09GT06NGYmpo+0foKgmC8jKIR0g5bXb9+HR8fH2m4pipTU1MCAgLYtGmT3s/z8vKkbQoMsbW15eTJk4wbN076neZRalPuo86vHIGjbxjKw8OD3bt3c//+fbp162awrFatWlFYWCi9nj59Op9++qnBcqsqLi7mypUrvPnmm0yfPp3AwEC6dOkC1Dwct2zZMjp16iQNhT6p+gqCYNyMajjOxsaGBw8e1HjMxIkT+eWXX6q9X9uomZ49e3Lv3j1atmxZqzo9boRNZV9++aW0XYIhHh4e7NixQ5pwYYibmxtHjx5Fo9Fw7do1MjMzMTc3r3VdysrKmDFjBoWFhVhaWuLg4FCryJwZM2awY8cOSkpKnmh9BUEwbkbRE1KpVBw9epSCggLmzp1b4+9C5ubmvPbaa2zZsgWgTlEzAM7OznobsarqWq4+KpUKtVpN586dWbRokfR+1Rid8ePH07t3b1q3bv3IL/WBAwdy7tw5fH19KS0tZcWKFTWWW5WFhQVz5sxBoVDQvHlzOnXqxOjRo/n66691huPMzMzYunWrdF7Hjh1xd3dn7969+Pr6PrH6CoJg3ERsj9Aoidie+mdsdTa2+oLx1VnE9tTSk4yaiYmJYd++fTrvWVpaSr97NCQRuSMIQkMTPSGhURI9ofpnbHU2tvqC8dX5cXpCRjUxQRAEQWhcRCNUS/rig/RF1hQVFTFv3jzkcjkKhYJr167plPHmm29Kr8PCwnj55Zfx8fFh5cqVFBUVAfDzzz/j5+eHr68va9askY4vKirixRdf1Jk48fXXXyOXy6VN6AC2bduGQqHA2dkZHx8fg3vxlJSUMGjQIEpKSnj++efJycnhH//4B7m5uTXWd+rUqUyZMoVz584ZfF4KhQIvLy+mTp2Kn58fV65cISYmhvDwcOkYDw8P7ty5w8WLF1EoFMjlcubPn49Go6l2bN++fWv+BxIEwSiJRqgO5HI5SqWSVatWsWbNGmmNzFdffYWJiQkHDx4kOjoaS0tLVCoVCoWClStXSufHxcVx6tQpaRozQGhoKNHR0dy9e5fPPvsMgAULFrB48WKio6PJyMiQ0hiOHz9OWVmZtN12aWkpa9eu5YsvvmDXrl3s2rWL4uJiAgICUCqVtGvXjsjISJ0v88rMzc0xNzfnp59+ory8nIyMDO7du4etrW2N9Y2KimL58uW89957NT6v5cuXExUVxb/+9S+dHL6qPvzwQ95++21UKhWlpaWcOXOmxnIFQWg8RCP0GKrGB1WOrDlz5gzu7u4ADBgwgJSUFABu3rxJUVERrq6uJCUl6ZRnYmKCj48PiYmJ3Lhxg/v370uLX/39/aU1S2q1mmnTpknbbZuammJhYYFKpUKj0fDtt9/SrFmzOt3LM888w4kTJ+jfvz8pKSnY2Ng8sr4Ad+/erfW1fv/9d5o3b27w8w4dOrBr1y5ycnL4+OOP6devX53uQRAE4yUaoTpQqVT4+PgwY8YMgoODpbVCbm5udOjQgdGjR1NQUICFhQVQsebm3r2KHxXVajVDhw5l2LBhUiNSmTb6Jzs7W2oIoGIdTa9evdBoNCQkJBAYGEhOTg45OTkAREdHk5mZybhx4/jqq6/qfE8ODg4cP34cDw8PTpw4Ia13MlTfiIgI/Pz82L59O++++26NZS9btoypU6fy/fff89Zbbxk87t1336V79+5MnTqVNWvWSNlxsbGxUor2/fv363xvgiD89T2VU7QfV9X4oPLy8mqRNVZWVhQUFABQWFiIlZUVUPGlnpeXx7lz58jKymLZsmU6ZWuje6ysrHRibJRKJe3bt8fW1paioiJmzpxJSUkJR48eZfTo0eTm5rJo0SKCgoLw9fXFycmJ559/vtb3JJPJ2LdvH6tWrWLt2rX4+fnVWN/Q0FDGjBlTq7KXL1+Os7Oz9LpJkybVjmnSpAk//PADAQEBTJ06lblz5xIVFUWrVq10YoLEb0KC0DiJntBjqBofVDmyxsXFhYSEBAASExPp06cP9+7dIy0tjb1797Jr1y5sbGz48ccfpfPLy8vZs2cPQ4YMwcHBgQcPHnD16lXKy8s5fPgwtra2qNVqgoODUSqVhIeHo1aryc3NZfbs2ZSVldG2bVvs7Ox0fr+pDZlMRvPmzZHJZNjZ2SGTyR5Z38dlZ2cnTdS4d+8e9+/fp3Xr1syZM4dbt25hbm5O165d63wPgiAYL9EI1YFKpcLPzw8/Pz+d+KDKkTVyuZzCwkLkcjlRUVEsXryYY8eO4erqKoV7uru7S0NcERERyOVybGxsCAoKwszMjA8++ICFCxcyZcoUevXqhYuLC2q1msGDBwPQv39/zpw5Q4cOHRg/fjze3t5MmTKF3r1707t37zrdk0wmw9HREQBHR0fs7e1rrO8f4ebmhq2tLVOmTMHf35/58+djYmJCeHg4M2fOxM/Pj59++glfX98/fC1BEIyDWKwqNEpisWr9M7Y6G1t9wfjqLGJ7BIM2bdokDRNqOTo6Gpy+XVurVq0iPT1d571+/foxa9asP1SuIAhPB9ETEhol0ROqf8ZWZ2OrLxhfnUVsjyAIgmBURCPUgLRRQFOnTsXLy4v4+Hg8PDzw8fGR1sekpaVJx3t4eHDs2DHptZOTE35+fnh7e3P48GGD1zl16hRyuVx6/cUXX7B06dIaI4aqxuaUl5fz0UcfIZfL8fPzk4bgtNFF2v9u376NQqFg5syZAKxcuVJnT6GqUUCV7+3OnTsA0ronQRAaP/GbUAPTrj3KyMggMDAQ0L+tdXp6OtnZ2ajVamkX1ubNm7Nz506ysrLw8vKia9eudO7cudo1+vbtS0ZGBnfv3sXa2ppjx47h7++vEzF0+PBhVq5caXBrdLVaTUZGBiqVivPnz7NixQqioqKk6KKqtI1n1d+L4uLiuHHjBiUlJWIHVUEQRE/or6KwsFDaRVQftVqNv78/CQkJVP0Zr3379gwdOlTKmKvK1NSUgQMHkpiYyP379/nxxx9xc3MzGDFk6PraRarPP//8I7cjb9GiBXl5eZSWlkrvPSoKSBCEp4/oCTUwlUrFN998Q0FBAR9++CFz5szR2dZa28tQq9W8//77nD9/nvPnz9OrVy+dcrSxP4YMHz6cuLg4mjdvjqurK+bm5gYjhvSpHCfUtGlTgoKCgP/b5hygbdu2rFu3DqjYJj02NhZHR0eys7Olexg6dCjdunUjLi5OagAFQXh6iUaogcnlcsaOHcvUqVOluJ2qw3G3bt3i8uXLhIeHc/PmTdRqdbVGKC8vTwo91Wfw4MG89957mJubM3z4cACDEUP6tGrVSooTKikp4fXXX2fLli0Gh+N69uzJ3r178fT0lHo9j4ouEgTh6SOG4/4COnbsyODBg9mzZ4/ez9VqtbRfUGRkZLX0gpycHI4dO8agQYMMXsPS0pJu3brx7bffSkNp+iKGDHFzc5Oue/bsWTQaTY335OzsTGpqqpQdV19RQIIgGDfRE/qLmDFjBv7+/pSUlOgMx3l7exMXFycFi3bv3p38/HyuX78uDYWVlZWxYsUKKQHbkOHDh/Pw4UOsra2Bil7YO++8g1wup2nTpqxevdrguV5eXqSnpyOXyykvL5dmzlUejgMICQkBKoYHZTIZzz33HIDBKKAXXnhB7/WuXbuGp6en9HrJkiUixFQQGiGxWFVolMRi1fpnbHU2tvqC8dVZxPYIOr0SLX9/f0aOHNkAtREEQaiZaIQaGX2TBARBEP6qxMQEQRAEocGIRugPiIiIYMuWLTrvJSYmMmnSJLy9vfn0008Bw5E32jIqx9hs27YNhUKBs7MzPj4+0s6iUD1KJy8vjxkzZuDr60tQUBB37twhJiYGDw8PaYtsDw8PMjMz9dY/KSmJ4OBg6bWnp6d07G+//UbPnj3Jz8+Xju3fvz9+fn54enry2WefARXDf15eXkyePJkNGzag0WiYN28ex44d4+2332bTpk1s2rSJzz//vE7lhoWF8fLLL0txQDExMbX+dxEEwXiI4bg/UUlJCQsXLmTPnj20bdsWb29vBg4cSHZ2tt7IG6geYxMQEEBAQAAeHh5643sq27BhA3379iUwMJBt27YRERGBs7Mzv/32G/v372fSpEmPfS9qtRqA77//Xspx6927Nxs3bqSkpIQxY8bwz3/+E6jYxrtHjx4EBgbSvn17ZDIZN27c4Nq1a5iZmWFhYUG/fv3qXG5dthIXBME4iZ7Qn+jKlSu0a9eODh06YGpqSr9+/UhJSTEYefNHY2wqx+64ublJsTsDBw5k8+bNlJWVPfa9qNVqpk2bpndH1aKiIqAiOUHL3NyciRMnkpiYiEwm4+bNm1haWpKdnc3NmzeRyWSPVa4gCI2baIT+RJVjcOD/onAMRd5oY2yGDRv2WNtnV75ey5YtpdidZ599lhdeeIFvv/32kWWkpKRIQ17aFO38/HyuXLlCcHAwp0+flob2UlJSkMvlDBs2jDfeeIP27dvrlKWNDpLJZKSkpGBnZ4dGo+HWrVs4ODjUudyIiAi9aeKCIDQeohH6E1laWkoxOPB/UThVI2+mT58OVDRCJ0+e5MsvvyQ+Pr7O17OyspLKrRq7ExISwueff14t7LSq3r17o1QqUSqV0mLX+Ph4ysvLmTFjBg8fPuR///ufdGxUVBQdO3aUIoYqy8vLw9raGplMRnJyMo6OjrRp04asrCysrKzqXG5oaKhUt5oiiQRBMF6iEfoTdenShZycHG7cuMHDhw85ffo0ffr00Rt582fE2Li4uPD9998D1WN3unTpQufOnblx40ad70OtVrN48WKUSiWhoaE6vTQTExNCQkKIjIzUOaekpIR9+/YxdOhQ7OzsMDMzw9HREUdHRzp06PDY5QqC0LiJRugP2r59O56ennh6ejJt2jTWrFnDrFmz8PX1ZfTo0Tg7O+Pl5YWFhQVyuZx///vfLFy40GCMTV3MnDmTs2fP4uvrS1JSEm+88YbO5yEhITRp0qROZT58+JCTJ08ycOBAg/X6xz/+wa+//sqlS5cAWLZsGf7+/ri5ueHp6UmTJk2wt7eXGiGZTEZJSUmdy608HLd27do63YcgCMZBxPYIjZKI7al/xlZnY6svGF+dRWyPoFdaWprecNLVq1dLs9YEQRAagmiEngJOTk4izkcQhL8k8ZtQFQ8fPmT+/PkoFAqmTJnC5cuX8fDwwMfHR2e68DfffINCoaBv3754eXnx+uuvP7JsDw8Pjh07BkBmZiZOTk5cvnwZqEgIqJwKoFAoOH/+vHRsjx49OHLkCAD9+vUjIiJCb7kA06ZNw9PTk/79+6NQKIiNjdVbLuhPeFAoFNIOqUlJSXpDUbXy8/N5/fXXpWej3UX1559/xs/PD19fX9asWSMdX1RUxIsvvsgvv/wi3Zt20WplERERjBgxQip306ZNhh+sIAhGS/SEqjh06BAtWrRAqVSiVqv54osvgOq7nTo5OTF+/HgUCgXz58+XNm8zJD09nezsbNRqtbRYVaPRsHHjxlr/6J6WlkaPHj2kyBtD5W7dupWkpCS2bt3Kxo0bDZZnKOEBYOfOndJU8ppER0fTp08fgoKC2LlzJ/v27SM4OJgFCxawevVqnJycCA4O5uTJk7i5uXH8+HHKyspQq9V07dq1xrLlcnmt6iAIgvESPaEqOnTowMmTJzl79izDhw9n+fLlf0q5arUaf39/EhISpLU7jo6OpKamcv369Uee36VLFy5evEhaWprOl7e+cmvLUMIDVKzd0TbANenQoQOHDx+Wej7BwcHcuHGD+/fvS2t7/P39admypVRfQ4kJgiA8fUQjVEW/fv1YsWIF//nPf/Dx8SEjIwOomO6sHRp6HGq1mldeeQV7e3tpOMzU1JRp06bV2FvRsrW1JT8/n4sXL9KrV68ay60tQwkPAAEBAcTExEiLYQ2ZMGECwcHBLFmyhODgYG7fvq2TEAEVMUK9evVCo9GQkJBAYGAgOTk55OTk1Fi2SqWSnrl2PZQgCI2LaISquHz5Mt26dWPLli0EBATw1ltvARXDcdrV+3V169YtLl++THh4ODdv3pRCPKFi2+zTp09z8+bNR5Zja2vLyZMnpVSBmsqtDUMJDwCtW7dm7NixREdH11hGWloabm5u7N69m/79+7Ns2TKdJAeo2OPo8OHDnDt3jqKiImbOnElJSQlHjx6tsWy5XC4988GDB9fp3gRBMA6iEapi//79fPnll0BF2GhxcfEfLlOtVuPl5YVSqSQyMlJnKMrMzIxXX32VU6dOPbKcnj17cu/ePZ2hLUPl1oahhAetadOmcebMmRrL2Lx5s9SYODk5UVxcjIODAw8ePODq1auUl5dz+PBhbG1tUavVBAcHo1QqCQ8Pr3OjKQhC4yMmJlTxr3/9i3nz5pGYmEhpaSnLly9n4cKFhISEYGZmBoC3tzfjx4+vdZlxcXH4+fkB0L17d/Lz83V+v5k8eXKthuScnZ2lWWWGyr1+/Xqt1/6YmZlJCQ9NmjSREh602rRpg4+PDxcuXDBYxqxZs1i8eDFffvklGo2GpUuXYmZmxgcffMDChQspLS2lX79+uLi4sGjRImlWX//+/Zk/fz5FRUVcu3YNT09PqcwlS5YAFcNx2ky9jh07itQEQWiERGKC0CiJxIT6Z2x1Nrb6gvHVWSQmNLCYmBj27dun856lpaW0/saYbdq0iYSEBJ33HB0ddXZ6FQRBqCvRExIaJdETqn/GVmdjqy8YX50fpyckJiYIgiAIDUY0Qg1oyJAhPHjwgMGDB5OamkpgYCA9evRAoVAwceJEZs+erTM7r2rkjr54npiYGNzd3aX1NatWraqxDjt27MDHxwcfHx9OnjwpvR8TE8OkSZOk1xEREWzZsqXa+ZVn0z2KvmOLioqYN28ecrlcZ3fX1NRU5HI53t7eIrJHEBox8ZtQA5LJZPzyyy/k5OSQkZFBVlYWFhYW0lqkuXPncvDgQSZMmKD3fH3xPDExMYwcOZKlS5c+8vrp6ekcOHAAlUpFXl4ecrlcyqeLi4sjPT2drKysatt4/5mio6OxtLREpVJx+PBhVq5cyaZNm1i4cCEbN27kmWee4Z///Cfjxo3jb3/7W73VQxCEhiF6Qg1IJpNx4sQJXF1duXLlipRWAFBaWkpxcbE0Lbw+HDlyhBEjRmBqakq7du3w9vbm4cOHFBcXk5KSwpQpUx65oPSPOnPmDO7u7gAMGDCAlJQUrl+/TpMmTZDJZJiYmLB+/XpatWpVr/UQBKFhiEaoAclkMo4fP46HhwcXLlzA2tqaoqIiFAoFbm5udOjQgdGjR9e53NjYWGk4rnIyd1VV43WCgoIwMzPjxIkTvPTSS4waNareM94qRwdpY4Nyc3OlRicwMJBZs2bprI8SBKHxEI1QA5LJZCQnJ+Ps7ExGRgYymYzmzZujVCoZO3YsnTp1krb/rouRI0dKcTdeXl4Gj2vVqpVOvM706dMpKSlBrVZz6dIl1q9fT3JyMvfv33+s+6sNKysrKTpIGxtU+b3Nmzfz3HPP/SnJFYIg/PWIRqgByWQyysrKcHR0xN7eHnt7e+mzGTNmsGPHDkpKSurt+m5ubhw9ehSNRsO1a9fIzMzEzMyM+Ph4lEolUVFRDBo0iMTExHqrg4uLi7T+KDExkT59+uDg4EBhYSFXr16lrKyM9PT0eru+IAgNS0xMaEAODg7Y2NhgbW2No6OjTtxOx44dcXd3Z+/evfj6+tap3NjYWC5dugRURPNs3bpV73EDBw7k3Llz+Pr6UlpayilrD4EAACAASURBVIoVK0hJScHOzo62bdsC4O7uTlxcHM888wzbt2/n66+/Bip6UUqlkqKiIp3IneDgYMaOHav3evqOlcvlvPPOO8jlcpo2bcrq1aulOKHZs2djYWFB06ZN63T/giAYD7FYVWiUxGLV+mdsdTa2+oLx1VnE9gh6Pek4IX17Lvn7+zNy5Mh6uZ4gCMZL9ISERkn0hOqfsdXZ2OoLxldnEdsjCIIgGBXRCDWwiIgIRowYgUKhwNvbm+TkZACSkpIIDg6WjgsLC2Pu3LkAZGZm4uHhAVRsJOfn54e3tzeHDx9+5PX0xfGMGDGCqVOnMmnSJNRqNZmZmfTu3Vuq09KlS7l27RqTJk3i6tWr9O7dG41GQ//+/XXKqRzro1Ao8PLyYvLkyWzYsAGNRgNUJDFMmTKFiRMn8t///le6t5dffllnbdMvv/yCQqHAw8NDej7Xr19/3McsCMJflPhN6C9ALpczffp0Ll26xMKFC9m7d6/e4w4ePEhoaKjO2qHmzZuzc+dOsrKy8PLyomvXrnTu3NngtfTF8Wivf/fuXcaPH49KpcLe3l6KD5o5cyaXL18mOzubjIwMiouLSUtLo127djXe1/Lly+nRoweBgYG0b9+ecePGsXr1amJiYjAzM2P06NHSTLrQ0FDGjBmjc75SqSQiIgILCwumT5/+6AcpCILRET2hv5Dc3FxatGhh8HM3NzeDO7C2b9+eoUOH6oSQVvWoOJ78/HyaNWum815paSmFhYW0bNkSc3Nz0tPT6d+/PydOnNBZ12SIubk5EydOJDExkdTUVDp37kyrVq1o0aKFCCYVBEH0hP4KVCoVsbGxpKens2HDBoPHvfLKK6xfv54bN27o/dzW1pbff//d4PmV43i2bNmCj4+PdP2jR49ibm4ubaGdmZmJQqGgtLSUIUOG4Orqir29PSdOnGDEiBEcPXqUbt261er+tPXSxvHcu3ePkJAQbt++zfbt24GK4byoqCgAFi1ahJOTU63KFgTBuIlG6C9AOxx2/fp1fHx8pCTrqkxNTQkICDDYg8jLy6vxy7tyHE9aWpoUx6O9vlZmZqbOcJyWTCbjwIEDLFu2jPfff1/6XepR8vLysLa2xtLSkoKCAqysrFAqlcjlckpLSwH9w3GCIDR+YjjuL8TGxoYHDx7UeMzEiRP1hnnm5ORw7NgxBg0apPe88vLyPxzHI5PJsLe3p1OnTlLK9aOUlJSwb98+hg4dirOzMxcvXuTu3bs8ePCAK1eu1On6giA0PqIn9BegHQ4rKChg7ty5Nf4uZG5uzmuvvSbNRNOmbpeVlbFixQocHBz0nldTHE9tyWQyHB0dMTU1xd7e/pGN0LJlyzA3N2f48OF4enrSpEkTwsLCCAgIwNLSEmtra+nYysNxzs7OzJ8/v9b1EgTBeInFqkKjJBar1j9jq7Ox1ReMr84itkcARGyOIAjGQzRCjVDVCQWCIAh/VWJigiAIgtBgatUT2rFjBwcPHgTgzTffJCQkhHPnzgGwatUqnJycpB08PTw8WLZsGUOGDCEzM5ORI0dy4MABunTpQlhYGK6urnh5eREREcGJEycoLy9n6dKlPP/883h4eGBnZ4eZmRlQ83qRW7dusXjxYoqLi+nYsSOrV6+mrKyMJUuWkJmZiampKatWreLmzZv4+/uzf/9+OnbsiKurK++99x6nT5/m/PnzWFtbU1paSlhYGH369GHTpk3Exsai0WiYNWsWQ4YMoUePHmzdupWBAwcSEREBgKurK7NmzaJ79+4AtG3blnXr1uk9tm/fvkRGRnLlyhWsra1p06YNn3/+Oc2bN692X0lJSbUuNzQ0FKgYfhszZgxTp06V/g20z7Fly5Z8/PHHHDp0iAsXLrB06VKd6ykUCmkxKsBrr71GTk4O69atw8HBASsrK5YuXcrf/vY3g38f7733Hj/++CP3799n0aJF9O3bl/nz5/Prr7/y888/4+zszD/+8Q9pX6Sq9dV3bJcuXfQ+B0EQGpdHNkLp6ekcOHAAlUpFXl4ecrm8xmOzs7NRq9UMGTIEAI1Gw8aNG6VFkABnz54lOTkZlUpFSkoKa9eulRYtRkZG0qZNm0dWPDw8HLlczogRIwgPD2f//v3k5+djaWmJSqXi8OHDrFy5Ulr/op0aXJl2bUp6ejpLly5l6dKlfPfdd+zZs4c7d+4wceJE4uLipHoNHDhQ5/zevXvrTTCoeqybmxtubm6EhYUxdOjQR66HqW25AHfv3uWHH37A3Nxc+lLXHtumTRvef/999u3bV+OMu+XLl+Ps7Cy9jomJYeTIkSxdupTdu3fz9ttvEx0drffcs2fPcvnyZXbu3MnFixf55JNP6Nu3L2vXriUzM5MZM2boDA/qq6++Y5OSkgw+B0EQGo9HDscdOXKEESNGYGpqSrt27fD29sbQhDq1Wo2/vz8JCQnSMY6OjqSmpuqETyYmJuLu7g5Az549WbBgQZ0qrdFoOHXqlLRYcsKECbRv354zZ85I5Q4YMICUlBQAunTpwsWLF0lLS6Nr167Vyrt79y7NmjXjzJkz/P3vf8fMzIz27dvTrl07rly5goWFBeXl5fzvf/97ZN3qcmxdGCo3Pj6e8ePHc+nSJQoKCqqdl5eXh4WFxWNfd9KkSVy4cEFa2FpV27Zt+emnnzh27BhOTk6PbDQeVV9BEJ4uj2yEsrOzsbGxkV4HBQVRXFwsJR7/v//3/6TP1Go1r7zyCvb29pw/fx6oWOU/bdo0nS+nnJwcWrduzenTpwkICCA8PFz6LCQkRCrbkNzcXFq2bImJSUX1e/Xqhbu7OwUFBdIXroWFBffuVUxtdHJy4vLly1y8eJFevXpJ5URERODn58f27dt59913dc7XlqH9ogwJCSEyMlKnHikpKVJdK6cY6Du2LupSblxcHCNGjGDAgAEkJCToHDt69Gh+/PHHR86KW7ZsmXS927dv63zWtGlTWrVqRX5+vt5zHRwc2LhxI1999RWenp6kpqbWeC1D9dXH0HMQBKHxeORwXKtWrSgsLJReT58+HXNzc2nYZNWqVUDFbzSXL18mPDycmzdvolarmTx5MgBeXl5s2bKFjh07AmBlZUVBQQGurq5s27aNUaNGSeXXZjiuVatWOv9nfujQIXJzc6VyAQoLC7GysgLAzMwMjUbDjRs3+Pvf/y6dVzUqxur/t3fvcVGW+f/HX+CoiKCiIrgBiocME9MQjTwGmGbyW8UiBhnyQKi0kq6Hr0pqgBBruVmkbm5aNuqUB4zWU+qAJoi6mrqYWB7QIE9BGAeV4TC/P3jMHQMzHCyCGa/nP7vMfc91f+7bHlzc131f78vWlpycHOnn4uJibGwq33kfNmwYCQkJnD17lgEDBgDGh80M7dsQ9W1Xo9GQnp7Ozz//TEFBAWVlZbzwwgtA5XW0s7Pj3//+N2+//TYeHh5Gj1d9OK6qiooKCgsLadeuncHtOTk52NnZ8cEHH3D27Flef/11jhw5QosWLWrsW1u9DbkOgiCYjzrvhLy8vEhJSaGiooIff/yRnJwc6Q6kKrVajb+/P0qlkrVr10rPUqCyE3j11Vc5fvw4UPlQPzk5mYqKCr777rsGF926dWt69+4ttZeSkoKtrS0eHh7SX9epqakMHDhQ+k737t3rHJby8PDg+PHjaDQabt++TW5urt6yCOHh4fWOumnIvg1Rtd309HQGDhyISqXi888/Jy0tTcpiA7CwsMDOzs7oUFp9fPnllzz11FNGr11aWpp0d9arVy+jQ7X1qVcQhEdPnXdCQ4cO5cyZMwQFBVFWVkZMTIzeYms6ycnJBAcHA/D4449TUFCg9wvp5Zdflv6qHTlyJCdPniQgIIDOnTvrLR8QHh4uvR0XEBCAn5+fwbri4uKIiopi9erVdOvWjRdffJHS0lLefPNN5HI5LVq0IC4ujps3bwKVUTB13WE9+eSTjB8/nqCgILRaLbGxsbRq1UraPnLkSL07Bt1wkY7urTVD+zZEfdtVq9WMGDECqLyL6969O6dPnwYqr6OlpSVarZbo6GgyMjLYu3evtB3giy++ACqH43Rvx3l7e9O+fXsOHjzIDz/8QKdOnXjnnXeM1jphwgTS09OlMNLIyEiDd0G11Vt1cby6rkPVqB9BEEyfiO0RzJKI7Wl8plazqdULplezWcb2mGsEzTfffMO///3vGp8bmz/U1EytXkEQTIO4ExLMkrgTanymVrOp1QumV/PD3AmJ2B5BEAShyTT74bjGVj2SyMvLi8TERLZu3cqOHTuAygfiSUlJODg4UFJSwqxZs/Dw8GD27Nn8/PPPFBcX0717d/7+97/zxRdfSKkIuhSAf/3rX4wfPx53d3cKCwsZNGgQkZGRfPjhh1KcEFSu8RMWFmawTm9vbzZu3Ej37t359ddfGT16NKmpqbRq1YrExES9SJ5FixaRkZGBra0t/fr1Y/78+VhZWeHm5sagQYOkNv/5z38ik8lYvHixlDYRHx9v9AWO7OxsIiMjKSsrw9HRkdjYWPbt26d3bG9vb3bs2EF8fHyNKB4rKyvee+89unXrxv3793nllVcICAhg4MCBUgxUQkIC1tbWdOnShW3btpGZmYmLiwsODg6sW7fuD/gXFwShOXmkOyFDkUSHDh0iOTmZixcvcvv2bRwcHIDflsC+e/cufn5+HD16FKVSWaMD0L1xVp1uuWytVktQUBCnTp3Sa7cuzz33HEeOHKF79+4cPXqUZ599Vu/Nvepmz57N888/z8KFC/nXv/7FnDlzsLKyqpGwHRMTw6BBgwgNDeWTTz4hISGB5cuXG2wzNjYWuVzOCy+8wIoVK9iyZYvRDstQFE/VOCCNRoOvry8vvviiwe/7+fnh5+eHQqFg4cKFD/2moSAIzdsjPRxnKJKoqKiIs2fP8sorr5CSklLjOwUFBXqvlDeURqOhtLRUeg29vry9vfnmm2+AyugbHx+fOr9jaWlJYGBgrfOVqkYdeXl5SVFHv3ffuhQXF6PVapHJHum/gwThkfdI/wa4c+cO/fr1k34OCwsjJSWFp59+mueff54NGzYQGBgI/LYEd6tWrfTCWOsrJycHhUJBRkYG4eHhDBgwgKNHj6JSqTh8+DBQmWCtm0dT3eDBg1mwYAFFRUUcP368Rhq2MZ06deLXX38FflsKHH5Lpa4aVdS2bVsp6siQoqIiaT5R1VikhtDNP7KwsCAqKup3deiCIJi+R7oTMhRJ1KVLFy5dusQHH3xAZmamlDZQ32EzCwsLgz/rhuNCQ0P1QlTr227Lli0ZMmQI69ato1evXkZjdKrLz8+XJngaGo6ztbWVrkHVqCNDdLFIuu/Y2trWOF+oeQ2q0g3H1aa27wuCYF4e6eE4Q5FEumc9W7ZsYdiwYQ2O3unSpQs//vgjANevX6dLly562yMiIh463NTb25tPP/20XkNxAFqtlu3bt0vLahji4eEhDfNVjzqq7umnn5ZikdLS0hg4cKDe+RYWFnLv3j3at29f31MCKju3O3fuAHDt2jXpOZwgCObvkb4TMhRJFB8fT+fOnYHKt9WSk5N57LHH6t3m5MmTmTdvHt988w0PHjyo8ZC/f//+dOzYkSNHjgDoDcd17dq11qG+kSNHYmFhIS1hUZuEhAQ+/fRTnn76aemNu6rDcVAZ7fP666+zePFigoKCaNu2Lf/4xz+MthkZGUlkZCRKpRJHR0cWLlxI69at+eqrr3jllVfQaDQsXLjQYLZgbZYsWcKMGTOwsrLC3t7e5CciC4JQf2KyqmCWxGTVxmdqNZtavWB6NZtlbM+jZv369TXW2XF1ddVbc6mxxcbGcvHiRb3PPD09iYiI+NNqEATh0SDuhASzJO6EGp+p1Wxq9YLp1SxiewRBEASTIobj/mC6iJ+uXbtSUlLCwoULGTRoECdOnGDjxo3SmkqLFi2itLSUVatWkZOTQ0hICMnJybi5ueHh4YFGoyE0NFRv1dnqdDE89+7dw8XFhfj4ePbs2cN7771H9+7dAXjiiSd49dVX8fHxYc2aNfj6+uLp6UlISAivvfYaS5cuJScnB5lMRmxsLO3atTMYR5SamlojYqhTp06kp6fz7rvvAvD222/TqVMn6UUIXYSPLlWhemzQP/7xDwICAkhOTmbAgAF88803KBQKNm/eTFpaGiqVipKSEiZOnFjrcu+CIJgu0Qk1At3cn0uXLrF48WIpg666ffv2MXv2bL3UACsrKzZv3szt27fx9/enV69eequ7VlV13s+8efOkDLzqc3F0S5ZnZmbSp08fCgoKANi6dSs2NjaoVCoOHDjAihUrWL9+vcE4otTU1Bpzmn755RdWrVpFRUUFlpaWHD58uNbXzw3NU2rVqhXff/89Wq2WrKwsCgsLad++PStXriQlJQWtVsvEiRMJCAgQE1sFwQyJ4bhGlJeXR5s2bYxu9/Lyku6MqnNwcGDUqFGkp6fXeZyysjJKSkpqjQLq2bMnFy5cIDMzU5osWzWG59lnn21wDE/Hjh1xcXHh3LlzXL9+XTpOQzz22GMcO3aMIUOGcPbsWezs7JDJZFhbW6NSqaioqGDPnj2iAxIEMyU6oUagUqkIDAxk5syZBpdC15k4cSKnT5/mxo0bBrdXjdwxRDfvx8vLC0dHR8aMGQNURuMoFAoUCgWJiYlSWwUFBVy4cIH+/fsD6EX21CeGR6VSSe3qJrj6+Phw+PBhDh8+XOf8JV29CoWCuXPnAuDi4kJaWhre3t4cO3YMFxcXoPIuLScnh/Hjx7Nz585a2xUEwXSJ4bhGoBu2ys7OJjAwkEOHDhncTyaTMXXqVNavX29we35+Pm5ubkaPoxveWr58Od26dZOG9YwNx+me4YwfP567d+9KMTxQd2RP1fOqytvbm/nz59OhQwdef/31Wr9vaDjO2dmZXbt2ERsby8qVKwkODqagoIC8vDyWLFlCWFgYQUFBuLm50bdv31rbFwTB9Ig7oUZkZ2fH/fv3a91n0qRJXL58ucbnubm5HDlyhGHDhtV5nJkzZ7Jp0yY0Gk2t+/Xr14/CwkIphNTDw0Oak1RXZI8xPXv25P79+1y6dImnn366wd93dnbGysoKZ2dnunTpgrOzM3l5ecydO5fy8nI6d+5Mly5d6jw3QRBMk7gTagS6xO2ioiLmzZtX63OhVq1a8dprr7FhwwbgtyGr8vJyYmJipOGp2nTt2pXhw4ezY8cOrKysOHjwIJcuXQIqg091E13d3d31Ojy5XM6bb76JXC6nRYsWxMXF1XlehiKGnnvuOe7evVtnXI+h2CBnZ2dcXV2Bykm5Tk5OuLq64ufnR0BAADKZDE9PTwYMGFDndRAEwfSIyaqCWRKTVRufqdVsavWC6dUsYnvMlKE5MiEhISLoUxAEkyc6IRNQ/WG+IAiCuRAvJgiCIAhNxuzvhEaOHMn+/fsZM2YMCQkJJCQkcPToUQYPHqwXd6ObDKlQKFi4cCHu7u4ATJs2jby8PG7dusXjjz9OSEgIhYWFNaJxIiMjDR6/tLSUyMhIbt68iUajIS4ujp49e+Lt7U2XLl2kCaZLlizBzc2NTZs2SckHb7zxBl5eXgwcOJAzZ84AlbFA1tbW3Lt3j6SkJBwcHLh//z4RERGMGjXKaLuGpKWlsWbNGsrKyhg8eDDz588nMTHR4LkZug4PHjxg27ZtZGZm4uLigoODA+vWrQOod0zRtWvXWLZsGRqNhieffJKlS5cavWaCIJgfs++EnJ2duXz5Mrm5uWRlZXH79m2sra1rxN1MmDDB4Pc3btxY4xdqYmJivZapBti/fz9t2rRBqVSiVqv57LPPiIqKAmDt2rVSrhrAxYsX2b17NyqVivz8fORyudE5RvDbvJ2srCxCQ0MZNWqUwXaNiY6OZsuWLXTq1Ing4GCys7MBw0twG7oOAH5+fjU6bmMMxRRFR0cze/ZsPD09mT59OqdOneLmzZtGr5kgCObF7IfjnJ2dOXbsGIMHD+bq1at6qQD1ibv5vRwdHUlPT+fbb7/Fx8en1l+mhw4dwtfXF5lMhr29PQEBAZSWltZ5jOLi4oc6B0dHRzZt2kRRURFbtmzB2dm5wW00RPWYovLycs6dOyeFmkZFRdGjR48GXTNBEEzbI9EJ6WJhzp8/T4cOHYzG3TSEoWgcQzw9PYmJiWHNmjUEBgaSlZUlbQsPD5faALhz5w52dnbS9rCwsFo7F5VKxYQJE5gzZw7x8fFG2zVmzZo1yGQy/P399TqH+p5bQ1WPKfrll19o27YtFhYWLF68mNdff52TJ0/Wes0EQTAvj8Rw3IcffsjcuXP55JNP6NevH9evXzcYd9MQ9R2Ou3LlCr1792bDhg18/fXXzJkzh6SkJKDmsFm7du0oLi6Wfp4+fbr0jKUqCwsLoHI4bty4cUyePFkv0qY+w3ElJSVcvXqVN954g+nTpxMaGio9d6nvuTVU9ZgiW1tb6Xzffvtt3nvvPe7du1frNRMEwbw8EndC5eXl0mx8JycnaVt9425+j6SkJLZt2wZA3759KSkpMbqvl5cXKSkpVFRU8OOPP5KTk0OrVq2wtbXlzp07AFy7dg0HBwfpO127dmXEiBFs3769QXWVl5czc+ZMiouLsbGxwcXFpdba/ihVY4qsrKzo0aMHx48fB+C7774DGnbNBEEwbWZ/J+Ti4oKdnR0dOnTA1dVV77lH1biboKCgBrVbPRpn48aNBvebMmUKCxYsIDU1lbKyMr3nG+Hh4dJwW0BAAH5+fpw5c4agoCDKysqIiYkBKt9wmzFjBlZWVtjb2zN69Gi94bOZM2cSEhLCyy+/bLTd6qytrfn73/+OQqHAysqKbt26MWbMGL766qt6n9vDqB5TFBsby7Jly5DJZFJnU9s1EwTBvIjYHsEsidiexmdqNZtavWB6NYvYniaUmJjIrl279D6zsbEx+EznzyZifwRBaK7EnZBglsSdUOMztZpNrV4wvZof5k7I7F9MeBQlJCTg6+uLXC5n/vz53L17F6hMMTC00qu3tzdHjhyRfr527RohISEEBgZKz6UWLVrEvHnzgMpF8nSrqKampvLSSy8REBAg3fUVFBQwa9Ys6TXvO3fucPfuXRQKBWPHjmX48OEoFAopBUJXwy+//CL9/MMPPxAcHExQUJDe6+eCIJgX0QmZKblcjkql4i9/+QuxsbFG97t48SJ37txBrVZLn+lSDD7//HOuXbvGqVOngMrEg2vXrkn7aTQaFi9ezIcffsjWrVs5ePAg//vf/9i6dSsDBw5EqVQyZswYdu3aRYcOHVAqlYSFhTF69GiUSmWti+j93//9H5GRkWzdupWsrCzS09N//0URBKHZEZ2QmQsKCiI1NdXodrVaTUhICEePHkWr1RpNMYCaiQdXr17F3t4eR0dHafG5s2fP4ujoyIEDB6S7GUN3X7W5ceMG9+7dkzLvQkJCpNVgBUEwL6ITMnMdO3bk119/NbpdrVYzceJEnJycyMjIMJpiADUTD4qKirC2tpbasra2prCwkAkTJjBjxgyWLl3KjBkz+PnnnxtUc/XkiKFDh9K/f/8GtSEIgmkQnZCZy8/Pp0OHDga33bp1iytXrhAdHc3NmzdRq9U1UgxGjRrFvXv3gJqJBzY2NhQVFUntFRcXY2trS2ZmJl5eXnzxxRcMGTKE5cuXN6jmqjVA5XpKBw4caFAbgiCYBtEJmblt27YxcuRIg9vUajX+/v4olUrWrl1LcnKy0RQDnaqJBz179iQ3N5cbN25QWlrKyZMnGThwIB9//DEpKSkAuLm5NTjxwMXFhfv373P9+nW0Wi0HDhygU6dODT11QRBMgJgnZKZUKhVqtZoePXqwZMkSg/skJycTHBwMwOOPP05BQQHZ2dkGUwx0qiYetGzZkvj4eCIiIrCwsGDMmDG4u7sTERFBZGQk27Zto6KiosE5dC1btuSdd95h8eLFlJWV4enpiYeHx8NdCEEQmjUxT0gwS2KeUOMztZpNrV4wvZrFPCFBEATBpIhOSBAEQWgyohMSBEEQmoxZvpjg7e3N8uXLGTlyJLdu3SIyMpKSkhK6du1KXFwcLVu2ZNOmTezbtw+AN954Ay8vL7y9venSpYu0DMKSJUvo1asXkZGR3Lx5E41GQ1xcHD179iQtLY01a9ZQVlbG4MGDmT9/vtF6DNVQXl7O0qVLycnJQSaTERsbi4uLC1AZu3P58mXef/99oDIyJyMjg/bt26PRaFi2bBn9+/fnq6++QqVSUVJSwsSJE1EoFCQkJJCUlETXrl0BGD58OGFhYQbrWrRoEaNGjWLs2LF6n3/55ZcolUosLCyQy+VMmjQJjUZDVFQU165do1WrVsTGxvKXv/xFaqdjx44sXLgQgJUrV5KRkcGpU6cYNGgQnp6eRERESOdmbW3N9OnTAcjOziYyMpKysjIcHR2JjY3l448/Ji0tjc8//xyAPn368P333zfwvwJBEEyB2XVCVWNoRo4cSXR0NHK5HF9fX6Kjo0lKSqJfv37s3r0blUpFfn4+crmcQ4cOATVXJf3Pf/5DmzZtUCqVqNVqPvvsM6KiooiOjmbLli106tSJ4OBgsrOz9dYqqspQDQUFBdjY2KBSqThw4AArVqyQ5t8kJydz48YNNBoNrVq1AmD27NmMHTuW1NRU3n33XTZu3MjKlStJSUlBq9UyceJEAgICgMrIHt0v+Yb6+eefWb16Nbt378bCwoLx48czfPhw9u7dS9u2bdmyZQv79+9n9erVrFy5kvLyclJTU7GxsZE6Id3/6qJ7ahMbG4tcLueFF15gxYoVbNmyBYAzZ86Qnp6Ol5fXQ52HIAimweyG46rG0JSXl3P8+HEpbHPChAk4ODhw6NAhfH19kclk2NvbExAQQGlpqcH2HB0dSU9P59tvv8XHx0daYM3R0ZFNmzZRVFTEli1bjHZAFRUVBms4ffo0w4cPB+DZZ5/l7NmzANy8eZMHDx4wePBgTpw4QWz5JgAAIABJREFUUaO94uJiWrZsiUwmw9raGpVKRUVFBXv27KF169a/7+IB586dw93dHRsbG9q2bcuTTz5JRkYGycnJvPDCCwAMHjxYyn07c+YMffr0wdramqtXrzb4eFWvg5eXl3Qdhg0b1iyWwRAEoXGZZSeki6E5c+YMbdu2xdKy8jT79+/P8OHDa8TChIWFSUNw4eHhUvozgKenJzExMaxZs4bAwECysrIAWLNmDTKZDH9/f708tery8vIM1lA18kYXd6Orf9SoUTz33HMkJydL7SQkJPDCCy+wbt063nzzTQC2bt1KTk4O48ePZ+fOndK+KpVKOodvvvmmQdfPWBRP1WvWsWNH5HK5VK+3t3eNehtyPF0uXNXr8Oyzz6LRaDh9+nSD2xQEwXSY1XCcoRgaXeQMwP79+8nLy6Ndu3Z6sTDTp0+X/uquPhx35coVevfuzYYNG/j666+ZM2cO27Zt4+rVq7zxxhtMnz6d0NBQevbsia+vb42a2rVrZ7AGW1tbKfJGF3cDlb/U8/PzOXPmDLdv35Yib2bPnk3Xrl2JiorC1dWVgoIC8vLyWLJkCWFhYQQFBUmBn79nOK5qXVVrq3rNsrOzWbt2LW+//TbJycm0b9+esrIyWrduTWho6EMdTxfVo7sOUPkHgbgbEgTzZlZ3QtVjaFJTU+ndu7cUQZOSkoKtrS1eXl6kpKRQUVHBjz/+SE5OjvTspbqkpCS2bdsGQN++fSkpKaG8vJyZM2dSXFyMjY0NLi4uRqNpWrdubbAGDw8Pjh49ClSuyTNw4EAKCwvJzMxkx44dfP7559jZ2enF5jz11FN06tSJw4cPk5eXx9y5cykvL6dz58506dIFjUbzu6/hU089xfnz5yksLKSoqIjz58/Tv39/vLy8pOUeTp48SYsWLbh8+TIymYxt27axc+dOsrOz9dYEqo+nn35aug5paWl6yzuMGDGCgoKC331OgiA0X2Z1J2Qohub9998nKiqK1atX061bN1588UVatGjBmTNnCAoKoqysTFq4DSr/+tYNzQUEBDBlyhQWLFhAamoqZWVlREVFYW1tzd///ncUCgVWVlZ069aNMWPGGK0rLi6uRg2lpaW8+eabyOVyWrRoQVxcHEeOHGHw4MHIZJX/LMOHD68xxDV79mxWrFjBtm3b8PPzIyAgQFpGYcCAARw9ehSVSsXhw4cB6Nq1KytXrjRa28qVK6W7jV69erFq1Srmzp3LlClTAIiIiMDe3p7XXnuN5cuXM3nyZGQyGStXruTLL79kxIgRAFhYWPDMM89w+PBh/P396/1vFhkZSWRkJEqlEkdHRxYuXMjHH3+s9+/R0KUgBEEwHSK2RzBLIran8ZlazaZWL5hezQ8T22NWd0JNTfcyQ1UhISGMHj26Car5zfr166UhLx1XV1eio6ObqCJBEIRK4k5IMEviTqjxmVrNplYvmF7NIsBUEARBMCliOK4R6KJzHBwcuH//PhEREURHR9eIBNK9Ul01ZggqF4Lz8PBAo9EQGhrK888/b/RYbm5uDBo0iNLSUrp06cLKlSt56623pDiezMxM4uLiUCqVBuN4vL29mTlzJgEBASQmJnLy5En+9re/MX78eNzd3aXj1JZ8sGHDBg4dOkRJSQlhYWGMHTu21uie+sT8+Pv7N6gGQRBMk+iEGolurk5WVpY0d6b6HCSoGTMEYGVlxebNm7l9+zb+/v706tWLHj16GDyOlZWV9Ms5Li6OXbt2GdzPWBwPVD4zqv5Gm5OTU71+6d++fZudO3eyd+9efvnlF6ZMmcLYsWONRvfUN+YnJyen3jUIgmC6xHBcI9PF7BhTNWao+uM5BwcHRo0aRXp6ep3H0Wq1FBYWYmVlZXC7sTgegG7durF79+4GnNVv2rZtS0FBAbt376Zdu3Z89dVXte7/e2N+BEEwL6ITaiQqlYoJEyYwZ84c4uPjgZqRQKAfM6TrFKrq1KkTv/76q9HjPHjwAIVCQVBQEO3atcPPzw+oHBJUKBRERkYCxuN4AGbNmsX69eupqKiQtufk5Ei1xsbGGj2+jY0NW7du5dixY7z44ovS/CRjGhLzU98aBEEwXWI4rpHI5XLGjRvH5MmT6du3L1BzOM5QzFD//v312snPz5eeHRlSdTiuKl3qtu6ZkLE4HoAePXrQp08f9u/fT+fOnYH6D8f9/PPPVFRUEBcXx7Vr1wgODubLL7+U2qmuITE/YjhOEMyfuBNqRF27dmXEiBFs377d4PbqMUPV7wxyc3M5cuQIw4YN+921GIvj0QkPDyctLa3B7X7//ffSfCMnJyesra317qiq+iNifgRBMC/iTqiRzZw5k5CQEDQaTY1IIEMxQ9nZ2dIQW3l5OTExMdJid79H586dDcbx6PTu3VtvUq1uKExn+fLl9OrVq0a7Q4cOJTk5mYCAALRaLcHBwXTp0sVgDWq1ukExP/WtQRAE0yUmqwpmSUxWbXymVrOp1QumV7OI7TFjTR0JpHu2VF1cXJzRBf0EQRDqIu6EBLMk7oQan6nVbGr1gunVLGJ7BEEQBJMiOiET95///AeFQsGgQYPw9/dn1qxZuLm5oVAomDRpEnPnztVbcM/b25sjR44AlQ/+3dzcuHLlClAZp5OYmEhpaSkLFy5EoVDwyiuvcOXKFXJycujTpw+HDh0CKpc9T0hIkNpVKBR685ymTZvGX//6V4YMGYJCoeDgwYO1nseJEyf01g1KSEjA19eXyZMn4+/vX+f8I0EQTJPohEycn58fSqUSNzc3oqKiWLdunTR3aOfOnVhaWrJv3z5APyJIp6Kigo8++kivzf3799OmTRuUSiVhYWF89tln0rbMzEyys7PrXPF048aNLFmyhAEDBqBUKh/q2ZVcLmfLli2sWrVKb+FBQRDMh3gxwYyVlZVRUlIivRauiwjat2+fFBHk6urKuXPnyM7Olr7n6OhIeno63377LT4+Pvj4+JCTk0PPnj25cOECffr0+VNfla4r+kgQBNMl7oTMkG6ekZeXF46OjtLS44YigmQyGdOmTdO7G/L09CQmJoY1a9YQGBhIVlYWUBkhVFBQwIULF2okOzQGQ9FHgiCYF9EJmSHdcNy4cePo1q0bMpnMYESQjr+/PydPnuTmzZsAXLlyhd69e7NhwwamTp3KnDlzpH07depEenq6FEXUmORyOevWraOiouJPOZ4gCH8+0QmZsZkzZ7Jp0yY0Gk2tEUEtW7bk1Vdf5fjx4wAkJSWxbds2APr27av3YkO/fv0oLCykbdu2f8o51BV9JAiCaROdkBnr2rUrw4cPZ8eOHSQnJ0uRObqIoKpTxF5++WUcHBwAmDJlCv/9738JDg5mwYIFREVFSfu5u7vTr1+/P/U8qnamgiCYFzFZVTBLYrJq4zO1mk2tXjC9mkVsj9CsNXX0kCAIzY/ohIQ/jVgbSBCE6sQzIUEQBKHJiE6oCY0cOZL79+8zYsQIzp07R2hoKH369DEauVOfaJzExESGDx9e72WxN23aRGBgIIGBgaSnpwOQmprKSy+9REBAAOvWrZOO/d577wGVETsKhYK7d++iUCgYO3asdMwzZ84AlXOVnnrqKS5fviwd64cffiA4OJigoCBp3s8nn3yCQqHA3d2dwMBAli1bBsBXX32FXC6X3ugTBME8ieG4JuTs7Mzly5fJzc0lKyuL27dvY21tLf3SnTdvHvv27WPChAkGv79x40ZOnDjBxo0bpcmmiYmJjB49WvplXpuLFy+ye/duVCoV+fn5yOVy9u7dy+LFi9m+fTudO3cmICCAoUOHArB582amT58ufb9Dhw4olUoSExM5f/683jHT0tIoLy9HrVZL6Qr/93//R1xcHG5ubsyYMYP09HSmTp3K1KlT8fb2lpY/LysrY+XKlaSkpKDVapk4cSIBAQG0bt364S60IAjNlrgTakLOzs4cO3aMwYMHc/XqVQoLf3sLpnrkTmM4dOgQvr6+yGQy7O3tCQgI4OrVq9jb2+Po6IhMJsPT05OzZ88CMGDAAL0cudqo1WqmTZsmzUe6ceMG9+7dw83NDah8IcHYXCOZTIa1tTUqlYqKigr27NkjOiBBMFOiE2pCzs7OpKWl4e3tzfnz5+nQoYPRyJ2GOHjwoDQcl5iYaHS/O3fuYGdnJ/0cFhZGUVER1tbW0mfW1tZS5zh16lQSExMpLi6u9fgVFRUcPXqU0NBQcnNzyc3NrXGsoUOH1hr9s3XrVnJychg/fjw7d+6s85wFQTBNohNqQs7Ozpw6dQp3d3eysrJwdnY2GLnTUKNHj0apVKJUKvH39ze6X7t27fQ6lOnTp2NjY0NRUZH0WXFxMba2tgC0b9+ecePGsXXr1lqPf+bMGR48eMDrr7+ORqMhJSUFW1tbvWMplUoOHDhg8PsFBQXk5eWxZMkSPv/8cz766CMuXLhQr3MXBMG0iE6oCTk7O1NeXo6rqytOTk44OTlJ2/6MlAAvLy9SUlKoqKjgxx9/lJKyc3NzuXHjBqWlpZw8eZKBAwdK35k2bRqnT5+utV21Ws2MGTNQKpVER0ejVqtxcXHh/v37XL9+Ha1Wy4EDB+jUqZPB7+fl5TF37lzKy8vp3LkzXbp0EWkJgmCmxIsJTcjFxQU7Ozs6dOiAq6srzs7O0raqkTtBQUENavfgwYNcunQJqMyF27hxo8H9hg4dypkzZwgKCqKsrIyYmBhatmxJfHw8ERERWFhYMGbMGNzd3aXvdOzYkcDAQM6fP2/0+Gq1WlrwbsiQISxcuJCysjLeeecdFi9eTFlZGZ6ennh4eBj8vqurK35+fgQEBEjPpQYMGNCgayAIgmkQsT2CWRKxPY3P1Go2tXrB9GoWsT2CQYmJiezatUvvMxsbG2kOkCAIQlMRndAjwN/fv9YXFARBEJqKeDFBEARBaDKPRCe0aNEiKXXg008/pU+fPnh7exMYGCjNp8nMzCQhIQFfX1/kcjnz58/n7t27UhsnTpxgxowZNdr29vbmyJEjddbQGPE4unp157B+/XpOnDjBwIEDpdoVCgUnTpwwGo9jiFarZdWqVcjlcoKDg7l48SIAX375JZMmTeKll16S5u54e3tLC+AlJiayaNEiLl++jEKhwNvbW6ovOzsbhUKBv78/crmcoKAgfvzxRwDWr1/Pyy+/zKRJk6Rr6e3tzS+//FLndRUEwbQ9MsNxly9fRqPRkJmZKX2mi4nROXToEHK5nOnTp/PPf/6T2NhY3nnnHaNtXrx4kTt37qBWqxk5cmSt+zVGPE5qaqpUr86JEye4d+8emzZt4o033pA+NxSPY4xarSYrKwuVSkVGRgYxMTGsXr2a1atXs3v3biwsLBg/fjzDhw8HKjuRqsN9vXr1QqlUkpCQgLW1tV59UVFRuLu788UXX7Bu3TomT57M3r172b59O7/88guTJk3SW/VVEATz9kjcCUHl69CXL1/m+vXrODo61rl/UFAQqampte6jVqsJCQnh6NGj1PaSYWPG4xgycOBAvvzyS70YoIZQq9WMHTsWqFzee+TIkZw7dw53d3dsbGxo27YtTz75pBSm2q1bN3bv3t2gY9y7d4+WLVty+vRpnnnmGVq2bImDgwP29vZcvXr1oeoWBMH0PDKdUP/+/Tl79izW1ta0aNECgPDwcGkoq7qOHTvy66+/1tqmWq1m4sSJODk56aVbV9dY8TgAKpVKOodvvvkGqEw28PPzY/PmzXV+v656W7RoUWe9s2bNYv369VRUVNTZ9vLly/H29iYlJYXZs2cbbLdqYoMgCObtkemE+vXrx5dffkmfPn2kz9auXSvF21SXn59Phw4djLZ369Ytrly5QnR0NDdv3kStVhvdt7HicQDkcrl0DiNGjJA+nzp1Ktu3b+fevXt1tlFbvRqNhunTp2Nra2u03h49etCnTx/2799fZ9tRUVHMnz+f9u3bY29vb7BdG5uGzTMQBMF0PTKdUM+ePbl06ZLe7P/abNu2rdbnPGq1WlrrZu3atbU+x2iseJza2NnZMXbs2FqTDWqrV3c+3377LRUVFTz11FOcP3+ewsJCioqKOH/+vF4AaXh4OGlpafVqf+zYsVy7do0ffvgBDw8Pjh8/jkaj4fbt2+Tm5tKjR48G1ywIgml6ZF5MsLS0pG/fvnqdUHh4uLRUQkBAAFA5vKVWq+nRowdLliwx2l5ycjLBwcEAPP744xQUFJCdna0XvaPTWPE4unoPHz4MVEb9TJo0Sdo2ffr0et1NVefv78/FixeRy+VotVqio6Pp3Lkzc+fOZcqUKQBERERgb28vfad3796MHj26Xu1bWloSHh7O2rVrWb16NePHjycoKAitVktsbCytWrUC4NVXX8XSsvLvpIkTJ0rHFgTBfIjYHsEsidiexmdqNZtavWB6NYvYniZmavE469ev5+jRo3qfubq6Eh0d3UQVCYLwqBF3QoJZEndCjc/Uaja1esH0an6YO6FH5sUEQRAEofl5JIbjEhISSEpKwsHBgfv37xMREUF0dDRdunSRXkxYsmQJbm5uQGVkzPLly6W349zc3PDw8ECj0RAaGsrzzz9v9Fje3t412s3KyuLrr7/m/fffZ+/evdL/nzZtGnl5edy6dYvHH3+ckJAQCgsLee+99+jevTsATzzxBJGRkbi5uTFo0CDu3buHi4sL8fHxLF++nNLSUlatWkVOTg4hISHSW22JiYls3bqVHTt2SNegenqBMaWlpURGRnLz5k00Gg1xcXH07NnTYL3Dhw9n6dKl5OTkIJPJiI2NxdLSkvHjx+Pu7k5hYSGDBg0iMjISCwsLHjx4wJAhQ9i5cye9evUC4Ny5c8THx1NeXo6vry9hYWHSv1nXrl0BGD58OGFhYQ39pxcEoZl7JDohQIq3ycrKIjQ0FKgZ2wOGo3isrKzYvHkzt2/fxt/fn169etX6GnH1dp944gk++eQTfvjhBz7++GMpG27jxo2cOHGCjRs38tFHHwGVncfo0aNrZLvplv0GmDdvHvv27QNg3759zJ49u8Yy4MnJyVy8eJHbt2/j4ODQoGu1f/9+2rRpg1KpRK1W89lnnxEVFWWw3o0bN2JjY4NKpeLAgQOsWLGCZcuW4eTkhFKpRKvVEhQUxKlTp/D09CQtLY3y8nLUarXUCS1evJiPPvqIxx57jP/3//4f48ePB6gRSSQIgvl55IbjiouLpbsUQ2qL4nFwcGDUqFFSAGl9WVhYMG/ePF5//XUGDBhAt27dHqp2gLKyMkpKSqRz8PLykjoEnZKSEs6ePcsrr7xCSkpKg4/h6OhIeno63377LT4+PkRFRRnd9/Tp01KG3LPPPitFD+loNBpKS0uletVqNdOmTZPu2LKzs7GwsMDZ2RlLS0s++OAD2rVr1+CaBUEwTY9MJ6RSqZgwYQJz5swhPj4eMBzbU1cUT6dOneqM8zHUri7ZumqqgTEHDx6Uvp+YmAjAgwcPUCgUeHl54ejoyJgxY4DK+TOnT5/mxo0b0vePHTvG008/zfPPP/9QYaCenp7ExMSwZs0aAgMDycrKMrpv1didqlE+OTk5KBQKhgwZwvPPP8+AAQOoqKjg6NGjhIaGkpubS25uLnl5eVKnExoaSkREBJcvXwYMRxIJgmBeHqnhuHHjxjF58mT69u0L1Bw2MxTFUzUVACrjfHTPjowxNMy3adMmnnvuOf71r38xatSoWr9f23Dc8uXL6datmzT8JpPJmDp1KuvXr5f2VavVXLp0iQ8++IDMzMwGR/dcuXKF3r17s2HDBr7++mvmzJlDUlKSwX2rxu5UjfLRDceFhoZKw25nzpzhwYMHvP7662g0GlJSUnj66ael73/88cfMnz+fkpISQAzHCcKj4JG5E4LKRIERI0awfft2g9vriuLJzc3lyJEjDBs2rEHHvXv3Ljt27JCelezdu/ehz2HmzJls2rQJjUYjfTZp0iTp7kGr1XL48GGUSiVbtmxh2LBhdaaBV5eUlCStEdS3b1+pUzDEw8NDmmuUmpqqFz0ElckKa9euBSqv74wZM1AqlURHR6NWq3FxcaG4uJjr169TXl4urV0kCMKj4ZG5E9KZOXMmISEhaDSaGrE9xqJ4dENh5eXlxMTE4OLiUusxqrd7/vx5AgICsLGx4W9/+xszZ85k9OjRRp9NHTx4kEuXLgHQsmVLNm7cKG3r2rUrw4cPl956A2jVqhWvvfYaGzZs4OzZs3Tp0oXOnTsDlW+VJScn89hjj/Hpp5/y1VdfAZUhpYaCWwGmTJnCggULSE1NpaysrNZnQnK5nDfffBO5XE6LFi2Ii4vT296/f386duzIkSNHUKvVJCQkADBkyBAWLlxIWVkZ8fHxzJ07Vy/hHGpGEq1cudJoHYIgmCYxWVUwS2KyauMztZpNrV4wvZpFbM+fyNAaRCEhIfUO8WwOTC1mSBAE8yPuhASzJO6EGp+p1Wxq9YLp1SxiewRBEASTIobjqjEUWfPaa6/ViOK5fPky27ZtIzMzExcXFxwcHIwOY40cOZL9+/czZswYEhISSEhIICIigv79+9c7XmfgwIGcOXNG77OqcUQlJSXMmjULHx8fadvly5d5//33AVi0aBEZGRl06NCBsrIyFi1ahL29vRSvo6NUKlEoFBQXF9O6dWssLCyIj483+jKGQqFg4cKFuLu7c+jQIQ4dOiTNw6p+Lt7e3sycOZOAgAASExM5efIkoaGhREVF8dNPP2FpaUnXrl2Ji4vD0tKSZcuWodFosLa25r333tNbBlwQBPMgOqFqDEXWQM25P25ubvj5+en9EjbG2dmZy5cvk5ubS1ZWFrdv38bJyQn4ffE68Ntcmrt37+Ln5yd1QsnJydy4cQONRiMtEjd79mzGjh3LxYsXWbZsGf/85z+l+TzVRUVF4e7uzhdffMG6det4++23G1ybIevXr8ff31/6uVevXiiVyhod1tKlS5k0aRLjxo3jnXfe4eDBg/z1r3/9Q2oQBKH5EMNx1TQksqa+nJ2dOXbsGIMHD+bq1asUFhbSsWPH3x2vU1VBQQGtW7cG4ObNmzx48IDBgwdz4sSJGvvevXtX2rcu9+7dqzXmqKG6devG7t2769zP0dGRXbt2kZ2dzYIFC0QHJAhmStwJVVM1sqa4uFi6A6g698fY/BpjnJ2dSUtLw9fXl8OHD9OhQwdAP15nw4YNBAYGNrhelUpFSkoKrVq1kubRqNVqRo0aRe/evUlOTpay3RISEti8eTM2Nja89dZbwG/xOvBbYjfA8uXLuXv3Lk5OTqxatarWGpYvX07btm3Jz8+nX79+te47a9Ysli1bxrRp02rdLzw8nB07dhAeHk7fvn1ZunQpNjYNe+ApCELzJzqhagxF1oDhKJ76cnZ25sMPP2Tu3Ll88skn0i/q3xuvA4ajbdRqNfn5+Zw5c4bbt2+zfPly4LfhOJ2cnJxah+Oys7PZt28f9vb2tdagG7rTPROqTY8ePejTpw/79++XJtQacu7cOSZMmMBLL71EbGws77//vtRBCoJgPsRwXDUNiaypL2dnZ8rLy3F1dcXJyQknJ6c/JF7HkMLCQjIzM9mxYweff/45dnZ2fPfddw/V1tixY7l27Ro//PDD766rqvDwcNLS0mrdJz4+noyMDCwsLHjiiSf+kH8HQRCaH3EnVI2hyJrFixfXiOLx8/Ord5suLi7Y2dnRoUMHXF1dcXZ2bnC8zoMHD/Sei8yYMcPgsY4cOcLgwYOlgFNdu8ZUHY4DpLsmAEtLS8LDw1m7di2rV6+u9/nWpXfv3nVO6l2yZAkrVqygdevWyGSyP+zFCEEQmhcxWVUwS2KyauMztZpNrV4wvZpFbE8TM+cYnNjY2BoJ156enkRERDRRRYIgmANxJySYJXEn1PhMrWZTqxdMr2YR2yMIgiCYFNEJNUMJCQn4+voyefJk/P39OXz4MN7e3gQGBkrLXWdmZkr7e3t7c+TIEelnNzc3goODCQgI4MCBA7Ue69atW0yfPp3g4GAWLFhAaWmp0XarL1inq3XDhg31Pi9D+6ampvLSSy8REBAgDV2Wl5fz1ltvMXnyZBQKBT/99FO9jiEIgmkRz4SaKd38n6ysLEJDQwHDc5UuXrzInTt3UKvVjBw5EqhcCnzz5s3cvn0bf39/evXqRY8ePQweJzo6Grlcjq+vL9HR0SQlJfHSSy8ZbLcxaDQaFi9ezPbt2+ncuTMBAQEMHTqU69evU1JSwpYtW9izZw9r164lNja20eoQBKFpiDuhZq64uLjW2By1Wk1ISAhHjx6l+uM9BwcHRo0aRXp6usHvVlRUcPz4cby9vQGYMGGClF9XW7t/pKtXr2Jvb4+joyMymQxPT0/Onj1LamoqI0aMAOC5556rM2FBEATTJDqhZkqlUjFhwgTmzJkjpVKHh4dLw3E6arWaiRMn4uTkREZGRo12OnXqxK+//mrwGHl5ebRt2xZLy8r/DPr37y9F/NTV7h+lqKhILx3b2tqawsJCcnNzad++PXv37mX69Ol8+OGHjVaDIAhNR3RCzZRcLmfdunVUVFTQt29foHI4TqlUSjE7t27d4sqVK0RHR3Pz5k3UanWNdvLz86WsuuratWunFxW0f/9+tmzZUq92/yg2NjYUFRVJPxcXF2Nra4utrS1FRUWMGzeO+Ph4cnNzG60GQRCajuiEmrGuXbsyYsQItm/fbnC7Wq3G398fpVLJ2rVrayQj5ObmcuTIEYYNG2bw+61bt6Z3794cP34cgJSUFGxtbets94/Us2dPcnNzuXHjBqWlpZw8eZKBAwcyePBgqfN72NghQRCaP/FiQjM3c+ZMQkJC0Gg0NaKDkpOTCQ4OBuDxxx+noKCA7OxsHjx4gEKhoLy8nJiYGKML0gHExcURFRXF6tWr6datGy+++CJhYWFG2zUUHWQoZsgYQ/vGx8cTERGBhYUFY8aMwd3dnT59+pCRkUFgYKDROzlBEEyfmKwqmCUxWbXxmVrNplYgBv1xAAAIRklEQVQvmF7NIrZHMKrqyww6ISEhdQaJPgxzji8SBOGPJe6EBLMk7oQan6nVbGr1gunVLGJ7/gC6tAKFQkFAQACnTp0C4MSJE3rLJyxatIh58+YBlcsh6ObaNCStoCHt/pnJBqWlpSxcuBCFQsErr7zClStXpONUT20wlO5w/Phx5HK51N5nn33GsmXLpJ8VCoXea9+Gzi0xMZHhw4dLxxITVQXBPIlOyAC5XI5SqSQ2Nlaao2PIvn37uHbtmt5nurSChIQEoqKiuHr1aoOPb6hdXbLB5s2bsbW1JSkpCdBPTPij7N+/nzZt2qBUKgkLC+Ozzz6TtlV9TdzNzQ2ovF5btmxh1apVxMTEMGjQILKysrh79y5QucaRj4+P0eMZO7fRo0dLxxKrqgqCeRKdUC3y8vJo06aN0e1eXl589NFHBrfVlVZQm+rt/tnJBo6OjqSnp/Ptt9/i4+NDVFRUvb6nS3eQyWQMHTqU1NRU7t27x3fffYeXl5fB79R2boIgmD/xYoIBKpWKgwcPcvHixVpn6k+cOJEPPviAGzduGNxeW1pBbaq3ayjZQEetVvOPf/yDjIwMMjIy9LY9LE9PT2JiYlizZg3FxcW8/fbbuLq6Aui9Jq57FVulUvGf//yHoqIi3n33XQB8fHxITk7GysqKwYMH06pVK4PHMnZuiYmJHDx4kEuXLknXxN/f/3efmyAIzYvohAzQhYdmZ2cTGBjIoUOHDO4nk8mYOnUq69evN7g9Pz9fGrJqiOrtGko2yMvLw8fHp0aywR/RCV25coXevXuzYcMGvv76a+bMmSMNkRkKUZXL5YwbN47JkydL6Q4jRozg7bffplWrVrUOxRk7tzZt2jB69Gi9Z0mCIJgfMRxXCzs7O+7fv1/rPpMmTeLy5cs1Pq8rraAuVdv9s5MNkpKS2LZtGwB9+/alpKSkzu9UT3ewsbGhd+/e7Nmzp9YUbmPnJgjCo0HcCRmgUqlISUmhqKiIefPm1fpcqFWrVrz22mvSm2cNSSuoTfV2/8xkgylTprBgwQJSU1MpKyvTeyZUPbWhKl26w8svvyzdAZWWltaZeGDo3JKSkvSG41q2bMnGjRvrff0EQTANYp6QYJby84tNap5Qp0425OUV1b1jM2JqNZtavWB6NVtaWmBn17ZB3xGd0J/gz0wraAiRbCAIQlMTnZAgCILQZMSLCYIgCEKTEZ2QIAiC0GREJyQIgiA0GdEJCYIgCE1GdEKCIAhCkxGdkCAIgtBkRCckCIIgNBnRCQmCIAhNRnRCgiCYpeLiYo4ePcqFCxeauhShFi3eeuutt5q6CEH4o6xfv54VK1Zw8OBBhg4dirW1dVOXZFBpaSkzZ87EwcEBJycnbt68SWhoKDt27ECj0fwhS3L8UYqKioiIiCAxMZHPPvuM/v37U1ZW1mzrBdBoNEybNo02bdqwY8cO8vPzcXBwaNY168ydO5d79+7h7OxMWFgYn3/+OdnZ2UYXhmxK48aNY//+/ezatYucnByefPLJhtesFQQzcfr0ae0rr7yiLSsr0x47dkz75ptvNnVJBpWWlmpDQ0O1L774ovb48eNarVarnTZtmvbw4cPaiooK7auvvqr96aefmrjK32zevFm7Z88erVar1arVau2sWbOadb1arVZ74cIF7cGDB7VarVZ78eJF7bRp05p9zVqtVrtnzx5t//79tTt37tQuXbpUu3nzZq1Wq9UuWLBAe/r06SauTt/Nmze1M2bM0PvsYWoWw3GC2UhLS2P8+PG0aNGCZ555hrNnzzZ1SUbFxMTQr18/AMrLy8nMzGTkyJFYWFgwdOhQTp482cQV/mby5MmMGzcOqFwJ197evlnXC+Dm5oavry9Xrlxh7dq1/PWvf232Nf/8889s2LABuVwOVP73rFuSZdSoURw7dqwpy6vhv//9L99//z1yuZzAwEAyMjIeqmaxnpBgNoqLi6WVXS0sLPRWbG1OZDIZjo6O0s/379/HwcFB+rldu3bcuXOnKUqr1S+//MInn3zCv//9b/73v/9JnzfXegFOnDjBtWvXsLa2bvbXePny5SxevJj09HQALC0tsbGxAZpnvb169eLjjz+mZ8+e/Pe//2XlypUPVbPohASzYWNjo7cSblGRaazD0qZNGzQajfRzcXEx2mYWbl9aWsq8efOYN28ejo6Ozb5enaCgIJ599lnmzJlDaWmp9Hlzq3n79u307NmTQYMGSZ2QTCZDq9ViYWFBcXFxE1dYk6urK1ZWVkDlneeVK1do3759g2sWw3GC2RgwYIC0TPi1a9ews7Nr4orqp0WLFrRv356bN28C8N133+Hk5NTEVf2mvLycefPm4ePjg4+PT7OvFyp/qb/77rsA3L17Fzs7u2Zd86FDhzh16hQKhYJdu3axfv168vLy+PbbbwG4cOFCs6oXICoqirS0NAD2799Pv3796Nu3b4NrFusJCWajvLycyZMn069fP06fPs1LL73E5MmTm7osoxYtWsTEiRMZMmQIhw4dYt26dQwcOJCjR4+SmJhI27YNW6GysWzbto0VK1bw5JNPAvCXv/yFF154odnWC5Vvxy1cuJBbt27RunVrli1bRlZWVrOuWSchIYHHHnuMXr16sWTJEkaMGMGePXv44osv9IZxm9pPP/3EvHnzKC4uxsHBgaioKPLy8hpcs+iEBLOi0WhITk7G3t4eDw+Ppi6nQa5cucJ3333HyJEjad++fVOXUydTqxdMr+affvqJU6dO8cwzz+g902rOGlqz6IQEQRCEJiOeCQmCIAhNRnRCgiAIQpMRnZAgCILQZEQnJAiCIDQZ0QkJgiAITeb/A40aveSNcxW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2"/>
          <a:stretch>
            <a:fillRect/>
          </a:stretch>
        </p:blipFill>
        <p:spPr>
          <a:xfrm>
            <a:off x="1254954" y="2436234"/>
            <a:ext cx="8019048" cy="2276190"/>
          </a:xfrm>
          <a:prstGeom prst="rect">
            <a:avLst/>
          </a:prstGeom>
        </p:spPr>
      </p:pic>
    </p:spTree>
    <p:extLst>
      <p:ext uri="{BB962C8B-B14F-4D97-AF65-F5344CB8AC3E}">
        <p14:creationId xmlns:p14="http://schemas.microsoft.com/office/powerpoint/2010/main" val="41268476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数据分析</a:t>
            </a:r>
            <a:endParaRPr lang="zh-CN" altLang="en-US" dirty="0"/>
          </a:p>
        </p:txBody>
      </p:sp>
      <p:sp>
        <p:nvSpPr>
          <p:cNvPr id="5" name="矩形 4"/>
          <p:cNvSpPr/>
          <p:nvPr/>
        </p:nvSpPr>
        <p:spPr>
          <a:xfrm>
            <a:off x="964393" y="1561068"/>
            <a:ext cx="2387192" cy="369332"/>
          </a:xfrm>
          <a:prstGeom prst="rect">
            <a:avLst/>
          </a:prstGeom>
        </p:spPr>
        <p:txBody>
          <a:bodyPr wrap="none">
            <a:spAutoFit/>
          </a:bodyPr>
          <a:lstStyle/>
          <a:p>
            <a:r>
              <a:rPr lang="zh-CN" altLang="en-US" dirty="0" smtClean="0"/>
              <a:t>需求最多的权限</a:t>
            </a:r>
            <a:r>
              <a:rPr lang="en-US" altLang="zh-CN" dirty="0" smtClean="0"/>
              <a:t>top10</a:t>
            </a:r>
            <a:endParaRPr lang="en-US" altLang="zh-CN" dirty="0"/>
          </a:p>
        </p:txBody>
      </p:sp>
      <p:sp>
        <p:nvSpPr>
          <p:cNvPr id="12" name="AutoShape 6" descr="data:image/png;base64,iVBORw0KGgoAAAANSUhEUgAAAaEAAAIJCAYAAAAMD4LcAAAABHNCSVQICAgIfAhkiAAAAAlwSFlzAAALEgAACxIB0t1+/AAAADh0RVh0U29mdHdhcmUAbWF0cGxvdGxpYiB2ZXJzaW9uMy4xLjEsIGh0dHA6Ly9tYXRwbG90bGliLm9yZy8QZhcZAAAgAElEQVR4nOzde1yN6f7/8ZeUQwqR1GMq05CZjEwGza8hh1UOY6ZNMctaaTWSYzMYGnaYbUZG7L7m2GDY2yEL2ZhGDsNgdRg5ZBsymJotQm2Rcqro3O+PHt1btVYHRCvX8/HYf6x7Xeu+P/dttst13ff1vpuVlZWVIQiCIAjPgcHzLkAQBEF4cYlOSBAEQXhuRCckCIIgPDeiExIEQRCeG9EJCYIgCM+N6IQEQRCE50Z0QoIgCMJzY/i8CxCEhnDnTh6lpfqzBK5jRxOys3Ofdxn1om8161u9oH81Gxg0w8ysTb1+IzohoUkqLS3Tq04I0Lt6Qf9q1rd6QT9rro9GOR2nUqk4d+4c6enpODg4cOnSJQCCgoKIjIykqKiIefPmoVKpGDdunPT9xIkTGTVqFG+99RYqlYpDhw5J+5TJZMTFxUmfe/fuXe24YWFhrFu3rk416mobHx/P2LFjkcvlrF69GoCysjK+/PJLlEolPj4+JCcnV9rPrFmzpM8bNmxApVLh6OiIQqFg0aJF0neRkZEEBwdLn+/cucO0adPw9vZmypQp3L59m8jISGQyGUVFRdJ5p6enaz2HhIQE6VqNGTOG77//XvqNQqFg3Lhx+Pv7c+fOHUpLSwkJCZG2nzt3jhMnTqBUKqX9bdq0qVK9FX+OFRwcHPDx8UEul3Pw4EHpnFxdXVGpVKhUKpYuXSq1rahr9uzZFBQU1PZHIgiCHmr0I6HS0lLWrFlDaGiotO3AgQO0bt0atVqNRqNh06ZNLF68mPXr15OQkMD69etZs2aN1D45OZnMzEw0Gg2DBg1qsFoLCwuZP38+O3bswNzcHLlcTv/+/cnMzCQ1NZWIiAjOnTvHkiVL2LJlCwDR0dFcv36dwsJCWrRogZ+fH35+fshkMlatWkWHDh10Hu/777+nb9++TJo0iQ0bNhAWFoajoyP//e9/iYqKYuzYsbXW7OTkxJo1aygrK2PMmDG88847ANKxv/rqK7Zs2YK9vT1Xr14lIiKCP/74g3nz5hEVFUVqaip3796lffv2xMXF4evrq/NYrVq1YvPmzdy8eRMvLy+6desGwNChQyt1XhVt1Wo1AIGBgezfv5/Ro0fXej6CIOiXRjkSepSdnR1nz54lLS1N2mZpacnx48c5ffo0bm5uLF68uMZ9aDQafH19OXLkCA0ZlXf58mU6deqEpaUlhoaG9OvXj8TERDQaDSNGjACgR48eUkeYkZFBfn4+zs7OJCQk1Pt4v/32G66urgC4uLiQmJgIQP/+/fnnP/9JSUlJnfdVUFBAfn4+LVq0kLaVlZXx4MEDWrRowW+//caAAQNo1qwZr7/+Ordu3eLhw4f079+f+Ph4Hjx4wIULF3Bxcan1WJ07d2bw4MEcP3681rbFxcUUFBRgZGRU53MRBEF/NPpOyNDQkIkTJ1Ya2fTr148lS5awcuVKFAoFqampNe5Do9Hg6emJtbV1pemhpy03NxdjY2Pps7GxMTk5OWRmZmJmZgZA8+bNmTJlilTX4MGDGTJkCNHR0U90vDZt2pCTkwPAyy+/zOuvv86+fftq3UdiYiIqlYqJEyfi5+eHjY0NAAEBAbi6unLr1i3Gjx+v9dxyc3Nxc3MjNjaWY8eO4ezsXKkTq0nHjh25d+8eAIcOHZKm4yIjIwHIz89HpVLh4uKCpaUlw4cPr/uFEQRBbzT6TgjAy8uLkydPkpGRAcClS5ewt7dn3bp1+Pn58fHHH+v87Y0bN7h06RLBwcFkZGSg0WgarE4TExNyc//3JEteXh6mpqa0bduWvLw8oHzKzt/fHyjvhI4fP8727duJjY2t9/FMTU2l/VYcq0JAQAD/+Mc/ah35OTk5oVar2bp1K++//760fdWqVfj6+mJlZUWbNm0wNTWtdG4PHjzA1NSUgQMHkpCQQHR0NG5ubnWu/c6dO7Rv3x4on45Tq9Wo1Wq8vLyA/03HjRw5ki5dumBo2OhnjgVBeAx60QkZGRnxwQcfcOLECQCioqLYvn07UD69VdNNa41Gg5eXF2q1mlWrVj3WiKOuunbtSlZWFtevX6eoqIiTJ0/Su3dvXFxcpOOePn2a0tJScnJySEpKYufOnWzbtg0zMzMuXLhQr+P16dOHX3/9FSh/IOLRhy26du3KK6+8wvXr1x/7fHx8fDh48CC3b9+mT58+xMfHU1ZWxu+//46FhQUmJiaYmJhgb2/Pvn376ny/LSsri7i4OAYMGFBr22nTphEeHk5hYeFjn4cgCI2X3vzz8v3335em5CZMmMDcuXOJj4+nuLi4xntC0dHR+Pj4ANC9e3fu379PWloa+fn5jBo1Smo3depUADZu3Mju3bsBaNu2rXRzXBttbZcvX87MmTNp1qwZw4cPx9HREQcHB5KTk1EqlZSVlREcHExcXBzOzs7Sv/BdXV2Jjo7m9ddfr/M1+fDDD5k/fz7e3t60adOGv//975VGVAEBAfzyyy913l9VxsbGeHt7s27dOgIDAzl16hQKhYKysjJCQkKkdm5ubhQVFUkjG10qpthKSkpYsmQJtra2nDp1ikOHDnHx4kWg/B8c69evl35jZWWFq6srO3fuxNvb+7HPRRCExqmZeKmd0BRlZ+fq1fqKTp1MuXUr53mXUS/6VrO+1Qv6V7OBQTM6djSp12/0ZiT0vERGRvLTTz9V2mZiYiKtAdIHSUlJlUYuFUJCQqQHEQRBEJ4HMRISmiQxEmp4+lazvtUL+lfz44yE9OLBBEEQBKFpEp3QUxYWFoa7uzsqlQq5XM6pU6eA8oiciocfoDyCKDAwEID09HRkMhmgPdpGG12RORXHHz9+PGPHjkWj0ZCQkEDv3r25e/cuUB6nU9Pi2N27d6NUKqWnCquel0qlYu3ataSnp+Pk5IRKpWL06NF88cUXlJWVIZPJuHLlCgD37t3D2dlZerqtavSQrkijitieiv/dunWrbn8AgiDoFXFPqAEolUr8/f25ePEi8+fPZ+fOnVrb7d+/nxkzZlRaA6Mt2uaVV16p9tu+fftqjcz5/fffpePfvXsXDw8PVqxYwYMHDwgPD6+UU6dNcXExoaGhxMTEUFZWhqenJ3K5vNJ5VUhPT8fa2hq1Wk1ZWRne3t6cOnWKIUOGEBcXx8svv8yRI0d4++23dS5i1Wg0WiONHo3tEQSh6RIjoQaUnZ1N69atdX7v4uJSKQniUbVF2xgaGtYamXP//n1atmwJlAe27tq1S0pV0MXQ0BBjY2MiIiIoLS1l37590j5qUlhYSFFREUZGRshkMmn9UmxsbI2LWHVFGgmC8GIQI6EGEBERwaFDh0hOTpaSqbXx9PTku+++07mg9NFoG23c3NyIjo6mVatWlSJzIiIiiImJoUWLFoSGhlJUVES7du1wdnZm8+bNtda/detW1q5dy3vvvcf06dMZM2aMtN+KdUiTJ0/mlVdeIT09XUrLDggIwMnJiaKiIubOnUtubi4nTpyoFk76KF2RRhVrigDMzc35+uuva61bEAT9IzqhBlAxbZWWloZCoeDw4cNa2xkaGuLn58fatWu1fn/nzh0cHBx0HmfgwIEsW7aMFi1aVBptVJ02q7j/4+fnx5gxY6S/9LW5f/8+2dnZLFiwgClTpuDt7S3VUNN03KRJk6RUbCMjI9566y1Wr15Nt27daNu2rc7jVY00mj59OuvWrRPTcYLwghDTcQ3IzMyMhw8f1thmzJgxpKSkVNtel2ib+kbmmJmZMWLECM6fP6+zTXZ2NrNnz6akpARzc3MsLCzqFJkzc+ZMVq1aJX2WyWRs3Lix1jw5bZFGgiC8OMRIqAFUTIfl5uYSGBhY432hFi1aMHnyZOkFedqibWpS18icCv7+/mzdulXn93Z2dnh4eCCXy6XXUTg5OXHkyJFK03FWVlbMnDlT+l2vXr3o0KEDcXFxDBo0iEGDBtGsWTPpqT9dvLy8qkUaPXodKgQEBNTpNRGCIOgXsVhVaJLEYtWGp28161u9oH81i9ieJurREUEFX19fhg4d+tj7vHXrFnPmzKm2fc6cOVpffS4IgtAQxEhIaJLESKjh6VvN+lYv6F/NIrZHEARB0CuiE6pCW+yNtgiZoKAg3n33Xby9vRk7diy///47oD3ypoJMJuP27dvSZ21tN2zYgEqlwtHREYVCIa2x0VaDSqWS1s8kJCSgUqm4e/cuKpWKESNG4Orqikql4syZM7We86NJCtqidGrb76Pn9uOPP/LJJ59I3y1btqzSY+iPttW137/+9a/8/PPPAKSmpjJ69Gjx5JwgNEHinpAWVWNvdK1ZmTFjBiNGjCA+Pp4VK1awfv16rZE32hIHdMXj+Pn54efnh0wmY9WqVXTo0AFAZw2bN2+utHanffv2qNVqIiMjOX/+fI0LRStER0dz/fp1CgsLadGihc4onbrud8iQIXz55ZeUlpZiYGBAbGxspce3H6Wr3k6dOjFjxgzeeecdVq1axYwZMzAwEP9mEoSmRvy/ugaPxt7UJC8vDyMjo3pF3jxuPE5VTk5ObNq0qd6/q5CRkUF+fj7Ozs7SotYnjdLp0KEDtra2nD17lqtXrwLlrxuvD2tra5ycnPjhhx9IT0+vdb2RIAj6SXRCWkRERODj48Pnn39OaGiotGZFpVIxe/ZsqV1YWBjvvPMOq1ev5tNPPwXKI2/S09N57733+PHHH2s8Tn3a6qrBz8+PyMhIKXWgvjQaDYMHD2bIkCHSolFdUTr14ebmRmxsLLGxsbWuFdIlICCA1atXV1qPJAhC0yKm47SoGk9T03SclZUVixcvxs7OTmfkTY8ePar9tj5ta6qhXbt2jBw5ssYFqDXRaDTcuXOHM2fOcPPmTT777DOdUTr1IZPJ+OSTT2jfvj0ffvjhY9XWqVMnzM3NefXVVx/r94IgNH5iJPSE3njjDTp27EhsbGy9Im8eNx5Hm4kTJ/Lbb7/V+3c5OTkkJSWxc+dOtm3bhpmZmZTG/aRROl27duXhw4dcvHiRN998s96/FwThxSBGQnWgLULmUTNmzOCLL75g+/btWiNvtNEVj/M4NXTo0AGFQlFjJpw2cXFxODs7S+8zcnV1JTo6munTp2uN0qmvIUOGcPfuXfFAgSAIOonFqkKTJBarNjx9q1nf6gX9q1nE9ghaiYgeQRAaK9EJvQA6deok3s0jCEKjJCbrBUEQhOdGjIQaoaKiIhYuXEhGRgaFhYWEhIQwefJkLCwsMDIyAmDBggWkpKSwfft2kpKSsLW1pXPnzqxevVrrPvfs2aOzbUJCAuvXr2fNmjUABAUFkZyczK5du9i4cSPLli3jzz//RCaTVatB15tfAwMDyczMBOA///kPn376KUOHDuVvf/sb6enpGBoasnTpUjIyMpg2bRoxMTG0b98elUrFRx99xMmTJ4mKisLKygoof2jicdYrCYLQuIlOqBE6cOAArVu3Rq1Wo9FopESER2N8oDxPzsPDA5VKxbx583B0dNS5Tw8Pjzq3BUhJSaGwsJCkpKRK26vWoMuXX34JwLVr1/jwww8ZOnQoW7duxcTEhIiICA4ePMgXX3yBv78/Dx48IDw8vFJ+HVRfryUIQtMjpuMaIUtLS44fP87p06dxc3Nj8eLFz7wGW1tbUlJSuHr1KpaWlo+9n88++4wFCxbQqlUrfvvtN1xdXQF4++23SUxMBKB3797s2rWLnBz9eQpIEISnQ4yEGqF+/fqxZMkSVq5cSV5eHsuWLQPK1wZVTIU19IMGvXr1IjExEWNjY5o3by5tr08NkZGRWFpaSq/lzs3NxdjYGABjY2Op02nXrh3Ozs5s3ry50u8ffZ345MmTGThw4FM5N0EQGg/RCTVCly5dwt7ennXr1vHLL7/w8ccfA3WfCnsaevbsya5du+jTpw9XrlyRtte1htu3b/OPf/yDiIgIaZupqSm5ublAeeirqamp9J2fnx9jxoyRMutATMcJwotATMc1QlFRUWzfvh0oT7EuKCh45jV07dqVixcv1nrvSJelS5fy4Ycf0r59e2lbnz59OHLkCADx8fGV1iiZmZkxYsSIeqc+CIKg38RIqBGaMGECc+fOJT4+nuLiYhYvXsz8+fMrTYXJ5XI8PDwarAYDAwN69OhRrROqSw03b95k//79ZGZm8q9//QsAT09PlEoln376KUqlkubNmxMSEkJGRob0O39//0pBrI9Ox1lZWREaGvq0T1MQhOdMxPYITZKI7Wl4+lazvtUL+leziO0RiIyM5Keffqq0zcTEROf6oSf1aKhqBV9fX4YOHdogxxMEoWkRIyGhSRIjoYanbzXrW72gfzWLkdAzFhYWRlRUFJ07d+bhw4fMnDmT4OBgnakCMpmMzz77THpdtoODA3369KGwsJBJkyYxbNgwncdycHCgb9++0me5XM6VK1eqHX/w4MFA+Yho69at7Ny5E3g6KQgVNZSWlmJjY0NISAgrV67E2NhYeoqtd+/enDlzpsZ6K1IQjIyMWL9+vdYaDh8+rPPcBEFoOkQn9IQqHiNOTU1l0qRJgPbHmJOTk8nMzESj0UidUKtWrdi8eTM3b97Ey8uLbt268corr2g9jrY3q4aFhVU7fsVf1NHR0SQnJ3Pz5k06d+4MPHkKwqM1zJw5U3rS7XHqrapqDYcPH9Z5boIgNB3iEe2nJC8vT/qXvDYajQZfX1+OHDlC1RnQzp07M3jwYI4fP/5Ujl9QUEBiYiLjxo0jJiZGavO0UhBKSkq4d+8erVu3fux91Edt11YQBP0lRkJPKCIigj179pCbm8uKFSuYM2eO1lQBjUbD3//+d86dO8e5c+fo1atXpf107NiRe/fu6TzOo29WHTRokDTqqnp8gGPHjvHmm28ybNgw1q1bh0KhAJ48BaGihvT0dLp06cKbb75JQkJCveuteOz622+/lUY/2mrQdm6CIDQtohN6QkqlkpEjRzJ+/Hh69OgBVJ9aunHjBpcuXSI4OJiMjAw0Gk21TujOnTs678WA9uktXcfXaDRcvHiR7777jqSkJB48eAA8eQpCRQ3FxcUsXbqUtWvX0qxZs3rXW5fpOF3nJghC0yKm454CKysrBg4cyI4dO7R+r9Fo8PLyQq1Ws2rVKqKjoyt9n5WVRVxcHAMGDHji45eVlREbG4tarWbLli0MGDCA+Ph44MlTECoYGhrSrl07Hjx4gIWFBdeuXQPgypUr0v2np6W2aysIgn4TI6GnZNq0afj6+lJYWFgtVSA6OhofHx8Aunfvzv3790lLS5OmrEpKSliyZAm2trZPfHx7e3ssLCwwNzcHyt/DU9HpPUkKAvxviq2oqIhWrVoRGhqKiYkJGo0Gb29v8vPzmT9//mPVX7UGbef2/vvv06JFi8favyAIjZNYJyQ0SWKdUMPTt5r1rV7Qv5rFOqEmoDEkEDSGGgRBeDGIkZDQJImRUMPTt5r1rV7Qv5ofZyQkHkwQBEEQnhvRCT2BsLAw3N3dUalUyOVyTp06BUBCQgJTp06V2gUFBREYGAhAeno6MpkMKI/B8fHxQS6Xc/DgwRqPpa1tZGQkrq6uqFQqVCoVS5cu5cSJEyiVSul3mzZtYtGiRdJnlUrFuXPnpM83btzA398fHx8f5s6dS1FRkdb91kYmkxEXF1djvUFBQYwePRqAjRs38uqrr0rt63rNBEFoWsQ9oSdUse7l4sWLzJ8/X8pqq2r//v3MmDEDQ8P/XfL6xvZUbQswdOjQSp1McXExqamp3L17l/bt2xMXF4evr6/O+oODg1Eqlbi7uxMcHExUVBQGBgbV9luTukYSge7oIG20XTNBEJoWMRJ6SrKzs2uMsXFxcWHNmjVav6tPbE9tbQ0NDenfvz/x8fE8ePCACxcu4OLiorVtaWkpJ06ckEYZo0ePfqx1PvWJJKpPdFBN10wQhKZB/BPzCUVERHDo0CGSk5P5/vvvdbbz9PTku+++4/r161q/ry22R1vb1q1bc+jQIS5evCgdw8vLCzc3N6Kjo2nVqhXOzs4619ZkZ2fTpk0bDAzK/y1SkeIQGRmpdb+61CeSSFd0kDa1XTNBEPSf6ISeUMV0XFpaGgqFgsOHD2ttZ2hoiJ+fH2vXrtX6fW2xPbraaps2GzhwIMuWLaNFixa4ubnp3E/btm2lSB+AAwcOSCO6uk7H1SeS6Nq1azqjg7Sp7ZoJgqD/xHTcU2JmZsbDhw9rbDNmzBhSUlKqba9PbE9d2pqYmGBvb8++ffukezTatGzZEnt7e06cOAFATEwMpqamtdbwqPpGEtU3OkjXNRMEoWkQI6EnFBERQUxMDLm5uQQGBtZ4X6hFixZMnjyZdevWAdQrtkdb21OnTlWaNqt4SRyAm5sbRUVFtG/fvsb6Q0JCWLx4Md988w1dunTh3XffJSoqSud+q6pvJJGu6KC6XjNBEJoWsVhVaJLEYtWGp28161u9oH81i9ieJqCxRuZERkby008/VdpmYmLC6tWrn1NFgiA0BWIkJDRJYiTU8PStZn2rF/SvZhHbIwiCIOgVMR33DAwaNIgDBw4wfPhwwsLCCAsL48iRIzg7O/PgwQNsbW1Zvnw5LVu2BMqn5ObNmyfdvJ84cSLZ2dncuHGD7t274+vrS05ODl9//TUvv/wyAK+99hoLFy7UWUNYWBjHjh2jrKyMRYsW0aNHD44ePcrKlSspLi7G2dmZTz75hMjISK37dXBwoG/fvpXq9ff3JyAggLfffpvS0lL69+9PVFQUFhYWJCQksH79+kqLTcPDw9m/fz8As2bNwsXFBZlMhoWFhfQuoQULFtCtWzcWLlxIRkYGhYWFhISE0LVr16f9xyIIQiMgOqFnwMbGhpSUFLKyskhNTeXmzZsYGxtLr78ODAxk//79Uq5aVevXr6/2l3pkZGSd1/KcPn2aU6dOERERQWJiIqGhoWzcuJHg4GC2bNlCx44d8fHxIS0tDdC+9ujR13VX1CuTyYiNjeXtt9/m7NmzWFtbY2FhobWG5ORk9u7dS0REBHfu3EGpVEprqqq+2nvPnj20bt0atVqNRqNh06ZNLF68uNbzFARB/4jpuGfAxsaGY8eO4ezszOXLl8nJ+d8cb3FxMQUFBdJIoCHEx8fj6uoKQM+ePfnrX/8KgKWlJeHh4eTm5rJlyxZsbGxq3dej9bq5uUmhpbGxsTUujD18+DDu7u4YGhrSqVMn5HI5RUVFWttaWlpy/PhxTp8+jZubm+iABKEJE53QM2BjY8PRo0eRyWScP3+e9u3bS+toXFxcsLS0ZPjw4fXe76FDh6Sk68jISJ3tsrKyaNeuHSdPnsTPz4/g4GAAVq5ciaGhIV5eXpWmzbTtV1u9Xbp0oXnz5ly9epW4uLgaO6HMzEzMzMykz1OmTJE63oCAAOl4AP369WPJkiWsXLkShUJBampqva+NIAj6QXRCz4CNjQ2nTp3C0dGR1NRUbGxspOmtkSNH0qVLl8dKih46dChqtRq1Wl1jtpupqSm5ubk4OzuzYcMGbt68SUFBAZcvX2bWrFn89NNPxMTESNNj2varq16ZTMa//vUvHjx4gL29vc4a2rZtS15envTZ39+fwsJCoHw6ruJ4AJcuXcLe3p5169bh5+fHxx9/XO9rIwiCfhCd0DNgY2NDSUkJdnZ2WFtbY21tLX03bdo0wsPDpb+QG4KzszPR0dGUlpZy4cIFAEpKSpg2bRp5eXmYmJhga2tLQUFBrfuqWq9MJiM8PLzW9/24uLgQExNDaWkp165dIz09XWewalRUFNu3bwegR48edapLEAT9JB5MeAZsbW0xMzOjffv22NnZVbr3YmVlhaurKzt37sTb27te+61rtM6gQYM4efIkcrkcc3NzWrZsibGxMXPmzEGlUtGqVSu6dOnC8OHD2b17d437rVqvk5MT7dq1q7UT6t+/P2fOnMHb25vi4mKWLFkifRcQECBNzcnlciZMmMDcuXOJj4+nuLhY3BMShCZMLFYVmiSxWLXh6VvN+lYv6F/NIrbnBSeidQRB0DeiE2pCvLy8anxAQRAEobERDyYIgiAIz80L0QkFBQVJaQQbN27k1VdfJT4+nrFjxyKXy6XpqqCgIN59910UCgVffPEF+fn50j4iIyOl9TWPtq1Y3zJv3jyuXLnCqFGjKC0tBeCTTz7hwIEDNdYWFhbGrFmzKu234jfp6em89957pKen4+TkhI+PD97e3vz73/+utA+ZTMbt27elz7t27WLMmDGMHTuWH3/8scbjr1u3DqVSiZeXl3TcqucWGRlJSkoKKpUKmUyGu7s7KpWKtLQ0QkNDUalUODg4oFKp+O677yqd26PvAZLJZNJTb5GRkQQFBQHl7yQaN24cY8aMYdeuXQD897//xd/fH5VKxdSpUyu9AVYQhKbjhZmOS0lJobCwkKSkJADmz5/Pjh07MDc3Ry6X079/fwBmzJjBsGHDmDdvHj/88EONa1RmzJjBiBEjKm1zdHTkwIEDODg4cOXKlVoXoUZHR3P9+nUKCwt1PrIMYG1tzebNm/nPf/6DSqXi0KFDtG3btlq7W7du8c0337B3716aNWvGe++9h6urq9Y4nZs3b/Ljjz/y888/c/v2bSZMmCCdj7ZzU6vVhIWFYWxsjL+/PwDz5s0DoHfv3tI6n5qsXbu20pThw4cPCQkJITIyEiMjI4YPH87IkSP54YcfGDNmDCNHjuT//u//OHToEKNGjap1/4Ig6JcXYiQE5Y9Jp6SkcPXqVdq2bUunTp2wtLTE0NCQfv36kZiYKLU1MDBAoVAQHx9f7+N89NFH/POf/2TlypXMnDmTZs2a6WybkZFBfn4+zs7OJCQk1Gn/3bt3x8HBgTNnzmj9/uzZszg6OmJiYkKbNm14/fXXOXfunNa2bdq04f79++zdu5e2bduye/fuOtXwJLp06cLevXsr1fvKK6/Qtm1bWrduzdq1a4Hy6J6ffvqJtLQ05s6dKzogQWiiXphOqFevXiQmJmJsbExubi7GxpjEhAgAACAASURBVMbSd8bGxpXy3AA6duzIvXv3atxnWFgYKpWKDz74QNpmaWlJnz59uH79OgMHDqzx9xqNhsGDBzNkyBCio6PrfC4dO3bk7t27Wr+ry7lVMDExYevWrRw7dox3332X2NjYauemUqmk0ePTMH36dNauXStNWWZnZ9O2bVtycnJQqVR8/PHH3L59m4CAAIYNG0ZAQAB//etfyc3NfWo1CILQeLwwnVDPnj3ZtWsXr776qhRjUyEvLw9TU9NK7e/cuUP79u1r3OeMGTNQq9WEh4dX2u7g4MBrr71Wa00ajYbjx4+zfft2qQOoOnLSNpKqqba6nFuFW7duUVpaSkhICGvWrOHTTz8lKyur0rmp1WocHBxqPZe6euWVV3j11Vel+08mJibk5uZiamqKWq3GzMyM4uJizp49y+jRo9m9ezempqZ8++23T60GQRAajxemE+ratSsXL17E0dGRli1bkpWVxfXr1ykqKuLkyZP07t1baltWVsaOHTsYNGhQg9WTk5NDUlISO3fuZNu2bZiZmXHhwgUsLCy4du0aAFevXq12L+fy5cskJyfTp08frft94403OH/+PDk5OeTm5nL+/Hl69eqlte2ff/4pPWxhbW2NsbGxNEJpSAEBARw9ehQov4f2xx9/cPfuXR4+fMjly5cBWL58OefOnaNZs2a89tprIrpHEJqoF+bBBAMDA3r06IGjoyNGRkYEBwdL92yGDx8uvUAuLCyMjRs38uabbzJlypQGqycuLg5nZ2cpCNTV1ZXo6GjGjx9PYGAgv/76K/n5+Xz22WdA+ZNyKpUKAwMDVq1ahYmJ9lXJ5ubmzJ49mwkTJgAwc+ZMOnXqpLVt//79iY6ORi6XU1ZWho+Pj9TphYWFsWXLFqC8o6h4AOFpsLe3Z+jQoQB06NCBoKAg/Pz8MDExkUZ4CxYs4IsvvqBly5YYGhqybNmyp3Z8QRAaDxHbIzRJIran4elbzfpWL+hfzSK2pxG6desWc+bMqbZ9zpw5laYAG1JSUhIhISHVtoeEhNTpRXaCIAgNRYyEhCZJjIQanr7VrG/1gv7V/DgjoRfmwQRBEASh8RGdUAMICwvD3d2d8ePH4+XlRWxsLDKZDIVCUW3tTXh4OAqFAoVCwfHjxwF0tgVQqVTS4tMTJ06gVCql7zZt2sSiRYuIjIzE1dVV+v3SpUt11jpo0CAePnzIwIEDOXv2LJMmTeL3338HyqN1xo4dq/W8xo4di0aj0bnfiuif8ePHM27cOM6cOUNCQgJTp06tdi7aInqqth01ahTp6el1uv6CIOgPcU+ogSiVSvz9/UlNTWXSpElA+WusO3ToILVJTk5m7969REREcOfOHZRKpfSK7apttenbty+pqancvXuX9u3bExcXh6+vL9nZ2QwdOpRFixbVWqeNjQ0pKSlkZWWRmprKzZs3pTe/RkdHk5yczM2bN+ncuXOl87p79y4eHh64ubnp3HdF9E9ycjKLFi0iMDBQazttET2Wlpa11i4Igv4TI6EGlpeXJ701tKrDhw/j7u6OoaEhnTp1Qi6XU1RUVOd9Gxoa0r9/f+Lj43nw4AEXLlzAxcWlXvXZ2Nhw7NgxnJ2duXz5Mjk5OXTo0IGCggISExMZN24cMTEx1X53//59WrZsWadj3L17t8a2IqJHEF5cYiTUQCIiItizZw+5ubmsWLGCOXPmVHqNtVqtJjMzk549e0q/eXRdUtW2uri5uREdHU2rVq1wdnaWQlAffUW3p6enzvcM2djYcPToUdzd3YmNjZXW6Rw7dow333yTYcOGsW7dOhQKhXReMTExtGjRgtDQ0BqvQVhYGJs3b8bExITPP/9cSmOoKiAggJ07dxIQEECPHj3429/+BkBiYiIqlQpAWsArCELTIjqhBqJUKhk5ciTjx4+nR48eQPUptrZt25KXlyd99vf3l14rUZfpOICBAweybNkyWrRoUWlqrD7Tcd9//z2zZ89mw4YNUqeo0Wi4ePEi3333HUlJSdKrFCqm4+qiahJ3dnZ2tTbNmjWTInrGjh3L0qVL+fbbb3F3d8fJyYk1a9YAiNGRIDRRYjquAVlZWTFw4EB27Nih9XsXFxdiYmIoLS3l2rVrpKen1/g6B21MTEywt7dn3759jxUzZGNjQ0lJCXZ2dlhbW2NtbU1ZWRmxsbGo1Wq2bNnCgAEDHitRvCoLCwvS09MpLS2luLiY//73v1hYWIiIHkF4gYmRUAObNm0avr6+FBYWVppik8vleHh4cObMGby9vSkuLmbJkiXS77S11cXNzY2ioqJKoaaPTscZGRmxfv16rb+1tbXFzMyM9u3bY2dnh42NDYmJiVhYWGBubg78L1LopZdeeqJr8fLLLyOTyXj//fcpKytDLpdjYWGhNaLn6tWrT3QsQRD0g1isKjRJYrFqw9O3mvWtXtC/mkVsj6BTZGQkP/30U6VtJiYm0j2ox7V27VqOHDlSaZudnV2lV6ELgiDoIkZCQpMkRkINT99q1rd6Qf9qFrE9giAIgl4RndBzVhGFo1KpkMvlnDp1CqBabE1QUJCUOJCeno5MJgPK3+Lq4+ODXC7n4MGDOo+zY8cOQkND2bFjB5MmTeLs2bNMnjxZ+l4mkxEXFyd91pbwHRYWxrp166ptd3BwQKVSoVAomDlzJvn5+QDk5+fzxhtvkJKSItXt5OQkneuiRYsoLS2VIn4qYoYiIyNJSEjgrbfewsfHh1GjRvHDDz/U+ZoKgqA/RCfUCCiVStRqNUuXLmX58uU62+3fv58rV65U2taqVSs2b95MWFgYixcvlt5MWpWNjQ0ZGRlcvnyZa9eucePGDek1DsnJyWRmZtaYBVeTVq1aoVar2bZtm5R+AHD06FFKSkoq7dfa2hq1Ws327dvJzs6WHv1+9HXiFQtrnZyc2Lx5Mzt27GD79u1cv379seoTBKHxEp1QI5KdnU3r1q11fu/i4iIt3qyqc+fODB48WApBraqiE7py5QovvfQSV65ckTohjUaDr68vR44c4UluEZaVlZGTk0OrVq2k/U6cOJHo6OhqbYuLi8nLy5Pa1qRiZNW8efPHrk0QhMZJdEKNQEREBAqFgmnTplWagqvK09OT3377TeeIoGPHjty7d0/rd1ZWVmRlZZGfn8+rr77KiRMnKnVCnp6eWFtbSwnd9ZGfn49KpcLb25u2bdvi4eFBaWkpR44cYdKkSWRlZUmRPRWvKVepVPy///f/cHZ2Bsqn+qqmhicmJqJUKhkyZAgfffSRFKIqCELTIR7RbgQqonDS0tJQKBRSknZVhoaG+Pn5sXbtWq3f37lzBwcHB63fGRgYYGhoSPPmzbGzs0OtVhMUFMSNGze4dOkSwcHBZGRkoNFo6NWrV73qr5iOe9Rvv/1Gfn4+H374IYWFhcTExODi4iJNx1VVNeInISEBJycnVq9ezV/+8hcp+kgQhKZFjIQaETMzMx4+fFhjmzFjxkg3+h+VlZVFXFwcAwYM0Pnbl156iZdffhk7OzuKi4uxsbFBo9Hg5eWFWq1m1apVWqfOHodGo2Hq1Kmo1WqCg4Mf+36TgYEBAQEBrFq16qnUJQhC4yJGQo1ARTJ1bm4ugYGBNd4XatGiBZMnT5aeUquYCispKWHJkiXY2trq/K2trS12dnbY2dnRsWNHjI2NiY6OxsfHB4Du3btz//590tLSyM/PrxQaWjFNuHHjRnbv3g2UB7DqSvjWaDSEhYUB8NZbbzFv3jzp3o42YWFhbNmyBQBHR8dKOXjvvPMOP/zwAxcvXsTe3l7nPgRB0D9isarQJInFqg1P32rWt3pB/2oWsT0CgPQOnkf5+voydOjQ51CNIAiCbqITaoJqegmeIAhCYyIeTBAEQRCeG9EJ6ZGwsDCUSiUKhYI//vgDmUyGQqGotL5mz549qFQq+vbti5eXF9OnT691v1Uje27cuIG/vz8+Pj7MnTuXoqIiAMLDw1EoFCgUCmlRbHx8PGPHjkUul0uJ3EFBQRw4cAAoXxf03nvvkZCQQO/evbl79y5QPmWYkJDAhg0bUKlUODo6olAopLfB7t69G6VSKT25JwhC0ySm4/TE6dOnOXXqFBERESQmJhIaGgpUfw24g4MDHh4eqFQq5s2bh6OjY437fTSyp+KJtODgYJRKJe7u7gQHBxMVFUXPnj3Zu3cvERER3LlzB6VSyc8//8z8+fPZsWMH5ubmyOVy+vfvr/NYDx48IDw8nFmzZknb/Pz88PPzQyaTSedSXFxMaGgoMTExlJWV4enpiVwup2XLlk9yCQVBaITESEhPxMfH4+rqCkDPnj3561//+lT2WzWyp7S0lBMnTkgBqaNHj6Zz584cPnwYd3d3DA0N6dSpE3K5nMuXL9OpUycsLS0xNDSkX79+JCYm6jxW79692bVrFzk5NT/tY2hoiLGxMREREZSWlrJv3z7RAQlCEyU6IT2RlZVFu3btOHnyJH5+ftJL4wICAqTpuMdRNbInOzubNm3aYGBQ/p9Gr169cHV1JTMzEzMzM+l3U6ZMITc3F2NjY2mbsbFxjR1Mu3bt8PDwYPPmzbXWtXXrVmkq78cff3yscxMEofETnZCeMDU1JTc3F2dnZzZs2MDNmzeB8um4ivTp+tIW2dO2bVsePHggtTlw4ABbtmyhbdu25OXlSdv9/f0xMTEhNzdX2paXl4epqSnNmjWrdJxHP/v5+bFjx45Kx6jq/v37ZGdns2DBArZt28aaNWv4448/6n1+giA0fqIT0hPOzs5ER0dTWlrKhQsXnso+tUX2tGzZEnt7e06cOAFATEwMpqamuLi4EBMTQ2lpKdeuXSM9PZ2uXbuSlZXF9evXKSoq4uTJk/Tu3RsLCwuuXbsGwNWrV7GwsJCOaWZmxogRIzh//rzOurKzs5k9ezYlJSWYm5tjYWFBYWHhUzlnQRAaF/Fggp4YNGgQJ0+eRC6XY25uTsuWLSkoKCAgIAAjIyMA5HI5Hh4edd6nrsiekJAQFi9ezDfffEOXLl149913ad68OWfOnMHb25vi4mKWLFmCkZERy5cvZ+bMmTRr1ozhw4fj6OhI586dCQwM5NdffyU/P5/PPvus0sjH39+frVu36qzLzs4ODw8P5HK5dK/JycnpMa+cIAiNmYjtEZokEdvT8PStZn2rF/SvZhHbI2gVGRkpve20gomJibSuRxAE4XkRndALwMvLS3pltiAIQmMiHkwQBEEQnhsxEnrBFRUVsXDhQjIyMigsLCQkJITJkydjYWEhPfCwYMECUlJS2L59O0lJSdja2tK5c2ed03l79uzR2TYhIYH169ezZs0aoDziJzk5mV27drFx40aWLVvGn3/+iUwmq1aDrrfGCoKgv0Qn9II7cOAArVu3Rq1Wo9Fo2LRpE/BkcUAeHh71ig5KSUmhsLCQpKSkStur1iAIQtMjpuNecJaWlhw/fpzTp0/j5ubG4sWLn3kNtra2pKSkcPXqVSwtLZ/58QVBeH7ESOgF169fP5YsWcLKlSvJy8tj2bJlAJXWHzV0inWvXr1ITEzE2NiY5s2bS9ufZQ2CIDwfohN6wV26dAl7e3vWrVvHL7/8wscffww826mwnj17smvXLvr06cOVK1ek7WI6ThCaPjEd94KLiopi+/btAPTo0YOCgoJnXkPXrl25ePFirfeOBEFoesRI6AU3YcIE5s6dS3x8PMXFxSxevJj58+c/URxQfRkYGNCjR49qndCzrEEQhOdDxPYITZKI7Wl4+lazvtUL+leziO0RnikRByQIwpMSnZDw2EQckCAIT0o8mNBAVCoV586dIz09HQcHBy5dugSUJwRERkZSVFTEvHnzUKlUjBs3Tvp+4sSJjBo1irfeeguVSsWhQ4ekfcpkMuLi4qTPvXv3rnbcsLAw1q1bV6caw8LCcHd3Z/z48YwdOxaNRlPpu1mzZkmfy8rK+PLLL1Eqlfj4+JCcnCy9+RQgOTkZd3d3MjIyAMjPz+eNN94gJSVF2sfZs2dRKpXI5XLWrl1bqYaKt8NWbN+9ezdKpVJ635EgCE2TGAk9A6WlpaxZs4bQ0FBpm7akgsWLF7N+/fpq0TZQ/pd8ZmYmGo2GQYMGPbXalEol/v7+3L17Fw8PD9zc3IDydw1dv36dwsJCWrRogUajITU1lYiICM6dO8eSJUv4+9//DsDdu3eZM2cOK1aswMrKCoCjR49SUlKCRqOhW7duAMyfP581a9bw0ksv8Ze//EXqwCpqqFBcXExoaCgxMTGUlZXh6emJXC6nZcuWT+28BUFoHMRI6Bmws7Pj7NmzpKWlSdvqm1Sg0Wjw9fXlyJEjNMSzJPfv35f+ks/IyCA/Px9nZ2cSEhKk448YMQIof5S7oiMsKSlh9uzZqFSqSi+e02g0TJw4kejoaADS0tJo1qwZNjY2GBgY8N1339G2bVuttRgaGmJsbExERASlpaXs27dPdECC0ESJTugZMDQ0ZOLEiZVGNo8mFSgUClJTU2vch0ajwdPTE2tra86dO/fUaouIiMDHx4fPP/9cGqlpNBoGDx7MkCFDpE4kMzMTMzMzAJo3b86UKVMAuHz5Mjdv3uTPP/+U9llaWsqRI0eYNGkSWVlZZGVlkZ2dLXU6kyZNYubMmdJUXUREhDQd9+uvvwKwdetWabrvxx9/fGrnKwhC4yI6oWfEy8uLkydPSvdMHk0q8PPzk5IKtLlx4waXLl0iODiYjIyMSvdunpRSqWTz5s2sX7+eN998EyjvhI4fP8727duJjY0FoG3btuTl5QFQWFgoTZ+99NJL7Nixg19//VXqiM6cOUN+fj4ffvghhYWFxMTEYGpqSm5uLgD//Oc/ee2116SFsUqlErVajVqtZuDAgdy/f5/s7GwWLFjAtm3bWLNmDX/88cdTO2dBEBoP0Qk9I0ZGRnzwwQecOHECqF9SgUajkW7Qr1q1ShqdNIScnBySkpLYuXMn27Ztw8zMjAsXLuDi4iId9/Tp05SWlgJgbGxMmzZtmDlzJiEhIVK9U6dORa1WExwcjEajwdbWlry8PK5evUpJSQnJyck6a8jOzmb27NmUlJRgbm6OhYUFhYWFDXbOgiA8P+LBhGfo/fffl6bktCUV6BIdHY2Pjw8A3bt35/79+6SlpZGfn8+oUaOkdlOnTgVg48aN7N69GygfwdTn6bK4uDicnZ0xNCz/T8PV1ZXo6GimT59OcnIySqWSsrIygoODK/1u1KhRbN68mYMHD6LRaAgLCwPgrbfeYt68eRQXF7N8+XJmz55dLag0IiJCGnFZWVkRGhqKh4cHcrkcQ0ND+vXrV+l+kyAITYdITBCaJJGY0PD0rWZ9qxf0r2aRmCBoJZINBEForEQn9AIQyQaCIDRW4sEEQRAE4bkRnZAeeTRmx8vLi9jYWGQyGQqFQlpnk5SUBEB4eDgKhQKFQsHx48cBiI+PZ+zYscjlcmkqLigoiHfffRdvb2/Gjh3L77//Tnp6Ok5OTvj4+ODt7c2///3vOtX2aMxPUFAQBw4cAJDW+9S2X5lMxu3bt6XPu3btYsyYMYwdO1asFRKEJkpMx+mZioib1NRUJk2aBFR/A2lycjJ79+4lIiKCO3fuoFQq+fnnn5k/fz47duzA3NwcuVxO//79AZgxYwYjRowgPj6eFStWEBISgrW1NZs3b+Y///mPlGGnK+EAqsf86FLX/d66dYtvvvmGvXv30qxZM9577z1cXV2xsLB43EsnCEIjJEZCeiovL0964VtVhw8fxt3dHUNDQzp16oRcLufy5ct06tQJS0tL6bHnxMTEWvfZvXt3HBwcOHPmjM5atMX81Ka2/Z49exZHR0dMTExo06YNr7/++lNNihAEoXEQIyE9ExERwZ49e8jNzWXFihXMmTOn0htI1Wo1mZmZ9OzZU/rNlClTOHXqFMbGxtI2Y2NjcnLKH/0MCwvj22+/pWXLlnz99dfVjtmxY0fu3r2rs6aKmB97e3uio6NxdXWt07nUtN/c3Fyd9QqC0HSIkZCeUSqVrF69mtLSUnr06AGUT8dVxN5A5YgdAH9/f0xMTKTYHCgf9ZiamgLl03HLly/HwMAAOzu7ase8c+cO7du311mTtpifZs2aVWpT9XNt+3005qdqvYIgNB2iE9JDVlZWDBw4kB07dmj93sXFhZiYGEpLS7l27Rrp6el07dqVrKwsrl+/TlFRESdPnqz0PqI33niDjh07Sp1IhcuXL5OcnEyfPn20HktXzI+FhQXXrl0D4OrVq9Xu5dS23zfeeIPz58+Tk5NDbm4u58+fp1evXnW9RIIg6AkxHaenpk2bhq+vL4WFhZWm4+RyOR4eHpw5cwZvb2+Ki4tZsmQJRkZGLF++nJkzZ9KsWTOGDx+Oo6NjpX3OmDGDL774gq+++or09HRUKhUGBgasWrUKExPtq6B1xfyMHz+ewMBAfv31V/Lz8/nss88A6rxfc3NzZs+ezYQJEwCYOXMmnTp1ehqXThCERkTE9ghNkojtaXj6VrO+1Qv6V7OI7REazK1bt5gzZ0617XPmzNH6mnFBEIS6EJ2QUCedOnWqVxq3IAhCXYgHEwRBEITn5oUfCclkMj777DMGDRrEjRs3WLhwIQUFBVhZWRESEoKRkRHh4eHs378fgFmzZuHi4oJMJsPCwkJ6IGDBggV069aNhQsXkpGRQWFhISEhIXTt2pWjR4+ycuVKiouLcXZ25pNPPtFaS3p6OkOHDmXv3r107dqVoKAgnJ2dAfj66695+eWXAXjttddYuHAhEydOJDs7mxs3btC9e3d8fX354osvOHDgAMOHDycsLIywsDBmzpzJ/fv3+eabbzAwMGDIkCFMnz6doKAgzp07R7t27SgsLGTRokV06NCBadOmsXfvXpKTk/noo49Qq9VYWVlprXn37t1ERERQUFCAp6cnKpWKDRs2EB0dTWJiIq+//jrdu3eX3j8UFhZGSkoK3377LYDOtg4ODvTt21c6zldffSUeTBCEJuiF7oSSk5PJzMxEo9EwaNAggoODUSqVuLu7ExwcTFRUFD179qwWgXP48GGgelzOnj17aN26NWq1Go1Gw6ZNm1i8eDHBwcFs2bKFjh074uPjQ1paGjY2NlprKi0tZc2aNYSGhlbaPnToUBYtWlRp2/r160lISGD9+vXSy/LCw8NJSUkhKyuL1NRUbt68yUsvvcSHH35Y58gegLt37zJnzhxWrFihswMqLi4mNDSUmJgYysrK8PT0RC6X4+fnh5+fHzKZrNo1qhrvo6ttq1atxPSfILwAXujpOI1Gg6+vL0eOHKGkpIQTJ04gk8kAGD16NJ07d9YagVNUVKR1f5aWlhw/fpzTp0/j5uYmvS3V0tKS8PBwcnNz2bJli84OCMDOzo6zZ8+Slpb2WOdkY2PDsWPHcHZ25vLly+Tk5HDr1q16RfaUlJQwe/ZsVCpVjW80NTQ0xNjYmIiICEpLS9m3bx8tW7bU2f5x4n0EQWjaXvhOyNPTE2tra86cOUObNm0wMCi/JL169cLV1ZXMzEzMzMyk30yZMkX6yzogIEBKrwbo168fS5YsYeXKlSgUClJTUwFYuXIlhoaGeHl5SSMWXQwNDZk4cWK1docOHZKOFRkZqfP3NjY2HD16FJlMxvnz52nfvn2NEThhYWG88847rF69mk8//RQoX0h68+ZN/vzzz1qv4datW6WU7NqSrivifYYMGUJ0dHSNbfPz86XznT17dq11CIKgn17YTujGjRtcunSJ4OBgMjIy0Gg0PHjwQPr+wIEDbNmyRWsETmFhIVA9LufSpUvY29uzbt06/Pz8+PjjjykoKODy5cvMmjWLn376iZiYGGk6TxcvLy9OnjxJRkaGtG3o0KHSsWp6QZ2NjQ2nTp3C0dGR1NRUbGxs6h3Z89JLL7Fjxw5+/fXXGjui+/fvk52dzYIFC9i2bRtr1qzhjz/+0NleW7yPLhXTcWq1WmuenSAITcML2wlpNBq8vLxQq9WsWrWK+Ph47O3tOXHiBAAxMTGYmppqjcDR9aqCqKgotm/fDkCPHj0oKCigpKSEadOmkZeXh4mJCba2thQUFNRYm5GRER988IFUS33Y2NhQUlKCnZ0d1tbWWFtb1zuyx9jYmDZt2jBz5kzpHpE22dnZzJ49m5KSEszNzbGwsJA66Kp0xfsIgvBie2EfTIiOjsbHxwcof63A/fv3+fbbb1m8eDHffPMNXbp04d1336V58+bVInAqVI3LmTBhAnPnziU+Pp7i4mIWL16MsbExc+bMQaVS0apVK7p06cLw4cNrre/999+vNCV36NAhLl68CJR3UuvXr9f6O1tbW8zMzGjfvj12dnbY2NjUO7KnwqhRo9i8eTMHDx5k2LBh1Y5lZ2eHh4cHcrlcutek6x6Srnif119/XWv7ium4CgEBAbi4uGhtKwiC/hKxPUKTJGJ7Gp6+1axv9YL+1Sxie/TIo//Kr+Dr68vQoUOfQzU1E5E9giA0FDESEpokMRJqePpWs77VC/pX8+OMhF7YBxMEQRCE5++5dEJhYWG4u7ujUqmQy+WcOnUKgISEBKZOnSq1CwoKIjAwECiPtKlYSOrg4ICPjw9yuZyDBw/WerzIyEjGjh1baVt4eDgKhQKFQsHx48eB8se2/f398fHxYe7cuRQVFREZGYmrq6u0ZmXp0qUAHD16FG9vb+RyOStWrACgqKiIefPmoVKpGDduHJcuXZKOV/XcdF0DXW3XrVun9dyqtt2zZw8qlYq+ffvi5eXF9OnTuXfvHsOGDZMeQf/666917k/Xuem6Dg4ODqhUKsaMGcPs2bMpKCjAx8eHY8eOAeUJEC4uLmRmZmqtV9efhUwmQ6FQSMdLSkrSWa8gCPrrud0TUiqV+Pv7c/HiRebPn8/OnTu1ttu/fz8zZsyQnqqC8jUkmzdv5ubNm3h5edGtWzdeeeUVnceKjo4mOTmZmzdv0rlzZ5KTk7VG8WiL7TEwMNAamaMtIOwFfwAAIABJREFUiicxMVFrbM+TXoP68PDwwMPDA5VKxbx586Sn4Dw9PdmyZQtyuZxDhw7VuOBV27mB9uigR+N1AgMD2b9/PzKZjNjYWN5++23Onj2LtbV1tTerVtD1ZwHVY5EEQWh6nvt0XHZ2Nq1bt9b5vYuLi86Ugc6dOzN48GDpX8/aFBQUkJiYyLhx44iJiQHQGsVTWFioNbZHF21RPLpie2pT2zV4Gj744AN2797NqlWrpMfFdalPzFCF4uJiCgoKMDIyws3Njbi4OABiY2Nxc3PT+bv6xCIJgtD0PLdOKCIiAoVCwbRp06pNzzzK09OT3377jevXr2v9vmPHjty7d0/n748dO8abb77JsGHDpKgYbVE89+7d0xrbA9ojc7RF8eiK7XnSa/A0GBsbM2bMGA4fPlxtarIqXTFD2q5DxXoeFxcXLC0tGT58OF26dKF58+ZcvXqVuLi4Gjuh+sQiCYLQ9Dz36bi0tDQUCoXOKBtDQ0P8/PxYu3at1u/v3LmDg4ODzuNoNBouXrzId999R1JSEg8ePNAaxfPtt99Wi+2pGKFUnYZ6NIrH39+fSZMm0bVrV+zs7KTYnl9++YWPP/6YqKioel2DhhwROTg40K1bN+kveW10nRvUPB332Wef0aVLF2naVCaT8a9//YsHDx5gb2+v83ja/ixWr14NiOk4QXgRPPfpODMzMx4+fFhjmzFjxpCSklJte1ZWFnFxcQwYMEDr78rKyoiNjUWtVrNlyxYGDBhAfHy81igeExMTrbE92uiK4tEW2/O0rsGz8jgxQwDTpk0jPDxciu2RyWSEh4dL05u61CcWSRCEpue5jYQiIiKIiYkhNzeXwMDAGkcALVq0YPLkydITXRVTQCUlJSxZsgRbW1utv0tMTMTCwgJzc3Pgf1Exy5cv1xrFExISUi22JyoqSmtkjrYoHhcXl2qxPU/rGmzcuJHdu3cD5aOHhnrXjq6Yod27d9cYHWRlZYWrqys7d+7E29sbJycn2rVrV2sn1L9//zrHInl4eDTAGQuC8DyJxapCkyQWqzY8fatZ3+oF/av5hY7t0acYnMZCXDNBEJ43MRISmiQxEmp4+lazvtUL+leziO0RBEEQ9Mpzm44rKipi4cKFZGRkUFhYSEhICJMnT8bCwkK6Gb1gwQJSUlLYvn07SUlJ2Nra0rlzZ+kR3qrCwsKIioqic+fOFBQUMH36dF599VXee+89HB0dycnJoW/fvixcuJDvv/+eqKgorKysgPKHFkaOHCm1rRAQEMCpU6dqbPvofufPn8+5c+do164dhYWFLFq0iF69euHg4EDfvn2l/X711Vd8+eWXnDt3DlNTU3r27Mknn3xS4yLS/Px83nrrLX788Ue6desmvVbb0dGRgoICXnvtNT7//HP+P3v3H1fz+fh//CEVUpQI73Wy/FybjEXeIT/y8228s5BOOu0drSzLhiEMkx8z++E9ebcxP3fUYSxvm42vnGTlR96hxtRmNDSUkqWo1On7R7fz+nTqnJQt7eS6327745zzel2v6/XS7Vy7rnNdz+vVV1+lsLCQFi1a0KRJE8LDw0lJSeHChQvVplhDRSTSjBkzOHDggPTed999x/bt22nSpAkKhYJx48YBFbE7c+bMISEhARMTE06ePElkZCRXrlzB2tqaNm3a8Pnnn9O8efNq5Wo0GtasWcMPP/xAeXk577zzDjY2NowcOZIDBw7QpUsXwsLCcHV1Zfz48dX+PrRTxQVBaDwarBE6dOhQtYgbqL42xMnJSW8MjSHatTd3795l/PjxqFQq7O3tUSqVlJeX4+vrK+W0aY/VyszMlI6tLDk5ucZjq5YbGhrKmDFjSExM5MMPP+SLL77QibepLDQ0lFGjRjF//nw+++wz3nrrLYP3dvz4ccrKylCr1XTt2hVAp74zZ84kMTERgOXLl+Ps7MyRI0eIiIiQFt7WRk5ODp988glfffUVpqamjB07lmHDhtGyZUvi4uL4/fffSU1NpU+fPri5ueHm5kZYWBhDhw5lzJgxBsuNjY3l6tWrqFQqLl68yPz589m4cSMajYaNGzeydu1a6Vh9fx+1TaAQBMF4NNhw3ONG3NRWfn4+zZo103mvpKSEhw8f1rhY83EYKrewsLBW1zIxMcHHx0dqQAxRq9VMmzZNSn6orLS0lMLCwmo9qd9//73G3pU+iYmJ9O/fH0tLS5o3b05wcLC0Vujo0aMEBATorcOjnDlzhkGDBtGkSRNeeOEFbt++TUFBAY6OjqSmpkoZdVD/fx+CIPw1NFhPqHLETWFhIe+99x6guzbkcdbCaNfemJubS/9nnZmZiUKh4Pz584SEhNC7d28SEhJQqVTEx8cD8Nprr9G5c2fpWKhYJDthwgSpXEPHVi53165dRERE8Mknn9CsWTPWrVsH6G5X3bZtW+l9rUfFD2k0GhISEvj222/59ttvycnJ0bm30tJShgwZgqurKwDLli2jRYsWtG3blkWLFnH8+PFaP8OqUTpTpkwB4Oeff8bKyoopU6YQHBwsJZzXVkFBARYWFtJrCwsLCgoKMDU1RaFQ6EQE6fv7cHR0rNP1BEH462uwRujy5cvVIm7gj0e11DRsFhgYKA1jPerYP1JuaGgoHTt2ZPny5dIXp6HhOK28vDysra0Nfn7u3DmKioqYOXMmJSUlHD16FDc3N4P11Q7HPQ4rKytp6wWo2FIjNDQUtVpNXl4eCxcu5LfffuPq1at06tSpTuUWFBRIr+/fv4+lZcVMGi8vL7Zs2SL97qbv76OmCCRBEIxTgw3HPW7EzR8xa9YsIiMjn0i5L774Ira2tlLvqSbl5eXs2bOHIUOGGDxGrVYTHByMUqkkPDwctVr9R6ttkKurKydPnqS4uJj8/HxOnjyJra0tarWaf//73yiVSuRyeZ2H5FxcXEhMTKS8vJwffvgBOzs7qREyMzPj1VdflWKTGuLvQxCEJ6/BekL/+te/qkXcLFy4sF6jWnr16kWbNm2kbQYqD7F17NiRWbNmGTy3pmOrlqsVGhrKypUrGTp0qM5wHFQMO0LFjL7t27fz0ksvERQUZPD6arWaiIgIAPr378/8+fMpKiqq/c1TMePtzJkz0uvdu3fr/b2oS5cuvPrqq9IwX1hYGPn5+dy4cYOePXsCFTMEP/30UwICAmp9/REjRpCcnIyPjw/l5eWsXr1a5/PJkydLQ3L6/j4EQWh8xGJVoVESi1Xrn7HV2djqC8ZX56cmticmJoZ9+/bpvGdpaWlw/ZAx2bRpEwkJCTrvOTo6Eh4e3kA1EgRBqD+iJyQ0SqInVP+Mrc7GVl8wvjqL2B5BEATBqBjlcJzw+CIiIjhx4gTl5eUsXbqUN9544w9FJX3zzTcGj42JiSE6Opq9e/cC+qOaunTpQp8+fTh37hxZWVn4+fmxfv16unbtKmJ7BOEpIBqhp8jZs2dJTk5GpVKRkpIiLeb9I1FJ48ePN3hsXFwc6enpZGVl0b59+xqjeEpKSpg1axbz5s3DycmJb775RsT2CMJTQAzHPUUSExOlDLmePXuyYMGCertWcXExKSkpTJkyhaNHjwI1R/EsW7aMfv36MWrUqEceKwhC4yEaoadITk4OrVu35vTp0wQEBEgz7kJCQlAoFHo3uXtcJ06c4KWXXmLUqFHSotbKUTw+Pj5kZGQAFckJqamp/PTTT9L5ho4VBKFxEY3QU0Qbm+Pq6sq2bdvIysoCKobjlErlY2X1GaJWq7l06RLr168nOTmZ+/fv60TxBAQESFFN5ubm7N27l9zcXGnBr6FjBUFoXEQj9BRxdXUlLi4OjUbDjz/+WG/XKS8vJz4+HqVSSVRUFIMGDSIxMdFgFI+pqSkWFhYsWrSI9957j4cPH4rYHkF4SoiJCU+RIUOGcPr0aby9vWnbti3NmjWjuLj4T49KSklJwc7OjrZt2wIVET9xcXHMnz+/xiievn370r17d3bu3CliewThKSEWqwqNklisWv+Mrc7GVl8wvjo/NbE9wpPXmKOSBEFoOKIREmrFy8sLLy+vhq6GIAiNjJiYIAiCIDQY0Qg9AUOGDOHBgwcMHjyY1NRUAgMD6dGjBwqFgokTJzJ79myd2V/aLcO1pk2bhqenJ/3790ehUBAbG0tMTAzu7u7S+p5Vq1YZvL6fnx8nTpwAKrYJd3NzIzs7m8TERCZNmoS3t3e1YTUPDw/u3Lkjvf7555/x8/PD19eXNWvWABURQCNGjJDqsGnTJpKSkujRowfp6en8/vvv9OjRg5iYGKBii/MXX3yRX375RedaMTExOinhYWFhHDp0qK6PWRAEIySG454AmUzGL7/8Qk5ODhkZGWRlZWFhYSGty5k7dy4HDx5kwoQJes/funUrSUlJbN26Vdr0LSYmhpEjR7J06dJHXt/Dw4P4+HgGDBhAamoq9vb2WFtbs3DhQvbs2UPbtm3x9vZm4MCB9OrVS28ZCxYsYPXq1Tg5OREcHMzJkyeB6tueJyUlAXDx4kXu3r2rU8bx48cpKytDrVbrbIcuCMLTS/SEngCZTMaJEydwdXXlypUr3Lv3f7NdSktLKS4ulqZI14fhw4dLi0Dj4+MZPnw4V65coV27dnTo0AFTU1P69etHSkqK3vNv3LjB/fv3cXJyAsDf35+WLVsavF6XLl24ePEiaWlpOo2NWq1m2rRpdd4WXBCExks0Qk+ATCbj+PHjeHh4cOHCBaytraXtvt3c3OjQoQOjR4+uc7mxsbHSUJh2yEufTp060bRpU65evcqxY8cYPnw4BQUFWFhYSMdYWFjoNI6VZWdnY2NjI72u3GNSqVRSHb7//nugIgD18uXLXLx4UTpOo9GQkJBAYGAgOTk55OTk1Pl+BUFofEQj9ATIZDKSk5NxdnYmIyMDmUxG8+bNUSqVjB07lk6dOmFqWveR0ZEjR0pxO4+auebh4cHu3bu5f/8+3bp1w9LSkoKCAunzwsJCrKys9J5rZWVFYWGh9FqpVHL48GGgYjhOW4fBgwcDYGZmhkaj4caNG/ztb38D4Ny5cxQVFTFz5kxKSkqkUFNBEJ5uohF6AmQyGWVlZTg6OmJvb4+9vb302YwZM9ixYwclJSX1WgcPDw927NiBh4cHUDFklpOTw40bN3j48CGnT5+mT58+es91cHDgwYMHXL16lfLycg4fPoytrW2N13v22Wd1elpqtZrg4GCUSiXh4eGo1eo/7+YEQTBaYmLCE+Dg4ICNjQ3W1tY4Ojoik8mkzzp27Ii7uzt79+7F19e3TuXGxsZy6dIloKL3sXXrVoPH9u7dm9atW0uNkJmZGWvWrGHWrFk0adKE0aNHG9w3yMzMjA8++ICFCxdSWlpKv379cHFx4cSJE6hUKuLj46V7mThxIgDOzs46exSp1WoiIiIA6N+/P/Pnz+fBgwe0aNFC7zXXrl0rzdjr2rUrH330UR2ejCAIxkLE9giNkojtqX/GVmdjqy8YX51FbM9TTkTrCIJgbEQj1IiIaB1BEIyNmJggCIIgNBjRCP3JKkfZeHt7k5ycjJOTU7WInqKiIubNm4dcLkehUHDt2jWdMt58803pdVhYGC+//DI+Pj6sXLmSoqIiQH+UDuiPx/n666+Ry+V4eXlJSQ3btm1DoVDg7OyMj49PjekL+fn5vP7669KaoOzsbO7evYtCoWDMmDFShNC5c+ekc2oT/VM5omfevHmsW7eOX3/9FU9PTzQaDQBvv/22iPERhEZKNEL1QLt2ZtWqVaxZs0ZaE/TVV19hYmLCwYMHiY6OxtLSUlrsuXLlSun8uLg4Tp06pTNtOzQ0lOjoaO7evctnn30GVETpLF68mOjoaDIyMqQoncrxOFCRyrB27Vq++OILdu3axa5duyguLiYgIAClUkm7du2IjIzUyW+rKjo6mj59+qBUKhk9ejT79u3D2toapVJJUFCQtGbJ0DTvmuoLsH37du7fv89bb73Fs88+i7OzM4cOHSIjI4Nff/31sRbzCoLw1ycaoXqUm5urMwW5ckTPmTNncHd3B2DAgAFSZM7NmzcpKirC1dVVymHTMjExwcfHh8TExBqjdKrG42i3z1apVGg0Gr799luaNWtWp3vp0KEDhw8flnozwcHBdTq/pvqeOnWKXbt28cEHH9CkSRMA3njjDTZv3sx//vMfaRq5IAiNj2iE6oFKpcLHx4cZM2YQHBysN6KncmxO5cgctVrN0KFDGTZsmN6MNVtbW37//XeDUTqG4nGio6PJzMxk3LhxfPXVV3W+pwkTJhAcHMySJUsIDg7m9u3bdTq/puifw4cPc//+ffLy8qTPO3TogIuLCzdu3JCSGARBaHxEI1QP5HI5u3bt4ptvvmHBggWUl5dXi+ixsrKSYnMqR+ao1WpOnjzJl19+KS0CrSwvLw9ra2uDUTr64nHy8/PJzc1l0aJF7Nq1i40bN3Lx4sU63VNaWhpubm7s3r2b/v37s2zZsjqdX1P0z5w5cwgMDGTt2rU65zg5OfHcc8/V6TqCIBgX0QjVIxsbGx48eCC9rhzR4+LiQkJCAgCJiYn06dOHe/fukZaWxt69e9m1axc2Njb8+OOP0vnl5eXs2bOHIUOGGIzS0RePk5uby+zZsykrK6Nt27bY2dnVOSZo8+bNUt6bk5OTzv5HtVFT9I+lpSW+vr789NNP/O9//6tTuYIgGDfRCNUDlUqFn58ffn5+zJ07V/pdqHJEj1wup7CwELlcTlRUFIsXL+bYsWO4urpKYabu7u7SkFxERARyuRwbGxuCgoJ0onSmTJlCr169cHFxQa1WS8NX/fv358yZM3To0IHx48fj7e3NlClT6N27N717967TPc2aNYvdu3ejUCjYsGED8+fPr9P5huqrZWpqyoIFC1i1apU0K04QhMZPxPYIjZKI7al/xlZnY6svGF+dRWyP8Idt2rRJGibUcnR0rHH6tiAIwuMSPSGhURI9ofpnbHU2tvqC8dX5cXpC4jehBjRkyBAePHjA4MGDSU1NJTAwkB49elRLV9BSKBScP39eej1t2jQ8PT3p378/CoWC2NhYYmJipPQChULBqlWraqzDjh078PHxwcfHR2fxaExMDJMmTZJeR0REsGXLlmrne3h44OPjI10vLS2NsLAw5s6dC0BmZqa0fYSTkxN+fn54e3tLM+Mql6Pdglx7rKHnIAhC4yGG4xqQTCbjl19+IScnh4yMDLKysrCwsJBidebOncvBgweZMGGC3vO3bt1KUlISW7duZePGjUBF4zFy5MgaI3i00tPTOXDgACqViry8PORyOUeOHAEqUhvS09PJysqiffv2NZYTGRmps3cQwMGDBwkNDdXZMbZ58+bs3LmTrKwsvLy86Nq1K507dyY9PZ3s7GzUajVDhgyRjq3tcxAEwXiJnlADkslknDhxAldXV65cuSItWAXddIX6cuTIEUaMGIGpqSnt2rXD29ubhw8fUlxcTEpKClOmTHnsbbjd3NykhrGq9u3bM3ToUKnnpVar8ff3JyEhgaqjw0/iOQiC0HBEI9SAZDIZx48fx8PDgwsXLmBtba03XaGuYmNjpeGxmJgYg8dVTTHQTv0+ceIEL730EqNGjdKb2lBVSEiIdD2tV155hTNnznDjxg2952iTH6CiEXrllVewt7eXhhv/jOcgCMJfn2iEGpBMJiM5ORlnZ2cyMjKQyWTSMFTldIW60oaJKpXKGvcXatWqlU6KwfTp0ykpKUGtVnPp0iXWr19PcnIy9+/fr/F6kZGR0vW0TE1NCQgIYNOmTXrP0SY/3Lp1i8uXLxMeHs7Nmzel0NU/4zkIgvDXJxqhBiSTySgrK8PR0RF7e3vs7e2lzyqnK9QXNzc3jh49ikaj4dq1a2RmZmJmZkZ8fDxKpZKoqCgGDRpEYmLiY5U/ceJEne0ktHJycjh27BiDBg1CrVZL20tERkZW63k9iecgCELDEf972YAcHBywsbHB2toaR0dHZDKZ9FnldAVfX986lRsbG8ulS5eAiqSCrVu36j1u4MCBnDt3Dl9fX0pLS1mxYgUpKSnY2dnRtm1b4P9SG5555hm2b9/O119/DVT0orQ9n5CQEOk3G29vb6l8c3NzXnvtNWlWnXaIraysjBUrVuDg4EBcXBx+fn4AdO/enfz8fK5fv/6nPAdBEP76xDohoVES64Tqn7HV2djqC8ZXZ5GYIOgVExPDvn37dN6ztLTk008/baAaCYIgVBCN0FPAy8urxgkKgiAIDUVMTBAEQRAazFPdCFWNrOnTp4/02apVq3TW2FSOlcnMzMTJyYnLly8DEBYWJh2r3XLBx8dH2jhOX7SNIbdu3WL69On4+fkxb948Hj58SFFREfPmzUMul6NQKLh27RpJSUn06dOHu3fvAhWRPklJSYSFhfHyyy9L16q85UJMTIxOEGlZWRnvvvsuU6dORaFQ8Ntvv0m7r2qFhYVx6NAhqVxfX18mTZrEDz/8IB0TERHBm2++Kb3etm0bCoUCZ2dnfHx8dNIbqtYhLy+PGTNm4OvrS1BQEHfu3CEmJgYPDw8ePnwoPb/MzEzD/5CCIBitp7YR0kbW7Ny5k4iICJYsWVLjsdpYGS2NRlMtEeDs2bMkJyejUqkICwvT2Sm08loaJycng9cKDw9HLpezc+dOrKys2L9/P9HR0VhaWqJSqVAoFKxcuRKA+/fvs2PHjmplhIaGStequltpZd999x3FxcVERUXh4+NDZGSkwWO15UZHR/PWW2/x4YcfSu/HxcVx6tQpaRp1QEAASqWSdu3aERkZWWMC94YNG+jbty/R0dG4ubkREREBwG+//cb+/ftrrI8gCMbvqW2E9EXWGJooqC9WxtHRkdTUVJ3pxImJibi7uwPQs2dPFixYUKc6aTQaTp06JQV+Tpgwgfbt23PmzBmp3AEDBpCSkgJAnz59+O9//6sT91MXiYmJ0gZ4w4YNY9q0abU6r7CwUJqSffPmTYqKinB1dSUpKanOdah8b25ubtK9DRw4kM2bN1NWVlbnMgVBMB5P7cSE7OxsevbsKb0OCgpi3bp1UvTM1atXpR6LWq3m/fff5/z585w/f542bdpgamqKQqHQ6Q3l5OTg7OzM6dOniYiIoLS0FJVKBeiupamcLFBZbm4uLVu2xMSk4v8NevXqBVRsrW1hYQGAhYWF1Oi0bt0aV1dXdu7cqVNOREQEUVFRmJiY6O0pVa5v69at+e6771AqlXTo0EFKv9YnIiKCTz75hGbNmrFu3Trp2QwdOpRu3boRFxcnNSi1VVBQIN1by5YtpXt79tlnsbGx4dtvv61TeYIgGJenthHSF1ljbm4uNRDaLRD0xcpMnjwZqJh1tmXLFjp27AiAlZUVBQUFuLq6sm3bNkaNGiWVry9pWl+dKkfkHDp0iNzcXKlcqOiFWFlZSccEBAQwceJEnQy40NBQxowZ88hnoC137NixvPDCC7zzzjs0adKk2nHa90JDQ+nYsSPLly/H0dERqGiE8vLyOHfuHFlZWSxbtuyR161aB+2/Q9V7CwkJ4a233jLYQxUEwfg9tcNx+iJrtD2QymqKlTEzM+PVV1/l1KlTALi6uhIXF4dGo+HHH3+sc52aNWtGt27dpPKOHj2KlZUVLi4u0m6niYmJOhMobGxsGDNmDBcuXKjz9VxdXaXfubT1bdOmDXfu3KGoqAiAX3/9VWcrhxdffBFbW1vi4+O5d+8eaWlp7N27l127dmFjY1Pn+3ZxceH777/Xe29dunShc+fOBkNQBUEwfk9tIzRw4EBcXV3x9fVlzpw5rFixQu9xcXFx0u8m2liZyv9nPnnyZOlLesiQIfTq1Qtvb28+/fRTmjVrJh1XOWn6m2++MViv1atX8+mnn+Lj4wPAyy+/jFwup7CwELlcTlRUFIsXL9Y5Z/r06bRo0aLOz2DSpEmYmJjg4+MjxfG0aNGC119/HV9fXyZPnoyTkxO9e/fWOS80NJTIyEiOHTuGq6urFC6qjfipi5kzZ3L27Fl8fX1JSkrijTfe0Pk8JCREb+9MEITGQcT2CI2SiO2pf8ZWZ2OrLxhfnUVsjxGpvPeOlr+/PyNHjmyA2giCIDQM0Qg1EEMz5ARBEJ4mT+1vQoIgCELDeyI9oR07dnDw4EEA3nzzTdzc3IiJiSE6Opq9e/cCFWtQ9u/fT/v27SkuLub111/HxcWF0NBQbt++TWFhIc8++yxz5sxh9+7dDB06lDFjxpCZmcmMGTP47LPPGDduHM7Ozty7d4++ffuyePFiNmzYwP79+6Vp1O7u7gQFBemtZ35+PgsWLJCmQ3/00UfY2dnh5ORE3759peM+/vhj2rZty8cff0xycjJNmzblnXfewdLSkhkzZnDgwAGgIvJm6NChxMfHc/78eVq3bk1JSQlLly6lV69eestt165dtXp99dVXnDx5UkopeO+997C1tZXuw8PDg71799KmTRspdqdnz55oNBpmz55Nv379pOdb9Tn897//RalU0qRJE+RyORMnTjT477hp0yZiY2PRaDTMmjWLIUOG6Fw7JiaGCxcuMHLkSCIjI7ly5QrW1ta0adOGzz//nLFjx2JnZ4eJiQktWrRg7dq1REdHY2FhwfTp04GKBbjnzp1j2rRp5ObmcuvWLbp37y6GKgWhkar3Rkgbj6NSqcjLy0Mul3PkyBHi4uJIT08nKytLml0ml8uZPn06d+/eZfz48SQkJKBUKqUvN20G2e7du/Vey97eHqVSSXl5Ob6+viQnJ+uU+yjR0dH06dOHoKAgdu7cyb59+wgODpa2mq7syJEjZGRkoFKpOH/+PCtWrOD99983WLZ27U5iYiIffvghX3zxhd5y9Rk2bBgfffQRGo0GExMT4uPja4zYsbe3Z+fOnfz8888oFApiY2P1Pofbt2/z73//mwMHDtCkSRPGjRuHu7s7dnZ21cq8cOEC3333HXv27OHOnTtMnDjR4Ew4Nzc33NzcpEa48pol7XqpHTt2sG0J2N7VAAAgAElEQVTbNp0ZhJVt3bqVpKQktm7dWi0eSRCExqPeh+P0xeMUFBSQkpLClClTOHr0aLVz8vPzDX451UZJSQkPHz6UEgpqq0OHDhw+fJiff/4ZPz8/goODDR6rVqulL9fnn3+eIUOG1OoalSNvaqtNmzY4ODiQmprK1atXgYo1NI/SvXt3nJycOHfunN7PU1NTcXZ2xtLSkpYtW/LCCy9w/vx5vceeOXOGv//975iZmdG+fXvatWvHlStX6nQfleXn59O8efPHPl8QhMah3ntC+uJxjh49yksvvcSoUaPYsmWLtCZGpVJx9OhRzM3NawzeNCQzMxOFQsH58+cJCQmhd+/eJCQkoFKpiI+PB+C1116T1v1UNWHCBFq2bMmSJUuwtrZm5cqVtGvXTtqWGqBt27asW7eO7OxsKaWgadOmBAUF1Zj0rC/yRl+5hgwfPpz4+HjatGkjZcvVhq2trZS0XfU5VI7MAd1IoKr0HasdtqyLkJAQTExM6NSpE4sXL2bbtm11LkMQhMaj3hshffE4dnZ2XLp0ifXr15OWliZF1dR22Kzq4kXta+1wXGBgIF27dpU+r225aWlpuLm5MXLkSLZu3cqyZcuIjIzUO2xW+b5KSkp4/fXX9aZF1xR5U9vhOKj43eftt9/G2tqamTNn1uocqNgqwdrammvXrlV7Dmq1WqchqRqbU5mVlZVOI1tYWIilZfX1AI9aWFo1vkgsRBWEp1u9D8fpi8fR/tYTFRXFoEGDSExMrFOZdnZ2XLt2DagIGq36G8asWbMeuS2BPps3b5aGB52cnCguLjZ4rJubm/SbyNmzZ9FoNHWKvKmrLl268ODBAy5dusRLL71Uq3OuXLlCeno6Li4uej9/8cUXuXDhAvfu3aOgoIALFy5IoalVubi4SNs1ZGVlkZOTQ+fOnbGzs5OSxK9evapzv7VR+d+y6vMSBKHxq/ee0MCBAzl37hy+vr6UlpayYsUK1qxZQ9u2bYH/i3p55plnal3m1KlTmTt3Lt9//z1FRUXVQjN79epFmzZtpE3oKg9DdezY0eBQ36xZs1i8eDFffvklGo1GmghRedgMKoaUvLy8SE9PRy6XU15eTnh4uE7kTdOmTenZsye9e/dm165d0rmhoaGsXLmSoUOH6i3Xzc3N4H0PGzaMu3fv6s24q0w7LGliYkJkZKTUY9H3HGbPns2//vUv6f71zc4DeOGFFxg3bhy+vr6Ul5ezatUqzM3NmTt3LsuXL8fCwgJzc3M+/vjjGutW1bhx41Cr1fj6+lJUVMTChQvrdL4gCMZNxPYIjZKI7al/xlZnY6svGF+dRWxPLW3atElKpdZydHSscQfQJ+H27dvMmTOn2vtz5szRSZeuT2lpaaxevbra+6tXr0Ymkz2ROgiC8PQQPSGhURI9ofpnbHU2tvqC8dX5cXpCIrZHEARBaDBP5XDc06pyNNKDBw+YNWsW4eHh2NnZSQtoFy1aJG1r7uHhwbJly6SFuE5OTri4uFBSUkJgYKDOzrFVaeN3KisqKmLJkiVkZmZiamrKqlWrpEW4a9asoaysjBEjRhAUFGQwQkkQhMZFNEJPGe1aoYyMDAIDAwH9W4+np6eTnZ2NWq2WGqHmzZuzc+dOsrKy8PLyomvXrnTu3LnW146OjsbS0hKVSsXhw4dZuXIlmzZtYuHChWzcuJFnnnmGf/7zn4wbN46vv/5ab4SSIAiNixiOe0o9Kj5IrVbj7+9PQkICVX82bN++PUOHDuXkyZN1uuaZM2dwd3cHYMCAAaSkpHD9+nWaNGmCTCbDxMSE9evX06pVqzpFKAmCYLxET+gpo1Kp+OabbygoKODDDz9kzpw5hISESA2SNsFBrVbz/vvvc/78ec6fP19tEautrS2///57na5dOfpHGxGUm5tLq1atAAgMDOTWrVusXLnSYISSIAiNi+gJPWXkcjmffvopGo2G559/HqgYjlMqlVIDdOvWLS5fvkx4eDg3b95ErVZXK0cbB1QXVlZW0m882oigyu9t3ryZ5557juLiYilCaffu3fTv37/agmRBEBoH0Qg9hTp27MjgwYPZs2eP3s/VajVeXl4olUoiIyOrbdmQk5PDsWPHGDRoUJ2u6+LiIq3PSkxMpE+fPjg4OFBYWMjVq1cpKysjPT0dqFuEkiAIxksMxz2lZsyYgb+/PyUlJTrDcd7e3sTFxeHn5wdUbAeRn5/P9evXpZihsrIyVqxYgYODg8Hyi4qK8PT0lF4HBwcjl8t55513kMvlNG3alNWrV2NmZsaaNWuYPXs2FhYWNG3aFDAcoSQIQuMiFqsKjZJYrFr/jK3OxlZfML46i9ge4YmrHMCqJbbiFgShtkQjJPwhtd0PSRAEQR8xMUEQBEFoMH/5RigiIoIRI0agUCjw9vYmOTkZgKSkJJ0FjGFhYcydOxeo2E9HuwW2k5MTfn5+eHt7c/jwYYPXyczMpEePHhw5cgSAfv36ERERIX2u3TZcq6Zyqx5b033J5XLefvttaQtuDw8PfHx8UCgUKBQK0tLS8PPz48SJEwBoNBrc3NzIzs7W+xwAduzYgY+PDz4+PtKCUn3lGnL8+HF8fX3x9vbmww8/BCAmJgZ3d3fp/FWrVknPQaFQMHHiRGbPnk1xcfETr68gCMbLKIbjtFEzly5dYuHChezdu1fvcQcPHiQ0NBRT0/+7rbpGzaSlpdGjRw/y8/NrrNMfjbCpfF8ff/wxq1at4oMPPgCqx+h4eHgQHx/PgAEDSE1Nxd7e3mCOWnp6OgcOHEClUpGXl4dcLpcaVn3xPPqEh4cTFRWFra0tfn5+0s6pI0eOrDZLrfIW5XPnzuXgwYNPvL6CIBivv3xPqLLc3FxatGhh8HM3Nzc2btyo97PaRM106dKFixcvkpaWRteuXWtVp8eNsKnM19e3xi3Ohw8fLu0SGx8fz/Dhww0ee+TIEUaMGIGpqSnt2rXD29ubhw8f1qk+HTp0YMeOHRQUFBAVFVWrfYRKS0spLi7GzMzsiddXEATjZRQ9IZVKRWxsLOnp6WzYsMHgca+88grr16/nxo0bej9/VNSMra0t+fn5XLx4sVpMTU0eJ8KmsjZt2uicXzVGp1OnTjRt2pSrV69y7NgxqcekT3Z2Nj179pReBwUFGSzXkP/85z9s2bIFLy8vJk2aJA2fxcbGcunSJaDiWXt5eUlrh9LT0/H09GT06NGYmpo+0foKgmC8jKIR0g5bXb9+HR8fH2m4pipTU1MCAgLYtGmT3s/z8vKkbQoMsbW15eTJk4wbN076neZRalPuo86vHIGjbxjKw8OD3bt3c//+fbp162awrFatWlFYWCi9nj59Op9++qnBcqsqLi7mypUrvPnmm0yfPp3AwEC6dOkC1Dwct2zZMjp16iQNhT6p+gqCYNyMajjOxsaGBw8e1HjMxIkT+eWXX6q9X9uomZ49e3Lv3j1atmxZqzo9boRNZV9++aW0XYIhHh4e7NixQ5pwYYibmxtHjx5Fo9Fw7do1MjMzMTc3r3VdysrKmDFjBoWFhVhaWuLg4FCryJwZM2awY8cOSkpKnmh9BUEwbkbRE1KpVBw9epSCggLmzp1b4+9C5ubmvPbaa2zZsgWgTlEzAM7OznobsarqWq4+KpUKtVpN586dWbRokfR+1Rid8ePH07t3b1q3bv3IL/WBAwdy7tw5fH19KS0tZcWKFTWWW5WFhQVz5sxBoVDQvHlzOnXqxOjRo/n66691huPMzMzYunWrdF7Hjh1xd3dn7969+Pr6PrH6CoJg3ERsj9Aoidie+mdsdTa2+oLx1VnE9tTSk4yaiYmJYd++fTrvWVpaSr97NCQRuSMIQkMTPSGhURI9ofpnbHU2tvqC8dX5cXpCRjUxQRAEQWhcRCNUS/rig/RF1hQVFTFv3jzkcjkKhYJr167plPHmm29Kr8PCwnj55Zfx8fFh5cqVFBUVAfDzzz/j5+eHr68va9askY4vKirixRdf1Jk48fXXXyOXy6VN6AC2bduGQqHA2dkZHx8fg3vxlJSUMGjQIEpKSnj++efJycnhH//4B7m5uTXWd+rUqUyZMoVz584ZfF4KhQIvLy+mTp2Kn58fV65cISYmhvDwcOkYDw8P7ty5w8WLF1EoFMjlcubPn49Go6l2bN++fWv+BxIEwSiJRqgO5HI5SqWSVatWsWbNGmmNzFdffYWJiQkHDx4kOjoaS0tLVCoVCoWClStXSufHxcVx6tQpaRozQGhoKNHR0dy9e5fPPvsMgAULFrB48WKio6PJyMiQ0hiOHz9OWVmZtN12aWkpa9eu5YsvvmDXrl3s2rWL4uJiAgICUCqVtGvXjsjISJ0v88rMzc0xNzfnp59+ory8nIyMDO7du4etrW2N9Y2KimL58uW89957NT6v5cuXExUVxb/+9S+dHL6qPvzwQ95++21UKhWlpaWcOXOmxnIFQWg8RCP0GKrGB1WOrDlz5gzu7u4ADBgwgJSUFABu3rxJUVERrq6uJCUl6ZRnYmKCj48PiYmJ3Lhxg/v370uLX/39/aU1S2q1mmnTpknbbZuammJhYYFKpUKj0fDtt9/SrFmzOt3LM888w4kTJ+jfvz8pKSnY2Ng8sr4Ad+/erfW1fv/9d5o3b27w8w4dOrBr1y5ycnL4+OOP6devX53uQRAE4yUaoTpQqVT4+PgwY8YMgoODpbVCbm5udOjQgdGjR1NQUICFhQVQsebm3r2KHxXVajVDhw5l2LBhUiNSmTb6Jzs7W2oIoGIdTa9evdBoNCQkJBAYGEhOTg45OTkAREdHk5mZybhx4/jqq6/qfE8ODg4cP34cDw8PTpw4Ia13MlTfiIgI/Pz82L59O++++26NZS9btoypU6fy/fff89Zbbxk87t1336V79+5MnTqVNWvWSNlxsbGxUor2/fv363xvgiD89T2VU7QfV9X4oPLy8mqRNVZWVhQUFABQWFiIlZUVUPGlnpeXx7lz58jKymLZsmU6ZWuje6ysrHRibJRKJe3bt8fW1paioiJmzpxJSUkJR48eZfTo0eTm5rJo0SKCgoLw9fXFycmJ559/vtb3JJPJ2LdvH6tWrWLt2rX4+fnVWN/Q0FDGjBlTq7KXL1+Os7Oz9LpJkybVjmnSpAk//PADAQEBTJ06lblz5xIVFUWrVq10YoLEb0KC0DiJntBjqBofVDmyxsXFhYSEBAASExPp06cP9+7dIy0tjb1797Jr1y5sbGz48ccfpfPLy8vZs2cPQ4YMwcHBgQcPHnD16lXKy8s5fPgwtra2qNVqgoODUSqVhIeHo1aryc3NZfbs2ZSVldG2bVvs7Ox0fr+pDZlMRvPmzZHJZNjZ2SGTyR5Z38dlZ2cnTdS4d+8e9+/fp3Xr1syZM4dbt25hbm5O165d63wPgiAYL9EI1YFKpcLPzw8/Pz+d+KDKkTVyuZzCwkLkcjlRUVEsXryYY8eO4erqKoV7uru7S0NcERERyOVybGxsCAoKwszMjA8++ICFCxcyZcoUevXqhYuLC2q1msGDBwPQv39/zpw5Q4cOHRg/fjze3t5MmTKF3r1707t37zrdk0wmw9HREQBHR0fs7e1rrO8f4ebmhq2tLVOmTMHf35/58+djYmJCeHg4M2fOxM/Pj59++glfX98/fC1BEIyDWKwqNEpisWr9M7Y6G1t9wfjqLGJ7BIM2bdokDRNqOTo6Gpy+XVurVq0iPT1d571+/foxa9asP1SuIAhPB9ETEhol0ROqf8ZWZ2OrLxhfnUVsjyAIgmBURCPUgLRRQFOnTsXLy4v4+Hg8PDzw8fGR1sekpaVJx3t4eHDs2DHptZOTE35+fnh7e3P48GGD1zl16hRyuVx6/cUXX7B06dIaI4aqxuaUl5fz0UcfIZfL8fPzk4bgtNFF2v9u376NQqFg5syZAKxcuVJnT6GqUUCV7+3OnTsA0ronQRAaP/GbUAPTrj3KyMggMDAQ0L+tdXp6OtnZ2ajVamkX1ubNm7Nz506ysrLw8vKia9eudO7cudo1+vbtS0ZGBnfv3sXa2ppjx47h7++vEzF0+PBhVq5caXBrdLVaTUZGBiqVivPnz7NixQqioqKk6KKqtI1n1d+L4uLiuHHjBiUlJWIHVUEQRE/or6KwsFDaRVQftVqNv78/CQkJVP0Zr3379gwdOlTKmKvK1NSUgQMHkpiYyP379/nxxx9xc3MzGDFk6PraRarPP//8I7cjb9GiBXl5eZSWlkrvPSoKSBCEp4/oCTUwlUrFN998Q0FBAR9++CFz5szR2dZa28tQq9W8//77nD9/nvPnz9OrVy+dcrSxP4YMHz6cuLg4mjdvjqurK+bm5gYjhvSpHCfUtGlTgoKCgP/b5hygbdu2rFu3DqjYJj02NhZHR0eys7Olexg6dCjdunUjLi5OagAFQXh6iUaogcnlcsaOHcvUqVOluJ2qw3G3bt3i8uXLhIeHc/PmTdRqdbVGKC8vTwo91Wfw4MG89957mJubM3z4cACDEUP6tGrVSooTKikp4fXXX2fLli0Gh+N69uzJ3r178fT0lHo9j4ouEgTh6SOG4/4COnbsyODBg9mzZ4/ez9VqtbRfUGRkZLX0gpycHI4dO8agQYMMXsPS0pJu3brx7bffSkNp+iKGDHFzc5Oue/bsWTQaTY335OzsTGpqqpQdV19RQIIgGDfRE/qLmDFjBv7+/pSUlOgMx3l7exMXFycFi3bv3p38/HyuX78uDYWVlZWxYsUKKQHbkOHDh/Pw4UOsra2Bil7YO++8g1wup2nTpqxevdrguV5eXqSnpyOXyykvL5dmzlUejgMICQkBKoYHZTIZzz33HIDBKKAXXnhB7/WuXbuGp6en9HrJkiUixFQQGiGxWFVolMRi1fpnbHU2tvqC8dVZxPYIOr0SLX9/f0aOHNkAtREEQaiZaIQaGX2TBARBEP6qxMQEQRAEocGIRugPiIiIYMuWLTrvJSYmMmnSJLy9vfn0008Bw5E32jIqx9hs27YNhUKBs7MzPj4+0s6iUD1KJy8vjxkzZuDr60tQUBB37twhJiYGDw8PaYtsDw8PMjMz9dY/KSmJ4OBg6bWnp6d07G+//UbPnj3Jz8+Xju3fvz9+fn54enry2WefARXDf15eXkyePJkNGzag0WiYN28ex44d4+2332bTpk1s2rSJzz//vE7lhoWF8fLLL0txQDExMbX+dxEEwXiI4bg/UUlJCQsXLmTPnj20bdsWb29vBg4cSHZ2tt7IG6geYxMQEEBAQAAeHh5643sq27BhA3379iUwMJBt27YRERGBs7Mzv/32G/v372fSpEmPfS9qtRqA77//Xspx6927Nxs3bqSkpIQxY8bwz3/+E6jYxrtHjx4EBgbSvn17ZDIZN27c4Nq1a5iZmWFhYUG/fv3qXG5dthIXBME4iZ7Qn+jKlSu0a9eODh06YGpqSr9+/UhJSTEYefNHY2wqx+64ublJsTsDBw5k8+bNlJWVPfa9qNVqpk2bpndH1aKiIqAiOUHL3NyciRMnkpiYiEwm4+bNm1haWpKdnc3NmzeRyWSPVa4gCI2baIT+RJVjcOD/onAMRd5oY2yGDRv2WNtnV75ey5YtpdidZ599lhdeeIFvv/32kWWkpKRIQ17aFO38/HyuXLlCcHAwp0+flob2UlJSkMvlDBs2jDfeeIP27dvrlKWNDpLJZKSkpGBnZ4dGo+HWrVs4ODjUudyIiAi9aeKCIDQeohH6E1laWkoxOPB/UThVI2+mT58OVDRCJ0+e5MsvvyQ+Pr7O17OyspLKrRq7ExISwueff14t7LSq3r17o1QqUSqV0mLX+Ph4ysvLmTFjBg8fPuR///ufdGxUVBQdO3aUIoYqy8vLw9raGplMRnJyMo6OjrRp04asrCysrKzqXG5oaKhUt5oiiQRBMF6iEfoTdenShZycHG7cuMHDhw85ffo0ffr00Rt582fE2Li4uPD9998D1WN3unTpQufOnblx40ad70OtVrN48WKUSiWhoaE6vTQTExNCQkKIjIzUOaekpIR9+/YxdOhQ7OzsMDMzw9HREUdHRzp06PDY5QqC0LiJRugP2r59O56ennh6ejJt2jTWrFnDrFmz8PX1ZfTo0Tg7O+Pl5YWFhQVyuZx///vfLFy40GCMTV3MnDmTs2fP4uvrS1JSEm+88YbO5yEhITRp0qROZT58+JCTJ08ycOBAg/X6xz/+wa+//sqlS5cAWLZsGf7+/ri5ueHp6UmTJk2wt7eXGiGZTEZJSUmdy608HLd27do63YcgCMZBxPYIjZKI7al/xlZnY6svGF+dRWyPoFdaWprecNLVq1dLs9YEQRAagmiEngJOTk4izkcQhL8k8ZtQFQ8fPmT+/PkoFAqmTJnC5cuX8fDwwMfHR2e68DfffINCoaBv3754eXnx+uuvP7JsDw8Pjh07BkBmZiZOTk5cvnwZqEgIqJwKoFAoOH/+vHRsjx49OHLkCAD9+vUjIiJCb7kA06ZNw9PTk/79+6NQKIiNjdVbLuhPeFAoFNIOqUlJSXpDUbXy8/N5/fXXpWej3UX1559/xs/PD19fX9asWSMdX1RUxIsvvsgvv/wi3Zt20WplERERjBgxQip306ZNhh+sIAhGS/SEqjh06BAtWrRAqVSiVqv54osvgOq7nTo5OTF+/HgUCgXz58+XNm8zJD09nezsbNRqtbRYVaPRsHHjxlr/6J6WlkaPHj2kyBtD5W7dupWkpCS2bt3Kxo0bDZZnKOEBYOfOndJU8ppER0fTp08fgoKC2LlzJ/v27SM4OJgFCxawevVqnJycCA4O5uTJk7i5uXH8+HHKyspQq9V07dq1xrLlcnmt6iAIgvESPaEqOnTowMmTJzl79izDhw9n+fLlf0q5arUaf39/EhISpLU7jo6OpKamcv369Uee36VLFy5evEhaWprOl7e+cmvLUMIDVKzd0TbANenQoQOHDx+Wej7BwcHcuHGD+/fvS2t7/P39admypVRfQ4kJgiA8fUQjVEW/fv1YsWIF//nPf/Dx8SEjIwOomO6sHRp6HGq1mldeeQV7e3tpOMzU1JRp06bV2FvRsrW1JT8/n4sXL9KrV68ay60tQwkPAAEBAcTExEiLYQ2ZMGECwcHBLFmyhODgYG7fvq2TEAEVMUK9evVCo9GQkJBAYGAgOTk55OTk1Fi2SqWSnrl2PZQgCI2LaISquHz5Mt26dWPLli0EBATw1ltvARXDcdrV+3V169YtLl++THh4ODdv3pRCPKFi2+zTp09z8+bNR5Zja2vLyZMnpVSBmsqtDUMJDwCtW7dm7NixREdH11hGWloabm5u7N69m/79+7Ns2TKdJAeo2OPo8OHDnDt3jqKiImbOnElJSQlHjx6tsWy5XC4988GDB9fp3gRBMA6iEapi//79fPnll0BF2GhxcfEfLlOtVuPl5YVSqSQyMlJnKMrMzIxXX32VU6dOPbKcnj17cu/ePZ2hLUPl1oahhAetadOmcebMmRrL2Lx5s9SYODk5UVxcjIODAw8ePODq1auUl5dz+PBhbG1tUavVBAcHo1QqCQ8Pr3OjKQhC4yMmJlTxr3/9i3nz5pGYmEhpaSnLly9n4cKFhISEYGZmBoC3tzfjx4+vdZlxcXH4+fkB0L17d/Lz83V+v5k8eXKthuScnZ2lWWWGyr1+/Xqt1/6YmZlJCQ9NmjSREh602rRpg4+PDxcuXDBYxqxZs1i8eDFffvklGo2GpUuXYmZmxgcffMDChQspLS2lX79+uLi4sGjRImlWX//+/Zk/fz5FRUVcu3YNT09PqcwlS5YAFcNx2ky9jh07itQEQWiERGKC0CiJxIT6Z2x1Nrb6gvHVWSQmNLCYmBj27dun856lpaW0/saYbdq0iYSEBJ33HB0ddXZ6FQRBqCvRExIaJdETqn/GVmdjqy8YX50fpyckJiYIgiAIDUY0Qg1oyJAhPHjwgMGDB5OamkpgYCA9evRAoVAwceJEZs+erTM7r2rkjr54npiYGNzd3aX1NatWraqxDjt27MDHxwcfHx9OnjwpvR8TE8OkSZOk1xEREWzZsqXa+ZVn0z2KvmOLioqYN28ecrlcZ3fX1NRU5HI53t7eIrJHEBox8ZtQA5LJZPzyyy/k5OSQkZFBVlYWFhYW0lqkuXPncvDgQSZMmKD3fH3xPDExMYwcOZKlS5c+8vrp6ekcOHAAlUpFXl4ecrlcyqeLi4sjPT2drKysatt4/5mio6OxtLREpVJx+PBhVq5cyaZNm1i4cCEbN27kmWee4Z///Cfjxo3jb3/7W73VQxCEhiF6Qg1IJpNx4sQJXF1duXLlipRWAFBaWkpxcbE0Lbw+HDlyhBEjRmBqakq7du3w9vbm4cOHFBcXk5KSwpQpUx65oPSPOnPmDO7u7gAMGDCAlJQUrl+/TpMmTZDJZJiYmLB+/XpatWpVr/UQBKFhiEaoAclkMo4fP46HhwcXLlzA2tqaoqIiFAoFbm5udOjQgdGjR9e53NjYWGk4rnIyd1VV43WCgoIwMzPjxIkTvPTSS4waNareM94qRwdpY4Nyc3OlRicwMJBZs2bprI8SBKHxEI1QA5LJZCQnJ+Ps7ExGRgYymYzmzZujVCoZO3YsnTp1krb/rouRI0dKcTdeXl4Gj2vVqpVOvM706dMpKSlBrVZz6dIl1q9fT3JyMvfv33+s+6sNKysrKTpIGxtU+b3Nmzfz3HPP/SnJFYIg/PWIRqgByWQyysrKcHR0xN7eHnt7e+mzGTNmsGPHDkpKSurt+m5ubhw9ehSNRsO1a9fIzMzEzMyM+Ph4lEolUVFRDBo0iMTExHqrg4uLi7T+KDExkT59+uDg4EBhYSFXr16lrKyM9PT0eru+IAgNS0xMaEAODg7Y2NhgbW2No6OjTtxOx44dcXd3Z+/evfj6+tap3NjYWC5dugRURPNs3bpV73EDBw7k3Llz+Pr6UlpayilrD4EAACAASURBVIoVK0hJScHOzo62bdsC4O7uTlxcHM888wzbt2/n66+/Bip6UUqlkqKiIp3IneDgYMaOHav3evqOlcvlvPPOO8jlcpo2bcrq1aulOKHZs2djYWFB06ZN63T/giAYD7FYVWiUxGLV+mdsdTa2+oLx1VnE9gh6Pek4IX17Lvn7+zNy5Mh6uZ4gCMZL9ISERkn0hOqfsdXZ2OoLxldnEdsjCIIgGBXRCDWwiIgIRowYgUKhwNvbm+TkZACSkpIIDg6WjgsLC2Pu3LkAZGZm4uHhAVRsJOfn54e3tzeHDx9+5PX0xfGMGDGCqVOnMmnSJNRqNZmZmfTu3Vuq09KlS7l27RqTJk3i6tWr9O7dG41GQ//+/XXKqRzro1Ao8PLyYvLkyWzYsAGNRgNUJDFMmTKFiRMn8t///le6t5dffllnbdMvv/yCQqHAw8NDej7Xr19/3McsCMJflPhN6C9ALpczffp0Ll26xMKFC9m7d6/e4w4ePEhoaKjO2qHmzZuzc+dOsrKy8PLyomvXrnTu3NngtfTF8Wivf/fuXcaPH49KpcLe3l6KD5o5cyaXL18mOzubjIwMiouLSUtLo127djXe1/Lly+nRoweBgYG0b9+ecePGsXr1amJiYjAzM2P06NHSTLrQ0FDGjBmjc75SqSQiIgILCwumT5/+6AcpCILRET2hv5Dc3FxatGhh8HM3NzeDO7C2b9+eoUOH6oSQVvWoOJ78/HyaNWum815paSmFhYW0bNkSc3Nz0tPT6d+/PydOnNBZ12SIubk5EydOJDExkdTUVDp37kyrVq1o0aKFCCYVBEH0hP4KVCoVsbGxpKens2HDBoPHvfLKK6xfv54bN27o/dzW1pbff//d4PmV43i2bNmCj4+PdP2jR49ibm4ubaGdmZmJQqGgtLSUIUOG4Orqir29PSdOnGDEiBEcPXqUbt261er+tPXSxvHcu3ePkJAQbt++zfbt24GK4byoqCgAFi1ahJOTU63KFgTBuIlG6C9AOxx2/fp1fHx8pCTrqkxNTQkICDDYg8jLy6vxy7tyHE9aWpoUx6O9vlZmZqbOcJyWTCbjwIEDLFu2jPfff1/6XepR8vLysLa2xtLSkoKCAqysrFAqlcjlckpLSwH9w3GCIDR+YjjuL8TGxoYHDx7UeMzEiRP1hnnm5ORw7NgxBg0apPe88vLyPxzHI5PJsLe3p1OnTlLK9aOUlJSwb98+hg4dirOzMxcvXuTu3bs8ePCAK1eu1On6giA0PqIn9BegHQ4rKChg7ty5Nf4uZG5uzmuvvSbNRNOmbpeVlbFixQocHBz0nldTHE9tyWQyHB0dMTU1xd7e/pGN0LJlyzA3N2f48OF4enrSpEkTwsLCCAgIwNLSEmtra+nYysNxzs7OzJ8/v9b1EgTBeInFqkKjJBar1j9jq7Ox1ReMr84itkcARGyOIAjGQzRCjVDVCQWCIAh/VWJigiAIgtBgatUT2rFjBwcPHgTgzTffJCQkhHPnzgGwatUqnJycpB08PTw8WLZsGUOGDCEzM5ORI0dy4MABunTpQlhYGK6urnh5eREREcGJEycoLy9n6dKlPP/883h4eGBnZ4eZmRlQ83qRW7dusXjxYoqLi+nYsSOrV6+mrKyMJUuWkJmZiampKatWreLmzZv4+/uzf/9+OnbsiKurK++99x6nT5/m/PnzWFtbU1paSlhYGH369GHTpk3Exsai0WiYNWsWQ4YMoUePHmzdupWBAwcSEREBgKurK7NmzaJ79+4AtG3blnXr1uk9tm/fvkRGRnLlyhWsra1p06YNn3/+Oc2bN692X0lJSbUuNzQ0FKgYfhszZgxTp06V/g20z7Fly5Z8/PHHHDp0iAsXLrB06VKd6ykUCmkxKsBrr71GTk4O69atw8HBASsrK5YuXcrf/vY3g38f7733Hj/++CP3799n0aJF9O3bl/nz5/Prr7/y888/4+zszD/+8Q9pX6Sq9dV3bJcuXfQ+B0EQGpdHNkLp6ekcOHAAlUpFXl4ecrm8xmOzs7NRq9UMGTIEAI1Gw8aNG6VFkABnz54lOTkZlUpFSkoKa9eulRYtRkZG0qZNm0dWPDw8HLlczogRIwgPD2f//v3k5+djaWmJSqXi8OHDrFy5Ulr/op0aXJl2bUp6ejpLly5l6dKlfPfdd+zZs4c7d+4wceJE4uLipHoNHDhQ5/zevXvrTTCoeqybmxtubm6EhYUxdOjQR66HqW25AHfv3uWHH37A3Nxc+lLXHtumTRvef/999u3bV+OMu+XLl+Ps7Cy9jomJYeTIkSxdupTdu3fz9ttvEx0drffcs2fPcvnyZXbu3MnFixf55JNP6Nu3L2vXriUzM5MZM2boDA/qq6++Y5OSkgw+B0EQGo9HDscdOXKEESNGYGpqSrt27fD29sbQhDq1Wo2/vz8JCQnSMY6OjqSmpuqETyYmJuLu7g5Az549WbBgQZ0qrdFoOHXqlLRYcsKECbRv354zZ85I5Q4YMICUlBQAunTpwsWLF0lLS6Nr167Vyrt79y7NmjXjzJkz/P3vf8fMzIz27dvTrl07rly5goWFBeXl5fzvf/97ZN3qcmxdGCo3Pj6e8ePHc+nSJQoKCqqdl5eXh4WFxWNfd9KkSVy4cEFa2FpV27Zt+emnnzh27BhOTk6PbDQeVV9BEJ4uj2yEsrOzsbGxkV4HBQVRXFwsJR7/v//3/6TP1Go1r7zyCvb29pw/fx6oWOU/bdo0nS+nnJwcWrduzenTpwkICCA8PFz6LCQkRCrbkNzcXFq2bImJSUX1e/Xqhbu7OwUFBdIXroWFBffuVUxtdHJy4vLly1y8eJFevXpJ5URERODn58f27dt59913dc7XlqH9ogwJCSEyMlKnHikpKVJdK6cY6Du2LupSblxcHCNGjGDAgAEkJCToHDt69Gh+/PHHR86KW7ZsmXS927dv63zWtGlTWrVqRX5+vt5zHRwc2LhxI1999RWenp6kpqbWeC1D9dXH0HMQBKHxeORwXKtWrSgsLJReT58+HXNzc2nYZNWqVUDFbzSXL18mPDycmzdvolarmTx5MgBeXl5s2bKFjh07AmBlZUVBQQGurq5s27aNUaNGSeXXZjiuVatWOv9nfujQIXJzc6VyAQoLC7GysgLAzMwMjUbDjRs3+Pvf/y6dVzUqxur/t3fvcVGW+f/HX+CoiKCiIrgBiocME9MQjTwGmGbyW8UiBhnyQKi0kq6Hr0pqgBBruVmkbm5aNuqUB4zWU+qAJoi6mrqYWB7QIE9BGAeV4TC/P3jMHQMzHCyCGa/nP7vMfc91f+7bHlzc131f78vWlpycHOnn4uJibGwq33kfNmwYCQkJnD17lgEDBgDGh80M7dsQ9W1Xo9GQnp7Ozz//TEFBAWVlZbzwwgtA5XW0s7Pj3//+N2+//TYeHh5Gj1d9OK6qiooKCgsLadeuncHtOTk52NnZ8cEHH3D27Flef/11jhw5QosWLWrsW1u9DbkOgiCYjzrvhLy8vEhJSaGiooIff/yRnJwc6Q6kKrVajb+/P0qlkrVr10rPUqCyE3j11Vc5fvw4UPlQPzk5mYqKCr777rsGF926dWt69+4ttZeSkoKtrS0eHh7SX9epqakMHDhQ+k737t3rHJby8PDg+PHjaDQabt++TW5urt6yCOHh4fWOumnIvg1Rtd309HQGDhyISqXi888/Jy0tTcpiA7CwsMDOzs7oUFp9fPnllzz11FNGr11aWpp0d9arVy+jQ7X1qVcQhEdPnXdCQ4cO5cyZMwQFBVFWVkZMTIzeYms6ycnJBAcHA/D4449TUFCg9wvp5Zdflv6qHTlyJCdPniQgIIDOnTvrLR8QHh4uvR0XEBCAn5+fwbri4uKIiopi9erVdOvWjRdffJHS0lLefPNN5HI5LVq0IC4ujps3bwKVUTB13WE9+eSTjB8/nqCgILRaLbGxsbRq1UraPnLkSL07Bt1wkY7urTVD+zZEfdtVq9WMGDECqLyL6969O6dPnwYqr6OlpSVarZbo6GgyMjLYu3evtB3giy++ACqH43Rvx3l7e9O+fXsOHjzIDz/8QKdOnXjnnXeM1jphwgTS09OlMNLIyEiDd0G11Vt1cby6rkPVqB9BEEyfiO0RzJKI7Wl8plazqdULplezWcb2mGsEzTfffMO///3vGp8bmz/U1EytXkEQTIO4ExLMkrgTanymVrOp1QumV/PD3AmJ2B5BEAShyTT74bjGVj2SyMvLi8TERLZu3cqOHTuAygfiSUlJODg4UFJSwqxZs/Dw8GD27Nn8/PPPFBcX0717d/7+97/zxRdfSKkIuhSAf/3rX4wfPx53d3cKCwsZNGgQkZGRfPjhh1KcEFSu8RMWFmawTm9vbzZu3Ej37t359ddfGT16NKmpqbRq1YrExES9SJ5FixaRkZGBra0t/fr1Y/78+VhZWeHm5sagQYOkNv/5z38ik8lYvHixlDYRHx9v9AWO7OxsIiMjKSsrw9HRkdjYWPbt26d3bG9vb3bs2EF8fHyNKB4rKyvee+89unXrxv3793nllVcICAhg4MCBUgxUQkIC1tbWdOnShW3btpGZmYmLiwsODg6sW7fuD/gXFwShOXmkOyFDkUSHDh0iOTmZixcvcvv2bRwcHIDflsC+e/cufn5+HD16FKVSWaMD0L1xVp1uuWytVktQUBCnTp3Sa7cuzz33HEeOHKF79+4cPXqUZ599Vu/Nvepmz57N888/z8KFC/nXv/7FnDlzsLKyqpGwHRMTw6BBgwgNDeWTTz4hISGB5cuXG2wzNjYWuVzOCy+8wIoVK9iyZYvRDstQFE/VOCCNRoOvry8vvviiwe/7+fnh5+eHQqFg4cKFD/2moSAIzdsjPRxnKJKoqKiIs2fP8sorr5CSklLjOwUFBXqvlDeURqOhtLRUeg29vry9vfnmm2+AyugbHx+fOr9jaWlJYGBgrfOVqkYdeXl5SVFHv3ffuhQXF6PVapHJHum/gwThkfdI/wa4c+cO/fr1k34OCwsjJSWFp59+mueff54NGzYQGBgI/LYEd6tWrfTCWOsrJycHhUJBRkYG4eHhDBgwgKNHj6JSqTh8+DBQmWCtm0dT3eDBg1mwYAFFRUUcP368Rhq2MZ06deLXX38FflsKHH5Lpa4aVdS2bVsp6siQoqIiaT5R1VikhtDNP7KwsCAqKup3deiCIJi+R7oTMhRJ1KVLFy5dusQHH3xAZmamlDZQ32EzCwsLgz/rhuNCQ0P1QlTr227Lli0ZMmQI69ato1evXkZjdKrLz8+XJngaGo6ztbWVrkHVqCNDdLFIuu/Y2trWOF+oeQ2q0g3H1aa27wuCYF4e6eE4Q5FEumc9W7ZsYdiwYQ2O3unSpQs//vgjANevX6dLly562yMiIh463NTb25tPP/20XkNxAFqtlu3bt0vLahji4eEhDfNVjzqq7umnn5ZikdLS0hg4cKDe+RYWFnLv3j3at29f31MCKju3O3fuAHDt2jXpOZwgCObvkb4TMhRJFB8fT+fOnYHKt9WSk5N57LHH6t3m5MmTmTdvHt988w0PHjyo8ZC/f//+dOzYkSNHjgDoDcd17dq11qG+kSNHYmFhIS1hUZuEhAQ+/fRTnn76aemNu6rDcVAZ7fP666+zePFigoKCaNu2Lf/4xz+MthkZGUlkZCRKpRJHR0cWLlxI69at+eqrr3jllVfQaDQsXLjQYLZgbZYsWcKMGTOwsrLC3t7e5CciC4JQf2KyqmCWxGTVxmdqNZtavWB6NZtlbM+jZv369TXW2XF1ddVbc6mxxcbGcvHiRb3PPD09iYiI+NNqEATh0SDuhASzJO6EGp+p1Wxq9YLp1SxiewRBEASTIobj/mC6iJ+uXbtSUlLCwoULGTRoECdOnGDjxo3SmkqLFi2itLSUVatWkZOTQ0hICMnJybi5ueHh4YFGoyE0NFRv1dnqdDE89+7dw8XFhfj4ePbs2cN7771H9+7dAXjiiSd49dVX8fHxYc2aNfj6+uLp6UlISAivvfYaS5cuJScnB5lMRmxsLO3atTMYR5SamlojYqhTp06kp6fz7rvvAvD222/TqVMn6UUIXYSPLlWhemzQP/7xDwICAkhOTmbAgAF88803KBQKNm/eTFpaGiqVipKSEiZOnFjrcu+CIJgu0Qk1At3cn0uXLrF48WIpg666ffv2MXv2bL3UACsrKzZv3szt27fx9/enV69eequ7VlV13s+8efOkDLzqc3F0S5ZnZmbSp08fCgoKANi6dSs2NjaoVCoOHDjAihUrWL9+vcE4otTU1Bpzmn755RdWrVpFRUUFlpaWHD58uNbXzw3NU2rVqhXff/89Wq2WrKwsCgsLad++PStXriQlJQWtVsvEiRMJCAgQE1sFwQyJ4bhGlJeXR5s2bYxu9/Lyku6MqnNwcGDUqFGkp6fXeZyysjJKSkpqjQLq2bMnFy5cIDMzU5osWzWG59lnn21wDE/Hjh1xcXHh3LlzXL9+XTpOQzz22GMcO3aMIUOGcPbsWezs7JDJZFhbW6NSqaioqGDPnj2iAxIEMyU6oUagUqkIDAxk5syZBpdC15k4cSKnT5/mxo0bBrdXjdwxRDfvx8vLC0dHR8aMGQNURuMoFAoUCgWJiYlSWwUFBVy4cIH+/fsD6EX21CeGR6VSSe3qJrj6+Phw+PBhDh8+XOf8JV29CoWCuXPnAuDi4kJaWhre3t4cO3YMFxcXoPIuLScnh/Hjx7Nz585a2xUEwXSJ4bhGoBu2ys7OJjAwkEOHDhncTyaTMXXqVNavX29we35+Pm5ubkaPoxveWr58Od26dZOG9YwNx+me4YwfP567d+9KMTxQd2RP1fOqytvbm/nz59OhQwdef/31Wr9vaDjO2dmZXbt2ERsby8qVKwkODqagoIC8vDyWLFlCWFgYQUFBuLm50bdv31rbFwTB9Ig7oUZkZ2fH/fv3a91n0qRJXL58ucbnubm5HDlyhGHDhtV5nJkzZ7Jp0yY0Gk2t+/Xr14/CwkIphNTDw0Oak1RXZI8xPXv25P79+1y6dImnn366wd93dnbGysoKZ2dnunTpgrOzM3l5ecydO5fy8nI6d+5Mly5d6jw3QRBMk7gTagS6xO2ioiLmzZtX63OhVq1a8dprr7FhwwbgtyGr8vJyYmJipOGp2nTt2pXhw4ezY8cOrKysOHjwIJcuXQIqg091E13d3d31Ojy5XM6bb76JXC6nRYsWxMXF1XlehiKGnnvuOe7evVtnXI+h2CBnZ2dcXV2Bykm5Tk5OuLq64ufnR0BAADKZDE9PTwYMGFDndRAEwfSIyaqCWRKTVRufqdVsavWC6dUsYnvMlKE5MiEhISLoUxAEkyc6IRNQ/WG+IAiCuRAvJgiCIAhNxuzvhEaOHMn+/fsZM2YMCQkJJCQkcPToUQYPHqwXd6ObDKlQKFi4cCHu7u4ATJs2jby8PG7dusXjjz9OSEgIhYWFNaJxIiMjDR6/tLSUyMhIbt68iUajIS4ujp49e+Lt7U2XLl2kCaZLlizBzc2NTZs2SckHb7zxBl5eXgwcOJAzZ84AlbFA1tbW3Lt3j6SkJBwcHLh//z4RERGMGjXKaLuGpKWlsWbNGsrKyhg8eDDz588nMTHR4LkZug4PHjxg27ZtZGZm4uLigoODA+vWrQOod0zRtWvXWLZsGRqNhieffJKlS5cavWaCIJgfs++EnJ2duXz5Mrm5uWRlZXH79m2sra1rxN1MmDDB4Pc3btxY4xdqYmJivZapBti/fz9t2rRBqVSiVqv57LPPiIqKAmDt2rVSrhrAxYsX2b17NyqVivz8fORyudE5RvDbvJ2srCxCQ0MZNWqUwXaNiY6OZsuWLXTq1Ing4GCys7MBw0twG7oOAH5+fjU6bmMMxRRFR0cze/ZsPD09mT59OqdOneLmzZtGr5kgCObF7IfjnJ2dOXbsGIMHD+bq1at6qQD1ibv5vRwdHUlPT+fbb7/Fx8en1l+mhw4dwtfXF5lMhr29PQEBAZSWltZ5jOLi4oc6B0dHRzZt2kRRURFbtmzB2dm5wW00RPWYovLycs6dOyeFmkZFRdGjR48GXTNBEEzbI9EJ6WJhzp8/T4cOHYzG3TSEoWgcQzw9PYmJiWHNmjUEBgaSlZUlbQsPD5faALhz5w52dnbS9rCwsFo7F5VKxYQJE5gzZw7x8fFG2zVmzZo1yGQy/P399TqH+p5bQ1WPKfrll19o27YtFhYWLF68mNdff52TJ0/Wes0EQTAvj8Rw3IcffsjcuXP55JNP6NevH9evXzcYd9MQ9R2Ou3LlCr1792bDhg18/fXXzJkzh6SkJKDmsFm7du0oLi6Wfp4+fbr0jKUqCwsLoHI4bty4cUyePFkv0qY+w3ElJSVcvXqVN954g+nTpxMaGio9d6nvuTVU9ZgiW1tb6Xzffvtt3nvvPe7du1frNRMEwbw8EndC5eXl0mx8JycnaVt9425+j6SkJLZt2wZA3759KSkpMbqvl5cXKSkpVFRU8OOPP5KTk0OrVq2wtbXlzp07AFy7dg0HBwfpO127dmXEiBFs3769QXWVl5czc+ZMiouLsbGxwcXFpdba/ihVY4qsrKzo0aMHx48fB+C7774DGnbNBEEwbWZ/J+Ti4oKdnR0dOnTA1dVV77lH1biboKCgBrVbPRpn48aNBvebMmUKCxYsIDU1lbKyMr3nG+Hh4dJwW0BAAH5+fpw5c4agoCDKysqIiYkBKt9wmzFjBlZWVtjb2zN69Gi94bOZM2cSEhLCyy+/bLTd6qytrfn73/+OQqHAysqKbt26MWbMGL766qt6n9vDqB5TFBsby7Jly5DJZFJnU9s1EwTBvIjYHsEsidiexmdqNZtavWB6NYvYniaUmJjIrl279D6zsbEx+EznzyZifwRBaK7EnZBglsSdUOMztZpNrV4wvZof5k7I7F9MeBQlJCTg6+uLXC5n/vz53L17F6hMMTC00qu3tzdHjhyRfr527RohISEEBgZKz6UWLVrEvHnzgMpF8nSrqKampvLSSy8REBAg3fUVFBQwa9Ys6TXvO3fucPfuXRQKBWPHjmX48OEoFAopBUJXwy+//CL9/MMPPxAcHExQUJDe6+eCIJgX0QmZKblcjkql4i9/+QuxsbFG97t48SJ37txBrVZLn+lSDD7//HOuXbvGqVOngMrEg2vXrkn7aTQaFi9ezIcffsjWrVs5ePAg//vf/9i6dSsDBw5EqVQyZswYdu3aRYcOHVAqlYSFhTF69GiUSmWti+j93//9H5GRkWzdupWsrCzS09N//0URBKHZEZ2QmQsKCiI1NdXodrVaTUhICEePHkWr1RpNMYCaiQdXr17F3t4eR0dHafG5s2fP4ujoyIEDB6S7GUN3X7W5ceMG9+7dkzLvQkJCpNVgBUEwL6ITMnMdO3bk119/NbpdrVYzceJEnJycyMjIMJpiADUTD4qKirC2tpbasra2prCwkAkTJjBjxgyWLl3KjBkz+PnnnxtUc/XkiKFDh9K/f/8GtSEIgmkQnZCZy8/Pp0OHDga33bp1iytXrhAdHc3NmzdRq9U1UgxGjRrFvXv3gJqJBzY2NhQVFUntFRcXY2trS2ZmJl5eXnzxxRcMGTKE5cuXN6jmqjVA5XpKBw4caFAbgiCYBtEJmblt27YxcuRIg9vUajX+/v4olUrWrl1LcnKy0RQDnaqJBz179iQ3N5cbN25QWlrKyZMnGThwIB9//DEpKSkAuLm5NTjxwMXFhfv373P9+nW0Wi0HDhygU6dODT11QRBMgJgnZKZUKhVqtZoePXqwZMkSg/skJycTHBwMwOOPP05BQQHZ2dkGUwx0qiYetGzZkvj4eCIiIrCwsGDMmDG4u7sTERFBZGQk27Zto6KiosE5dC1btuSdd95h8eLFlJWV4enpiYeHx8NdCEEQmjUxT0gwS2KeUOMztZpNrV4wvZrFPCFBEATBpIhOSBAEQWgyohMSBEEQmoxZvpjg7e3N8uXLGTlyJLdu3SIyMpKSkhK6du1KXFwcLVu2ZNOmTezbtw+AN954Ay8vL7y9venSpYu0DMKSJUvo1asXkZGR3Lx5E41GQ1xcHD179iQtLY01a9ZQVlbG4MGDmT9/vtF6DNVQXl7O0qVLycnJQSaTERsbi4uLC1AZu3P58mXef/99oDIyJyMjg/bt26PRaFi2bBn9+/fnq6++QqVSUVJSwsSJE1EoFCQkJJCUlETXrl0BGD58OGFhYQbrWrRoEaNGjWLs2LF6n3/55ZcolUosLCyQy+VMmjQJjUZDVFQU165do1WrVsTGxvKXv/xFaqdjx44sXLgQgJUrV5KRkcGpU6cYNGgQnp6eRERESOdmbW3N9OnTAcjOziYyMpKysjIcHR2JjY3l448/Ji0tjc8//xyAPn368P333zfwvwJBEEyB2XVCVWNoRo4cSXR0NHK5HF9fX6Kjo0lKSqJfv37s3r0blUpFfn4+crmcQ4cOATVXJf3Pf/5DmzZtUCqVqNVqPvvsM6KiooiOjmbLli106tSJ4OBgsrOz9dYqqspQDQUFBdjY2KBSqThw4AArVqyQ5t8kJydz48YNNBoNrVq1AmD27NmMHTuW1NRU3n33XTZu3MjKlStJSUlBq9UyceJEAgICgMrIHt0v+Yb6+eefWb16Nbt378bCwoLx48czfPhw9u7dS9u2bdmyZQv79+9n9erVrFy5kvLyclJTU7GxsZE6Id3/6qJ7ahMbG4tcLueFF15gxYoVbNmyBYAzZ86Qnp6Ol5fXQ52HIAimweyG46rG0JSXl3P8+HEpbHPChAk4ODhw6NAhfH19kclk2NvbExAQQGlpqcH2HB0dSU9P59tvv8XHx0daYM3R0ZFNmzZRVFTEli1bjHZAFRUVBms4ffo0w4cPB+DZZ5/l7NmzANy8eZMHDx4wePBgTpw4QWz5JgAAIABJREFUUaO94uJiWrZsiUwmw9raGpVKRUVFBXv27KF169a/7+IB586dw93dHRsbG9q2bcuTTz5JRkYGycnJvPDCCwAMHjxYyn07c+YMffr0wdramqtXrzb4eFWvg5eXl3Qdhg0b1iyWwRAEoXGZZSeki6E5c+YMbdu2xdKy8jT79+/P8OHDa8TChIWFSUNw4eHhUvozgKenJzExMaxZs4bAwECysrIAWLNmDTKZDH9/f708tery8vIM1lA18kYXd6Orf9SoUTz33HMkJydL7SQkJPDCCy+wbt063nzzTQC2bt1KTk4O48ePZ+fOndK+KpVKOodvvvmmQdfPWBRP1WvWsWNH5HK5VK+3t3eNehtyPF0uXNXr8Oyzz6LRaDh9+nSD2xQEwXSY1XCcoRgaXeQMwP79+8nLy6Ndu3Z6sTDTp0+X/uquPhx35coVevfuzYYNG/j666+ZM2cO27Zt4+rVq7zxxhtMnz6d0NBQevbsia+vb42a2rVrZ7AGW1tbKfJGF3cDlb/U8/PzOXPmDLdv35Yib2bPnk3Xrl2JiorC1dWVgoIC8vLyWLJkCWFhYQQFBUmBn79nOK5qXVVrq3rNsrOzWbt2LW+//TbJycm0b9+esrIyWrduTWho6EMdTxfVo7sOUPkHgbgbEgTzZlZ3QtVjaFJTU+ndu7cUQZOSkoKtrS1eXl6kpKRQUVHBjz/+SE5OjvTspbqkpCS2bdsGQN++fSkpKaG8vJyZM2dSXFyMjY0NLi4uRqNpWrdubbAGDw8Pjh49ClSuyTNw4EAKCwvJzMxkx44dfP7559jZ2enF5jz11FN06tSJw4cPk5eXx9y5cykvL6dz58506dIFjUbzu6/hU089xfnz5yksLKSoqIjz58/Tv39/vLy8pOUeTp48SYsWLbh8+TIymYxt27axc+dOsrOz9dYEqo+nn35aug5paWl6yzuMGDGCgoKC331OgiA0X2Z1J2Qohub9998nKiqK1atX061bN1588UVatGjBmTNnCAoKoqysTFq4DSr/+tYNzQUEBDBlyhQWLFhAamoqZWVlREVFYW1tzd///ncUCgVWVlZ069aNMWPGGK0rLi6uRg2lpaW8+eabyOVyWrRoQVxcHEeOHGHw4MHIZJX/LMOHD68xxDV79mxWrFjBtm3b8PPzIyAgQFpGYcCAARw9ehSVSsXhw4cB6Nq1KytXrjRa28qVK6W7jV69erFq1Srmzp3LlClTAIiIiMDe3p7XXnuN5cuXM3nyZGQyGStXruTLL79kxIgRAFhYWPDMM89w+PBh/P396/1vFhkZSWRkJEqlEkdHRxYuXMjHH3+s9+/R0KUgBEEwHSK2RzBLIran8ZlazaZWL5hezQ8T22NWd0JNTfcyQ1UhISGMHj26Car5zfr166UhLx1XV1eio6ObqCJBEIRK4k5IMEviTqjxmVrNplYvmF7NIsBUEARBMCliOK4R6KJzHBwcuH//PhEREURHR9eIBNK9Ul01ZggqF4Lz8PBAo9EQGhrK888/b/RYbm5uDBo0iNLSUrp06cLKlSt56623pDiezMxM4uLiUCqVBuN4vL29mTlzJgEBASQmJnLy5En+9re/MX78eNzd3aXj1JZ8sGHDBg4dOkRJSQlhYWGMHTu21uie+sT8+Pv7N6gGQRBMk+iEGolurk5WVpY0d6b6HCSoGTMEYGVlxebNm7l9+zb+/v706tWLHj16GDyOlZWV9Ms5Li6OXbt2GdzPWBwPVD4zqv5Gm5OTU71+6d++fZudO3eyd+9efvnlF6ZMmcLYsWONRvfUN+YnJyen3jUIgmC6xHBcI9PF7BhTNWao+uM5BwcHRo0aRXp6ep3H0Wq1FBYWYmVlZXC7sTgegG7durF79+4GnNVv2rZtS0FBAbt376Zdu3Z89dVXte7/e2N+BEEwL6ITaiQqlYoJEyYwZ84c4uPjgZqRQKAfM6TrFKrq1KkTv/76q9HjPHjwAIVCQVBQEO3atcPPzw+oHBJUKBRERkYCxuN4AGbNmsX69eupqKiQtufk5Ei1xsbGGj2+jY0NW7du5dixY7z44ovS/CRjGhLzU98aBEEwXWI4rpHI5XLGjRvH5MmT6du3L1BzOM5QzFD//v312snPz5eeHRlSdTiuKl3qtu6ZkLE4HoAePXrQp08f9u/fT+fOnYH6D8f9/PPPVFRUEBcXx7Vr1wgODubLL7+U2qmuITE/YjhOEMyfuBNqRF27dmXEiBFs377d4PbqMUPV7wxyc3M5cuQIw4YN+921GIvj0QkPDyctLa3B7X7//ffSfCMnJyesra317qiq+iNifgRBMC/iTqiRzZw5k5CQEDQaTY1IIEMxQ9nZ2dIQW3l5OTExMdJid79H586dDcbx6PTu3VtvUq1uKExn+fLl9OrVq0a7Q4cOJTk5mYCAALRaLcHBwXTp0sVgDWq1ukExP/WtQRAE0yUmqwpmSUxWbXymVrOp1QumV7OI7TFjTR0JpHu2VF1cXJzRBf0EQRDqIu6EBLMk7oQan6nVbGr1gunVLGJ7BEEQBJMiOiET95///AeFQsGgQYPw9/dn1qxZuLm5oVAomDRpEnPnztVbcM/b25sjR44AlQ/+3dzcuHLlClAZp5OYmEhpaSkLFy5EoVDwyiuvcOXKFXJycujTpw+HDh0CKpc9T0hIkNpVKBR685ymTZvGX//6V4YMGYJCoeDgwYO1nseJEyf01g1KSEjA19eXyZMn4+/vX+f8I0EQTJPohEycn58fSqUSNzc3oqKiWLdunTR3aOfOnVhaWrJv3z5APyJIp6Kigo8++kivzf3799OmTRuUSiVhYWF89tln0rbMzEyys7PrXPF048aNLFmyhAEDBqBUKh/q2ZVcLmfLli2sWrVKb+FBQRDMh3gxwYyVlZVRUlIivRauiwjat2+fFBHk6urKuXPnyM7Olr7n6OhIeno63377LT4+Pvj4+JCTk0PPnj25cOECffr0+VNfla4r+kgQBNMl7oTMkG6ekZeXF46OjtLS44YigmQyGdOmTdO7G/L09CQmJoY1a9YQGBhIVlYWUBkhVFBQwIULF2okOzQGQ9FHgiCYF9EJmSHdcNy4cePo1q0bMpnMYESQjr+/PydPnuTmzZsAXLlyhd69e7NhwwamTp3KnDlzpH07depEenq6FEXUmORyOevWraOiouJPOZ4gCH8+0QmZsZkzZ7Jp0yY0Gk2tEUEtW7bk1Vdf5fjx4wAkJSWxbds2APr27av3YkO/fv0oLCykbdu2f8o51BV9JAiCaROdkBnr2rUrw4cPZ8eOHSQnJ0uRObqIoKpTxF5++WUcHBwAmDJlCv/9738JDg5mwYIFREVFSfu5u7vTr1+/P/U8qnamgiCYFzFZVTBLYrJq4zO1mk2tXjC9mkVsj9CsNXX0kCAIzY/ohIQ/jVgbSBCE6sQzIUEQBKHJiE6oCY0cOZL79+8zYsQIzp07R2hoKH369DEauVOfaJzExESGDx9e72WxN23aRGBgIIGBgaSnpwOQmprKSy+9REBAAOvWrZOO/d577wGVETsKhYK7d++iUCgYO3asdMwzZ84AlXOVnnrqKS5fviwd64cffiA4OJigoCBp3s8nn3yCQqHA3d2dwMBAli1bBsBXX32FXC6X3ugTBME8ieG4JuTs7Mzly5fJzc0lKyuL27dvY21tLf3SnTdvHvv27WPChAkGv79x40ZOnDjBxo0bpcmmiYmJjB49WvplXpuLFy+ye/duVCoV+fn5yOVy9u7dy+LFi9m+fTudO3cmICCAoUOHArB582amT58ufb9Dhw4olUoSExM5f/683jHT0tIoLy9HrVZL6Qr/93//R1xcHG5ubsyYMYP09HSmTp3K1KlT8fb2lpY/LysrY+XKlaSkpKDVapk4cSIBAQG0bt364S60IAjNlrgTakLOzs4cO3aMwYMHc/XqVQoLf3sLpnrkTmM4dOgQvr6+yGQy7O3tCQgI4OrVq9jb2+Po6IhMJsPT05OzZ88CMGDAAL0cudqo1WqmTZsmzUe6ceMG9+7dw83NDah8IcHYXCOZTIa1tTUqlYqKigr27NkjOiBBMFOiE2pCzs7OpKWl4e3tzfnz5+nQoYPRyJ2GOHjwoDQcl5iYaHS/O3fuYGdnJ/0cFhZGUVER1tbW0mfW1tZS5zh16lQSExMpLi6u9fgVFRUcPXqU0NBQcnNzyc3NrXGsoUOH1hr9s3XrVnJychg/fjw7d+6s85wFQTBNohNqQs7Ozpw6dQp3d3eysrJwdnY2GLnTUKNHj0apVKJUKvH39ze6X7t27fQ6lOnTp2NjY0NRUZH0WXFxMba2tgC0b9+ecePGsXXr1lqPf+bMGR48eMDrr7+ORqMhJSUFW1tbvWMplUoOHDhg8PsFBQXk5eWxZMkSPv/8cz766CMuXLhQr3MXBMG0iE6oCTk7O1NeXo6rqytOTk44OTlJ2/6MlAAvLy9SUlKoqKjgxx9/lJKyc3NzuXHjBqWlpZw8eZKBAwdK35k2bRqnT5+utV21Ws2MGTNQKpVER0ejVqtxcXHh/v37XL9+Ha1Wy4EDB+jUqZPB7+fl5TF37lzKy8vp3LkzXbp0EWkJgmCmxIsJTcjFxQU7Ozs6dOiAq6srzs7O0raqkTtBQUENavfgwYNcunQJqMyF27hxo8H9hg4dypkzZwgKCqKsrIyYmBhatmxJfHw8ERERWFhYMGbMGNzd3aXvdOzYkcDAQM6fP2/0+Gq1WlrwbsiQISxcuJCysjLeeecdFi9eTFlZGZ6ennh4eBj8vqurK35+fgQEBEjPpQYMGNCgayAIgmkQsT2CWRKxPY3P1Go2tXrB9GoWsT2CQYmJiezatUvvMxsbG2kOkCAIQlMRndAjwN/fv9YXFARBEJqKeDFBEARBaDKPRCe0aNEiKXXg008/pU+fPnh7exMYGCjNp8nMzCQhIQFfX1/kcjnz58/n7t27UhsnTpxgxowZNdr29vbmyJEjddbQGPE4unp157B+/XpOnDjBwIEDpdoVCgUnTpwwGo9jiFarZdWqVcjlcoKDg7l48SIAX375JZMmTeKll16S5u54e3tLC+AlJiayaNEiLl++jEKhwNvbW6ovOzsbhUKBv78/crmcoKAgfvzxRwDWr1/Pyy+/zKRJk6Rr6e3tzS+//FLndRUEwbQ9MsNxly9fRqPRkJmZKX2mi4nROXToEHK5nOnTp/PPf/6T2NhY3nnnHaNtXrx4kTt37qBWqxk5cmSt+zVGPE5qaqpUr86JEye4d+8emzZt4o033pA+NxSPY4xarSYrKwuVSkVGRgYxMTGsXr2a1atXs3v3biwsLBg/fjzDhw8HKjuRqsN9vXr1QqlUkpCQgLW1tV59UVFRuLu788UXX7Bu3TomT57M3r172b59O7/88guTJk3SW/VVEATz9kjcCUHl69CXL1/m+vXrODo61rl/UFAQqampte6jVqsJCQnh6NGj1PaSYWPG4xgycOBAvvzyS70YoIZQq9WMHTsWqFzee+TIkZw7dw53d3dsbGxo27YtTz75pBSm2q1bN3bv3t2gY9y7d4+WLVty+vRpnnnmGVq2bImDgwP29vZcvXr1oeoWBMH0PDKdUP/+/Tl79izW1ta0aNECgPDwcGkoq7qOHTvy66+/1tqmWq1m4sSJODk56aVbV9dY8TgAKpVKOodvvvkGqEw28PPzY/PmzXV+v656W7RoUWe9s2bNYv369VRUVNTZ9vLly/H29iYlJYXZs2cbbLdqYoMgCObtkemE+vXrx5dffkmfPn2kz9auXSvF21SXn59Phw4djLZ369Ytrly5QnR0NDdv3kStVhvdt7HicQDkcrl0DiNGjJA+nzp1Ktu3b+fevXt1tlFbvRqNhunTp2Nra2u03h49etCnTx/2799fZ9tRUVHMnz+f9u3bY29vb7BdG5uGzTMQBMF0PTKdUM+ePbl06ZLe7P/abNu2rdbnPGq1WlrrZu3atbU+x2iseJza2NnZMXbs2FqTDWqrV3c+3377LRUVFTz11FOcP3+ewsJCioqKOH/+vF4AaXh4OGlpafVqf+zYsVy7do0ffvgBDw8Pjh8/jkaj4fbt2+Tm5tKjR48G1ywIgml6ZF5MsLS0pG/fvnqdUHh4uLRUQkBAAFA5vKVWq+nRowdLliwx2l5ycjLBwcEAPP744xQUFJCdna0XvaPTWPE4unoPHz4MVEb9TJo0Sdo2ffr0et1NVefv78/FixeRy+VotVqio6Pp3Lkzc+fOZcqUKQBERERgb28vfad3796MHj26Xu1bWloSHh7O2rVrWb16NePHjycoKAitVktsbCytWrUC4NVXX8XSsvLvpIkTJ0rHFgTBfIjYHsEsidiexmdqNZtavWB6NYvYniZmavE469ev5+jRo3qfubq6Eh0d3UQVCYLwqBF3QoJZEndCjc/Uaja1esH0an6YO6FH5sUEQRAEofl5JIbjEhISSEpKwsHBgfv37xMREUF0dDRdunSRXkxYsmQJbm5uQGVkzPLly6W349zc3PDw8ECj0RAaGsrzzz9v9Fje3t412s3KyuLrr7/m/fffZ+/evdL/nzZtGnl5edy6dYvHH3+ckJAQCgsLee+99+jevTsATzzxBJGRkbi5uTFo0CDu3buHi4sL8fHxLF++nNLSUlatWkVOTg4hISHSW22JiYls3bqVHTt2SNegenqBMaWlpURGRnLz5k00Gg1xcXH07NnTYL3Dhw9n6dKl5OTkIJPJiI2NxdLSkvHjx+Pu7k5hYSGDBg0iMjISCwsLHjx4wJAhQ9i5cye9evUC4Ny5c8THx1NeXo6vry9hYWHSv1nXrl0BGD58OGFhYQ39pxcEoZl7JDohQIq3ycrKIjQ0FKgZ2wOGo3isrKzYvHkzt2/fxt/fn169etX6GnH1dp944gk++eQTfvjhBz7++GMpG27jxo2cOHGCjRs38tFHHwGVncfo0aNrZLvplv0GmDdvHvv27QNg3759zJ49u8Yy4MnJyVy8eJHbt2/j4ODQoGu1f/9+2rRpg1KpRK1W89lnnxEVFWWw3o0bN2JjY4NKpeLAgQOsWLGCZcuW4eTkhFKpRKvVEhQUxKlTp/D09CQtLY3y8nLUarXUCS1evJiPPvqIxx57jP/3//4f48ePB6gRSSQIgvl55IbjiouLpbsUQ2qL4nFwcGDUqFFSAGl9WVhYMG/ePF5//XUGDBhAt27dHqp2gLKyMkpKSqRz8PLykjoEnZKSEs6ePcsrr7xCSkpKg4/h6OhIeno63377LT4+PkRFRRnd9/Tp01KG3LPPPitFD+loNBpKS0uletVqNdOmTZPu2LKzs7GwsMDZ2RlLS0s++OAD2rVr1+CaBUEwTY9MJ6RSqZgwYQJz5swhPj4eMBzbU1cUT6dOneqM8zHUri7ZumqqgTEHDx6Uvp+YmAjAgwcPUCgUeHl54ejoyJgxY4DK+TOnT5/mxo0b0vePHTvG008/zfPPP/9QYaCenp7ExMSwZs0aAgMDycrKMrpv1didqlE+OTk5KBQKhgwZwvPPP8+AAQOoqKjg6NGjhIaGkpubS25uLnl5eVKnExoaSkREBJcvXwYMRxIJgmBeHqnhuHHjxjF58mT69u0L1Bw2MxTFUzUVACrjfHTPjowxNMy3adMmnnvuOf71r38xatSoWr9f23Dc8uXL6datmzT8JpPJmDp1KuvXr5f2VavVXLp0iQ8++IDMzMwGR/dcuXKF3r17s2HDBr7++mvmzJlDUlKSwX2rxu5UjfLRDceFhoZKw25nzpzhwYMHvP7662g0GlJSUnj66ael73/88cfMnz+fkpISQAzHCcKj4JG5E4LKRIERI0awfft2g9vriuLJzc3lyJEjDBs2rEHHvXv3Ljt27JCelezdu/ehz2HmzJls2rQJjUYjfTZp0iTp7kGr1XL48GGUSiVbtmxh2LBhdaaBV5eUlCStEdS3b1+pUzDEw8NDmmuUmpqqFz0ElckKa9euBSqv74wZM1AqlURHR6NWq3FxcaG4uJjr169TXl4urV0kCMKj4ZG5E9KZOXMmISEhaDSaGrE9xqJ4dENh5eXlxMTE4OLiUusxqrd7/vx5AgICsLGx4W9/+xszZ85k9OjRRp9NHTx4kEuXLgHQsmVLNm7cKG3r2rUrw4cPl956A2jVqhWvvfYaGzZs4OzZs3Tp0oXOnTsDlW+VJScn89hjj/Hpp5/y1VdfAZUhpYaCWwGmTJnCggULSE1NpaysrNZnQnK5nDfffBO5XE6LFi2Ii4vT296/f386duzIkSNHUKvVJCQkADBkyBAWLlxIWVkZ8fHxzJ07Vy/hHGpGEq1cudJoHYIgmCYxWVUwS2KyauMztZpNrV4wvZpFbM+fyNAaRCEhIfUO8WwOTC1mSBAE8yPuhASzJO6EGp+p1Wxq9YLp1SxiewRBEASTIobjqjEUWfPaa6/ViOK5fPky27ZtIzMzExcXFxwcHIwOY40cOZL9+/czZswYEhISSEhIICIigv79+9c7XmfgwIGcOXNG77OqcUQlJSXMmjULHx8fadvly5d5//33AVi0aBEZGRl06NCBsrIyFi1ahL29vRSvo6NUKlEoFBQXF9O6dWssLCyIj483+jKGQqFg4cKFuLu7c+jQIQ4dOiTNw6p+Lt7e3sycOZOAgAASExM5efIkoaGhREVF8dNPP2FpaUnXrl2Ji4vD0tKSZcuWodFosLa25r333tNbBlwQBPMgOqFqDEXWQM25P25ubvj5+en9EjbG2dmZy5cvk5ubS1ZWFrdv38bJyQn4ffE68Ntcmrt37+Ln5yd1QsnJydy4cQONRiMtEjd79mzGjh3LxYsXWbZsGf/85z+l+TzVRUVF4e7uzhdffMG6det4++23G1ybIevXr8ff31/6uVevXiiVyhod1tKlS5k0aRLjxo3jnXfe4eDBg/z1r3/9Q2oQBKH5EMNx1TQksqa+nJ2dOXbsGIMHD+bq1asUFhbSsWPH3x2vU1VBQQGtW7cG4ObNmzx48IDBgwdz4sSJGvvevXtX2rcu9+7dqzXmqKG6devG7t2769zP0dGRXbt2kZ2dzYIFC0QHJAhmStwJVVM1sqa4uFi6A6g698fY/BpjnJ2dSUtLw9fXl8OHD9OhQwdAP15nw4YNBAYGNrhelUpFSkoKrVq1kubRqNVqRo0aRe/evUlOTpay3RISEti8eTM2Nja89dZbwG/xOvBbYjfA8uXLuXv3Lk5OTqxatarWGpYvX07btm3Jz8+nX79+te47a9Ysli1bxrRp02rdLzw8nB07dhAeHk7fvn1ZunQpNjYNe+ApCELzJzqhagxF1oDhKJ76cnZ25sMPP2Tu3Ll88skn0i/q3xuvA4ajbdRqNfn5+Zw5c4bbt2+zfPly4LfhOJ2cnJxah+Oys7PZt28f9vb2tdagG7rTPROqTY8ePejTpw/79++XJtQacu7cOSZMmMBLL71EbGws77//vtRBCoJgPsRwXDUNiaypL2dnZ8rLy3F1dcXJyQknJ6c/JF7HkMLCQjIzM9mxYweff/45dnZ2fPfddw/V1tixY7l27Ro//PDD766rqvDwcNLS0mrdJz4+noyMDCwsLHjiiSf+kH8HQRCaH3EnVI2hyJrFixfXiOLx8/Ord5suLi7Y2dnRoUMHXF1dcXZ2bnC8zoMHD/Sei8yYMcPgsY4cOcLgwYOlgFNdu8ZUHY4DpLsmAEtLS8LDw1m7di2rV6+u9/nWpXfv3nVO6l2yZAkrVqygdevWyGSyP+zFCEEQmhcxWVUwS2KyauMztZpNrV4wvZpFbE8TM+cYnNjY2BoJ156enkRERDRRRYIgmANxJySYJXEn1PhMrWZTqxdMr2YR2yMIgiCYFNEJNUMJCQn4+voyefJk/P39OXz4MN7e3gQGBkrLXWdmZkr7e3t7c+TIEelnNzc3goODCQgI4MCBA7Ue69atW0yfPp3g4GAWLFhAaWmp0XarL1inq3XDhg31Pi9D+6ampvLSSy8REBAgDV2Wl5fz1ltvMXnyZBQKBT/99FO9jiEIgmkRz4SaKd38n6ysLEJDQwHDc5UuXrzInTt3UKvVjBw5EqhcCnzz5s3cvn0bf39/evXqRY8ePQweJzo6Grlcjq+vL9HR0SQlJfHSSy8ZbLcxaDQaFi9ezPbt2+ncuTMBAQEMHTqU69evU1JSwpYtW9izZw9r164lNja20eoQBKFpiDuhZq64uLjW2By1Wk1ISAhHjx6l+uM9BwcHRo0aRXp6usHvVlRUcPz4cby9vQGYMGGClF9XW7t/pKtXr2Jvb4+joyMymQxPT0/Onj1LamoqI0aMAOC5556rM2FBEATTJDqhZkqlUjFhwgTmzJkjpVKHh4dLw3E6arWaiRMn4uTkREZGRo12OnXqxK+//mrwGHl5ebRt2xZLy8r/DPr37y9F/NTV7h+lqKhILx3b2tqawsJCcnNzad++PXv37mX69Ol8+OGHjVaDIAhNR3RCzZRcLmfdunVUVFTQt29foHI4TqlUSjE7t27d4sqVK0RHR3Pz5k3UanWNdvLz86WsuuratWunFxW0f/9+tmzZUq92/yg2NjYUFRVJPxcXF2Nra4utrS1FRUWMGzeO+Ph4cnNzG60GQRCajuiEmrGuXbsyYsQItm/fbnC7Wq3G398fpVLJ2rVrayQj5ObmcuTIEYYNG2bw+61bt6Z3794cP34cgJSUFGxtbets94/Us2dPcnNzuXHjBqWlpZw8eZKBAwcyePBgqfN72NghQRCaP/FiQjM3c+ZMQkJC0Gg0NaKDkpOTCQ4OBuDxxx+noKCA7OxsHjx4gEKhoLy8nJiYGKML0gHExcURFRXF6tWr6datGy+++CJhYWFG2zUUHWQoZsgYQ/vGx8cTERGBhYUFY8aMwd3dnT59+pCRkUFgYKDROzlBEEyfmKwqmCUxWbXxmVrNplYgBv1xAAAIRklEQVQvmF7NIrZHMKrqyww6ISEhdQaJPgxzji8SBOGPJe6EBLMk7oQan6nVbGr1gunVLGJ7/gC6tAKFQkFAQACnTp0C4MSJE3rLJyxatIh58+YBlcsh6ObaNCStoCHt/pnJBqWlpSxcuBCFQsErr7zClStXpONUT20wlO5w/Phx5HK51N5nn33GsmXLpJ8VCoXea9+Gzi0xMZHhw4dLxxITVQXBPIlOyAC5XI5SqSQ2Nlaao2PIvn37uHbtmt5nurSChIQEoqKiuHr1aoOPb6hdXbLB5s2bsbW1JSkpCdBPTPij7N+/nzZt2qBUKgkLC+Ozzz6TtlV9TdzNzQ2ovF5btmxh1apVxMTEMGjQILKysrh79y5QucaRj4+P0eMZO7fRo0dLxxKrqgqCeRKdUC3y8vJo06aN0e1eXl589NFHBrfVlVZQm+rt/tnJBo6OjqSnp/Ptt9/i4+NDVFRUvb6nS3eQyWQMHTqU1NRU7t27x3fffYeXl5fB79R2boIgmD/xYoIBKpWKgwcPcvHixVpn6k+cOJEPPviAGzduGNxeW1pBbaq3ayjZQEetVvOPf/yDjIwMMjIy9LY9LE9PT2JiYlizZg3FxcW8/fbbuLq6Aui9Jq57FVulUvGf//yHoqIi3n33XQB8fHxITk7GysqKwYMH06pVK4PHMnZuiYmJHDx4kEuXLknXxN/f/3efmyAIzYvohAzQhYdmZ2cTGBjIoUOHDO4nk8mYOnUq69evN7g9Pz9fGrJqiOrtGko2yMvLw8fHp0aywR/RCV25coXevXuzYcMGvv76a+bMmSMNkRkKUZXL5YwbN47JkydL6Q4jRozg7bffplWrVrUOxRk7tzZt2jB69Gi9Z0mCIJgfMRxXCzs7O+7fv1/rPpMmTeLy5cs1Pq8rraAuVdv9s5MNkpKS2LZtGwB9+/alpKSkzu9UT3ewsbGhd+/e7Nmzp9YUbmPnJgjCo0HcCRmgUqlISUmhqKiIefPm1fpcqFWrVrz22mvSm2cNSSuoTfV2/8xkgylTprBgwQJSU1MpKyvTeyZUPbWhKl26w8svvyzdAZWWltaZeGDo3JKSkvSG41q2bMnGjRvrff0EQTANYp6QYJby84tNap5Qp0425OUV1b1jM2JqNZtavWB6NVtaWmBn17ZB3xGd0J/gz0wraAiRbCAIQlMTnZAgCILQZMSLCYIgCEKTEZ2QIAiC0GREJyQIgiA0GdEJCYIgCE1GdEKCIAhCkxGdkCAIgtBkRCckCIIgNBnRCQmCIAhNRnRCgiCYpeLiYo4ePcqFCxeauhShFi3eeuutt5q6CEH4o6xfv54VK1Zw8OBBhg4dirW1dVOXZFBpaSkzZ87EwcEBJycnbt68SWhoKDt27ECj0fwhS3L8UYqKioiIiCAxMZHPPvuM/v37U1ZW1mzrBdBoNEybNo02bdqwY8cO8vPzcXBwaNY168ydO5d79+7h7OxMWFgYn3/+OdnZ2UYXhmxK48aNY//+/ezatYucnByefPLJhtesFQQzcfr0ae0rr7yiLSsr0x47dkz75ptvNnVJBpWWlmpDQ0O1L774ovb48eNarVarnTZtmvbw4cPaiooK7auvvqr96aefmrjK32zevFm7Z88erVar1arVau2sWbOadb1arVZ74cIF7cGDB7VarVZ78eJF7bRp05p9zVqtVrtnzx5t//79tTt37tQuXbpUu3nzZq1Wq9UuWLBAe/r06SauTt/Nmze1M2bM0PvsYWoWw3GC2UhLS2P8+PG0aNGCZ555hrNnzzZ1SUbFxMTQr18/AMrLy8nMzGTkyJFYWFgwdOhQTp482cQV/mby5MmMGzcOqFwJ197evlnXC+Dm5oavry9Xrlxh7dq1/PWvf232Nf/8889s2LABuVwOVP73rFuSZdSoURw7dqwpy6vhv//9L99//z1yuZzAwEAyMjIeqmaxnpBgNoqLi6WVXS0sLPRWbG1OZDIZjo6O0s/379/HwcFB+rldu3bcuXOnKUqr1S+//MInn3zCv//9b/73v/9JnzfXegFOnDjBtWvXsLa2bvbXePny5SxevJj09HQALC0tsbGxAZpnvb169eLjjz+mZ8+e/Pe//2XlypUPVbPohASzYWNjo7cSblGRaazD0qZNGzQajfRzcXEx2mYWbl9aWsq8efOYN28ejo6Ozb5enaCgIJ599lnmzJlDaWmp9Hlzq3n79u307NmTQYMGSZ2QTCZDq9ViYWFBcXFxE1dYk6urK1ZWVkDlneeVK1do3759g2sWw3GC2RgwYIC0TPi1a9ews7Nr4orqp0WLFrRv356bN28C8N133+Hk5NTEVf2mvLycefPm4ePjg4+PT7OvFyp/qb/77rsA3L17Fzs7u2Zd86FDhzh16hQKhYJdu3axfv168vLy+PbbbwG4cOFCs6oXICoqirS0NAD2799Pv3796Nu3b4NrFusJCWajvLycyZMn069fP06fPs1LL73E5MmTm7osoxYtWsTEiRMZMmQIhw4dYt26dQwcOJCjR4+SmJhI27YNW6GysWzbto0VK1bw5JNPAvCXv/yFF154odnWC5Vvxy1cuJBbt27RunVrli1bRlZWVrOuWSchIYHHHnuMXr16sWTJEkaMGMGePXv44osv9IZxm9pPP/3EvHnzKC4uxsHBgaioKPLy8hpcs+iEBLOi0WhITk7G3t4eDw+Ppi6nQa5cucJ3333HyJEjad++fVOXUydTqxdMr+affvqJU6dO8cwzz+g902rOGlqz6IQEQRCEJiOeCQmCIAhNRnRCgiAIQpMRnZAgCILQZEQnJAiCIDQZ0QkJgiAITeb/A40aveSNcxW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p:cNvPicPr>
            <a:picLocks noChangeAspect="1"/>
          </p:cNvPicPr>
          <p:nvPr/>
        </p:nvPicPr>
        <p:blipFill>
          <a:blip r:embed="rId2"/>
          <a:stretch>
            <a:fillRect/>
          </a:stretch>
        </p:blipFill>
        <p:spPr>
          <a:xfrm>
            <a:off x="666060" y="2147822"/>
            <a:ext cx="8561905" cy="3971429"/>
          </a:xfrm>
          <a:prstGeom prst="rect">
            <a:avLst/>
          </a:prstGeom>
        </p:spPr>
      </p:pic>
    </p:spTree>
    <p:extLst>
      <p:ext uri="{BB962C8B-B14F-4D97-AF65-F5344CB8AC3E}">
        <p14:creationId xmlns:p14="http://schemas.microsoft.com/office/powerpoint/2010/main" val="33669917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数据分析</a:t>
            </a:r>
            <a:endParaRPr lang="zh-CN" altLang="en-US" dirty="0"/>
          </a:p>
        </p:txBody>
      </p:sp>
      <p:sp>
        <p:nvSpPr>
          <p:cNvPr id="5" name="矩形 4"/>
          <p:cNvSpPr/>
          <p:nvPr/>
        </p:nvSpPr>
        <p:spPr>
          <a:xfrm>
            <a:off x="964393" y="1561068"/>
            <a:ext cx="3211135" cy="369332"/>
          </a:xfrm>
          <a:prstGeom prst="rect">
            <a:avLst/>
          </a:prstGeom>
        </p:spPr>
        <p:txBody>
          <a:bodyPr wrap="none">
            <a:spAutoFit/>
          </a:bodyPr>
          <a:lstStyle/>
          <a:p>
            <a:r>
              <a:rPr lang="en-US" altLang="zh-CN" dirty="0" smtClean="0"/>
              <a:t>Browser</a:t>
            </a:r>
            <a:r>
              <a:rPr lang="zh-CN" altLang="en-US" dirty="0" smtClean="0"/>
              <a:t>需求最多的权限</a:t>
            </a:r>
            <a:r>
              <a:rPr lang="en-US" altLang="zh-CN" dirty="0" smtClean="0"/>
              <a:t>top10</a:t>
            </a:r>
            <a:endParaRPr lang="en-US" altLang="zh-CN" dirty="0"/>
          </a:p>
        </p:txBody>
      </p:sp>
      <p:sp>
        <p:nvSpPr>
          <p:cNvPr id="12" name="AutoShape 6" descr="data:image/png;base64,iVBORw0KGgoAAAANSUhEUgAAAaEAAAIJCAYAAAAMD4LcAAAABHNCSVQICAgIfAhkiAAAAAlwSFlzAAALEgAACxIB0t1+/AAAADh0RVh0U29mdHdhcmUAbWF0cGxvdGxpYiB2ZXJzaW9uMy4xLjEsIGh0dHA6Ly9tYXRwbG90bGliLm9yZy8QZhcZAAAgAElEQVR4nOzde1yN6f7/8ZeUQwqR1GMq05CZjEwGza8hh1UOY6ZNMctaaTWSYzMYGnaYbUZG7L7m2GDY2yEL2ZhGDsNgdRg5ZBsymJotQm2Rcqro3O+PHt1btVYHRCvX8/HYf6x7Xeu+P/dttst13ff1vpuVlZWVIQiCIAjPgcHzLkAQBEF4cYlOSBAEQXhuRCckCIIgPDeiExIEQRCeG9EJCYIgCM+N6IQEQRCE50Z0QoIgCMJzY/i8CxCEhnDnTh6lpfqzBK5jRxOys3Ofdxn1om8161u9oH81Gxg0w8ysTb1+IzohoUkqLS3Tq04I0Lt6Qf9q1rd6QT9rro9GOR2nUqk4d+4c6enpODg4cOnSJQCCgoKIjIykqKiIefPmoVKpGDdunPT9xIkTGTVqFG+99RYqlYpDhw5J+5TJZMTFxUmfe/fuXe24YWFhrFu3rk416mobHx/P2LFjkcvlrF69GoCysjK+/PJLlEolPj4+JCcnV9rPrFmzpM8bNmxApVLh6OiIQqFg0aJF0neRkZEEBwdLn+/cucO0adPw9vZmypQp3L59m8jISGQyGUVFRdJ5p6enaz2HhIQE6VqNGTOG77//XvqNQqFg3Lhx+Pv7c+fOHUpLSwkJCZG2nzt3jhMnTqBUKqX9bdq0qVK9FX+OFRwcHPDx8UEul3Pw4EHpnFxdXVGpVKhUKpYuXSq1rahr9uzZFBQU1PZHIgiCHmr0I6HS0lLWrFlDaGiotO3AgQO0bt0atVqNRqNh06ZNLF68mPXr15OQkMD69etZs2aN1D45OZnMzEw0Gg2DBg1qsFoLCwuZP38+O3bswNzcHLlcTv/+/cnMzCQ1NZWIiAjOnTvHkiVL2LJlCwDR0dFcv36dwsJCWrRogZ+fH35+fshkMlatWkWHDh10Hu/777+nb9++TJo0iQ0bNhAWFoajoyP//e9/iYqKYuzYsbXW7OTkxJo1aygrK2PMmDG88847ANKxv/rqK7Zs2YK9vT1Xr14lIiKCP/74g3nz5hEVFUVqaip3796lffv2xMXF4evrq/NYrVq1YvPmzdy8eRMvLy+6desGwNChQyt1XhVt1Wo1AIGBgezfv5/Ro0fXej6CIOiXRjkSepSdnR1nz54lLS1N2mZpacnx48c5ffo0bm5uLF68uMZ9aDQafH19OXLkCA0ZlXf58mU6deqEpaUlhoaG9OvXj8TERDQaDSNGjACgR48eUkeYkZFBfn4+zs7OJCQk1Pt4v/32G66urgC4uLiQmJgIQP/+/fnnP/9JSUlJnfdVUFBAfn4+LVq0kLaVlZXx4MEDWrRowW+//caAAQNo1qwZr7/+Ordu3eLhw4f079+f+Ph4Hjx4wIULF3Bxcan1WJ07d2bw4MEcP3681rbFxcUUFBRgZGRU53MRBEF/NPpOyNDQkIkTJ1Ya2fTr148lS5awcuVKFAoFqampNe5Do9Hg6emJtbV1pemhpy03NxdjY2Pps7GxMTk5OWRmZmJmZgZA8+bNmTJlilTX4MGDGTJkCNHR0U90vDZt2pCTkwPAyy+/zOuvv86+fftq3UdiYiIqlYqJEyfi5+eHjY0NAAEBAbi6unLr1i3Gjx+v9dxyc3Nxc3MjNjaWY8eO4ezsXKkTq0nHjh25d+8eAIcOHZKm4yIjIwHIz89HpVLh4uKCpaUlw4cPr/uFEQRBbzT6TgjAy8uLkydPkpGRAcClS5ewt7dn3bp1+Pn58fHHH+v87Y0bN7h06RLBwcFkZGSg0WgarE4TExNyc//3JEteXh6mpqa0bduWvLw8oHzKzt/fHyjvhI4fP8727duJjY2t9/FMTU2l/VYcq0JAQAD/+Mc/ah35OTk5oVar2bp1K++//760fdWqVfj6+mJlZUWbNm0wNTWtdG4PHjzA1NSUgQMHkpCQQHR0NG5ubnWu/c6dO7Rv3x4on45Tq9Wo1Wq8vLyA/03HjRw5ki5dumBo2OhnjgVBeAx60QkZGRnxwQcfcOLECQCioqLYvn07UD69VdNNa41Gg5eXF2q1mlWrVj3WiKOuunbtSlZWFtevX6eoqIiTJ0/Su3dvXFxcpOOePn2a0tJScnJySEpKYufOnWzbtg0zMzMuXLhQr+P16dOHX3/9FSh/IOLRhy26du3KK6+8wvXr1x/7fHx8fDh48CC3b9+mT58+xMfHU1ZWxu+//46FhQUmJiaYmJhgb2/Pvn376ny/LSsri7i4OAYMGFBr22nTphEeHk5hYeFjn4cgCI2X3vzz8v3335em5CZMmMDcuXOJj4+nuLi4xntC0dHR+Pj4ANC9e3fu379PWloa+fn5jBo1Smo3depUADZu3Mju3bsBaNu2rXRzXBttbZcvX87MmTNp1qwZw4cPx9HREQcHB5KTk1EqlZSVlREcHExcXBzOzs7Sv/BdXV2Jjo7m9ddfr/M1+fDDD5k/fz7e3t60adOGv//975VGVAEBAfzyyy913l9VxsbGeHt7s27dOgIDAzl16hQKhYKysjJCQkKkdm5ubhQVFUkjG10qpthKSkpYsmQJtra2nDp1ikOHDnHx4kWg/B8c69evl35jZWWFq6srO3fuxNvb+7HPRRCExqmZeKmd0BRlZ+fq1fqKTp1MuXUr53mXUS/6VrO+1Qv6V7OBQTM6djSp12/0ZiT0vERGRvLTTz9V2mZiYiKtAdIHSUlJlUYuFUJCQqQHEQRBEJ4HMRISmiQxEmp4+lazvtUL+lfz44yE9OLBBEEQBKFpEp3QUxYWFoa7uzsqlQq5XM6pU6eA8oiciocfoDyCKDAwEID09HRkMhmgPdpGG12RORXHHz9+PGPHjkWj0ZCQkEDv3r25e/cuUB6nU9Pi2N27d6NUKqWnCquel0qlYu3ataSnp+Pk5IRKpWL06NF88cUXlJWVIZPJuHLlCgD37t3D2dlZerqtavSQrkijitieiv/dunWrbn8AgiDoFXFPqAEolUr8/f25ePEi8+fPZ+fOnVrb7d+/nxkzZlRaA6Mt2uaVV16p9tu+fftqjcz5/fffpePfvXsXDw8PVqxYwYMHDwgPD6+UU6dNcXExoaGhxMTEUFZWhqenJ3K5vNJ5VUhPT8fa2hq1Wk1ZWRne3t6cOnWKIUOGEBcXx8svv8yRI0d4++23dS5i1Wg0WiONHo3tEQSh6RIjoQaUnZ1N69atdX7v4uJSKQniUbVF2xgaGtYamXP//n1atmwJlAe27tq1S0pV0MXQ0BBjY2MiIiIoLS1l37590j5qUlhYSFFREUZGRshkMmn9UmxsbI2LWHVFGgmC8GIQI6EGEBERwaFDh0hOTpaSqbXx9PTku+++07mg9NFoG23c3NyIjo6mVatWlSJzIiIiiImJoUWLFoSGhlJUVES7du1wdnZm8+bNtda/detW1q5dy3vvvcf06dMZM2aMtN+KdUiTJ0/mlVdeIT09XUrLDggIwMnJiaKiIubOnUtubi4nTpyoFk76KF2RRhVrigDMzc35+uuva61bEAT9IzqhBlAxbZWWloZCoeDw4cNa2xkaGuLn58fatWu1fn/nzh0cHBx0HmfgwIEsW7aMFi1aVBptVJ02q7j/4+fnx5gxY6S/9LW5f/8+2dnZLFiwgClTpuDt7S3VUNN03KRJk6RUbCMjI9566y1Wr15Nt27daNu2rc7jVY00mj59OuvWrRPTcYLwghDTcQ3IzMyMhw8f1thmzJgxpKSkVNtel2ib+kbmmJmZMWLECM6fP6+zTXZ2NrNnz6akpARzc3MsLCzqFJkzc+ZMVq1aJX2WyWRs3Lix1jw5bZFGgiC8OMRIqAFUTIfl5uYSGBhY432hFi1aMHnyZOkFedqibWpS18icCv7+/mzdulXn93Z2dnh4eCCXy6XXUTg5OXHkyJFK03FWVlbMnDlT+l2vXr3o0KEDcXFxDBo0iEGDBtGsWTPpqT9dvLy8qkUaPXodKgQEBNTpNRGCIOgXsVhVaJLEYtWGp28161u9oH81i9ieJurREUEFX19fhg4d+tj7vHXrFnPmzKm2fc6cOVpffS4IgtAQxEhIaJLESKjh6VvN+lYv6F/NIrZHEARB0CuiE6pCW+yNtgiZoKAg3n33Xby9vRk7diy///47oD3ypoJMJuP27dvSZ21tN2zYgEqlwtHREYVCIa2x0VaDSqWS1s8kJCSgUqm4e/cuKpWKESNG4Orqikql4syZM7We86NJCtqidGrb76Pn9uOPP/LJJ59I3y1btqzSY+iPttW137/+9a/8/PPPAKSmpjJ69Gjx5JwgNEHinpAWVWNvdK1ZmTFjBiNGjCA+Pp4VK1awfv16rZE32hIHdMXj+Pn54efnh0wmY9WqVXTo0AFAZw2bN2+utHanffv2qNVqIiMjOX/+fI0LRStER0dz/fp1CgsLadGihc4onbrud8iQIXz55ZeUlpZiYGBAbGxspce3H6Wr3k6dOjFjxgzeeecdVq1axYwZMzAwEP9mEoSmRvy/ugaPxt7UJC8vDyMjo3pF3jxuPE5VTk5ObNq0qd6/q5CRkUF+fj7Ozs7SotYnjdLp0KEDtra2nD17lqtXrwLlrxuvD2tra5ycnPjhhx9IT0+vdb2RIAj6SXRCWkRERODj48Pnn39OaGiotGZFpVIxe/ZsqV1YWBjvvPMOq1ev5tNPPwXKI2/S09N57733+PHHH2s8Tn3a6qrBz8+PyMhIKXWgvjQaDYMHD2bIkCHSolFdUTr14ebmRmxsLLGxsbWuFdIlICCA1atXV1qPJAhC0yKm47SoGk9T03SclZUVixcvxs7OTmfkTY8ePar9tj5ta6qhXbt2jBw5ssYFqDXRaDTcuXOHM2fOcPPmTT777DOdUTr1IZPJ+OSTT2jfvj0ffvjhY9XWqVMnzM3NefXVVx/r94IgNH5iJPSE3njjDTp27EhsbGy9Im8eNx5Hm4kTJ/Lbb7/V+3c5OTkkJSWxc+dOtm3bhpmZmZTG/aRROl27duXhw4dcvHiRN998s96/FwThxSBGQnWgLULmUTNmzOCLL75g+/btWiNvtNEVj/M4NXTo0AGFQlFjJpw2cXFxODs7S+8zcnV1JTo6munTp2uN0qmvIUOGcPfuXfFAgSAIOonFqkKTJBarNjx9q1nf6gX9q1nE9ghaiYgeQRAaK9EJvQA6deok3s0jCEKjJCbrBUEQhOdGjIQaoaKiIhYuXEhGRgaFhYWEhIQwefJkLCwsMDIyAmDBggWkpKSwfft2kpKSsLW1pXPnzqxevVrrPvfs2aOzbUJCAuvXr2fNmjUABAUFkZyczK5du9i4cSPLli3jzz//RCaTVatB15tfAwMDyczMBOA///kPn376KUOHDuVvf/sb6enpGBoasnTpUjIyMpg2bRoxMTG0b98elUrFRx99xMmTJ4mKisLKygoof2jicdYrCYLQuIlOqBE6cOAArVu3Rq1Wo9FopESER2N8oDxPzsPDA5VKxbx583B0dNS5Tw8Pjzq3BUhJSaGwsJCkpKRK26vWoMuXX34JwLVr1/jwww8ZOnQoW7duxcTEhIiICA4ePMgXX3yBv78/Dx48IDw8vFJ+HVRfryUIQtMjpuMaIUtLS44fP87p06dxc3Nj8eLFz7wGW1tbUlJSuHr1KpaWlo+9n88++4wFCxbQqlUrfvvtN1xdXQF4++23SUxMBKB3797s2rWLnBz9eQpIEISnQ4yEGqF+/fqxZMkSVq5cSV5eHsuWLQPK1wZVTIU19IMGvXr1IjExEWNjY5o3by5tr08NkZGRWFpaSq/lzs3NxdjYGABjY2Op02nXrh3Ozs5s3ry50u8ffZ345MmTGThw4FM5N0EQGg/RCTVCly5dwt7ennXr1vHLL7/w8ccfA3WfCnsaevbsya5du+jTpw9XrlyRtte1htu3b/OPf/yDiIgIaZupqSm5ublAeeirqamp9J2fnx9jxoyRMutATMcJwotATMc1QlFRUWzfvh0oT7EuKCh45jV07dqVixcv1nrvSJelS5fy4Ycf0r59e2lbnz59OHLkCADx8fGV1iiZmZkxYsSIeqc+CIKg38RIqBGaMGECc+fOJT4+nuLiYhYvXsz8+fMrTYXJ5XI8PDwarAYDAwN69OhRrROqSw03b95k//79ZGZm8q9//QsAT09PlEoln376KUqlkubNmxMSEkJGRob0O39//0pBrI9Ox1lZWREaGvq0T1MQhOdMxPYITZKI7Wl4+lazvtUL+leziO0RiIyM5Keffqq0zcTEROf6oSf1aKhqBV9fX4YOHdogxxMEoWkRIyGhSRIjoYanbzXrW72gfzWLkdAzFhYWRlRUFJ07d+bhw4fMnDmT4OBgnakCMpmMzz77THpdtoODA3369KGwsJBJkyYxbNgwncdycHCgb9++0me5XM6VK1eqHX/w4MFA+Yho69at7Ny5E3g6KQgVNZSWlmJjY0NISAgrV67E2NhYeoqtd+/enDlzpsZ6K1IQjIyMWL9+vdYaDh8+rPPcBEFoOkQn9IQqHiNOTU1l0qRJgPbHmJOTk8nMzESj0UidUKtWrdi8eTM3b97Ey8uLbt268corr2g9jrY3q4aFhVU7fsVf1NHR0SQnJ3Pz5k06d+4MPHkKwqM1zJw5U3rS7XHqrapqDYcPH9Z5boIgNB3iEe2nJC8vT/qXvDYajQZfX1+OHDlC1RnQzp07M3jwYI4fP/5Ujl9QUEBiYiLjxo0jJiZGavO0UhBKSkq4d+8erVu3fux91Edt11YQBP0lRkJPKCIigj179pCbm8uKFSuYM2eO1lQBjUbD3//+d86dO8e5c+fo1atXpf107NiRe/fu6TzOo29WHTRokDTqqnp8gGPHjvHmm28ybNgw1q1bh0KhAJ48BaGihvT0dLp06cKbb75JQkJCveuteOz622+/lUY/2mrQdm6CIDQtohN6QkqlkpEjRzJ+/Hh69OgBVJ9aunHjBpcuXSI4OJiMjAw0Gk21TujOnTs678WA9uktXcfXaDRcvHiR7777jqSkJB48eAA8eQpCRQ3FxcUsXbqUtWvX0qxZs3rXW5fpOF3nJghC0yKm454CKysrBg4cyI4dO7R+r9Fo8PLyQq1Ws2rVKqKjoyt9n5WVRVxcHAMGDHji45eVlREbG4tarWbLli0MGDCA+Ph44MlTECoYGhrSrl07Hjx4gIWFBdeuXQPgypUr0v2np6W2aysIgn4TI6GnZNq0afj6+lJYWFgtVSA6OhofHx8Aunfvzv3790lLS5OmrEpKSliyZAm2trZPfHx7e3ssLCwwNzcHyt/DU9HpPUkKAvxviq2oqIhWrVoRGhqKiYkJGo0Gb29v8vPzmT9//mPVX7UGbef2/vvv06JFi8favyAIjZNYJyQ0SWKdUMPTt5r1rV7Qv5rFOqEmoDEkEDSGGgRBeDGIkZDQJImRUMPTt5r1rV7Qv5ofZyQkHkwQBEEQnhvRCT2BsLAw3N3dUalUyOVyTp06BUBCQgJTp06V2gUFBREYGAhAeno6MpkMKI/B8fHxQS6Xc/DgwRqPpa1tZGQkrq6uqFQqVCoVS5cu5cSJEyiVSul3mzZtYtGiRdJnlUrFuXPnpM83btzA398fHx8f5s6dS1FRkdb91kYmkxEXF1djvUFBQYwePRqAjRs38uqrr0rt63rNBEFoWsQ9oSdUse7l4sWLzJ8/X8pqq2r//v3MmDEDQ8P/XfL6xvZUbQswdOjQSp1McXExqamp3L17l/bt2xMXF4evr6/O+oODg1Eqlbi7uxMcHExUVBQGBgbV9luTukYSge7oIG20XTNBEJoWMRJ6SrKzs2uMsXFxcWHNmjVav6tPbE9tbQ0NDenfvz/x8fE8ePCACxcu4OLiorVtaWkpJ06ckEYZo0ePfqx1PvWJJKpPdFBN10wQhKZB/BPzCUVERHDo0CGSk5P5/vvvdbbz9PTku+++4/r161q/ry22R1vb1q1bc+jQIS5evCgdw8vLCzc3N6Kjo2nVqhXOzs4619ZkZ2fTpk0bDAzK/y1SkeIQGRmpdb+61CeSSFd0kDa1XTNBEPSf6ISeUMV0XFpaGgqFgsOHD2ttZ2hoiJ+fH2vXrtX6fW2xPbraaps2GzhwIMuWLaNFixa4ubnp3E/btm2lSB+AAwcOSCO6uk7H1SeS6Nq1azqjg7Sp7ZoJgqD/xHTcU2JmZsbDhw9rbDNmzBhSUlKqba9PbE9d2pqYmGBvb8++ffukezTatGzZEnt7e06cOAFATEwMpqamtdbwqPpGEtU3OkjXNRMEoWkQI6EnFBERQUxMDLm5uQQGBtZ4X6hFixZMnjyZdevWAdQrtkdb21OnTlWaNqt4SRyAm5sbRUVFtG/fvsb6Q0JCWLx4Md988w1dunTh3XffJSoqSud+q6pvJJGu6KC6XjNBEJoWsVhVaJLEYtWGp28161u9oH81i9ieJqCxRuZERkby008/VdpmYmLC6tWrn1NFgiA0BWIkJDRJYiTU8PStZn2rF/SvZhHbIwiCIOgVMR33DAwaNIgDBw4wfPhwwsLCCAsL48iRIzg7O/PgwQNsbW1Zvnw5LVu2BMqn5ObNmyfdvJ84cSLZ2dncuHGD7t274+vrS05ODl9//TUvv/wyAK+99hoLFy7UWUNYWBjHjh2jrKyMRYsW0aNHD44ePcrKlSspLi7G2dmZTz75hMjISK37dXBwoG/fvpXq9ff3JyAggLfffpvS0lL69+9PVFQUFhYWJCQksH79+kqLTcPDw9m/fz8As2bNwsXFBZlMhoWFhfQuoQULFtCtWzcWLlxIRkYGhYWFhISE0LVr16f9xyIIQiMgOqFnwMbGhpSUFLKyskhNTeXmzZsYGxtLr78ODAxk//79Uq5aVevXr6/2l3pkZGSd1/KcPn2aU6dOERERQWJiIqGhoWzcuJHg4GC2bNlCx44d8fHxIS0tDdC+9ujR13VX1CuTyYiNjeXtt9/m7NmzWFtbY2FhobWG5ORk9u7dS0REBHfu3EGpVEprqqq+2nvPnj20bt0atVqNRqNh06ZNLF68uNbzFARB/4jpuGfAxsaGY8eO4ezszOXLl8nJ+d8cb3FxMQUFBdJIoCHEx8fj6uoKQM+ePfnrX/8KgKWlJeHh4eTm5rJlyxZsbGxq3dej9bq5uUmhpbGxsTUujD18+DDu7u4YGhrSqVMn5HI5RUVFWttaWlpy/PhxTp8+jZubm+iABKEJE53QM2BjY8PRo0eRyWScP3+e9u3bS+toXFxcsLS0ZPjw4fXe76FDh6Sk68jISJ3tsrKyaNeuHSdPnsTPz4/g4GAAVq5ciaGhIV5eXpWmzbTtV1u9Xbp0oXnz5ly9epW4uLgaO6HMzEzMzMykz1OmTJE63oCAAOl4AP369WPJkiWsXLkShUJBampqva+NIAj6QXRCz4CNjQ2nTp3C0dGR1NRUbGxspOmtkSNH0qVLl8dKih46dChqtRq1Wl1jtpupqSm5ubk4OzuzYcMGbt68SUFBAZcvX2bWrFn89NNPxMTESNNj2varq16ZTMa//vUvHjx4gL29vc4a2rZtS15envTZ39+fwsJCoHw6ruJ4AJcuXcLe3p5169bh5+fHxx9/XO9rIwiCfhCd0DNgY2NDSUkJdnZ2WFtbY21tLX03bdo0wsPDpb+QG4KzszPR0dGUlpZy4cIFAEpKSpg2bRp5eXmYmJhga2tLQUFBrfuqWq9MJiM8PLzW9/24uLgQExNDaWkp165dIz09XWewalRUFNu3bwegR48edapLEAT9JB5MeAZsbW0xMzOjffv22NnZVbr3YmVlhaurKzt37sTb27te+61rtM6gQYM4efIkcrkcc3NzWrZsibGxMXPmzEGlUtGqVSu6dOnC8OHD2b17d437rVqvk5MT7dq1q7UT6t+/P2fOnMHb25vi4mKWLFkifRcQECBNzcnlciZMmMDcuXOJj4+nuLhY3BMShCZMLFYVmiSxWLXh6VvN+lYv6F/NIrbnBSeidQRB0DeiE2pCvLy8anxAQRAEobERDyYIgiAIz80L0QkFBQVJaQQbN27k1VdfJT4+nrFjxyKXy6XpqqCgIN59910UCgVffPEF+fn50j4iIyOl9TWPtq1Y3zJv3jyuXLnCqFGjKC0tBeCTTz7hwIEDNdYWFhbGrFmzKu234jfp6em89957pKen4+TkhI+PD97e3vz73/+utA+ZTMbt27elz7t27WLMmDGMHTuWH3/8scbjr1u3DqVSiZeXl3TcqucWGRlJSkoKKpUKmUyGu7s7KpWKtLQ0QkNDUalUODg4oFKp+O677yqd26PvAZLJZNJTb5GRkQQFBQHl7yQaN24cY8aMYdeuXQD897//xd/fH5VKxdSpUyu9AVYQhKbjhZmOS0lJobCwkKSkJADmz5/Pjh07MDc3Ry6X079/fwBmzJjBsGHDmDdvHj/88EONa1RmzJjBiBEjKm1zdHTkwIEDODg4cOXKlVoXoUZHR3P9+nUKCwt1PrIMYG1tzebNm/nPf/6DSqXi0KFDtG3btlq7W7du8c0337B3716aNWvGe++9h6urq9Y4nZs3b/Ljjz/y888/c/v2bSZMmCCdj7ZzU6vVhIWFYWxsjL+/PwDz5s0DoHfv3tI6n5qsXbu20pThw4cPCQkJITIyEiMjI4YPH87IkSP54YcfGDNmDCNHjuT//u//OHToEKNGjap1/4Ig6JcXYiQE5Y9Jp6SkcPXqVdq2bUunTp2wtLTE0NCQfv36kZiYKLU1MDBAoVAQHx9f7+N89NFH/POf/2TlypXMnDmTZs2a6WybkZFBfn4+zs7OJCQk1Gn/3bt3x8HBgTNnzmj9/uzZszg6OmJiYkKbNm14/fXXOXfunNa2bdq04f79++zdu5e2bduye/fuOtXwJLp06cLevXsr1fvKK6/Qtm1bWrduzdq1a4Hy6J6ffvqJtLQ05s6dKzogQWiiXphOqFevXiQmJmJsbExubi7GxpjEhAgAACAASURBVMbSd8bGxpXy3AA6duzIvXv3atxnWFgYKpWKDz74QNpmaWlJnz59uH79OgMHDqzx9xqNhsGDBzNkyBCio6PrfC4dO3bk7t27Wr+ry7lVMDExYevWrRw7dox3332X2NjYauemUqmk0ePTMH36dNauXStNWWZnZ9O2bVtycnJQqVR8/PHH3L59m4CAAIYNG0ZAQAB//etfyc3NfWo1CILQeLwwnVDPnj3ZtWsXr776qhRjUyEvLw9TU9NK7e/cuUP79u1r3OeMGTNQq9WEh4dX2u7g4MBrr71Wa00ajYbjx4+zfft2qQOoOnLSNpKqqba6nFuFW7duUVpaSkhICGvWrOHTTz8lKyur0rmp1WocHBxqPZe6euWVV3j11Vel+08mJibk5uZiamqKWq3GzMyM4uJizp49y+jRo9m9ezempqZ8++23T60GQRAajxemE+ratSsXL17E0dGRli1bkpWVxfXr1ykqKuLkyZP07t1baltWVsaOHTsYNGhQg9WTk5NDUlISO3fuZNu2bZiZmXHhwgUsLCy4du0aAFevXq12L+fy5cskJyfTp08frft94403OH/+PDk5OeTm5nL+/Hl69eqlte2ff/4pPWxhbW2NsbGxNEJpSAEBARw9ehQov4f2xx9/cPfuXR4+fMjly5cBWL58OefOnaNZs2a89tprIrpHEJqoF+bBBAMDA3r06IGjoyNGRkYEBwdL92yGDx8uvUAuLCyMjRs38uabbzJlypQGqycuLg5nZ2cpCNTV1ZXo6GjGjx9PYGAgv/76K/n5+Xz22WdA+ZNyKpUKAwMDVq1ahYmJ9lXJ5ubmzJ49mwkTJgAwc+ZMOnXqpLVt//79iY6ORi6XU1ZWho+Pj9TphYWFsWXLFqC8o6h4AOFpsLe3Z+jQoQB06NCBoKAg/Pz8MDExkUZ4CxYs4IsvvqBly5YYGhqybNmyp3Z8QRAaDxHbIzRJIran4elbzfpWL+hfzSK2pxG6desWc+bMqbZ9zpw5laYAG1JSUhIhISHVtoeEhNTpRXaCIAgNRYyEhCZJjIQanr7VrG/1gv7V/DgjoRfmwQRBEASh8RGdUAMICwvD3d2d8ePH4+XlRWxsLDKZDIVCUW3tTXh4OAqFAoVCwfHjxwF0tgVQqVTS4tMTJ06gVCql7zZt2sSiRYuIjIzE1dVV+v3SpUt11jpo0CAePnzIwIEDOXv2LJMmTeL3338HyqN1xo4dq/W8xo4di0aj0bnfiuif8ePHM27cOM6cOUNCQgJTp06tdi7aInqqth01ahTp6el1uv6CIOgPcU+ogSiVSvz9/UlNTWXSpElA+WusO3ToILVJTk5m7969REREcOfOHZRKpfSK7apttenbty+pqancvXuX9u3bExcXh6+vL9nZ2QwdOpRFixbVWqeNjQ0pKSlkZWWRmprKzZs3pTe/RkdHk5yczM2bN+ncuXOl87p79y4eHh64ubnp3HdF9E9ycjKLFi0iMDBQazttET2Wlpa11i4Igv4TI6EGlpeXJ701tKrDhw/j7u6OoaEhnTp1Qi6XU1RUVOd9Gxoa0r9/f+Lj43nw4AEXLlzAxcWlXvXZ2Nhw7NgxnJ2duXz5Mjk5OXTo0IGCggISExMZN24cMTEx1X53//59WrZsWadj3L17t8a2IqJHEF5cYiTUQCIiItizZw+5ubmsWLGCOXPmVHqNtVqtJjMzk549e0q/eXRdUtW2uri5uREdHU2rVq1wdnaWQlAffUW3p6enzvcM2djYcPToUdzd3YmNjZXW6Rw7dow333yTYcOGsW7dOhQKhXReMTExtGjRgtDQ0BqvQVhYGJs3b8bExITPP/9cSmOoKiAggJ07dxIQEECPHj3429/+BkBiYiIqlQpAWsArCELTIjqhBqJUKhk5ciTjx4+nR48eQPUptrZt25KXlyd99vf3l14rUZfpOICBAweybNkyWrRoUWlqrD7Tcd9//z2zZ89mw4YNUqeo0Wi4ePEi3333HUlJSdKrFCqm4+qiahJ3dnZ2tTbNmjWTInrGjh3L0qVL+fbbb3F3d8fJyYk1a9YAiNGRIDRRYjquAVlZWTFw4EB27Nih9XsXFxdiYmIoLS3l2rVrpKen1/g6B21MTEywt7dn3759jxUzZGNjQ0lJCXZ2dlhbW2NtbU1ZWRmxsbGo1Wq2bNnCgAEDHitRvCoLCwvS09MpLS2luLiY//73v1hYWIiIHkF4gYmRUAObNm0avr6+FBYWVppik8vleHh4cObMGby9vSkuLmbJkiXS77S11cXNzY2ioqJKoaaPTscZGRmxfv16rb+1tbXFzMyM9u3bY2dnh42NDYmJiVhYWGBubg78L1LopZdeeqJr8fLLLyOTyXj//fcpKytDLpdjYWGhNaLn6tWrT3QsQRD0g1isKjRJYrFqw9O3mvWtXtC/mkVsj6BTZGQkP/30U6VtJiYm0j2ox7V27VqOHDlSaZudnV2lV6ELgiDoIkZCQpMkRkINT99q1rd6Qf9qFrE9giAIgl4RndBzVhGFo1KpkMvlnDp1CqBabE1QUJCUOJCeno5MJgPK3+Lq4+ODXC7n4MGDOo+zY8cOQkND2bFjB5MmTeLs2bNMnjxZ+l4mkxEXFyd91pbwHRYWxrp166ptd3BwQKVSoVAomDlzJvn5+QDk5+fzxhtvkJKSItXt5OQkneuiRYsoLS2VIn4qYoYiIyNJSEjgrbfewsfHh1GjRvHDDz/U+ZoKgqA/RCfUCCiVStRqNUuXLmX58uU62+3fv58rV65U2taqVSs2b95MWFgYixcvlt5MWpWNjQ0ZGRlcvnyZa9eucePGDek1DsnJyWRmZtaYBVeTVq1aoVar2bZtm5R+AHD06FFKSkoq7dfa2hq1Ws327dvJzs6WHv1+9HXiFQtrnZyc2Lx5Mzt27GD79u1cv379seoTBKHxEp1QI5KdnU3r1q11fu/i4iIt3qyqc+fODB48WApBraqiE7py5QovvfQSV65ckTohjUaDr68vR44c4UluEZaVlZGTk0OrVq2k/U6cOJHo6OhqbYuLi8nLy5Pa1qRiZNW8efPHrk0QhMZJdEKNQEREBAqFgmnTplWagqvK09OT3377TeeIoGPHjty7d0/rd1ZWVmRlZZGfn8+rr77KiRMnKnVCnp6eWFtbSwnd9ZGfn49KpcLb25u2bdvi4eFBaWkpR44cYdKkSWRlZUmRPRWvKVepVPy///f/cHZ2Bsqn+qqmhicmJqJUKhkyZAgfffSRFKIqCELTIR7RbgQqonDS0tJQKBRSknZVhoaG+Pn5sXbtWq3f37lzBwcHB63fGRgYYGhoSPPmzbGzs0OtVhMUFMSNGze4dOkSwcHBZGRkoNFo6NWrV73qr5iOe9Rvv/1Gfn4+H374IYWFhcTExODi4iJNx1VVNeInISEBJycnVq9ezV/+8hcp+kgQhKZFjIQaETMzMx4+fFhjmzFjxkg3+h+VlZVFXFwcAwYM0Pnbl156iZdffhk7OzuKi4uxsbFBo9Hg5eWFWq1m1apVWqfOHodGo2Hq1Kmo1WqCg4Mf+36TgYEBAQEBrFq16qnUJQhC4yJGQo1ARTJ1bm4ugYGBNd4XatGiBZMnT5aeUquYCispKWHJkiXY2trq/K2trS12dnbY2dnRsWNHjI2NiY6OxsfHB4Du3btz//590tLSyM/PrxQaWjFNuHHjRnbv3g2UB7DqSvjWaDSEhYUB8NZbbzFv3jzp3o42YWFhbNmyBQBHR8dKOXjvvPMOP/zwAxcvXsTe3l7nPgRB0D9isarQJInFqg1P32rWt3pB/2oWsT0CgPQOnkf5+voydOjQ51CNIAiCbqITaoJqegmeIAhCYyIeTBAEQRCeG9EJ6ZGwsDCUSiUKhYI//vgDmUyGQqGotL5mz549qFQq+vbti5eXF9OnT691v1Uje27cuIG/vz8+Pj7MnTuXoqIiAMLDw1EoFCgUCmlRbHx8PGPHjkUul0uJ3EFBQRw4cAAoXxf03nvvkZCQQO/evbl79y5QPmWYkJDAhg0bUKlUODo6olAopLfB7t69G6VSKT25JwhC0ySm4/TE6dOnOXXqFBERESQmJhIaGgpUfw24g4MDHh4eqFQq5s2bh6OjY437fTSyp+KJtODgYJRKJe7u7gQHBxMVFUXPnj3Zu3cvERER3LlzB6VSyc8//8z8+fPZsWMH5ubmyOVy+vfvr/NYDx48IDw8nFmzZknb/Pz88PPzQyaTSedSXFxMaGgoMTExlJWV4enpiVwup2XLlk9yCQVBaITESEhPxMfH4+rqCkDPnj3561//+lT2WzWyp7S0lBMnTkgBqaNHj6Zz584cPnwYd3d3DA0N6dSpE3K5nMuXL9OpUycsLS0xNDSkX79+JCYm6jxW79692bVrFzk5NT/tY2hoiLGxMREREZSWlrJv3z7RAQlCEyU6IT2RlZVFu3btOHnyJH5+ftJL4wICAqTpuMdRNbInOzubNm3aYGBQ/p9Gr169cHV1JTMzEzMzM+l3U6ZMITc3F2NjY2mbsbFxjR1Mu3bt8PDwYPPmzbXWtXXrVmkq78cff3yscxMEofETnZCeMDU1JTc3F2dnZzZs2MDNmzeB8um4ivTp+tIW2dO2bVsePHggtTlw4ABbtmyhbdu25OXlSdv9/f0xMTEhNzdX2paXl4epqSnNmjWrdJxHP/v5+bFjx45Kx6jq/v37ZGdns2DBArZt28aaNWv4448/6n1+giA0fqIT0hPOzs5ER0dTWlrKhQsXnso+tUX2tGzZEnt7e06cOAFATEwMpqamuLi4EBMTQ2lpKdeuXSM9PZ2uXbuSlZXF9evXKSoq4uTJk/Tu3RsLCwuuXbsGwNWrV7GwsJCOaWZmxogRIzh//rzOurKzs5k9ezYlJSWYm5tjYWFBYWHhUzlnQRAaF/Fggp4YNGgQJ0+eRC6XY25uTsuWLSkoKCAgIAAjIyMA5HI5Hh4edd6nrsiekJAQFi9ezDfffEOXLl149913ad68OWfOnMHb25vi4mKWLFmCkZERy5cvZ+bMmTRr1ozhw4fj6OhI586dCQwM5NdffyU/P5/PPvus0sjH39+frVu36qzLzs4ODw8P5HK5dK/JycnpMa+cIAiNmYjtEZokEdvT8PStZn2rF/SvZhHbI2gVGRkpve20gomJibSuRxAE4XkRndALwMvLS3pltiAIQmMiHkwQBEEQnhsxEnrBFRUVsXDhQjIyMigsLCQkJITJkydjYWEhPfCwYMECUlJS2L59O0lJSdja2tK5c2ed03l79uzR2TYhIYH169ezZs0aoDziJzk5mV27drFx40aWLVvGn3/+iUwmq1aDrrfGCoKgv0Qn9II7cOAArVu3Rq1Wo9Fo2LRpE/BkcUAeHh71ig5KSUmhsLCQpKSkStur1iAIQtMjpuNecJaWlhw/fpzTp0/j5ubG4sWLn3kNtra2pKSkcPXqVSwtLZ/58QVBeH7ESOgF169fP5YsWcLKlSvJy8tj2bJlAJXWHzV0inWvXr1ITEzE2NiY5s2bS9ufZQ2CIDwfohN6wV26dAl7e3vWrVvHL7/8wscffww826mwnj17smvXLvr06cOVK1ek7WI6ThCaPjEd94KLiopi+/btAPTo0YOCgoJnXkPXrl25ePFirfeOBEFoesRI6AU3YcIE5s6dS3x8PMXFxSxevJj58+c/URxQfRkYGNCjR49qndCzrEEQhOdDxPYITZKI7Wl4+lazvtUL+leziO0RnikRByQIwpMSnZDw2EQckCAIT0o8mNBAVCoV586dIz09HQcHBy5dugSUJwRERkZSVFTEvHnzUKlUjBs3Tvp+4sSJjBo1irfeeguVSsWhQ4ekfcpkMuLi4qTPvXv3rnbcsLAw1q1bV6caw8LCcHd3Z/z48YwdOxaNRlPpu1mzZkmfy8rK+PLLL1Eqlfj4+JCcnCy9+RQgOTkZd3d3MjIyAMjPz+eNN94gJSVF2sfZs2dRKpXI5XLWrl1bqYaKt8NWbN+9ezdKpVJ635EgCE2TGAk9A6WlpaxZs4bQ0FBpm7akgsWLF7N+/fpq0TZQ/pd8ZmYmGo2GQYMGPbXalEol/v7+3L17Fw8PD9zc3IDydw1dv36dwsJCWrRogUajITU1lYiICM6dO8eSJUv4+9//DsDdu3eZM2cOK1aswMrKCoCjR49SUlKCRqOhW7duAMyfP581a9bw0ksv8Ze//EXqwCpqqFBcXExoaCgxMTGUlZXh6emJXC6nZcuWT+28BUFoHMRI6Bmws7Pj7NmzpKWlSdvqm1Sg0Wjw9fXlyJEjNMSzJPfv35f+ks/IyCA/Px9nZ2cSEhKk448YMQIof5S7oiMsKSlh9uzZqFSqSi+e02g0TJw4kejoaADS0tJo1qwZNjY2GBgY8N1339G2bVuttRgaGmJsbExERASlpaXs27dPdECC0ESJTugZMDQ0ZOLEiZVGNo8mFSgUClJTU2vch0ajwdPTE2tra86dO/fUaouIiMDHx4fPP/9cGqlpNBoGDx7MkCFDpE4kMzMTMzMzAJo3b86UKVMAuHz5Mjdv3uTPP/+U9llaWsqRI0eYNGkSWVlZZGVlkZ2dLXU6kyZNYubMmdJUXUREhDQd9+uvvwKwdetWabrvxx9/fGrnKwhC4yI6oWfEy8uLkydPSvdMHk0q8PPzk5IKtLlx4waXLl0iODiYjIyMSvdunpRSqWTz5s2sX7+eN998EyjvhI4fP8727duJjY0FoG3btuTl5QFQWFgoTZ+99NJL7Nixg19//VXqiM6cOUN+fj4ffvghhYWFxMTEYGpqSm5uLgD//Oc/ee2116SFsUqlErVajVqtZuDAgdy/f5/s7GwWLFjAtm3bWLNmDX/88cdTO2dBEBoP0Qk9I0ZGRnzwwQecOHECqF9SgUajkW7Qr1q1ShqdNIScnBySkpLYuXMn27Ztw8zMjAsXLuDi4iId9/Tp05SWlgJgbGxMmzZtmDlzJiEhIVK9U6dORa1WExwcjEajwdbWlry8PK5evUpJSQnJyck6a8jOzmb27NmUlJRgbm6OhYUFhYWFDXbOgiA8P+LBhGfo/fffl6bktCUV6BIdHY2Pjw8A3bt35/79+6SlpZGfn8+oUaOkdlOnTgVg48aN7N69GygfwdTn6bK4uDicnZ0xNCz/T8PV1ZXo6GimT59OcnIySqWSsrIygoODK/1u1KhRbN68mYMHD6LRaAgLCwPgrbfeYt68eRQXF7N8+XJmz55dLag0IiJCGnFZWVkRGhqKh4cHcrkcQ0ND+vXrV+l+kyAITYdITBCaJJGY0PD0rWZ9qxf0r2aRmCBoJZINBEForEQn9AIQyQaCIDRW4sEEQRAE4bkRnZAeeTRmx8vLi9jYWGQyGQqFQlpnk5SUBEB4eDgKhQKFQsHx48cBiI+PZ+zYscjlcmkqLigoiHfffRdvb2/Gjh3L77//Tnp6Ok5OTvj4+ODt7c2///3vOtX2aMxPUFAQBw4cAJDW+9S2X5lMxu3bt6XPu3btYsyYMYwdO1asFRKEJkpMx+mZioib1NRUJk2aBFR/A2lycjJ79+4lIiKCO3fuoFQq+fnnn5k/fz47duzA3NwcuVxO//79AZgxYwYjRowgPj6eFStWEBISgrW1NZs3b+Y///mPlGGnK+EAqsf86FLX/d66dYtvvvmGvXv30qxZM9577z1cXV2xsLB43EsnCEIjJEZCeiovL0964VtVhw8fxt3dHUNDQzp16oRcLufy5ct06tQJS0tL6bHnxMTEWvfZvXt3HBwcOHPmjM5atMX81Ka2/Z49exZHR0dMTExo06YNr7/++lNNihAEoXEQIyE9ExERwZ49e8jNzWXFihXMmTOn0htI1Wo1mZmZ9OzZU/rNlClTOHXqFMbGxtI2Y2NjcnLKH/0MCwvj22+/pWXLlnz99dfVjtmxY0fu3r2rs6aKmB97e3uio6NxdXWt07nUtN/c3Fyd9QqC0HSIkZCeUSqVrF69mtLSUnr06AGUT8dVxN5A5YgdAH9/f0xMTKTYHCgf9ZiamgLl03HLly/HwMAAOzu7ase8c+cO7du311mTtpifZs2aVWpT9XNt+3005qdqvYIgNB2iE9JDVlZWDBw4kB07dmj93sXFhZiYGEpLS7l27Rrp6el07dqVrKwsrl+/TlFRESdPnqz0PqI33niDjh07Sp1IhcuXL5OcnEyfPn20HktXzI+FhQXXrl0D4OrVq9Xu5dS23zfeeIPz58+Tk5NDbm4u58+fp1evXnW9RIIg6AkxHaenpk2bhq+vL4WFhZWm4+RyOR4eHpw5cwZvb2+Ki4tZsmQJRkZGLF++nJkzZ9KsWTOGDx+Oo6NjpX3OmDGDL774gq+++or09HRUKhUGBgasWrUKExPtq6B1xfyMHz+ewMBAfv31V/Lz8/nss88A6rxfc3NzZs+ezYQJEwCYOXMmnTp1ehqXThCERkTE9ghNkojtaXj6VrO+1Qv6V7OI7REazK1bt5gzZ0617XPmzNH6mnFBEIS6EJ2QUCedOnWqVxq3IAhCXYgHEwRBEITn5oUfCclkMj777DMGDRrEjRs3WLhwIQUFBVhZWRESEoKRkRHh4eHs378fgFmzZuHi4oJMJsPCwkJ6IGDBggV069aNhQsXkpGRQWFhISEhIXTt2pWjR4+ycuVKiouLcXZ25pNPPtFaS3p6OkOHDmXv3r107dqVoKAgnJ2dAfj66695+eWXAXjttddYuHAhEydOJDs7mxs3btC9e3d8fX354osvOHDgAMOHDycsLIywsDBmzpzJ/fv3+eabbzAwMGDIkCFMnz6doKAgzp07R7t27SgsLGTRokV06NCBadOmsXfvXpKTk/noo49Qq9VYWVlprXn37t1ERERQUFCAp6cnKpWKDRs2EB0dTWJiIq+//jrdu3eX3j8UFhZGSkoK3377LYDOtg4ODvTt21c6zldffSUeTBCEJuiF7oSSk5PJzMxEo9EwaNAggoODUSqVuLu7ExwcTFRUFD179qwWgXP48GGgelzOnj17aN26NWq1Go1Gw6ZNm1i8eDHBwcFs2bKFjh074uPjQ1paGjY2NlprKi0tZc2aNYSGhlbaPnToUBYtWlRp2/r160lISGD9+vXSy/LCw8NJSUkhKyuL1NRUbt68yUsvvcSHH35Y58gegLt37zJnzhxWrFihswMqLi4mNDSUmJgYysrK8PT0RC6X4+fnh5+fHzKZrNo1qhrvo6ttq1atxPSfILwAXujpOI1Gg6+vL0eOHKGkpIQTJ04gk8kAGD16NJ07d9YagVNUVKR1f5aWlhw/fpzTp0/j5uYmvS3V0tKS8PBwcnNz2bJli84OCMDOzo6zZ8+Slpb2WOdkY2PDsWPHcHZ25vLly+Tk5HDr1q16RfaUlJQwe/ZsVCpVjW80NTQ0xNjYmIiICEpLS9m3bx8tW7bU2f5x4n0EQWjaXvhOyNPTE2tra86cOUObNm0wMCi/JL169cLV1ZXMzEzMzMyk30yZMkX6yzogIEBKrwbo168fS5YsYeXKlSgUClJTUwFYuXIlhoaGeHl5SSMWXQwNDZk4cWK1docOHZKOFRkZqfP3NjY2HD16FJlMxvnz52nfvn2NEThhYWG88847rF69mk8//RQoX0h68+ZN/vzzz1qv4datW6WU7NqSrivifYYMGUJ0dHSNbfPz86XznT17dq11CIKgn17YTujGjRtcunSJ4OBgMjIy0Gg0PHjwQPr+wIEDbNmyRWsETmFhIVA9LufSpUvY29uzbt06/Pz8+PjjjykoKODy5cvMmjWLn376iZiYGGk6TxcvLy9OnjxJRkaGtG3o0KHSsWp6QZ2NjQ2nTp3C0dGR1NRUbGxs6h3Z89JLL7Fjxw5+/fXXGjui+/fvk52dzYIFC9i2bRtr1qzhjz/+0NleW7yPLhXTcWq1WmuenSAITcML2wlpNBq8vLxQq9WsWrWK+Ph47O3tOXHiBAAxMTGYmppqjcDR9aqCqKgotm/fDkCPHj0oKCigpKSEadOmkZeXh4mJCba2thQUFNRYm5GRER988IFUS33Y2NhQUlKCnZ0d1tbWWFtb1zuyx9jYmDZt2jBz5kzpHpE22dnZzJ49m5KSEszNzbGwsJA66Kp0xfsIgvBie2EfTIiOjsbHxwcof63A/fv3+fbbb1m8eDHffPMNXbp04d1336V58+bVInAqVI3LmTBhAnPnziU+Pp7i4mIWL16MsbExc+bMQaVS0apVK7p06cLw4cNrre/999+vNCV36NAhLl68CJR3UuvXr9f6O1tbW8zMzGjfvj12dnbY2NjUO7KnwqhRo9i8eTMHDx5k2LBh1Y5lZ2eHh4cHcrlcutek6x6Srnif119/XWv7ium4CgEBAbi4uGhtKwiC/hKxPUKTJGJ7Gp6+1axv9YL+1Sxie/TIo//Kr+Dr68vQoUOfQzU1E5E9giA0FDESEpokMRJqePpWs77VC/pX8+OMhF7YBxMEQRCE5++5dEJhYWG4u7ujUqmQy+WcOnUKgISEBKZOnSq1CwoKIjAwECiPtKlYSOrg4ICPjw9yuZyDBw/WerzIyEjGjh1baVt4eDgKhQKFQsHx48eB8se2/f398fHxYe7cuRQVFREZGYmrq6u0ZmXp0qUAHD16FG9vb+RyOStWrACgqKiIefPmoVKpGDduHJcuXZKOV/XcdF0DXW3XrVun9dyqtt2zZw8qlYq+ffvi5eXF9OnTuXfvHsOGDZMeQf/666917k/Xuem6Dg4ODqhUKsaMGcPs2bMpKCjAx8eHY8eOAeUJEC4uLmRmZmqtV9efhUwmQ6FQSMdLSkrSWa8gCPrrud0TUiqV+Pv7c/HiRebPn8/OnTu1ttu/fz8zZsyQnqqC8jUkmzdv5ubNm3h5edGtWzdeeeUVnceKjo4mOTmZmzdv0rlzZ5KTk7VG8WiL7TEwMNAamaMtIOwFfwAAIABJREFUiicxMVFrbM+TXoP68PDwwMPDA5VKxbx586Sn4Dw9PdmyZQtyuZxDhw7VuOBV27mB9uigR+N1AgMD2b9/PzKZjNjYWN5++23Onj2LtbV1tTerVtD1ZwHVY5EEQWh6nvt0XHZ2Nq1bt9b5vYuLi86Ugc6dOzN48GDpX8/aFBQUkJiYyLhx44iJiQHQGsVTWFioNbZHF21RPLpie2pT2zV4Gj744AN2797NqlWrpMfFdalPzFCF4uJiCgoKMDIyws3Njbi4OABiY2Nxc3PT+bv6xCIJgtD0PLdOKCIiAoVCwbRp06pNzzzK09OT3377jevXr2v9vmPHjty7d0/n748dO8abb77JsGHDpKgYbVE89+7d0xrbA9ojc7RF8eiK7XnSa/A0GBsbM2bMGA4fPlxtarIqXTFD2q5DxXoeFxcXLC0tGT58OF26dKF58+ZcvXqVuLi4Gjuh+sQiCYLQ9Dz36bi0tDQUCoXOKBtDQ0P8/PxYu3at1u/v3LmDg4ODzuNoNBouXrzId999R1JSEg8ePNAaxfPtt99Wi+2pGKFUnYZ6NIrH39+fSZMm0bVrV+zs7KTYnl9++YWPP/6YqKioel2DhhwROTg40K1bN+kveW10nRvUPB332Wef0aVLF2naVCaT8a9//YsHDx5gb2+v83ja/ixWr14NiOk4QXgRPPfpODMzMx4+fFhjmzFjxpCSklJte1ZWFnFxcQwYMEDr78rKyoiNjUWtVrNlyxYGDBhAfHy81igeExMTrbE92uiK4tEW2/O0rsGz8jgxQwDTpk0jPDxciu2RyWSEh4dL05u61CcWSRCEpue5jYQiIiKIiYkhNzeXwMDAGkcALVq0YPLkydITXRVTQCUlJSxZsgRbW1utv0tMTMTCwgJzc3Pgf1Exy5cv1xrFExISUi22JyoqSmtkjrYoHhcXl2qxPU/rGmzcuJHdu3cD5aOHhnrXjq6Yod27d9cYHWRlZYWrqys7d+7E29sbJycn2rVrV2sn1L9//zrHInl4eDTAGQuC8DyJxapCkyQWqzY8fatZ3+oF/av5hY7t0acYnMZCXDNBEJ43MRISmiQxEmp4+lazvtUL+leziO0RBEEQ9Mpzm44rKipi4cKFZGRkUFhYSEhICJMnT8bCwkK6Gb1gwQJSUlLYvn07SUlJ2Nra0rlzZ+kR3qrCwsKIioqic+fOFBQUMH36dF599VXee+89HB0dycnJoW/fvixcuJDvv/+eqKgorKysgPKHFkaOHCm1rRAQEMCpU6dqbPvofufPn8+5c+do164dhYWFLFq0iF69euHg4EDfvn2l/X711Vd8+eWXnDt3DlNTU3r27Mknn3xS4yLS/Px83nrrLX788Ue6desmvVbb0dGRgoICXnvtNT7//HP+P3v3H1fz+fh//CEVUpQI73Wy/FybjEXeIT/y8228s5BOOu0drSzLhiEMkx8z++E9ebcxP3fUYSxvm42vnGTlR96hxtRmNDSUkqWo1On7R7fz+nTqnJQt7eS6327745zzel2v6/XS7Vy7rnNdz+vVV1+lsLCQFi1a0KRJE8LDw0lJSeHChQvVplhDRSTSjBkzOHDggPTed999x/bt22nSpAkKhYJx48YBFbE7c+bMISEhARMTE06ePElkZCRXrlzB2tqaNm3a8Pnnn9O8efNq5Wo0GtasWcMPP/xAeXk577zzDjY2NowcOZIDBw7QpUsXwsLCcHV1Zfz48dX+PrRTxQVBaDwarBE6dOhQtYgbqL42xMnJSW8MjSHatTd3795l/PjxqFQq7O3tUSqVlJeX4+vrK+W0aY/VyszMlI6tLDk5ucZjq5YbGhrKmDFjSExM5MMPP+SLL77QibepLDQ0lFGjRjF//nw+++wz3nrrLYP3dvz4ccrKylCr1XTt2hVAp74zZ84kMTERgOXLl+Ps7MyRI0eIiIiQFt7WRk5ODp988glfffUVpqamjB07lmHDhtGyZUvi4uL4/fffSU1NpU+fPri5ueHm5kZYWBhDhw5lzJgxBsuNjY3l6tWrqFQqLl68yPz589m4cSMajYaNGzeydu1a6Vh9fx+1TaAQBMF4NNhw3ONG3NRWfn4+zZo103mvpKSEhw8f1rhY83EYKrewsLBW1zIxMcHHx0dqQAxRq9VMmzZNSn6orLS0lMLCwmo9qd9//73G3pU+iYmJ9O/fH0tLS5o3b05wcLC0Vujo0aMEBATorcOjnDlzhkGDBtGkSRNeeOEFbt++TUFBAY6OjqSmpkoZdVD/fx+CIPw1NFhPqHLETWFhIe+99x6guzbkcdbCaNfemJubS/9nnZmZiUKh4Pz584SEhNC7d28SEhJQqVTEx8cD8Nprr9G5c2fpWKhYJDthwgSpXEPHVi53165dRERE8Mknn9CsWTPWrVsH6G5X3bZtW+l9rUfFD2k0GhISEvj222/59ttvycnJ0bm30tJShgwZgqurKwDLli2jRYsWtG3blkWLFnH8+PFaP8OqUTpTpkwB4Oeff8bKyoopU6YQHBwsJZzXVkFBARYWFtJrCwsLCgoKMDU1RaFQ6EQE6fv7cHR0rNP1BEH462uwRujy5cvVIm7gj0e11DRsFhgYKA1jPerYP1JuaGgoHTt2ZPny5dIXp6HhOK28vDysra0Nfn7u3DmKioqYOXMmJSUlHD16FDc3N4P11Q7HPQ4rKytp6wWo2FIjNDQUtVpNXl4eCxcu5LfffuPq1at06tSpTuUWFBRIr+/fv4+lZcVMGi8vL7Zs2SL97qbv76OmCCRBEIxTgw3HPW7EzR8xa9YsIiMjn0i5L774Ira2tlLvqSbl5eXs2bOHIUOGGDxGrVYTHByMUqkkPDwctVr9R6ttkKurKydPnqS4uJj8/HxOnjyJra0tarWaf//73yiVSuRyeZ2H5FxcXEhMTKS8vJwffvgBOzs7qREyMzPj1VdflWKTGuLvQxCEJ6/BekL/+te/qkXcLFy4sF6jWnr16kWbNm2kbQYqD7F17NiRWbNmGTy3pmOrlqsVGhrKypUrGTp0qM5wHFQMO0LFjL7t27fz0ksvERQUZPD6arWaiIgIAPr378/8+fMpKiqq/c1TMePtzJkz0uvdu3fr/b2oS5cuvPrqq9IwX1hYGPn5+dy4cYOePXsCFTMEP/30UwICAmp9/REjRpCcnIyPjw/l5eWsXr1a5/PJkydLQ3L6/j4EQWh8xGJVoVESi1Xrn7HV2djqC8ZX56cmticmJoZ9+/bpvGdpaWlw/ZAx2bRpEwkJCTrvOTo6Eh4e3kA1EgRBqD+iJyQ0SqInVP+Mrc7GVl8wvjqL2B5BEATBqBjlcJzw+CIiIjhx4gTl5eUsXbqUN9544w9FJX3zzTcGj42JiSE6Opq9e/cC+qOaunTpQp8+fTh37hxZWVn4+fmxfv16unbtKmJ7BOEpIBqhp8jZs2dJTk5GpVKRkpIiLeb9I1FJ48ePN3hsXFwc6enpZGVl0b59+xqjeEpKSpg1axbz5s3DycmJb775RsT2CMJTQAzHPUUSExOlDLmePXuyYMGCertWcXExKSkpTJkyhaNHjwI1R/EsW7aMfv36MWrUqEceKwhC4yEaoadITk4OrVu35vTp0wQEBEgz7kJCQlAoFHo3uXtcJ06c4KWXXmLUqFHSotbKUTw+Pj5kZGQAFckJqamp/PTTT9L5ho4VBKFxEY3QU0Qbm+Pq6sq2bdvIysoCKobjlErlY2X1GaJWq7l06RLr168nOTmZ+/fv60TxBAQESFFN5ubm7N27l9zcXGnBr6FjBUFoXEQj9BRxdXUlLi4OjUbDjz/+WG/XKS8vJz4+HqVSSVRUFIMGDSIxMdFgFI+pqSkWFhYsWrSI9957j4cPH4rYHkF4SoiJCU+RIUOGcPr0aby9vWnbti3NmjWjuLj4T49KSklJwc7OjrZt2wIVET9xcXHMnz+/xiievn370r17d3bu3CliewThKSEWqwqNklisWv+Mrc7GVl8wvjo/NbE9wpPXmKOSBEFoOKIREmrFy8sLLy+vhq6GIAiNjJiYIAiCIDQY0Qg9AUOGDOHBgwcMHjyY1NRUAgMD6dGjBwqFgokTJzJ79myd2V/aLcO1pk2bhqenJ/3790ehUBAbG0tMTAzu7u7S+p5Vq1YZvL6fnx8nTpwAKrYJd3NzIzs7m8TERCZNmoS3t3e1YTUPDw/u3Lkjvf7555/x8/PD19eXNWvWABURQCNGjJDqsGnTJpKSkujRowfp6en8/vvv9OjRg5iYGKBii/MXX3yRX375RedaMTExOinhYWFhHDp0qK6PWRAEIySG454AmUzGL7/8Qk5ODhkZGWRlZWFhYSGty5k7dy4HDx5kwoQJes/funUrSUlJbN26Vdr0LSYmhpEjR7J06dJHXt/Dw4P4+HgGDBhAamoq9vb2WFtbs3DhQvbs2UPbtm3x9vZm4MCB9OrVS28ZCxYsYPXq1Tg5OREcHMzJkyeB6tueJyUlAXDx4kXu3r2rU8bx48cpKytDrVbrbIcuCMLTS/SEngCZTMaJEydwdXXlypUr3Lv3f7NdSktLKS4ulqZI14fhw4dLi0Dj4+MZPnw4V65coV27dnTo0AFTU1P69etHSkqK3vNv3LjB/fv3cXJyAsDf35+WLVsavF6XLl24ePEiaWlpOo2NWq1m2rRpdd4WXBCExks0Qk+ATCbj+PHjeHh4cOHCBaytraXtvt3c3OjQoQOjR4+uc7mxsbHSUJh2yEufTp060bRpU65evcqxY8cYPnw4BQUFWFhYSMdYWFjoNI6VZWdnY2NjI72u3GNSqVRSHb7//nugIgD18uXLXLx4UTpOo9GQkJBAYGAgOTk55OTk1Pl+BUFofEQj9ATIZDKSk5NxdnYmIyMDmUxG8+bNUSqVjB07lk6dOmFqWveR0ZEjR0pxO4+auebh4cHu3bu5f/8+3bp1w9LSkoKCAunzwsJCrKys9J5rZWVFYWGh9FqpVHL48GGgYjhOW4fBgwcDYGZmhkaj4caNG/ztb38D4Ny5cxQVFTFz5kxKSkqkUFNBEJ5uohF6AmQyGWVlZTg6OmJvb4+9vb302YwZM9ixYwclJSX1WgcPDw927NiBh4cHUDFklpOTw40bN3j48CGnT5+mT58+es91cHDgwYMHXL16lfLycg4fPoytrW2N13v22Wd1elpqtZrg4GCUSiXh4eGo1eo/7+YEQTBaYmLCE+Dg4ICNjQ3W1tY4Ojoik8mkzzp27Ii7uzt79+7F19e3TuXGxsZy6dIloKL3sXXrVoPH9u7dm9atW0uNkJmZGWvWrGHWrFk0adKE0aNHG9w3yMzMjA8++ICFCxdSWlpKv379cHFx4cSJE6hUKuLj46V7mThxIgDOzs46exSp1WoiIiIA6N+/P/Pnz+fBgwe0aNFC7zXXrl0rzdjr2rUrH330UR2ejCAIxkLE9giNkojtqX/GVmdjqy8YX51FbM9TTkTrCIJgbEQj1IiIaB1BEIyNmJggCIIgNBjRCP3JKkfZeHt7k5ycjJOTU7WInqKiIubNm4dcLkehUHDt2jWdMt58803pdVhYGC+//DI+Pj6sXLmSoqIiQH+UDuiPx/n666+Ry+V4eXlJSQ3btm1DoVDg7OyMj49PjekL+fn5vP7669KaoOzsbO7evYtCoWDMmDFShNC5c+ekc2oT/VM5omfevHmsW7eOX3/9FU9PTzQaDQBvv/22iPERhEZKNEL1QLt2ZtWqVaxZs0ZaE/TVV19hYmLCwYMHiY6OxtLSUlrsuXLlSun8uLg4Tp06pTNtOzQ0lOjoaO7evctnn30GVETpLF68mOjoaDIyMqQoncrxOFCRyrB27Vq++OILdu3axa5duyguLiYgIAClUkm7du2IjIzUyW+rKjo6mj59+qBUKhk9ejT79u3D2toapVJJUFCQtGbJ0DTvmuoLsH37du7fv89bb73Fs88+i7OzM4cOHSIjI4Nff/31sRbzCoLw1ycaoXqUm5urMwW5ckTPmTNncHd3B2DAgAFSZM7NmzcpKirC1dVVymHTMjExwcfHh8TExBqjdKrG42i3z1apVGg0Gr799luaNWtWp3vp0KEDhw8flnozwcHBdTq/pvqeOnWKXbt28cEHH9CkSRMA3njjDTZv3sx//vMfaRq5IAiNj2iE6oFKpcLHx4cZM2YQHBysN6KncmxO5cgctVrN0KFDGTZsmN6MNVtbW37//XeDUTqG4nGio6PJzMxk3LhxfPXVV3W+pwkTJhAcHMySJUsIDg7m9u3bdTq/puifw4cPc//+ffLy8qTPO3TogIuLCzdu3JCSGARBaHxEI1QP5HI5u3bt4ptvvmHBggWUl5dXi+ixsrKSYnMqR+ao1WpOnjzJl19+KS0CrSwvLw9ra2uDUTr64nHy8/PJzc1l0aJF7Nq1i40bN3Lx4sU63VNaWhpubm7s3r2b/v37s2zZsjqdX1P0z5w5cwgMDGTt2rU65zg5OfHcc8/V6TqCIBgX0QjVIxsbGx48eCC9rhzR4+LiQkJCAgCJiYn06dOHe/fukZaWxt69e9m1axc2Njb8+OOP0vnl5eXs2bOHIUOGGIzS0RePk5uby+zZsykrK6Nt27bY2dnVOSZo8+bNUt6bk5OTzv5HtVFT9I+lpSW+vr789NNP/O9//6tTuYIgGDfRCNUDlUqFn58ffn5+zJ07V/pdqHJEj1wup7CwELlcTlRUFIsXL+bYsWO4urpKYabu7u7SkFxERARyuRwbGxuCgoJ0onSmTJlCr169cHFxQa1WS8NX/fv358yZM3To0IHx48fj7e3NlClT6N27N717967TPc2aNYvdu3ejUCjYsGED8+fPr9P5huqrZWpqyoIFC1i1apU0K04QhMZPxPYIjZKI7al/xlZnY6svGF+dRWyP8Idt2rRJGibUcnR0rHH6tiAIwuMSPSGhURI9ofpnbHU2tvqC8dX5cXpC4jehBjRkyBAePHjA4MGDSU1NJTAwkB49elRLV9BSKBScP39eej1t2jQ8PT3p378/CoWC2NhYYmJipPQChULBqlWraqzDjh078PHxwcfHR2fxaExMDJMmTZJeR0REsGXLlmrne3h44OPjI10vLS2NsLAw5s6dC0BmZqa0fYSTkxN+fn54e3tLM+Mql6Pdglx7rKHnIAhC4yGG4xqQTCbjl19+IScnh4yMDLKysrCwsJBidebOncvBgweZMGGC3vO3bt1KUlISW7duZePGjUBF4zFy5MgaI3i00tPTOXDgACqViry8PORyOUeOHAEqUhvS09PJysqiffv2NZYTGRmps3cQwMGDBwkNDdXZMbZ58+bs3LmTrKwsvLy86Nq1K507dyY9PZ3s7GzUajVDhgyRjq3tcxAEwXiJnlADkslknDhxAldXV65cuSItWAXddIX6cuTIEUaMGIGpqSnt2rXD29ubhw8fUlxcTEpKClOmTHnsbbjd3NykhrGq9u3bM3ToUKnnpVar8ff3JyEhgaqjw0/iOQiC0HBEI9SAZDIZx48fx8PDgwsXLmBtba03XaGuYmNjpeGxmJgYg8dVTTHQTv0+ceIEL730EqNGjdKb2lBVSEiIdD2tV155hTNnznDjxg2952iTH6CiEXrllVewt7eXhhv/jOcgCMJfn2iEGpBMJiM5ORlnZ2cyMjKQyWTSMFTldIW60oaJKpXKGvcXatWqlU6KwfTp0ykpKUGtVnPp0iXWr19PcnIy9+/fr/F6kZGR0vW0TE1NCQgIYNOmTXrP0SY/3Lp1i8uXLxMeHs7Nmzel0NU/4zkIgvDXJxqhBiSTySgrK8PR0RF7e3vs7e2lzyqnK9QXNzc3jh49ikaj4dq1a2RmZmJmZkZ8fDxKpZKoqCgGDRpEYmLiY5U/ceJEne0ktHJycjh27BiDBg1CrVZL20tERkZW63k9iecgCELDEf972YAcHBywsbHB2toaR0dHZDKZ9FnldAVfX986lRsbG8ulS5eAiqSCrVu36j1u4MCBnDt3Dl9fX0pLS1mxYgUpKSnY2dnRtm1b4P9SG5555hm2b9/O119/DVT0orQ9n5CQEOk3G29vb6l8c3NzXnvtNWlWnXaIraysjBUrVuDg4EBcXBx+fn4AdO/enfz8fK5fv/6nPAdBEP76xDohoVES64Tqn7HV2djqC8ZXZ5GYIOgVExPDvn37dN6ztLTk008/baAaCYIgVBCN0FPAy8urxgkKgiAIDUVMTBAEQRAazFPdCFWNrOnTp4/02apVq3TW2FSOlcnMzMTJyYnLly8DEBYWJh2r3XLBx8dH2jhOX7SNIbdu3WL69On4+fkxb948Hj58SFFREfPmzUMul6NQKLh27RpJSUn06dOHu3fvAhWRPklJSYSFhfHyyy9L16q85UJMTIxOEGlZWRnvvvsuU6dORaFQ8Ntvv0m7r2qFhYVx6NAhqVxfX18mTZrEDz/8IB0TERHBm2++Kb3etm0bCoUCZ2dnfHx8dNIbqtYhLy+PGTNm4OvrS1BQEHfu3CEmJgYPDw8ePnwoPb/MzEzD/5CCIBitp7YR0kbW7Ny5k4iICJYsWVLjsdpYGS2NRlMtEeDs2bMkJyejUqkICwvT2Sm08loaJycng9cKDw9HLpezc+dOrKys2L9/P9HR0VhaWqJSqVAoFKxcuRKA+/fvs2PHjmplhIaGStequltpZd999x3FxcVERUXh4+NDZGSkwWO15UZHR/PWW2/x4YcfSu/HxcVx6tQpaRp1QEAASqWSdu3aERkZWWMC94YNG+jbty/R0dG4ubkREREBwG+//cb+/ftrrI8gCMbvqW2E9EXWGJooqC9WxtHRkdTUVJ3pxImJibi7uwPQs2dPFixYUKc6aTQaTp06JQV+Tpgwgfbt23PmzBmp3AEDBpCSkgJAnz59+O9//6sT91MXiYmJ0gZ4w4YNY9q0abU6r7CwUJqSffPmTYqKinB1dSUpKanOdah8b25ubtK9DRw4kM2bN1NWVlbnMgVBMB5P7cSE7OxsevbsKb0OCgpi3bp1UvTM1atXpR6LWq3m/fff5/z585w/f542bdpgamqKQqHQ6Q3l5OTg7OzM6dOniYiIoLS0FJVKBeiupamcLFBZbm4uLVu2xMSk4v8NevXqBVRsrW1hYQGAhYWF1Oi0bt0aV1dXdu7cqVNOREQEUVFRmJiY6O0pVa5v69at+e6771AqlXTo0EFKv9YnIiKCTz75hGbNmrFu3Trp2QwdOpRu3boRFxcnNSi1VVBQIN1by5YtpXt79tlnsbGx4dtvv61TeYIgGJenthHSF1ljbm4uNRDaLRD0xcpMnjwZqJh1tmXLFjp27AiAlZUVBQUFuLq6sm3bNkaNGiWVry9pWl+dKkfkHDp0iNzcXKlcqOiFWFlZSccEBAQwceJEnQy40NBQxowZ88hnoC137NixvPDCC7zzzjs0adKk2nHa90JDQ+nYsSPLly/H0dERqGiE8vLyOHfuHFlZWSxbtuyR161aB+2/Q9V7CwkJ4a233jLYQxUEwfg9tcNx+iJrtD2QymqKlTEzM+PVV1/l1KlTALi6uhIXF4dGo+HHH3+sc52aNWtGt27dpPKOHj2KlZUVLi4u0m6niYmJOhMobGxsGDNmDBcuXKjz9VxdXaXfubT1bdOmDXfu3KGoqAiAX3/9VWcrhxdffBFbW1vi4+O5d+8eaWlp7N27l127dmFjY1Pn+3ZxceH777/Xe29dunShc+fOBkNQBUEwfk9tIzRw4EBcXV3x9fVlzpw5rFixQu9xcXFx0u8m2liZyv9nPnnyZOlLesiQIfTq1Qtvb28+/fRTmjVrJh1XOWn6m2++MViv1atX8+mnn+Lj4wPAyy+/jFwup7CwELlcTlRUFIsXL9Y5Z/r06bRo0aLOz2DSpEmYmJjg4+MjxfG0aNGC119/HV9fXyZPnoyTkxO9e/fWOS80NJTIyEiOHTuGq6urFC6qjfipi5kzZ3L27Fl8fX1JSkrijTfe0Pk8JCREb+9MEITGQcT2CI2SiO2pf8ZWZ2OrLxhfnUVsjxGpvPeOlr+/PyNHjmyA2giCIDQM0Qg1EEMz5ARBEJ4mT+1vQoIgCELDeyI9oR07dnDw4EEA3nzzTdzc3IiJiSE6Opq9e/cCFWtQ9u/fT/v27SkuLub111/HxcWF0NBQbt++TWFhIc8++yxz5sxh9+7dDB06lDFjxpCZmcmMGTP47LPPGDduHM7Ozty7d4++ffuyePFiNmzYwP79+6Vp1O7u7gQFBemtZ35+PgsWLJCmQ3/00UfY2dnh5ORE3759peM+/vhj2rZty8cff0xycjJNmzblnXfewdLSkhkzZnDgwAGgIvJm6NChxMfHc/78eVq3bk1JSQlLly6lV69eestt165dtXp99dVXnDx5UkopeO+997C1tZXuw8PDg71799KmTRspdqdnz55oNBpmz55Nv379pOdb9Tn897//RalU0qRJE+RyORMnTjT477hp0yZiY2PRaDTMmjWLIUOG6Fw7JiaGCxcuMHLkSCIjI7ly5QrW1ta0adOGzz//nLFjx2JnZ4eJiQktWrRg7dq1REdHY2FhwfTp04GKBbjnzp1j2rRp5ObmcuvWLbp37y6GKgWhkar3Rkgbj6NSqcjLy0Mul3PkyBHi4uJIT08nKytLml0ml8uZPn06d+/eZfz48SQkJKBUKqUvN20G2e7du/Vey97eHqVSSXl5Ob6+viQnJ+uU+yjR0dH06dOHoKAgdu7cyb59+wgODpa2mq7syJEjZGRkoFKpOH/+PCtWrOD99983WLZ27U5iYiIffvghX3zxhd5y9Rk2bBgfffQRGo0GExMT4uPja4zYsbe3Z+fOnfz8888oFApiY2P1Pofbt2/z73//mwMHDtCkSRPGjRuHu7s7dnZ21cq8cOEC3333HXv27OHOnTtMnDjR4Ew4Nzc33NzcpEa48pol7XqpHTt2sG0J2N7VAAAgAElEQVTbNp0ZhJVt3bqVpKQktm7dWi0eSRCExqPeh+P0xeMUFBSQkpLClClTOHr0aLVz8vPzDX451UZJSQkPHz6UEgpqq0OHDhw+fJiff/4ZPz8/goODDR6rVqulL9fnn3+eIUOG1OoalSNvaqtNmzY4ODiQmprK1atXgYo1NI/SvXt3nJycOHfunN7PU1NTcXZ2xtLSkpYtW/LCCy9w/vx5vceeOXOGv//975iZmdG+fXvatWvHlStX6nQfleXn59O8efPHPl8QhMah3ntC+uJxjh49yksvvcSoUaPYsmWLtCZGpVJx9OhRzM3NawzeNCQzMxOFQsH58+cJCQmhd+/eJCQkoFKpiI+PB+C1116T1v1UNWHCBFq2bMmSJUuwtrZm5cqVtGvXTtqWGqBt27asW7eO7OxsKaWgadOmBAUF1Zj0rC/yRl+5hgwfPpz4+HjatGkjZcvVhq2trZS0XfU5VI7MAd1IoKr0HasdtqyLkJAQTExM6NSpE4sXL2bbtm11LkMQhMaj3hshffE4dnZ2XLp0ifXr15OWliZF1dR22Kzq4kXta+1wXGBgIF27dpU+r225aWlpuLm5MXLkSLZu3cqyZcuIjIzUO2xW+b5KSkp4/fXX9aZF1xR5U9vhOKj43eftt9/G2tqamTNn1uocqNgqwdrammvXrlV7Dmq1WqchqRqbU5mVlZVOI1tYWIilZfX1AI9aWFo1vkgsRBWEp1u9D8fpi8fR/tYTFRXFoEGDSExMrFOZdnZ2XLt2DagIGq36G8asWbMeuS2BPps3b5aGB52cnCguLjZ4rJubm/SbyNmzZ9FoNHWKvKmrLl268ODBAy5dusRLL71Uq3OuXLlCeno6Li4uej9/8cUXuXDhAvfu3aOgoIALFy5IoalVubi4SNs1ZGVlkZOTQ+fOnbGzs5OSxK9evapzv7VR+d+y6vMSBKHxq/ee0MCBAzl37hy+vr6UlpayYsUK1qxZQ9u2bYH/i3p55plnal3m1KlTmTt3Lt9//z1FRUXVQjN79epFmzZtpE3oKg9DdezY0eBQ36xZs1i8eDFffvklGo1GmghRedgMKoaUvLy8SE9PRy6XU15eTnh4uE7kTdOmTenZsye9e/dm165d0rmhoaGsXLmSoUOH6i3Xzc3N4H0PGzaMu3fv6s24q0w7LGliYkJkZKTUY9H3HGbPns2//vUv6f71zc4DeOGFFxg3bhy+vr6Ul5ezatUqzM3NmTt3LsuXL8fCwgJzc3M+/vjjGutW1bhx41Cr1fj6+lJUVMTChQvrdL4gCMZNxPYIjZKI7al/xlZnY6svGF+dRWxPLW3atElKpdZydHSscQfQJ+H27dvMmTOn2vtz5szRSZeuT2lpaaxevbra+6tXr0Ymkz2ROgiC8PQQPSGhURI9ofpnbHU2tvqC8dX5cXpCIrZHEARBaDBP5XDc06pyNNKDBw+YNWsW4eHh2NnZSQtoFy1aJG1r7uHhwbJly6SFuE5OTri4uFBSUkJgYKDOzrFVaeN3KisqKmLJkiVkZmZiamrKqlWrpEW4a9asoaysjBEjRhAUFGQwQkkQhMZFNEJPGe1aoYyMDAIDAwH9W4+np6eTnZ2NWq2WGqHmzZuzc+dOsrKy8PLyomvXrnTu3LnW146OjsbS0hKVSsXhw4dZuXIlmzZtYuHChWzcuJFnnnmGf/7zn4wbN46vv/5ab4SSIAiNixiOe0o9Kj5IrVbj7+9PQkICVX82bN++PUOHDuXkyZN1uuaZM2dwd3cHYMCAAaSkpHD9+nWaNGmCTCbDxMSE9evX06pVqzpFKAmCYLxET+gpo1Kp+OabbygoKODDDz9kzpw5hISESA2SNsFBrVbz/vvvc/78ec6fP19tEautrS2///57na5dOfpHGxGUm5tLq1atAAgMDOTWrVusXLnSYISSIAiNi+gJPWXkcjmffvopGo2G559/HqgYjlMqlVIDdOvWLS5fvkx4eDg3b95ErVZXK0cbB1QXVlZW0m882oigyu9t3ryZ5557juLiYilCaffu3fTv37/agmRBEBoH0Qg9hTp27MjgwYPZs2eP3s/VajVeXl4olUoiIyOrbdmQk5PDsWPHGDRoUJ2u6+LiIq3PSkxMpE+fPjg4OFBYWMjVq1cpKysjPT0dqFuEkiAIxksMxz2lZsyYgb+/PyUlJTrDcd7e3sTFxeHn5wdUbAeRn5/P9evXpZihsrIyVqxYgYODg8Hyi4qK8PT0lF4HBwcjl8t55513kMvlNG3alNWrV2NmZsaaNWuYPXs2FhYWNG3aFDAcoSQIQuMiFqsKjZJYrFr/jK3OxlZfML46i9ge4YmrHMCqJbbiFgShtkQjJPwhtd0PSRAEQR8xMUEQBEFoMH/5RigiIoIRI0agUCjw9vYmOTkZgKSkJJ0FjGFhYcydOxeo2E9HuwW2k5MTfn5+eHt7c/jwYYPXyczMpEePHhw5cgSAfv36ERERIX2u3TZcq6Zyqx5b033J5XLefvttaQtuDw8PfHx8UCgUKBQK0tLS8PPz48SJEwBoNBrc3NzIzs7W+xwAduzYgY+PDz4+PtKCUn3lGnL8+HF8fX3x9vbmww8/BCAmJgZ3d3fp/FWrVknPQaFQMHHiRGbPnk1xcfETr68gCMbLKIbjtFEzly5dYuHChezdu1fvcQcPHiQ0NBRT0/+7rbpGzaSlpdGjRw/y8/NrrNMfjbCpfF8ff/wxq1at4oMPPgCqx+h4eHgQHx/PgAEDSE1Nxd7e3mCOWnp6OgcOHEClUpGXl4dcLpcaVn3xPPqEh4cTFRWFra0tfn5+0s6pI0eOrDZLrfIW5XPnzuXgwYNPvL6CIBivv3xPqLLc3FxatGhh8HM3Nzc2btyo97PaRM106dKFixcvkpaWRteuXWtVp8eNsKnM19e3xi3Ohw8fLu0SGx8fz/Dhww0ee+TIEUaMGIGpqSnt2rXD29ubhw8f1qk+HTp0YMeOHRQUFBAVFVWrfYRKS0spLi7GzMzsiddXEATjZRQ9IZVKRWxsLOnp6WzYsMHgca+88grr16/nxo0bej9/VNSMra0t+fn5XLx4sVpMTU0eJ8KmsjZt2uicXzVGp1OnTjRt2pSrV69y7NgxqcekT3Z2Nj179pReBwUFGSzXkP/85z9s2bIFLy8vJk2aJA2fxcbGcunSJaDiWXt5eUlrh9LT0/H09GT06NGYmpo+0foKgmC8jKIR0g5bXb9+HR8fH2m4pipTU1MCAgLYtGmT3s/z8vKkbQoMsbW15eTJk4wbN076neZRalPuo86vHIGjbxjKw8OD3bt3c//+fbp162awrFatWlFYWCi9nj59Op9++qnBcqsqLi7mypUrvPnmm0yfPp3AwEC6dOkC1Dwct2zZMjp16iQNhT6p+gqCYNyMajjOxsaGBw8e1HjMxIkT+eWXX6q9X9uomZ49e3Lv3j1atmxZqzo9boRNZV9++aW0XYIhHh4e7NixQ5pwYYibmxtHjx5Fo9Fw7do1MjMzMTc3r3VdysrKmDFjBoWFhVhaWuLg4FCryJwZM2awY8cOSkpKnmh9BUEwbkbRE1KpVBw9epSCggLmzp1b4+9C5ubmvPbaa2zZsgWgTlEzAM7OznobsarqWq4+KpUKtVpN586dWbRokfR+1Rid8ePH07t3b1q3bv3IL/WBAwdy7tw5fH19KS0tZcWKFTWWW5WFhQVz5sxBoVDQvHlzOnXqxOjRo/n66691huPMzMzYunWrdF7Hjh1xd3dn7969+Pr6PrH6CoJg3ERsj9Aoidie+mdsdTa2+oLx1VnE9tTSk4yaiYmJYd++fTrvWVpaSr97NCQRuSMIQkMTPSGhURI9ofpnbHU2tvqC8dX5cXpCRjUxQRAEQWhcRCNUS/rig/RF1hQVFTFv3jzkcjkKhYJr167plPHmm29Kr8PCwnj55Zfx8fFh5cqVFBUVAfDzzz/j5+eHr68va9askY4vKirixRdf1Jk48fXXXyOXy6VN6AC2bduGQqHA2dkZHx8fg3vxlJSUMGjQIEpKSnj++efJycnhH//4B7m5uTXWd+rUqUyZMoVz584ZfF4KhQIvLy+mTp2Kn58fV65cISYmhvDwcOkYDw8P7ty5w8WLF1EoFMjlcubPn49Go6l2bN++fWv+BxIEwSiJRqgO5HI5SqWSVatWsWbNGmmNzFdffYWJiQkHDx4kOjoaS0tLVCoVCoWClStXSufHxcVx6tQpaRozQGhoKNHR0dy9e5fPPvsMgAULFrB48WKio6PJyMiQ0hiOHz9OWVmZtN12aWkpa9eu5YsvvmDXrl3s2rWL4uJiAgICUCqVtGvXjsjISJ0v88rMzc0xNzfnp59+ory8nIyMDO7du4etrW2N9Y2KimL58uW89957NT6v5cuXExUVxb/+9S+dHL6qPvzwQ95++21UKhWlpaWcOXOmxnIFQWg8RCP0GKrGB1WOrDlz5gzu7u4ADBgwgJSUFABu3rxJUVERrq6uJCUl6ZRnYmKCj48PiYmJ3Lhxg/v370uLX/39/aU1S2q1mmnTpknbbZuammJhYYFKpUKj0fDtt9/SrFmzOt3LM888w4kTJ+jfvz8pKSnY2Ng8sr4Ad+/erfW1fv/9d5o3b27w8w4dOrBr1y5ycnL4+OOP6devX53uQRAE4yUaoTpQqVT4+PgwY8YMgoODpbVCbm5udOjQgdGjR1NQUICFhQVQsebm3r2KHxXVajVDhw5l2LBhUiNSmTb6Jzs7W2oIoGIdTa9evdBoNCQkJBAYGEhOTg45OTkAREdHk5mZybhx4/jqq6/qfE8ODg4cP34cDw8PTpw4Ia13MlTfiIgI/Pz82L59O++++26NZS9btoypU6fy/fff89Zbbxk87t1336V79+5MnTqVNWvWSNlxsbGxUor2/fv363xvgiD89T2VU7QfV9X4oPLy8mqRNVZWVhQUFABQWFiIlZUVUPGlnpeXx7lz58jKymLZsmU6ZWuje6ysrHRibJRKJe3bt8fW1paioiJmzpxJSUkJR48eZfTo0eTm5rJo0SKCgoLw9fXFycmJ559/vtb3JJPJ2LdvH6tWrWLt2rX4+fnVWN/Q0FDGjBlTq7KXL1+Os7Oz9LpJkybVjmnSpAk//PADAQEBTJ06lblz5xIVFUWrVq10YoLEb0KC0DiJntBjqBofVDmyxsXFhYSEBAASExPp06cP9+7dIy0tjb1797Jr1y5sbGz48ccfpfPLy8vZs2cPQ4YMwcHBgQcPHnD16lXKy8s5fPgwtra2qNVqgoODUSqVhIeHo1aryc3NZfbs2ZSVldG2bVvs7Ox0fr+pDZlMRvPmzZHJZNjZ2SGTyR5Z38dlZ2cnTdS4d+8e9+/fp3Xr1syZM4dbt25hbm5O165d63wPgiAYL9EI1YFKpcLPzw8/Pz+d+KDKkTVyuZzCwkLkcjlRUVEsXryYY8eO4erqKoV7uru7S0NcERERyOVybGxsCAoKwszMjA8++ICFCxcyZcoUevXqhYuLC2q1msGDBwPQv39/zpw5Q4cOHRg/fjze3t5MmTKF3r1707t37zrdk0wmw9HREQBHR0fs7e1rrO8f4ebmhq2tLVOmTMHf35/58+djYmJCeHg4M2fOxM/Pj59++glfX98/fC1BEIyDWKwqNEpisWr9M7Y6G1t9wfjqLGJ7BIM2bdokDRNqOTo6Gpy+XVurVq0iPT1d571+/foxa9asP1SuIAhPB9ETEhol0ROqf8ZWZ2OrLxhfnUVsjyAIgmBURCPUgLRRQFOnTsXLy4v4+Hg8PDzw8fGR1sekpaVJx3t4eHDs2DHptZOTE35+fnh7e3P48GGD1zl16hRyuVx6/cUXX7B06dIaI4aqxuaUl5fz0UcfIZfL8fPzk4bgtNFF2v9u376NQqFg5syZAKxcuVJnT6GqUUCV7+3OnTsA0ronQRAaP/GbUAPTrj3KyMggMDAQ0L+tdXp6OtnZ2ajVamkX1ubNm7Nz506ysrLw8vKia9eudO7cudo1+vbtS0ZGBnfv3sXa2ppjx47h7++vEzF0+PBhVq5caXBrdLVaTUZGBiqVivPnz7NixQqioqKk6KKqtI1n1d+L4uLiuHHjBiUlJWIHVUEQRE/or6KwsFDaRVQftVqNv78/CQkJVP0Zr3379gwdOlTKmKvK1NSUgQMHkpiYyP379/nxxx9xc3MzGDFk6PraRarPP//8I7cjb9GiBXl5eZSWlkrvPSoKSBCEp4/oCTUwlUrFN998Q0FBAR9++CFz5szR2dZa28tQq9W8//77nD9/nvPnz9OrVy+dcrSxP4YMHz6cuLg4mjdvjqurK+bm5gYjhvSpHCfUtGlTgoKCgP/b5hygbdu2rFu3DqjYJj02NhZHR0eys7Olexg6dCjdunUjLi5OagAFQXh6iUaogcnlcsaOHcvUqVOluJ2qw3G3bt3i8uXLhIeHc/PmTdRqdbVGKC8vTwo91Wfw4MG89957mJubM3z4cACDEUP6tGrVSooTKikp4fXXX2fLli0Gh+N69uzJ3r178fT0lHo9j4ouEgTh6SOG4/4COnbsyODBg9mzZ4/ez9VqtbRfUGRkZLX0gpycHI4dO8agQYMMXsPS0pJu3brx7bffSkNp+iKGDHFzc5Oue/bsWTQaTY335OzsTGpqqpQdV19RQIIgGDfRE/qLmDFjBv7+/pSUlOgMx3l7exMXFycFi3bv3p38/HyuX78uDYWVlZWxYsUKKQHbkOHDh/Pw4UOsra2Bil7YO++8g1wup2nTpqxevdrguV5eXqSnpyOXyykvL5dmzlUejgMICQkBKoYHZTIZzz33HIDBKKAXXnhB7/WuXbuGp6en9HrJkiUixFQQGiGxWFVolMRi1fpnbHU2tvqC8dVZxPYIOr0SLX9/f0aOHNkAtREEQaiZaIQaGX2TBARBEP6qxMQEQRAEocGIRugPiIiIYMuWLTrvJSYmMmnSJLy9vfn0008Bw5E32jIqx9hs27YNhUKBs7MzPj4+0s6iUD1KJy8vjxkzZuDr60tQUBB37twhJiYGDw8PaYtsDw8PMjMz9dY/KSmJ4OBg6bWnp6d07G+//UbPnj3Jz8+Xju3fvz9+fn54enry2WefARXDf15eXkyePJkNGzag0WiYN28ex44d4+2332bTpk1s2rSJzz//vE7lhoWF8fLLL0txQDExMbX+dxEEwXiI4bg/UUlJCQsXLmTPnj20bdsWb29vBg4cSHZ2tt7IG6geYxMQEEBAQAAeHh5643sq27BhA3379iUwMJBt27YRERGBs7Mzv/32G/v372fSpEmPfS9qtRqA77//Xspx6927Nxs3bqSkpIQxY8bwz3/+E6jYxrtHjx4EBgbSvn17ZDIZN27c4Nq1a5iZmWFhYUG/fv3qXG5dthIXBME4iZ7Qn+jKlSu0a9eODh06YGpqSr9+/UhJSTEYefNHY2wqx+64ublJsTsDBw5k8+bNlJWVPfa9qNVqpk2bpndH1aKiIqAiOUHL3NyciRMnkpiYiEwm4+bNm1haWpKdnc3NmzeRyWSPVa4gCI2baIT+RJVjcOD/onAMRd5oY2yGDRv2WNtnV75ey5YtpdidZ599lhdeeIFvv/32kWWkpKRIQ17aFO38/HyuXLlCcHAwp0+flob2UlJSkMvlDBs2jDfeeIP27dvrlKWNDpLJZKSkpGBnZ4dGo+HWrVs4ODjUudyIiAi9aeKCIDQeohH6E1laWkoxOPB/UThVI2+mT58OVDRCJ0+e5MsvvyQ+Pr7O17OyspLKrRq7ExISwueff14t7LSq3r17o1QqUSqV0mLX+Ph4ysvLmTFjBg8fPuR///ufdGxUVBQdO3aUIoYqy8vLw9raGplMRnJyMo6OjrRp04asrCysrKzqXG5oaKhUt5oiiQRBMF6iEfoTdenShZycHG7cuMHDhw85ffo0ffr00Rt582fE2Li4uPD9998D1WN3unTpQufOnblx40ad70OtVrN48WKUSiWhoaE6vTQTExNCQkKIjIzUOaekpIR9+/YxdOhQ7OzsMDMzw9HREUdHRzp06PDY5QqC0LiJRugP2r59O56ennh6ejJt2jTWrFnDrFmz8PX1ZfTo0Tg7O+Pl5YWFhQVyuZx///vfLFy40GCMTV3MnDmTs2fP4uvrS1JSEm+88YbO5yEhITRp0qROZT58+JCTJ08ycOBAg/X6xz/+wa+//sqlS5cAWLZsGf7+/ri5ueHp6UmTJk2wt7eXGiGZTEZJSUmdy608HLd27do63YcgCMZBxPYIjZKI7al/xlZnY6svGF+dRWyPoFdaWprecNLVq1dLs9YEQRAagmiEngJOTk4izkcQhL8k8ZtQFQ8fPmT+/PkoFAqmTJnC5cuX8fDwwMfHR2e68DfffINCoaBv3754eXnx+uuvP7JsDw8Pjh07BkBmZiZOTk5cvnwZqEgIqJwKoFAoOH/+vHRsjx49OHLkCAD9+vUjIiJCb7kA06ZNw9PTk/79+6NQKIiNjdVbLuhPeFAoFNIOqUlJSXpDUbXy8/N5/fXXpWej3UX1559/xs/PD19fX9asWSMdX1RUxIsvvsgvv/wi3Zt20WplERERjBgxQip306ZNhh+sIAhGS/SEqjh06BAtWrRAqVSiVqv54osvgOq7nTo5OTF+/HgUCgXz58+XNm8zJD09nezsbNRqtbRYVaPRsHHjxlr/6J6WlkaPHj2kyBtD5W7dupWkpCS2bt3Kxo0bDZZnKOEBYOfOndJU8ppER0fTp08fgoKC2LlzJ/v27SM4OJgFCxawevVqnJycCA4O5uTJk7i5uXH8+HHKyspQq9V07dq1xrLlcnmt6iAIgvESPaEqOnTowMmTJzl79izDhw9n+fLlf0q5arUaf39/EhISpLU7jo6OpKamcv369Uee36VLFy5evEhaWprOl7e+cmvLUMIDVKzd0TbANenQoQOHDx+Wej7BwcHcuHGD+/fvS2t7/P39admypVRfQ4kJgiA8fUQjVEW/fv1YsWIF//nPf/Dx8SEjIwOomO6sHRp6HGq1mldeeQV7e3tpOMzU1JRp06bV2FvRsrW1JT8/n4sXL9KrV68ay60tQwkPAAEBAcTExEiLYQ2ZMGECwcHBLFmyhODgYG7fvq2TEAEVMUK9evVCo9GQkJBAYGAgOTk55OTk1Fi2SqWSnrl2PZQgCI2LaISquHz5Mt26dWPLli0EBATw1ltvARXDcdrV+3V169YtLl++THh4ODdv3pRCPKFi2+zTp09z8+bNR5Zja2vLyZMnpVSBmsqtDUMJDwCtW7dm7NixREdH11hGWloabm5u7N69m/79+7Ns2TKdJAeo2OPo8OHDnDt3jqKiImbOnElJSQlHjx6tsWy5XC4988GDB9fp3gRBMA6iEapi//79fPnll0BF2GhxcfEfLlOtVuPl5YVSqSQyMlJnKMrMzIxXX32VU6dOPbKcnj17cu/ePZ2hLUPl1oahhAetadOmcebMmRrL2Lx5s9SYODk5UVxcjIODAw8ePODq1auUl5dz+PBhbG1tUavVBAcHo1QqCQ8Pr3OjKQhC4yMmJlTxr3/9i3nz5pGYmEhpaSnLly9n4cKFhISEYGZmBoC3tzfjx4+vdZlxcXH4+fkB0L17d/Lz83V+v5k8eXKthuScnZ2lWWWGyr1+/Xqt1/6YmZlJCQ9NmjSREh602rRpg4+PDxcuXDBYxqxZs1i8eDFffvklGo2GpUuXYmZmxgcffMDChQspLS2lX79+uLi4sGjRImlWX//+/Zk/fz5FRUVcu3YNT09PqcwlS5YAFcNx2ky9jh07itQEQWiERGKC0CiJxIT6Z2x1Nrb6gvHVWSQmNLCYmBj27dun856lpaW0/saYbdq0iYSEBJ33HB0ddXZ6FQRBqCvRExIaJdETqn/GVmdjqy8YX50fpyckJiYIgiAIDUY0Qg1oyJAhPHjwgMGDB5OamkpgYCA9evRAoVAwceJEZs+erTM7r2rkjr54npiYGNzd3aX1NatWraqxDjt27MDHxwcfHx9OnjwpvR8TE8OkSZOk1xEREWzZsqXa+ZVn0z2KvmOLioqYN28ecrlcZ3fX1NRU5HI53t7eIrJHEBox8ZtQA5LJZPzyyy/k5OSQkZFBVlYWFhYW0lqkuXPncvDgQSZMmKD3fH3xPDExMYwcOZKlS5c+8vrp6ekcOHAAlUpFXl4ecrlcyqeLi4sjPT2drKysatt4/5mio6OxtLREpVJx+PBhVq5cyaZNm1i4cCEbN27kmWee4Z///Cfjxo3jb3/7W73VQxCEhiF6Qg1IJpNx4sQJXF1duXLlipRWAFBaWkpxcbE0Lbw+HDlyhBEjRmBqakq7du3w9vbm4cOHFBcXk5KSwpQpUx65oPSPOnPmDO7u7gAMGDCAlJQUrl+/TpMmTZDJZJiYmLB+/XpatWpVr/UQBKFhiEaoAclkMo4fP46HhwcXLlzA2tqaoqIiFAoFbm5udOjQgdGjR9e53NjYWGk4rnIyd1VV43WCgoIwMzPjxIkTvPTSS4waNareM94qRwdpY4Nyc3OlRicwMJBZs2bprI8SBKHxEI1QA5LJZCQnJ+Ps7ExGRgYymYzmzZujVCoZO3YsnTp1krb/rouRI0dKcTdeXl4Gj2vVqpVOvM706dMpKSlBrVZz6dIl1q9fT3JyMvfv33+s+6sNKysrKTpIGxtU+b3Nmzfz3HPP/SnJFYIg/PWIRqgByWQyysrKcHR0xN7eHnt7e+mzGTNmsGPHDkpKSurt+m5ubhw9ehSNRsO1a9fIzMzEzMyM+Ph4lEolUVFRDBo0iMTExHqrg4uLi7T+KDExkT59+uDg4EBhYSFXr16lrKyM9PT0eru+IAgNS0xMaEAODg7Y2NhgbW2No6OjTtxOx44dcXd3Z+/evfj6+tap3NjYWC5dugRURPNs3bpV73EDBw7k3Llz+Pr6UlpayilrD4EAACAASURBVIoVK0hJScHOzo62bdsC4O7uTlxcHM888wzbt2/n66+/Bip6UUqlkqKiIp3IneDgYMaOHav3evqOlcvlvPPOO8jlcpo2bcrq1aulOKHZs2djYWFB06ZN63T/giAYD7FYVWiUxGLV+mdsdTa2+oLx1VnE9gh6Pek4IX17Lvn7+zNy5Mh6uZ4gCMZL9ISERkn0hOqfsdXZ2OoLxldnEdsjCIIgGBXRCDWwiIgIRowYgUKhwNvbm+TkZACSkpIIDg6WjgsLC2Pu3LkAZGZm4uHhAVRsJOfn54e3tzeHDx9+5PX0xfGMGDGCqVOnMmnSJNRqNZmZmfTu3Vuq09KlS7l27RqTJk3i6tWr9O7dG41GQ//+/XXKqRzro1Ao8PLyYvLkyWzYsAGNRgNUJDFMmTKFiRMn8t///le6t5dffllnbdMvv/yCQqHAw8NDej7Xr19/3McsCMJflPhN6C9ALpczffp0Ll26xMKFC9m7d6/e4w4ePEhoaKjO2qHmzZuzc+dOsrKy8PLyomvXrnTu3NngtfTF8Wivf/fuXcaPH49KpcLe3l6KD5o5cyaXL18mOzubjIwMiouLSUtLo127djXe1/Lly+nRoweBgYG0b9+ecePGsXr1amJiYjAzM2P06NHSTLrQ0FDGjBmjc75SqSQiIgILCwumT5/+6AcpCILRET2hv5Dc3FxatGhh8HM3NzeDO7C2b9+eoUOH6oSQVvWoOJ78/HyaNWum815paSmFhYW0bNkSc3Nz0tPT6d+/PydOnNBZ12SIubk5EydOJDExkdTUVDp37kyrVq1o0aKFCCYVBEH0hP4KVCoVsbGxpKens2HDBoPHvfLKK6xfv54bN27o/dzW1pbff//d4PmV43i2bNmCj4+PdP2jR49ibm4ubaGdmZmJQqGgtLSUIUOG4Orqir29PSdOnGDEiBEcPXqUbt261er+tPXSxvHcu3ePkJAQbt++zfbt24GK4byoqCgAFi1ahJOTU63KFgTBuIlG6C9AOxx2/fp1fHx8pCTrqkxNTQkICDDYg8jLy6vxy7tyHE9aWpoUx6O9vlZmZqbOcJyWTCbjwIEDLFu2jPfff1/6XepR8vLysLa2xtLSkoKCAqysrFAqlcjlckpLSwH9w3GCIDR+YjjuL8TGxoYHDx7UeMzEiRP1hnnm5ORw7NgxBg0apPe88vLyPxzHI5PJsLe3p1OnTlLK9aOUlJSwb98+hg4dirOzMxcvXuTu3bs8ePCAK1eu1On6giA0PqIn9BegHQ4rKChg7ty5Nf4uZG5uzmuvvSbNRNOmbpeVlbFixQocHBz0nldTHE9tyWQyHB0dMTU1xd7e/pGN0LJlyzA3N2f48OF4enrSpEkTwsLCCAgIwNLSEmtra+nYysNxzs7OzJ8/v9b1EgTBeInFqkKjJBar1j9jq7Ox1ReMr84itkcARGyOIAjGQzRCjVDVCQWCIAh/VWJigiAIgtBgatUT2rFjBwcPHgTgzTffJCQkhHPnzgGwatUqnJycpB08PTw8WLZsGUOGDCEzM5ORI0dy4MABunTpQlhYGK6urnh5eREREcGJEycoLy9n6dKlPP/883h4eGBnZ4eZmRlQ83qRW7dusXjxYoqLi+nYsSOrV6+mrKyMJUuWkJmZiampKatWreLmzZv4+/uzf/9+OnbsiKurK++99x6nT5/m/PnzWFtbU1paSlhYGH369GHTpk3Exsai0WiYNWsWQ4YMoUePHmzdupWBAwcSEREBgKurK7NmzaJ79+4AtG3blnXr1uk9tm/fvkRGRnLlyhWsra1p06YNn3/+Oc2bN692X0lJSbUuNzQ0FKgYfhszZgxTp06V/g20z7Fly5Z8/PHHHDp0iAsXLrB06VKd6ykUCmkxKsBrr71GTk4O69atw8HBASsrK5YuXcrf/vY3g38f7733Hj/++CP3799n0aJF9O3bl/nz5/Prr7/y888/4+zszD/+8Q9pX6Sq9dV3bJcuXfQ+B0EQGpdHNkLp6ekcOHAAlUpFXl4ecrm8xmOzs7NRq9UMGTIEAI1Gw8aNG6VFkABnz54lOTkZlUpFSkoKa9eulRYtRkZG0qZNm0dWPDw8HLlczogRIwgPD2f//v3k5+djaWmJSqXi8OHDrFy5Ulr/op0aXJl2bUp6ejpLly5l6dKlfPfdd+zZs4c7d+4wceJE4uLipHoNHDhQ5/zevXvrTTCoeqybmxtubm6EhYUxdOjQR66HqW25AHfv3uWHH37A3Nxc+lLXHtumTRvef/999u3bV+OMu+XLl+Ps7Cy9jomJYeTIkSxdupTdu3fz9ttvEx0drffcs2fPcvnyZXbu3MnFixf55JNP6Nu3L2vXriUzM5MZM2boDA/qq6++Y5OSkgw+B0EQGo9HDscdOXKEESNGYGpqSrt27fD29sbQhDq1Wo2/vz8JCQnSMY6OjqSmpuqETyYmJuLu7g5Az549WbBgQZ0qrdFoOHXqlLRYcsKECbRv354zZ85I5Q4YMICUlBQAunTpwsWLF0lLS6Nr167Vyrt79y7NmjXjzJkz/P3vf8fMzIz27dvTrl07rly5goWFBeXl5fzvf/97ZN3qcmxdGCo3Pj6e8ePHc+nSJQoKCqqdl5eXh4WFxWNfd9KkSVy4cEFa2FpV27Zt+emnnzh27BhOTk6PbDQeVV9BEJ4uj2yEsrOzsbGxkV4HBQVRXFwsJR7/v//3/6TP1Go1r7zyCvb29pw/fx6oWOU/bdo0nS+nnJwcWrduzenTpwkICCA8PFz6LCQkRCrbkNzcXFq2bImJSUX1e/Xqhbu7OwUFBdIXroWFBffuVUxtdHJy4vLly1y8eJFevXpJ5URERODn58f27dt59913dc7XlqH9ogwJCSEyMlKnHikpKVJdK6cY6Du2LupSblxcHCNGjGDAgAEkJCToHDt69Gh+/PHHR86KW7ZsmXS927dv63zWtGlTWrVqRX5+vt5zHRwc2LhxI1999RWenp6kpqbWeC1D9dXH0HMQBKHxeORwXKtWrSgsLJReT58+HXNzc2nYZNWqVUDFbzSXL18mPDycmzdvolarmTx5MgBeXl5s2bKFjh07AmBlZUVBQQGurq5s27aNUaNGSeXXZjiuVatWOv9nfujQIXJzc6VyAQoLC7GysgLAzMwMjUbDjRs3+Pvf/y6dVzUqxur/t3fvcVGW+f/HX+CoiKCiIrgBiocME9MQjTwGmGbyW8UiBhnyQKi0kq6Hr0pqgBBruVmkbm5aNuqUB4zWU+qAJoi6mrqYWB7QIE9BGAeV4TC/P3jMHQMzHCyCGa/nP7vMfc91f+7bHlzc131f78vWlpycHOnn4uJibGwq33kfNmwYCQkJnD17lgEDBgDGh80M7dsQ9W1Xo9GQnp7Ozz//TEFBAWVlZbzwwgtA5XW0s7Pj3//+N2+//TYeHh5Gj1d9OK6qiooKCgsLadeuncHtOTk52NnZ8cEHH3D27Flef/11jhw5QosWLWrsW1u9DbkOgiCYjzrvhLy8vEhJSaGiooIff/yRnJwc6Q6kKrVajb+/P0qlkrVr10rPUqCyE3j11Vc5fvw4UPlQPzk5mYqKCr777rsGF926dWt69+4ttZeSkoKtrS0eHh7SX9epqakMHDhQ+k737t3rHJby8PDg+PHjaDQabt++TW5urt6yCOHh4fWOumnIvg1Rtd309HQGDhyISqXi888/Jy0tTcpiA7CwsMDOzs7oUFp9fPnllzz11FNGr11aWpp0d9arVy+jQ7X1qVcQhEdPnXdCQ4cO5cyZMwQFBVFWVkZMTIzeYms6ycnJBAcHA/D4449TUFCg9wvp5Zdflv6qHTlyJCdPniQgIIDOnTvrLR8QHh4uvR0XEBCAn5+fwbri4uKIiopi9erVdOvWjRdffJHS0lLefPNN5HI5LVq0IC4ujps3bwKVUTB13WE9+eSTjB8/nqCgILRaLbGxsbRq1UraPnLkSL07Bt1wkY7urTVD+zZEfdtVq9WMGDECqLyL6969O6dPnwYqr6OlpSVarZbo6GgyMjLYu3evtB3giy++ACqH43Rvx3l7e9O+fXsOHjzIDz/8QKdOnXjnnXeM1jphwgTS09OlMNLIyEiDd0G11Vt1cby6rkPVqB9BEEyfiO0RzJKI7Wl8plazqdULplezWcb2mGsEzTfffMO///3vGp8bmz/U1EytXkEQTIO4ExLMkrgTanymVrOp1QumV/PD3AmJ2B5BEAShyTT74bjGVj2SyMvLi8TERLZu3cqOHTuAygfiSUlJODg4UFJSwqxZs/Dw8GD27Nn8/PPPFBcX0717d/7+97/zxRdfSKkIuhSAf/3rX4wfPx53d3cKCwsZNGgQkZGRfPjhh1KcEFSu8RMWFmawTm9vbzZu3Ej37t359ddfGT16NKmpqbRq1YrExES9SJ5FixaRkZGBra0t/fr1Y/78+VhZWeHm5sagQYOkNv/5z38ik8lYvHixlDYRHx9v9AWO7OxsIiMjKSsrw9HRkdjYWPbt26d3bG9vb3bs2EF8fHyNKB4rKyvee+89unXrxv3793nllVcICAhg4MCBUgxUQkIC1tbWdOnShW3btpGZmYmLiwsODg6sW7fuD/gXFwShOXmkOyFDkUSHDh0iOTmZixcvcvv2bRwcHIDflsC+e/cufn5+HD16FKVSWaMD0L1xVp1uuWytVktQUBCnTp3Sa7cuzz33HEeOHKF79+4cPXqUZ599Vu/Nvepmz57N888/z8KFC/nXv/7FnDlzsLKyqpGwHRMTw6BBgwgNDeWTTz4hISGB5cuXG2wzNjYWuVzOCy+8wIoVK9iyZYvRDstQFE/VOCCNRoOvry8vvviiwe/7+fnh5+eHQqFg4cKFD/2moSAIzdsjPRxnKJKoqKiIs2fP8sorr5CSklLjOwUFBXqvlDeURqOhtLRUeg29vry9vfnmm2+AyugbHx+fOr9jaWlJYGBgrfOVqkYdeXl5SVFHv3ffuhQXF6PVapHJHum/gwThkfdI/wa4c+cO/fr1k34OCwsjJSWFp59+mueff54NGzYQGBgI/LYEd6tWrfTCWOsrJycHhUJBRkYG4eHhDBgwgKNHj6JSqTh8+DBQmWCtm0dT3eDBg1mwYAFFRUUcP368Rhq2MZ06deLXX38FflsKHH5Lpa4aVdS2bVsp6siQoqIiaT5R1VikhtDNP7KwsCAqKup3deiCIJi+R7oTMhRJ1KVLFy5dusQHH3xAZmamlDZQ32EzCwsLgz/rhuNCQ0P1QlTr227Lli0ZMmQI69ato1evXkZjdKrLz8+XJngaGo6ztbWVrkHVqCNDdLFIuu/Y2trWOF+oeQ2q0g3H1aa27wuCYF4e6eE4Q5FEumc9W7ZsYdiwYQ2O3unSpQs//vgjANevX6dLly562yMiIh463NTb25tPP/20XkNxAFqtlu3bt0vLahji4eEhDfNVjzqq7umnn5ZikdLS0hg4cKDe+RYWFnLv3j3at29f31MCKju3O3fuAHDt2jXpOZwgCObvkb4TMhRJFB8fT+fOnYHKt9WSk5N57LHH6t3m5MmTmTdvHt988w0PHjyo8ZC/f//+dOzYkSNHjgDoDcd17dq11qG+kSNHYmFhIS1hUZuEhAQ+/fRTnn76aemNu6rDcVAZ7fP666+zePFigoKCaNu2Lf/4xz+MthkZGUlkZCRKpRJHR0cWLlxI69at+eqrr3jllVfQaDQsXLjQYLZgbZYsWcKMGTOwsrLC3t7e5CciC4JQf2KyqmCWxGTVxmdqNZtavWB6NZtlbM+jZv369TXW2XF1ddVbc6mxxcbGcvHiRb3PPD09iYiI+NNqEATh0SDuhASzJO6EGp+p1Wxq9YLp1SxiewRBEASTIobj/mC6iJ+uXbtSUlLCwoULGTRoECdOnGDjxo3SmkqLFi2itLSUVatWkZOTQ0hICMnJybi5ueHh4YFGoyE0NFRv1dnqdDE89+7dw8XFhfj4ePbs2cN7771H9+7dAXjiiSd49dVX8fHxYc2aNfj6+uLp6UlISAivvfYaS5cuJScnB5lMRmxsLO3atTMYR5SamlojYqhTp06kp6fz7rvvAvD222/TqVMn6UUIXYSPLlWhemzQP/7xDwICAkhOTmbAgAF88803KBQKNm/eTFpaGiqVipKSEiZOnFjrcu+CIJgu0Qk1At3cn0uXLrF48WIpg666ffv2MXv2bL3UACsrKzZv3szt27fx9/enV69eequ7VlV13s+8efOkDLzqc3F0S5ZnZmbSp08fCgoKANi6dSs2NjaoVCoOHDjAihUrWL9+vcE4otTU1Bpzmn755RdWrVpFRUUFlpaWHD58uNbXzw3NU2rVqhXff/89Wq2WrKwsCgsLad++PStXriQlJQWtVsvEiRMJCAgQE1sFwQyJ4bhGlJeXR5s2bYxu9/Lyku6MqnNwcGDUqFGkp6fXeZyysjJKSkpqjQLq2bMnFy5cIDMzU5osWzWG59lnn21wDE/Hjh1xcXHh3LlzXL9+XTpOQzz22GMcO3aMIUOGcPbsWezs7JDJZFhbW6NSqaioqGDPnj2iAxIEMyU6oUagUqkIDAxk5syZBpdC15k4cSKnT5/mxo0bBrdXjdwxRDfvx8vLC0dHR8aMGQNURuMoFAoUCgWJiYlSWwUFBVy4cIH+/fsD6EX21CeGR6VSSe3qJrj6+Phw+PBhDh8+XOf8JV29CoWCuXPnAuDi4kJaWhre3t4cO3YMFxcXoPIuLScnh/Hjx7Nz585a2xUEwXSJ4bhGoBu2ys7OJjAwkEOHDhncTyaTMXXqVNavX29we35+Pm5ubkaPoxveWr58Od26dZOG9YwNx+me4YwfP567d+9KMTxQd2RP1fOqytvbm/nz59OhQwdef/31Wr9vaDjO2dmZXbt2ERsby8qVKwkODqagoIC8vDyWLFlCWFgYQUFBuLm50bdv31rbFwTB9Ig7oUZkZ2fH/fv3a91n0qRJXL58ucbnubm5HDlyhGHDhtV5nJkzZ7Jp0yY0Gk2t+/Xr14/CwkIphNTDw0Oak1RXZI8xPXv25P79+1y6dImnn366wd93dnbGysoKZ2dnunTpgrOzM3l5ecydO5fy8nI6d+5Mly5d6jw3QRBMk7gTagS6xO2ioiLmzZtX63OhVq1a8dprr7FhwwbgtyGr8vJyYmJipOGp2nTt2pXhw4ezY8cOrKysOHjwIJcuXQIqg091E13d3d31Ojy5XM6bb76JXC6nRYsWxMXF1XlehiKGnnvuOe7evVtnXI+h2CBnZ2dcXV2Bykm5Tk5OuLq64ufnR0BAADKZDE9PTwYMGFDndRAEwfSIyaqCWRKTVRufqdVsavWC6dUsYnvMlKE5MiEhISLoUxAEkyc6IRNQ/WG+IAiCuRAvJgiCIAhNxuzvhEaOHMn+/fsZM2YMCQkJJCQkcPToUQYPHqwXd6ObDKlQKFi4cCHu7u4ATJs2jby8PG7dusXjjz9OSEgIhYWFNaJxIiMjDR6/tLSUyMhIbt68iUajIS4ujp49e+Lt7U2XLl2kCaZLlizBzc2NTZs2SckHb7zxBl5eXgwcOJAzZ84AlbFA1tbW3Lt3j6SkJBwcHLh//z4RERGMGjXKaLuGpKWlsWbNGsrKyhg8eDDz588nMTHR4LkZug4PHjxg27ZtZGZm4uLigoODA+vWrQOod0zRtWvXWLZsGRqNhieffJKlS5cavWaCIJgfs++EnJ2duXz5Mrm5uWRlZXH79m2sra1rxN1MmDDB4Pc3btxY4xdqYmJivZapBti/fz9t2rRBqVSiVqv57LPPiIqKAmDt2rVSrhrAxYsX2b17NyqVivz8fORyudE5RvDbvJ2srCxCQ0MZNWqUwXaNiY6OZsuWLXTq1Ing4GCys7MBw0twG7oOAH5+fjU6bmMMxRRFR0cze/ZsPD09mT59OqdOneLmzZtGr5kgCObF7IfjnJ2dOXbsGIMHD+bq1at6qQD1ibv5vRwdHUlPT+fbb7/Fx8en1l+mhw4dwtfXF5lMhr29PQEBAZSWltZ5jOLi4oc6B0dHRzZt2kRRURFbtmzB2dm5wW00RPWYovLycs6dOyeFmkZFRdGjR48GXTNBEEzbI9EJ6WJhzp8/T4cOHYzG3TSEoWgcQzw9PYmJiWHNmjUEBgaSlZUlbQsPD5faALhz5w52dnbS9rCwsFo7F5VKxYQJE5gzZw7x8fFG2zVmzZo1yGQy/P399TqH+p5bQ1WPKfrll19o27YtFhYWLF68mNdff52TJ0/Wes0EQTAvj8Rw3IcffsjcuXP55JNP6NevH9evXzcYd9MQ9R2Ou3LlCr1792bDhg18/fXXzJkzh6SkJKDmsFm7du0oLi6Wfp4+fbr0jKUqCwsLoHI4bty4cUyePFkv0qY+w3ElJSVcvXqVN954g+nTpxMaGio9d6nvuTVU9ZgiW1tb6Xzffvtt3nvvPe7du1frNRMEwbw8EndC5eXl0mx8JycnaVt9425+j6SkJLZt2wZA3759KSkpMbqvl5cXKSkpVFRU8OOPP5KTk0OrVq2wtbXlzp07AFy7dg0HBwfpO127dmXEiBFs3769QXWVl5czc+ZMiouLsbGxwcXFpdba/ihVY4qsrKzo0aMHx48fB+C7774DGnbNBEEwbWZ/J+Ti4oKdnR0dOnTA1dVV77lH1biboKCgBrVbPRpn48aNBvebMmUKCxYsIDU1lbKyMr3nG+Hh4dJwW0BAAH5+fpw5c4agoCDKysqIiYkBKt9wmzFjBlZWVtjb2zN69Gi94bOZM2cSEhLCyy+/bLTd6qytrfn73/+OQqHAysqKbt26MWbMGL766qt6n9vDqB5TFBsby7Jly5DJZFJnU9s1EwTBvIjYHsEsidiexmdqNZtavWB6NYvYniaUmJjIrl279D6zsbEx+EznzyZifwRBaK7EnZBglsSdUOMztZpNrV4wvZof5k7I7F9MeBQlJCTg6+uLXC5n/vz53L17F6hMMTC00qu3tzdHjhyRfr527RohISEEBgZKz6UWLVrEvHnzgMpF8nSrqKampvLSSy8REBAg3fUVFBQwa9Ys6TXvO3fucPfuXRQKBWPHjmX48OEoFAopBUJXwy+//CL9/MMPPxAcHExQUJDe6+eCIJgX0QmZKblcjkql4i9/+QuxsbFG97t48SJ37txBrVZLn+lSDD7//HOuXbvGqVOngMrEg2vXrkn7aTQaFi9ezIcffsjWrVs5ePAg//vf/9i6dSsDBw5EqVQyZswYdu3aRYcOHVAqlYSFhTF69GiUSmWti+j93//9H5GRkWzdupWsrCzS09N//0URBKHZEZ2QmQsKCiI1NdXodrVaTUhICEePHkWr1RpNMYCaiQdXr17F3t4eR0dHafG5s2fP4ujoyIEDB6S7GUN3X7W5ceMG9+7dkzLvQkJCpNVgBUEwL6ITMnMdO3bk119/NbpdrVYzceJEnJycyMjIMJpiADUTD4qKirC2tpbasra2prCwkAkTJjBjxgyWLl3KjBkz+PnnnxtUc/XkiKFDh9K/f/8GtSEIgmkQnZCZy8/Pp0OHDga33bp1iytXrhAdHc3NmzdRq9U1UgxGjRrFvXv3gJqJBzY2NhQVFUntFRcXY2trS2ZmJl5eXnzxxRcMGTKE5cuXN6jmqjVA5XpKBw4caFAbgiCYBtEJmblt27YxcuRIg9vUajX+/v4olUrWrl1LcnKy0RQDnaqJBz179iQ3N5cbN25QWlrKyZMnGThwIB9//DEpKSkAuLm5NTjxwMXFhfv373P9+nW0Wi0HDhygU6dODT11QRBMgJgnZKZUKhVqtZoePXqwZMkSg/skJycTHBwMwOOPP05BQQHZ2dkGUwx0qiYetGzZkvj4eCIiIrCwsGDMmDG4u7sTERFBZGQk27Zto6KiosE5dC1btuSdd95h8eLFlJWV4enpiYeHx8NdCEEQmjUxT0gwS2KeUOMztZpNrV4wvZrFPCFBEATBpIhOSBAEQWgyohMSBEEQmoxZvpjg7e3N8uXLGTlyJLdu3SIyMpKSkhK6du1KXFwcLVu2ZNOmTezbtw+AN954Ay8vL7y9venSpYu0DMKSJUvo1asXkZGR3Lx5E41GQ1xcHD179iQtLY01a9ZQVlbG4MGDmT9/vtF6DNVQXl7O0qVLycnJQSaTERsbi4uLC1AZu3P58mXef/99oDIyJyMjg/bt26PRaFi2bBn9+/fnq6++QqVSUVJSwsSJE1EoFCQkJJCUlETXrl0BGD58OGFhYQbrWrRoEaNGjWLs2LF6n3/55ZcolUosLCyQy+VMmjQJjUZDVFQU165do1WrVsTGxvKXv/xFaqdjx44sXLgQgJUrV5KRkcGpU6cYNGgQnp6eRERESOdmbW3N9OnTAcjOziYyMpKysjIcHR2JjY3l448/Ji0tjc8//xyAPn368P333zfwvwJBEEyB2XVCVWNoRo4cSXR0NHK5HF9fX6Kjo0lKSqJfv37s3r0blUpFfn4+crmcQ4cOATVXJf3Pf/5DmzZtUCqVqNVqPvvsM6KiooiOjmbLli106tSJ4OBgsrOz9dYqqspQDQUFBdjY2KBSqThw4AArVqyQ5t8kJydz48YNNBoNrVq1AmD27NmMHTuW1NRU3n33XTZu3MjKlStJSUlBq9UyceJEAgICgMrIHt0v+Yb6+eefWb16Nbt378bCwoLx48czfPhw9u7dS9u2bdmyZQv79+9n9erVrFy5kvLyclJTU7GxsZE6Id3/6qJ7ahMbG4tcLueFF15gxYoVbNmyBYAzZ86Qnp6Ol5fXQ52HIAimweyG46rG0JSXl3P8+HEpbHPChAk4ODhw6NAhfH19kclk2NvbExAQQGlpqcH2HB0dSU9P59tvv8XHx0daYM3R0ZFNmzZRVFTEli1bjHZAFRUVBms4ffo0w4cPB+DZZ5/l7NmzANy8eZMHDx4wePBgTpw4QWz5JgAAIABJREFUUaO94uJiWrZsiUwmw9raGpVKRUVFBXv27KF169a/7+IB586dw93dHRsbG9q2bcuTTz5JRkYGycnJvPDCCwAMHjxYyn07c+YMffr0wdramqtXrzb4eFWvg5eXl3Qdhg0b1iyWwRAEoXGZZSeki6E5c+YMbdu2xdKy8jT79+/P8OHDa8TChIWFSUNw4eHhUvozgKenJzExMaxZs4bAwECysrIAWLNmDTKZDH9/f708tery8vIM1lA18kYXd6Orf9SoUTz33HMkJydL7SQkJPDCCy+wbt063nzzTQC2bt1KTk4O48ePZ+fOndK+KpVKOodvvvmmQdfPWBRP1WvWsWNH5HK5VK+3t3eNehtyPF0uXNXr8Oyzz6LRaDh9+nSD2xQEwXSY1XCcoRgaXeQMwP79+8nLy6Ndu3Z6sTDTp0+X/uquPhx35coVevfuzYYNG/j666+ZM2cO27Zt4+rVq7zxxhtMnz6d0NBQevbsia+vb42a2rVrZ7AGW1tbKfJGF3cDlb/U8/PzOXPmDLdv35Yib2bPnk3Xrl2JiorC1dWVgoIC8vLyWLJkCWFhYQQFBUmBn79nOK5qXVVrq3rNsrOzWbt2LW+//TbJycm0b9+esrIyWrduTWho6EMdTxfVo7sOUPkHgbgbEgTzZlZ3QtVjaFJTU+ndu7cUQZOSkoKtrS1eXl6kpKRQUVHBjz/+SE5OjvTspbqkpCS2bdsGQN++fSkpKaG8vJyZM2dSXFyMjY0NLi4uRqNpWrdubbAGDw8Pjh49ClSuyTNw4EAKCwvJzMxkx44dfP7559jZ2enF5jz11FN06tSJw4cPk5eXx9y5cykvL6dz58506dIFjUbzu6/hU089xfnz5yksLKSoqIjz58/Tv39/vLy8pOUeTp48SYsWLbh8+TIymYxt27axc+dOsrOz9dYEqo+nn35aug5paWl6yzuMGDGCgoKC331OgiA0X2Z1J2Qohub9998nKiqK1atX061bN1588UVatGjBmTNnCAoKoqysTFq4DSr/+tYNzQUEBDBlyhQWLFhAamoqZWVlREVFYW1tzd///ncUCgVWVlZ069aNMWPGGK0rLi6uRg2lpaW8+eabyOVyWrRoQVxcHEeOHGHw4MHIZJX/LMOHD68xxDV79mxWrFjBtm3b8PPzIyAgQFpGYcCAARw9ehSVSsXhw4cB6Nq1KytXrjRa28qVK6W7jV69erFq1Srmzp3LlClTAIiIiMDe3p7XXnuN5cuXM3nyZGQyGStXruTLL79kxIgRAFhYWPDMM89w+PBh/P396/1vFhkZSWRkJEqlEkdHRxYuXMjHH3+s9+/R0KUgBEEwHSK2RzBLIran8ZlazaZWL5hezQ8T22NWd0JNTfcyQ1UhISGMHj26Car5zfr166UhLx1XV1eio6ObqCJBEIRK4k5IMEviTqjxmVrNplYvmF7NIsBUEARBMCliOK4R6KJzHBwcuH//PhEREURHR9eIBNK9Ul01ZggqF4Lz8PBAo9EQGhrK888/b/RYbm5uDBo0iNLSUrp06cLKlSt56623pDiezMxM4uLiUCqVBuN4vL29mTlzJgEBASQmJnLy5En+9re/MX78eNzd3aXj1JZ8sGHDBg4dOkRJSQlhYWGMHTu21uie+sT8+Pv7N6gGQRBMk+iEGolurk5WVpY0d6b6HCSoGTMEYGVlxebNm7l9+zb+/v706tWLHj16GDyOlZWV9Ms5Li6OXbt2GdzPWBwPVD4zqv5Gm5OTU71+6d++fZudO3eyd+9efvnlF6ZMmcLYsWONRvfUN+YnJyen3jUIgmC6xHBcI9PF7BhTNWao+uM5BwcHRo0aRXp6ep3H0Wq1FBYWYmVlZXC7sTgegG7durF79+4GnNVv2rZtS0FBAbt376Zdu3Z89dVXte7/e2N+BEEwL6ITaiQqlYoJEyYwZ84c4uPjgZqRQKAfM6TrFKrq1KkTv/76q9HjPHjwAIVCQVBQEO3atcPPzw+oHBJUKBRERkYCxuN4AGbNmsX69eupqKiQtufk5Ei1xsbGGj2+jY0NW7du5dixY7z44ovS/CRjGhLzU98aBEEwXWI4rpHI5XLGjRvH5MmT6du3L1BzOM5QzFD//v312snPz5eeHRlSdTiuKl3qtu6ZkLE4HoAePXrQp08f9u/fT+fOnYH6D8f9/PPPVFRUEBcXx7Vr1wgODubLL7+U2qmuITE/YjhOEMyfuBNqRF27dmXEiBFs377d4PbqMUPV7wxyc3M5cuQIw4YN+921GIvj0QkPDyctLa3B7X7//ffSfCMnJyesra317qiq+iNifgRBMC/iTqiRzZw5k5CQEDQaTY1IIEMxQ9nZ2dIQW3l5OTExMdJid79H586dDcbx6PTu3VtvUq1uKExn+fLl9OrVq0a7Q4cOJTk5mYCAALRaLcHBwXTp0sVgDWq1ukExP/WtQRAE0yUmqwpmSUxWbXymVrOp1QumV7OI7TFjTR0JpHu2VF1cXJzRBf0EQRDqIu6EBLMk7oQan6nVbGr1gunVLGJ7BEEQBJMiOiET95///AeFQsGgQYPw9/dn1qxZuLm5oVAomDRpEnPnztVbcM/b25sjR44AlQ/+3dzcuHLlClAZp5OYmEhpaSkLFy5EoVDwyiuvcOXKFXJycujTpw+HDh0CKpc9T0hIkNpVKBR685ymTZvGX//6V4YMGYJCoeDgwYO1nseJEyf01g1KSEjA19eXyZMn4+/vX+f8I0EQTJPohEycn58fSqUSNzc3oqKiWLdunTR3aOfOnVhaWrJv3z5APyJIp6Kigo8++kivzf3799OmTRuUSiVhYWF89tln0rbMzEyys7PrXPF048aNLFmyhAEDBqBUKh/q2ZVcLmfLli2sWrVKb+FBQRDMh3gxwYyVlZVRUlIivRauiwjat2+fFBHk6urKuXPnyM7Olr7n6OhIeno63377LT4+Pvj4+JCTk0PPnj25cOECffr0+VNfla4r+kgQBNMl7oTMkG6ekZeXF46OjtLS44YigmQyGdOmTdO7G/L09CQmJoY1a9YQGBhIVlYWUBkhVFBQwIULF2okOzQGQ9FHgiCYF9EJmSHdcNy4cePo1q0bMpnMYESQjr+/PydPnuTmzZsAXLlyhd69e7NhwwamTp3KnDlzpH07depEenq6FEXUmORyOevWraOiouJPOZ4gCH8+0QmZsZkzZ7Jp0yY0Gk2tEUEtW7bk1Vdf5fjx4wAkJSWxbds2APr27av3YkO/fv0oLCykbdu2f8o51BV9JAiCaROdkBnr2rUrw4cPZ8eOHSQnJ0uRObqIoKpTxF5++WUcHBwAmDJlCv/9738JDg5mwYIFREVFSfu5u7vTr1+/P/U8qnamgiCYFzFZVTBLYrJq4zO1mk2tXjC9mkVsj9CsNXX0kCAIzY/ohIQ/jVgbSBCE6sQzIUEQBKHJiE6oCY0cOZL79+8zYsQIzp07R2hoKH369DEauVOfaJzExESGDx9e72WxN23aRGBgIIGBgaSnpwOQmprKSy+9REBAAOvWrZOO/d577wGVETsKhYK7d++iUCgYO3asdMwzZ84AlXOVnnrqKS5fviwd64cffiA4OJigoCBp3s8nn3yCQqHA3d2dwMBAli1bBsBXX32FXC6X3ugTBME8ieG4JuTs7Mzly5fJzc0lKyuL27dvY21tLf3SnTdvHvv27WPChAkGv79x40ZOnDjBxo0bpcmmiYmJjB49WvplXpuLFy+ye/duVCoV+fn5yOVy9u7dy+LFi9m+fTudO3cmICCAoUOHArB582amT58ufb9Dhw4olUoSExM5f/683jHT0tIoLy9HrVZL6Qr/93//R1xcHG5ubsyYMYP09HSmTp3K1KlT8fb2lpY/LysrY+XKlaSkpKDVapk4cSIBAQG0bt364S60IAjNlrgTakLOzs4cO3aMwYMHc/XqVQoLf3sLpnrkTmM4dOgQvr6+yGQy7O3tCQgI4OrVq9jb2+Po6IhMJsPT05OzZ88CMGDAAL0cudqo1WqmTZsmzUe6ceMG9+7dw83NDah8IcHYXCOZTIa1tTUqlYqKigr27NkjOiBBMFOiE2pCzs7OpKWl4e3tzfnz5+nQoYPRyJ2GOHjwoDQcl5iYaHS/O3fuYGdnJ/0cFhZGUVER1tbW0mfW1tZS5zh16lQSExMpLi6u9fgVFRUcPXqU0NBQcnNzyc3NrXGsoUOH1hr9s3XrVnJychg/fjw7d+6s85wFQTBNohNqQs7Ozpw6dQp3d3eysrJwdnY2GLnTUKNHj0apVKJUKvH39ze6X7t27fQ6lOnTp2NjY0NRUZH0WXFxMba2tgC0b9+ecePGsXXr1lqPf+bMGR48eMDrr7+ORqMhJSUFW1tbvWMplUoOHDhg8PsFBQXk5eWxZMkSPv/8cz766CMuXLhQr3MXBMG0iE6oCTk7O1NeXo6rqytOTk44OTlJ2/6MlAAvLy9SUlKoqKjgxx9/lJKyc3NzuXHjBqWlpZw8eZKBAwdK35k2bRqnT5+utV21Ws2MGTNQKpVER0ejVqtxcXHh/v37XL9+Ha1Wy4EDB+jUqZPB7+fl5TF37lzKy8vp3LkzXbp0EWkJgmCmxIsJTcjFxQU7Ozs6dOiAq6srzs7O0raqkTtBQUENavfgwYNcunQJqMyF27hxo8H9hg4dypkzZwgKCqKsrIyYmBhatmxJfHw8ERERWFhYMGbMGNzd3aXvdOzYkcDAQM6fP2/0+Gq1WlrwbsiQISxcuJCysjLeeecdFi9eTFlZGZ6ennh4eBj8vqurK35+fgQEBEjPpQYMGNCgayAIgmkQsT2CWRKxPY3P1Go2tXrB9GoWsT2CQYmJiezatUvvMxsbG2kOkCAIQlMRndAjwN/fv9YXFARBEJqKeDFBEARBaDKPRCe0aNEiKXXg008/pU+fPnh7exMYGCjNp8nMzCQhIQFfX1/kcjnz58/n7t27UhsnTpxgxowZNdr29vbmyJEjddbQGPE4unp157B+/XpOnDjBwIEDpdoVCgUnTpwwGo9jiFarZdWqVcjlcoKDg7l48SIAX375JZMmTeKll16S5u54e3tLC+AlJiayaNEiLl++jEKhwNvbW6ovOzsbhUKBv78/crmcoKAgfvzxRwDWr1/Pyy+/zKRJk6Rr6e3tzS+//FLndRUEwbQ9MsNxly9fRqPRkJmZKX2mi4nROXToEHK5nOnTp/PPf/6T2NhY3nnnHaNtXrx4kTt37qBWqxk5cmSt+zVGPE5qaqpUr86JEye4d+8emzZt4o033pA+NxSPY4xarSYrKwuVSkVGRgYxMTGsXr2a1atXs3v3biwsLBg/fjzDhw8HKjuRqsN9vXr1QqlUkpCQgLW1tV59UVFRuLu788UXX7Bu3TomT57M3r172b59O7/88guTJk3SW/VVEATz9kjcCUHl69CXL1/m+vXrODo61rl/UFAQqampte6jVqsJCQnh6NGj1PaSYWPG4xgycOBAvvzyS70YoIZQq9WMHTsWqFzee+TIkZw7dw53d3dsbGxo27YtTz75pBSm2q1bN3bv3t2gY9y7d4+WLVty+vRpnnnmGVq2bImDgwP29vZcvXr1oeoWBMH0PDKdUP/+/Tl79izW1ta0aNECgPDwcGkoq7qOHTvy66+/1tqmWq1m4sSJODk56aVbV9dY8TgAKpVKOodvvvkGqEw28PPzY/PmzXV+v656W7RoUWe9s2bNYv369VRUVNTZ9vLly/H29iYlJYXZs2cbbLdqYoMgCObtkemE+vXrx5dffkmfPn2kz9auXSvF21SXn59Phw4djLZ369Ytrly5QnR0NDdv3kStVhvdt7HicQDkcrl0DiNGjJA+nzp1Ktu3b+fevXt1tlFbvRqNhunTp2Nra2u03h49etCnTx/2799fZ9tRUVHMnz+f9u3bY29vb7BdG5uGzTMQBMF0PTKdUM+ePbl06ZLe7P/abNu2rdbnPGq1WlrrZu3atbU+x2iseJza2NnZMXbs2FqTDWqrV3c+3377LRUVFTz11FOcP3+ewsJCioqKOH/+vF4AaXh4OGlpafVqf+zYsVy7do0ffvgBDw8Pjh8/jkaj4fbt2+Tm5tKjR48G1ywIgml6ZF5MsLS0pG/fvnqdUHh4uLRUQkBAAFA5vKVWq+nRowdLliwx2l5ycjLBwcEAPP744xQUFJCdna0XvaPTWPE4unoPHz4MVEb9TJo0Sdo2ffr0et1NVefv78/FixeRy+VotVqio6Pp3Lkzc+fOZcqUKQBERERgb28vfad3796MHj26Xu1bWloSHh7O2rVrWb16NePHjycoKAitVktsbCytWrUC4NVXX8XSsvLvpIkTJ0rHFgTBfIjYHsEsidiexmdqNZtavWB6NYvYniZmavE469ev5+jRo3qfubq6Eh0d3UQVCYLwqBF3QoJZEndCjc/Uaja1esH0an6YO6FH5sUEQRAEofl5JIbjEhISSEpKwsHBgfv37xMREUF0dDRdunSRXkxYsmQJbm5uQGVkzPLly6W349zc3PDw8ECj0RAaGsrzzz9v9Fje3t412s3KyuLrr7/m/fffZ+/evdL/nzZtGnl5edy6dYvHH3+ckJAQCgsLee+99+jevTsATzzxBJGRkbi5uTFo0CDu3buHi4sL8fHxLF++nNLSUlatWkVOTg4hISHSW22JiYls3bqVHTt2SNegenqBMaWlpURGRnLz5k00Gg1xcXH07NnTYL3Dhw9n6dKl5OTkIJPJiI2NxdLSkvHjx+Pu7k5hYSGDBg0iMjISCwsLHjx4wJAhQ9i5cye9evUC4Ny5c8THx1NeXo6vry9hYWHSv1nXrl0BGD58OGFhYQ39pxcEoZl7JDohQIq3ycrKIjQ0FKgZ2wOGo3isrKzYvHkzt2/fxt/fn169etX6GnH1dp944gk++eQTfvjhBz7++GMpG27jxo2cOHGCjRs38tFHHwGVncfo0aNrZLvplv0GmDdvHvv27QNg3759zJ49u8Yy4MnJyVy8eJHbt2/j4ODQoGu1f/9+2rRpg1KpRK1W89lnnxEVFWWw3o0bN2JjY4NKpeLAgQOsWLGCZcuW4eTkhFKpRKvVEhQUxKlTp/D09CQtLY3y8nLUarXUCS1evJiPPvqIxx57jP/3//4f48ePB6gRSSQIgvl55IbjiouLpbsUQ2qL4nFwcGDUqFFSAGl9WVhYMG/ePF5//XUGDBhAt27dHqp2gLKyMkpKSqRz8PLykjoEnZKSEs6ePcsrr7xCSkpKg4/h6OhIeno63377LT4+PkRFRRnd9/Tp01KG3LPPPitFD+loNBpKS0uletVqNdOmTZPu2LKzs7GwsMDZ2RlLS0s++OAD2rVr1+CaBUEwTY9MJ6RSqZgwYQJz5swhPj4eMBzbU1cUT6dOneqM8zHUri7ZumqqgTEHDx6Uvp+YmAjAgwcPUCgUeHl54ejoyJgxY4DK+TOnT5/mxo0b0vePHTvG008/zfPPP/9QYaCenp7ExMSwZs0aAgMDycrKMrpv1didqlE+OTk5KBQKhgwZwvPPP8+AAQOoqKjg6NGjhIaGkpubS25uLnl5eVKnExoaSkREBJcvXwYMRxIJgmBeHqnhuHHjxjF58mT69u0L1Bw2MxTFUzUVACrjfHTPjowxNMy3adMmnnvuOf71r38xatSoWr9f23Dc8uXL6datmzT8JpPJmDp1KuvXr5f2VavVXLp0iQ8++IDMzMwGR/dcuXKF3r17s2HDBr7++mvmzJlDUlKSwX2rxu5UjfLRDceFhoZKw25nzpzhwYMHvP7662g0GlJSUnj66ael73/88cfMnz+fkpISQAzHCcKj4JG5E4LKRIERI0awfft2g9vriuLJzc3lyJEjDBs2rEHHvXv3Ljt27JCelezdu/ehz2HmzJls2rQJjUYjfTZp0iTp7kGr1XL48GGUSiVbtmxh2LBhdaaBV5eUlCStEdS3b1+pUzDEw8NDmmuUmpqqFz0ElckKa9euBSqv74wZM1AqlURHR6NWq3FxcaG4uJjr169TXl4urV0kCMKj4ZG5E9KZOXMmISEhaDSaGrE9xqJ4dENh5eXlxMTE4OLiUusxqrd7/vx5AgICsLGx4W9/+xszZ85k9OjRRp9NHTx4kEuXLgHQsmVLNm7cKG3r2rUrw4cPl956A2jVqhWvvfYaGzZs4OzZs3Tp0oXOnTsDlW+VJScn89hjj/Hpp5/y1VdfAZUhpYaCWwGmTJnCggULSE1NpaysrNZnQnK5nDfffBO5XE6LFi2Ii4vT296/f386duzIkSNHUKvVJCQkADBkyBAWLlxIWVkZ8fHxzJ07Vy/hHGpGEq1cudJoHYIgmCYxWVUwS2KyauMztZpNrV4wvZpFbM+fyNAaRCEhIfUO8WwOTC1mSBAE8yPuhASzJO6EGp+p1Wxq9YLp1SxiewRBEASTIobjqjEUWfPaa6/ViOK5fPky27ZtIzMzExcXFxwcHIwOY40cOZL9+/czZswYEhISSEhIICIigv79+9c7XmfgwIGcOXNG77OqcUQlJSXMmjULHx8fadvly5d5//33AVi0aBEZGRl06NCBsrIyFi1ahL29vRSvo6NUKlEoFBQXF9O6dWssLCyIj483+jKGQqFg4cKFuLu7c+jQIQ4dOiTNw6p+Lt7e3sycOZOAgAASExM5efIkoaGhREVF8dNPP2FpaUnXrl2Ji4vD0tKSZcuWodFosLa25r333tNbBlwQBPMgOqFqDEXWQM25P25ubvj5+en9EjbG2dmZy5cvk5ubS1ZWFrdv38bJyQn4ffE68Ntcmrt37+Ln5yd1QsnJydy4cQONRiMtEjd79mzGjh3LxYsXWbZsGf/85z+l+TzVRUVF4e7uzhdffMG6det4++23G1ybIevXr8ff31/6uVevXiiVyhod1tKlS5k0aRLjxo3jnXfe4eDBg/z1r3/9Q2oQBKH5EMNx1TQksqa+nJ2dOXbsGIMHD+bq1asUFhbSsWPH3x2vU1VBQQGtW7cG4ObNmzx48IDBgwdz4sSJGvvevXtX2rcu9+7dqzXmqKG6devG7t2769zP0dGRXbt2kZ2dzYIFC0QHJAhmStwJVVM1sqa4uFi6A6g698fY/BpjnJ2dSUtLw9fXl8OHD9OhQwdAP15nw4YNBAYGNrhelUpFSkoKrVq1kubRqNVqRo0aRe/evUlOTpay3RISEti8eTM2Nja89dZbwG/xOvBbYjfA8uXLuXv3Lk5OTqxatarWGpYvX07btm3Jz8+nX79+te47a9Ysli1bxrRp02rdLzw8nB07dhAeHk7fvn1ZunQpNjYNe+ApCELzJzqhagxF1oDhKJ76cnZ25sMPP2Tu3Ll88skn0i/q3xuvA4ajbdRqNfn5+Zw5c4bbt2+zfPly4LfhOJ2cnJxah+Oys7PZt28f9vb2tdagG7rTPROqTY8ePejTpw/79++XJtQacu7cOSZMmMBLL71EbGws77//vtRBCoJgPsRwXDUNiaypL2dnZ8rLy3F1dcXJyQknJ6c/JF7HkMLCQjIzM9mxYweff/45dnZ2fPfddw/V1tixY7l27Ro//PDD766rqvDwcNLS0mrdJz4+noyMDCwsLHjiiSf+kH8HQRCaH3EnVI2hyJrFixfXiOLx8/Ord5suLi7Y2dnRoUMHXF1dcXZ2bnC8zoMHD/Sei8yYMcPgsY4cOcLgwYOlgFNdu8ZUHY4DpLsmAEtLS8LDw1m7di2rV6+u9/nWpXfv3nVO6l2yZAkrVqygdevWyGSyP+zFCEEQmhcxWVUwS2KyauMztZpNrV4wvZpFbE8TM+cYnNjY2BoJ156enkRERDRRRYIgmANxJySYJXEn1PhMrWZTqxdMr2YR2yMIgiCYFNEJNUMJCQn4+voyefJk/P39OXz4MN7e3gQGBkrLXWdmZkr7e3t7c+TIEelnNzc3goODCQgI4MCBA7Ue69atW0yfPp3g4GAWLFhAaWmp0XarL1inq3XDhg31Pi9D+6ampvLSSy8REBAgDV2Wl5fz1ltvMXnyZBQKBT/99FO9jiEIgmkRz4SaKd38n6ysLEJDQwHDc5UuXrzInTt3UKvVjBw5EqhcCnzz5s3cvn0bf39/evXqRY8ePQweJzo6Grlcjq+vL9HR0SQlJfHSSy8ZbLcxaDQaFi9ezPbt2+ncuTMBAQEMHTqU69evU1JSwpYtW9izZw9r164lNja20eoQBKFpiDuhZq64uLjW2By1Wk1ISAhHjx6l+uM9BwcHRo0aRXp6usHvVlRUcPz4cby9vQGYMGGClF9XW7t/pKtXr2Jvb4+joyMymQxPT0/Onj1LamoqI0aMAOC5556rM2FBEATTJDqhZkqlUjFhwgTmzJkjpVKHh4dLw3E6arWaiRMn4uTkREZGRo12OnXqxK+//mrwGHl5ebRt2xZLy8r/DPr37y9F/NTV7h+lqKhILx3b2tqawsJCcnNzad++PXv37mX69Ol8+OGHjVaDIAhNR3RCzZRcLmfdunVUVFTQt29foHI4TqlUSjE7t27d4sqVK0RHR3Pz5k3UanWNdvLz86WsuuratWunFxW0f/9+tmzZUq92/yg2NjYUFRVJPxcXF2Nra4utrS1FRUWMGzeO+Ph4cnNzG60GQRCajuiEmrGuXbsyYsQItm/fbnC7Wq3G398fpVLJ2rVrayQj5ObmcuTIEYYNG2bw+61bt6Z3794cP34cgJSUFGxtbets94/Us2dPcnNzuXHjBqWlpZw8eZKBAwcyePBgqfN72NghQRCaP/FiQjM3c+ZMQkJC0Gg0NaKDkpOTCQ4OBuDxxx+noKCA7OxsHjx4gEKhoLy8nJiYGKML0gHExcURFRXF6tWr6datGy+++CJhYWFG2zUUHWQoZsgYQ/vGx8cTERGBhYUFY8aMwd3dnT59+pCRkUFgYKDROzlBEEyfmKwqmCUxWbXxmVrNplYgBv1xAAAIRklEQVQvmF7NIrZHMKrqyww6ISEhdQaJPgxzji8SBOGPJe6EBLMk7oQan6nVbGr1gunVLGJ7/gC6tAKFQkFAQACnTp0C4MSJE3rLJyxatIh58+YBlcsh6ObaNCStoCHt/pnJBqWlpSxcuBCFQsErr7zClStXpONUT20wlO5w/Phx5HK51N5nn33GsmXLpJ8VCoXea9+Gzi0xMZHhw4dLxxITVQXBPIlOyAC5XI5SqSQ2Nlaao2PIvn37uHbtmt5nurSChIQEoqKiuHr1aoOPb6hdXbLB5s2bsbW1JSkpCdBPTPij7N+/nzZt2qBUKgkLC+Ozzz6TtlV9TdzNzQ2ovF5btmxh1apVxMTEMGjQILKysrh79y5QucaRj4+P0eMZO7fRo0dLxxKrqgqCeRKdUC3y8vJo06aN0e1eXl589NFHBrfVlVZQm+rt/tnJBo6OjqSnp/Ptt9/i4+NDVFRUvb6nS3eQyWQMHTqU1NRU7t27x3fffYeXl5fB79R2boIgmD/xYoIBKpWKgwcPcvHixVpn6k+cOJEPPviAGzduGNxeW1pBbaq3ayjZQEetVvOPf/yDjIwMMjIy9LY9LE9PT2JiYlizZg3FxcW8/fbbuLq6Aui9Jq57FVulUvGf//yHoqIi3n33XQB8fHxITk7GysqKwYMH06pVK4PHMnZuiYmJHDx4kEuXLknXxN/f/3efmyAIzYvohAzQhYdmZ2cTGBjIoUOHDO4nk8mYOnUq69evN7g9Pz9fGrJqiOrtGko2yMvLw8fHp0aywR/RCV25coXevXuzYcMGvv76a+bMmSMNkRkKUZXL5YwbN47JkydL6Q4jRozg7bffplWrVrUOxRk7tzZt2jB69Gi9Z0mCIJgfMRxXCzs7O+7fv1/rPpMmTeLy5cs1Pq8rraAuVdv9s5MNkpKS2LZtGwB9+/alpKSkzu9UT3ewsbGhd+/e7Nmzp9YUbmPnJgjCo0HcCRmgUqlISUmhqKiIefPm1fpcqFWrVrz22mvSm2cNSSuoTfV2/8xkgylTprBgwQJSU1MpKyvTeyZUPbWhKl26w8svvyzdAZWWltaZeGDo3JKSkvSG41q2bMnGjRvrff0EQTANYp6QYJby84tNap5Qp0425OUV1b1jM2JqNZtavWB6NVtaWmBn17ZB3xGd0J/gz0wraAiRbCAIQlMTnZAgCILQZMSLCYIgCEKTEZ2QIAiC0GREJyQIgiA0GdEJCYIgCE1GdEKCIAhCkxGdkCAIgtBkRCckCIIgNBnRCQmCIAhNRnRCgiCYpeLiYo4ePcqFCxeauhShFi3eeuutt5q6CEH4o6xfv54VK1Zw8OBBhg4dirW1dVOXZFBpaSkzZ87EwcEBJycnbt68SWhoKDt27ECj0fwhS3L8UYqKioiIiCAxMZHPPvuM/v37U1ZW1mzrBdBoNEybNo02bdqwY8cO8vPzcXBwaNY168ydO5d79+7h7OxMWFgYn3/+OdnZ2UYXhmxK48aNY//+/ezatYucnByefPLJhtesFQQzcfr0ae0rr7yiLSsr0x47dkz75ptvNnVJBpWWlmpDQ0O1L774ovb48eNarVarnTZtmvbw4cPaiooK7auvvqr96aefmrjK32zevFm7Z88erVar1arVau2sWbOadb1arVZ74cIF7cGDB7VarVZ78eJF7bRp05p9zVqtVrtnzx5t//79tTt37tQuXbpUu3nzZq1Wq9UuWLBAe/r06SauTt/Nmze1M2bM0PvsYWoWw3GC2UhLS2P8+PG0aNGCZ555hrNnzzZ1SUbFxMTQr18/AMrLy8nMzGTkyJFYWFgwdOhQTp482cQV/mby5MmMGzcOqFwJ197evlnXC+Dm5oavry9Xrlxh7dq1/PWvf232Nf/8889s2LABuVwOVP73rFuSZdSoURw7dqwpy6vhv//9L99//z1yuZzAwEAyMjIeqmaxnpBgNoqLi6WVXS0sLPRWbG1OZDIZjo6O0s/379/HwcFB+rldu3bcuXOnKUqr1S+//MInn3zCv//9b/73v/9JnzfXegFOnDjBtWvXsLa2bvbXePny5SxevJj09HQALC0tsbGxAZpnvb169eLjjz+mZ8+e/Pe//2XlypUPVbPohASzYWNjo7cSblGRaazD0qZNGzQajfRzcXEx2mYWbl9aWsq8efOYN28ejo6Ozb5enaCgIJ599lnmzJlDaWmp9Hlzq3n79u307NmTQYMGSZ2QTCZDq9ViYWFBcXFxE1dYk6urK1ZWVkDlneeVK1do3759g2sWw3GC2RgwYIC0TPi1a9ews7Nr4orqp0WLFrRv356bN28C8N133+Hk5NTEVf2mvLycefPm4ePjg4+PT7OvFyp/qb/77rsA3L17Fzs7u2Zd86FDhzh16hQKhYJdu3axfv168vLy+PbbbwG4cOFCs6oXICoqirS0NAD2799Pv3796Nu3b4NrFusJCWajvLycyZMn069fP06fPs1LL73E5MmTm7osoxYtWsTEiRMZMmQIhw4dYt26dQwcOJCjR4+SmJhI27YNW6GysWzbto0VK1bw5JNPAvCXv/yFF154odnWC5Vvxy1cuJBbt27RunVrli1bRlZWVrOuWSchIYHHHnuMXr16sWTJEkaMGMGePXv44osv9IZxm9pPP/3EvHnzKC4uxsHBgaioKPLy8hpcs+iEBLOi0WhITk7G3t4eDw+Ppi6nQa5cucJ3333HyJEjad++fVOXUydTqxdMr+affvqJU6dO8cwzz+g902rOGlqz6IQEQRCEJiOeCQmCIAhNRnRCgiAIQpMRnZAgCILQZEQnJAiCIDQZ0QkJgiAITeb/A40aveSNcxW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p:cNvPicPr>
            <a:picLocks noChangeAspect="1"/>
          </p:cNvPicPr>
          <p:nvPr/>
        </p:nvPicPr>
        <p:blipFill>
          <a:blip r:embed="rId2"/>
          <a:stretch>
            <a:fillRect/>
          </a:stretch>
        </p:blipFill>
        <p:spPr>
          <a:xfrm>
            <a:off x="1428049" y="2225620"/>
            <a:ext cx="7095238" cy="3276190"/>
          </a:xfrm>
          <a:prstGeom prst="rect">
            <a:avLst/>
          </a:prstGeom>
        </p:spPr>
      </p:pic>
    </p:spTree>
    <p:extLst>
      <p:ext uri="{BB962C8B-B14F-4D97-AF65-F5344CB8AC3E}">
        <p14:creationId xmlns:p14="http://schemas.microsoft.com/office/powerpoint/2010/main" val="1774473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数据分析</a:t>
            </a:r>
            <a:endParaRPr lang="zh-CN" altLang="en-US" dirty="0"/>
          </a:p>
        </p:txBody>
      </p:sp>
      <p:sp>
        <p:nvSpPr>
          <p:cNvPr id="5" name="矩形 4"/>
          <p:cNvSpPr/>
          <p:nvPr/>
        </p:nvSpPr>
        <p:spPr>
          <a:xfrm>
            <a:off x="964393" y="1561068"/>
            <a:ext cx="3246402" cy="369332"/>
          </a:xfrm>
          <a:prstGeom prst="rect">
            <a:avLst/>
          </a:prstGeom>
        </p:spPr>
        <p:txBody>
          <a:bodyPr wrap="none">
            <a:spAutoFit/>
          </a:bodyPr>
          <a:lstStyle/>
          <a:p>
            <a:r>
              <a:rPr lang="en-US" altLang="zh-CN" dirty="0" smtClean="0"/>
              <a:t>Camera </a:t>
            </a:r>
            <a:r>
              <a:rPr lang="zh-CN" altLang="en-US" dirty="0" smtClean="0"/>
              <a:t>需求最多的权限</a:t>
            </a:r>
            <a:r>
              <a:rPr lang="en-US" altLang="zh-CN" dirty="0" smtClean="0"/>
              <a:t>top10</a:t>
            </a:r>
            <a:endParaRPr lang="en-US" altLang="zh-CN" dirty="0"/>
          </a:p>
        </p:txBody>
      </p:sp>
      <p:sp>
        <p:nvSpPr>
          <p:cNvPr id="12" name="AutoShape 6" descr="data:image/png;base64,iVBORw0KGgoAAAANSUhEUgAAAaEAAAIJCAYAAAAMD4LcAAAABHNCSVQICAgIfAhkiAAAAAlwSFlzAAALEgAACxIB0t1+/AAAADh0RVh0U29mdHdhcmUAbWF0cGxvdGxpYiB2ZXJzaW9uMy4xLjEsIGh0dHA6Ly9tYXRwbG90bGliLm9yZy8QZhcZAAAgAElEQVR4nOzde1yN6f7/8ZeUQwqR1GMq05CZjEwGza8hh1UOY6ZNMctaaTWSYzMYGnaYbUZG7L7m2GDY2yEL2ZhGDsNgdRg5ZBsymJotQm2Rcqro3O+PHt1btVYHRCvX8/HYf6x7Xeu+P/dttst13ff1vpuVlZWVIQiCIAjPgcHzLkAQBEF4cYlOSBAEQXhuRCckCIIgPDeiExIEQRCeG9EJCYIgCM+N6IQEQRCE50Z0QoIgCMJzY/i8CxCEhnDnTh6lpfqzBK5jRxOys3Ofdxn1om8161u9oH81Gxg0w8ysTb1+IzohoUkqLS3Tq04I0Lt6Qf9q1rd6QT9rro9GOR2nUqk4d+4c6enpODg4cOnSJQCCgoKIjIykqKiIefPmoVKpGDdunPT9xIkTGTVqFG+99RYqlYpDhw5J+5TJZMTFxUmfe/fuXe24YWFhrFu3rk416mobHx/P2LFjkcvlrF69GoCysjK+/PJLlEolPj4+JCcnV9rPrFmzpM8bNmxApVLh6OiIQqFg0aJF0neRkZEEBwdLn+/cucO0adPw9vZmypQp3L59m8jISGQyGUVFRdJ5p6enaz2HhIQE6VqNGTOG77//XvqNQqFg3Lhx+Pv7c+fOHUpLSwkJCZG2nzt3jhMnTqBUKqX9bdq0qVK9FX+OFRwcHPDx8UEul3Pw4EHpnFxdXVGpVKhUKpYuXSq1rahr9uzZFBQU1PZHIgiCHmr0I6HS0lLWrFlDaGiotO3AgQO0bt0atVqNRqNh06ZNLF68mPXr15OQkMD69etZs2aN1D45OZnMzEw0Gg2DBg1qsFoLCwuZP38+O3bswNzcHLlcTv/+/cnMzCQ1NZWIiAjOnTvHkiVL2LJlCwDR0dFcv36dwsJCWrRogZ+fH35+fshkMlatWkWHDh10Hu/777+nb9++TJo0iQ0bNhAWFoajoyP//e9/iYqKYuzYsbXW7OTkxJo1aygrK2PMmDG88847ANKxv/rqK7Zs2YK9vT1Xr14lIiKCP/74g3nz5hEVFUVqaip3796lffv2xMXF4evrq/NYrVq1YvPmzdy8eRMvLy+6desGwNChQyt1XhVt1Wo1AIGBgezfv5/Ro0fXej6CIOiXRjkSepSdnR1nz54lLS1N2mZpacnx48c5ffo0bm5uLF68uMZ9aDQafH19OXLkCA0ZlXf58mU6deqEpaUlhoaG9OvXj8TERDQaDSNGjACgR48eUkeYkZFBfn4+zs7OJCQk1Pt4v/32G66urgC4uLiQmJgIQP/+/fnnP/9JSUlJnfdVUFBAfn4+LVq0kLaVlZXx4MEDWrRowW+//caAAQNo1qwZr7/+Ordu3eLhw4f079+f+Ph4Hjx4wIULF3Bxcan1WJ07d2bw4MEcP3681rbFxcUUFBRgZGRU53MRBEF/NPpOyNDQkIkTJ1Ya2fTr148lS5awcuVKFAoFqampNe5Do9Hg6emJtbV1pemhpy03NxdjY2Pps7GxMTk5OWRmZmJmZgZA8+bNmTJlilTX4MGDGTJkCNHR0U90vDZt2pCTkwPAyy+/zOuvv86+fftq3UdiYiIqlYqJEyfi5+eHjY0NAAEBAbi6unLr1i3Gjx+v9dxyc3Nxc3MjNjaWY8eO4ezsXKkTq0nHjh25d+8eAIcOHZKm4yIjIwHIz89HpVLh4uKCpaUlw4cPr/uFEQRBbzT6TgjAy8uLkydPkpGRAcClS5ewt7dn3bp1+Pn58fHHH+v87Y0bN7h06RLBwcFkZGSg0WgarE4TExNyc//3JEteXh6mpqa0bduWvLw8oHzKzt/fHyjvhI4fP8727duJjY2t9/FMTU2l/VYcq0JAQAD/+Mc/ah35OTk5oVar2bp1K++//760fdWqVfj6+mJlZUWbNm0wNTWtdG4PHjzA1NSUgQMHkpCQQHR0NG5ubnWu/c6dO7Rv3x4on45Tq9Wo1Wq8vLyA/03HjRw5ki5dumBo2OhnjgVBeAx60QkZGRnxwQcfcOLECQCioqLYvn07UD69VdNNa41Gg5eXF2q1mlWrVj3WiKOuunbtSlZWFtevX6eoqIiTJ0/Su3dvXFxcpOOePn2a0tJScnJySEpKYufOnWzbtg0zMzMuXLhQr+P16dOHX3/9FSh/IOLRhy26du3KK6+8wvXr1x/7fHx8fDh48CC3b9+mT58+xMfHU1ZWxu+//46FhQUmJiaYmJhgb2/Pvn376ny/LSsri7i4OAYMGFBr22nTphEeHk5hYeFjn4cgCI2X3vzz8v3335em5CZMmMDcuXOJj4+nuLi4xntC0dHR+Pj4ANC9e3fu379PWloa+fn5jBo1Smo3depUADZu3Mju3bsBaNu2rXRzXBttbZcvX87MmTNp1qwZw4cPx9HREQcHB5KTk1EqlZSVlREcHExcXBzOzs7Sv/BdXV2Jjo7m9ddfr/M1+fDDD5k/fz7e3t60adOGv//975VGVAEBAfzyyy913l9VxsbGeHt7s27dOgIDAzl16hQKhYKysjJCQkKkdm5ubhQVFUkjG10qpthKSkpYsmQJtra2nDp1ikOHDnHx4kWg/B8c69evl35jZWWFq6srO3fuxNvb+7HPRRCExqmZeKmd0BRlZ+fq1fqKTp1MuXUr53mXUS/6VrO+1Qv6V7OBQTM6djSp12/0ZiT0vERGRvLTTz9V2mZiYiKtAdIHSUlJlUYuFUJCQqQHEQRBEJ4HMRISmiQxEmp4+lazvtUL+lfz44yE9OLBBEEQBKFpEp3QUxYWFoa7uzsqlQq5XM6pU6eA8oiciocfoDyCKDAwEID09HRkMhmgPdpGG12RORXHHz9+PGPHjkWj0ZCQkEDv3r25e/cuUB6nU9Pi2N27d6NUKqWnCquel0qlYu3ataSnp+Pk5IRKpWL06NF88cUXlJWVIZPJuHLlCgD37t3D2dlZerqtavSQrkijitieiv/dunWrbn8AgiDoFXFPqAEolUr8/f25ePEi8+fPZ+fOnVrb7d+/nxkzZlRaA6Mt2uaVV16p9tu+fftqjcz5/fffpePfvXsXDw8PVqxYwYMHDwgPD6+UU6dNcXExoaGhxMTEUFZWhqenJ3K5vNJ5VUhPT8fa2hq1Wk1ZWRne3t6cOnWKIUOGEBcXx8svv8yRI0d4++23dS5i1Wg0WiONHo3tEQSh6RIjoQaUnZ1N69atdX7v4uJSKQniUbVF2xgaGtYamXP//n1atmwJlAe27tq1S0pV0MXQ0BBjY2MiIiIoLS1l37590j5qUlhYSFFREUZGRshkMmn9UmxsbI2LWHVFGgmC8GIQI6EGEBERwaFDh0hOTpaSqbXx9PTku+++07mg9NFoG23c3NyIjo6mVatWlSJzIiIiiImJoUWLFoSGhlJUVES7du1wdnZm8+bNtda/detW1q5dy3vvvcf06dMZM2aMtN+KdUiTJ0/mlVdeIT09XUrLDggIwMnJiaKiIubOnUtubi4nTpyoFk76KF2RRhVrigDMzc35+uuva61bEAT9IzqhBlAxbZWWloZCoeDw4cNa2xkaGuLn58fatWu1fn/nzh0cHBx0HmfgwIEsW7aMFi1aVBptVJ02q7j/4+fnx5gxY6S/9LW5f/8+2dnZLFiwgClTpuDt7S3VUNN03KRJk6RUbCMjI9566y1Wr15Nt27daNu2rc7jVY00mj59OuvWrRPTcYLwghDTcQ3IzMyMhw8f1thmzJgxpKSkVNtel2ib+kbmmJmZMWLECM6fP6+zTXZ2NrNnz6akpARzc3MsLCzqFJkzc+ZMVq1aJX2WyWRs3Lix1jw5bZFGgiC8OMRIqAFUTIfl5uYSGBhY432hFi1aMHnyZOkFedqibWpS18icCv7+/mzdulXn93Z2dnh4eCCXy6XXUTg5OXHkyJFK03FWVlbMnDlT+l2vXr3o0KEDcXFxDBo0iEGDBtGsWTPpqT9dvLy8qkUaPXodKgQEBNTpNRGCIOgXsVhVaJLEYtWGp28161u9oH81i9ieJurREUEFX19fhg4d+tj7vHXrFnPmzKm2fc6cOVpffS4IgtAQxEhIaJLESKjh6VvN+lYv6F/NIrZHEARB0CuiE6pCW+yNtgiZoKAg3n33Xby9vRk7diy///47oD3ypoJMJuP27dvSZ21tN2zYgEqlwtHREYVCIa2x0VaDSqWS1s8kJCSgUqm4e/cuKpWKESNG4Orqikql4syZM7We86NJCtqidGrb76Pn9uOPP/LJJ59I3y1btqzSY+iPttW137/+9a/8/PPPAKSmpjJ69Gjx5JwgNEHinpAWVWNvdK1ZmTFjBiNGjCA+Pp4VK1awfv16rZE32hIHdMXj+Pn54efnh0wmY9WqVXTo0AFAZw2bN2+utHanffv2qNVqIiMjOX/+fI0LRStER0dz/fp1CgsLadGihc4onbrud8iQIXz55ZeUlpZiYGBAbGxspce3H6Wr3k6dOjFjxgzeeecdVq1axYwZMzAwEP9mEoSmRvy/ugaPxt7UJC8vDyMjo3pF3jxuPE5VTk5ObNq0qd6/q5CRkUF+fj7Ozs7SotYnjdLp0KEDtra2nD17lqtXrwLlrxuvD2tra5ycnPjhhx9IT0+vdb2RIAj6SXRCWkRERODj48Pnn39OaGiotGZFpVIxe/ZsqV1YWBjvvPMOq1ev5tNPPwXKI2/S09N57733+PHHH2s8Tn3a6qrBz8+PyMhIKXWgvjQaDYMHD2bIkCHSolFdUTr14ebmRmxsLLGxsbWuFdIlICCA1atXV1qPJAhC0yKm47SoGk9T03SclZUVixcvxs7OTmfkTY8ePar9tj5ta6qhXbt2jBw5ssYFqDXRaDTcuXOHM2fOcPPmTT777DOdUTr1IZPJ+OSTT2jfvj0ffvjhY9XWqVMnzM3NefXVVx/r94IgNH5iJPSE3njjDTp27EhsbGy9Im8eNx5Hm4kTJ/Lbb7/V+3c5OTkkJSWxc+dOtm3bhpmZmZTG/aRROl27duXhw4dcvHiRN998s96/FwThxSBGQnWgLULmUTNmzOCLL75g+/btWiNvtNEVj/M4NXTo0AGFQlFjJpw2cXFxODs7S+8zcnV1JTo6munTp2uN0qmvIUOGcPfuXfFAgSAIOonFqkKTJBarNjx9q1nf6gX9q1nE9ghaiYgeQRAaK9EJvQA6deok3s0jCEKjJCbrBUEQhOdGjIQaoaKiIhYuXEhGRgaFhYWEhIQwefJkLCwsMDIyAmDBggWkpKSwfft2kpKSsLW1pXPnzqxevVrrPvfs2aOzbUJCAuvXr2fNmjUABAUFkZyczK5du9i4cSPLli3jzz//RCaTVatB15tfAwMDyczMBOA///kPn376KUOHDuVvf/sb6enpGBoasnTpUjIyMpg2bRoxMTG0b98elUrFRx99xMmTJ4mKisLKygoof2jicdYrCYLQuIlOqBE6cOAArVu3Rq1Wo9FopESER2N8oDxPzsPDA5VKxbx583B0dNS5Tw8Pjzq3BUhJSaGwsJCkpKRK26vWoMuXX34JwLVr1/jwww8ZOnQoW7duxcTEhIiICA4ePMgXX3yBv78/Dx48IDw8vFJ+HVRfryUIQtMjpuMaIUtLS44fP87p06dxc3Nj8eLFz7wGW1tbUlJSuHr1KpaWlo+9n88++4wFCxbQqlUrfvvtN1xdXQF4++23SUxMBKB3797s2rWLnBz9eQpIEISnQ4yEGqF+/fqxZMkSVq5cSV5eHsuWLQPK1wZVTIU19IMGvXr1IjExEWNjY5o3by5tr08NkZGRWFpaSq/lzs3NxdjYGABjY2Op02nXrh3Ozs5s3ry50u8ffZ345MmTGThw4FM5N0EQGg/RCTVCly5dwt7ennXr1vHLL7/w8ccfA3WfCnsaevbsya5du+jTpw9XrlyRtte1htu3b/OPf/yDiIgIaZupqSm5ublAeeirqamp9J2fnx9jxoyRMutATMcJwotATMc1QlFRUWzfvh0oT7EuKCh45jV07dqVixcv1nrvSJelS5fy4Ycf0r59e2lbnz59OHLkCADx8fGV1iiZmZkxYsSIeqc+CIKg38RIqBGaMGECc+fOJT4+nuLiYhYvXsz8+fMrTYXJ5XI8PDwarAYDAwN69OhRrROqSw03b95k//79ZGZm8q9//QsAT09PlEoln376KUqlkubNmxMSEkJGRob0O39//0pBrI9Ox1lZWREaGvq0T1MQhOdMxPYITZKI7Wl4+lazvtUL+leziO0RiIyM5Keffqq0zcTEROf6oSf1aKhqBV9fX4YOHdogxxMEoWkRIyGhSRIjoYanbzXrW72gfzWLkdAzFhYWRlRUFJ07d+bhw4fMnDmT4OBgnakCMpmMzz77THpdtoODA3369KGwsJBJkyYxbNgwncdycHCgb9++0me5XM6VK1eqHX/w4MFA+Yho69at7Ny5E3g6KQgVNZSWlmJjY0NISAgrV67E2NhYeoqtd+/enDlzpsZ6K1IQjIyMWL9+vdYaDh8+rPPcBEFoOkQn9IQqHiNOTU1l0qRJgPbHmJOTk8nMzESj0UidUKtWrdi8eTM3b97Ey8uLbt268corr2g9jrY3q4aFhVU7fsVf1NHR0SQnJ3Pz5k06d+4MPHkKwqM1zJw5U3rS7XHqrapqDYcPH9Z5boIgNB3iEe2nJC8vT/qXvDYajQZfX1+OHDlC1RnQzp07M3jwYI4fP/5Ujl9QUEBiYiLjxo0jJiZGavO0UhBKSkq4d+8erVu3fux91Edt11YQBP0lRkJPKCIigj179pCbm8uKFSuYM2eO1lQBjUbD3//+d86dO8e5c+fo1atXpf107NiRe/fu6TzOo29WHTRokDTqqnp8gGPHjvHmm28ybNgw1q1bh0KhAJ48BaGihvT0dLp06cKbb75JQkJCveuteOz622+/lUY/2mrQdm6CIDQtohN6QkqlkpEjRzJ+/Hh69OgBVJ9aunHjBpcuXSI4OJiMjAw0Gk21TujOnTs678WA9uktXcfXaDRcvHiR7777jqSkJB48eAA8eQpCRQ3FxcUsXbqUtWvX0qxZs3rXW5fpOF3nJghC0yKm454CKysrBg4cyI4dO7R+r9Fo8PLyQq1Ws2rVKqKjoyt9n5WVRVxcHAMGDHji45eVlREbG4tarWbLli0MGDCA+Ph44MlTECoYGhrSrl07Hjx4gIWFBdeuXQPgypUr0v2np6W2aysIgn4TI6GnZNq0afj6+lJYWFgtVSA6OhofHx8Aunfvzv3790lLS5OmrEpKSliyZAm2trZPfHx7e3ssLCwwNzcHyt/DU9HpPUkKAvxviq2oqIhWrVoRGhqKiYkJGo0Gb29v8vPzmT9//mPVX7UGbef2/vvv06JFi8favyAIjZNYJyQ0SWKdUMPTt5r1rV7Qv5rFOqEmoDEkEDSGGgRBeDGIkZDQJImRUMPTt5r1rV7Qv5ofZyQkHkwQBEEQnhvRCT2BsLAw3N3dUalUyOVyTp06BUBCQgJTp06V2gUFBREYGAhAeno6MpkMKI/B8fHxQS6Xc/DgwRqPpa1tZGQkrq6uqFQqVCoVS5cu5cSJEyiVSul3mzZtYtGiRdJnlUrFuXPnpM83btzA398fHx8f5s6dS1FRkdb91kYmkxEXF1djvUFBQYwePRqAjRs38uqrr0rt63rNBEFoWsQ9oSdUse7l4sWLzJ8/X8pqq2r//v3MmDEDQ8P/XfL6xvZUbQswdOjQSp1McXExqamp3L17l/bt2xMXF4evr6/O+oODg1Eqlbi7uxMcHExUVBQGBgbV9luTukYSge7oIG20XTNBEJoWMRJ6SrKzs2uMsXFxcWHNmjVav6tPbE9tbQ0NDenfvz/x8fE8ePCACxcu4OLiorVtaWkpJ06ckEYZo0ePfqx1PvWJJKpPdFBN10wQhKZB/BPzCUVERHDo0CGSk5P5/vvvdbbz9PTku+++4/r161q/ry22R1vb1q1bc+jQIS5evCgdw8vLCzc3N6Kjo2nVqhXOzs4619ZkZ2fTpk0bDAzK/y1SkeIQGRmpdb+61CeSSFd0kDa1XTNBEPSf6ISeUMV0XFpaGgqFgsOHD2ttZ2hoiJ+fH2vXrtX6fW2xPbraaps2GzhwIMuWLaNFixa4ubnp3E/btm2lSB+AAwcOSCO6uk7H1SeS6Nq1azqjg7Sp7ZoJgqD/xHTcU2JmZsbDhw9rbDNmzBhSUlKqba9PbE9d2pqYmGBvb8++ffukezTatGzZEnt7e06cOAFATEwMpqamtdbwqPpGEtU3OkjXNRMEoWkQI6EnFBERQUxMDLm5uQQGBtZ4X6hFixZMnjyZdevWAdQrtkdb21OnTlWaNqt4SRyAm5sbRUVFtG/fvsb6Q0JCWLx4Md988w1dunTh3XffJSoqSud+q6pvJJGu6KC6XjNBEJoWsVhVaJLEYtWGp28161u9oH81i9ieJqCxRuZERkby008/VdpmYmLC6tWrn1NFgiA0BWIkJDRJYiTU8PStZn2rF/SvZhHbIwiCIOgVMR33DAwaNIgDBw4wfPhwwsLCCAsL48iRIzg7O/PgwQNsbW1Zvnw5LVu2BMqn5ObNmyfdvJ84cSLZ2dncuHGD7t274+vrS05ODl9//TUvv/wyAK+99hoLFy7UWUNYWBjHjh2jrKyMRYsW0aNHD44ePcrKlSspLi7G2dmZTz75hMjISK37dXBwoG/fvpXq9ff3JyAggLfffpvS0lL69+9PVFQUFhYWJCQksH79+kqLTcPDw9m/fz8As2bNwsXFBZlMhoWFhfQuoQULFtCtWzcWLlxIRkYGhYWFhISE0LVr16f9xyIIQiMgOqFnwMbGhpSUFLKyskhNTeXmzZsYGxtLr78ODAxk//79Uq5aVevXr6/2l3pkZGSd1/KcPn2aU6dOERERQWJiIqGhoWzcuJHg4GC2bNlCx44d8fHxIS0tDdC+9ujR13VX1CuTyYiNjeXtt9/m7NmzWFtbY2FhobWG5ORk9u7dS0REBHfu3EGpVEprqqq+2nvPnj20bt0atVqNRqNh06ZNLF68uNbzFARB/4jpuGfAxsaGY8eO4ezszOXLl8nJ+d8cb3FxMQUFBdJIoCHEx8fj6uoKQM+ePfnrX/8KgKWlJeHh4eTm5rJlyxZsbGxq3dej9bq5uUmhpbGxsTUujD18+DDu7u4YGhrSqVMn5HI5RUVFWttaWlpy/PhxTp8+jZubm+iABKEJE53QM2BjY8PRo0eRyWScP3+e9u3bS+toXFxcsLS0ZPjw4fXe76FDh6Sk68jISJ3tsrKyaNeuHSdPnsTPz4/g4GAAVq5ciaGhIV5eXpWmzbTtV1u9Xbp0oXnz5ly9epW4uLgaO6HMzEzMzMykz1OmTJE63oCAAOl4AP369WPJkiWsXLkShUJBampqva+NIAj6QXRCz4CNjQ2nTp3C0dGR1NRUbGxspOmtkSNH0qVLl8dKih46dChqtRq1Wl1jtpupqSm5ubk4OzuzYcMGbt68SUFBAZcvX2bWrFn89NNPxMTESNNj2varq16ZTMa//vUvHjx4gL29vc4a2rZtS15envTZ39+fwsJCoHw6ruJ4AJcuXcLe3p5169bh5+fHxx9/XO9rIwiCfhCd0DNgY2NDSUkJdnZ2WFtbY21tLX03bdo0wsPDpb+QG4KzszPR0dGUlpZy4cIFAEpKSpg2bRp5eXmYmJhga2tLQUFBrfuqWq9MJiM8PLzW9/24uLgQExNDaWkp165dIz09XWewalRUFNu3bwegR48edapLEAT9JB5MeAZsbW0xMzOjffv22NnZVbr3YmVlhaurKzt37sTb27te+61rtM6gQYM4efIkcrkcc3NzWrZsibGxMXPmzEGlUtGqVSu6dOnC8OHD2b17d437rVqvk5MT7dq1q7UT6t+/P2fOnMHb25vi4mKWLFkifRcQECBNzcnlciZMmMDcuXOJj4+nuLhY3BMShCZMLFYVmiSxWLXh6VvN+lYv6F/NIrbnBSeidQRB0DeiE2pCvLy8anxAQRAEobERDyYIgiAIz80L0QkFBQVJaQQbN27k1VdfJT4+nrFjxyKXy6XpqqCgIN59910UCgVffPEF+fn50j4iIyOl9TWPtq1Y3zJv3jyuXLnCqFGjKC0tBeCTTz7hwIEDNdYWFhbGrFmzKu234jfp6em89957pKen4+TkhI+PD97e3vz73/+utA+ZTMbt27elz7t27WLMmDGMHTuWH3/8scbjr1u3DqVSiZeXl3TcqucWGRlJSkoKKpUKmUyGu7s7KpWKtLQ0QkNDUalUODg4oFKp+O677yqd26PvAZLJZNJTb5GRkQQFBQHl7yQaN24cY8aMYdeuXQD897//xd/fH5VKxdSpUyu9AVYQhKbjhZmOS0lJobCwkKSkJADmz5/Pjh07MDc3Ry6X079/fwBmzJjBsGHDmDdvHj/88EONa1RmzJjBiBEjKm1zdHTkwIEDODg4cOXKlVoXoUZHR3P9+nUKCwt1PrIMYG1tzebNm/nPf/6DSqXi0KFDtG3btlq7W7du8c0337B3716aNWvGe++9h6urq9Y4nZs3b/Ljjz/y888/c/v2bSZMmCCdj7ZzU6vVhIWFYWxsjL+/PwDz5s0DoHfv3tI6n5qsXbu20pThw4cPCQkJITIyEiMjI4YPH87IkSP54YcfGDNmDCNHjuT//u//OHToEKNGjap1/4Ig6JcXYiQE5Y9Jp6SkcPXqVdq2bUunTp2wtLTE0NCQfv36kZiYKLU1MDBAoVAQHx9f7+N89NFH/POf/2TlypXMnDmTZs2a6WybkZFBfn4+zs7OJCQk1Gn/3bt3x8HBgTNnzmj9/uzZszg6OmJiYkKbNm14/fXXOXfunNa2bdq04f79++zdu5e2bduye/fuOtXwJLp06cLevXsr1fvKK6/Qtm1bWrduzdq1a4Hy6J6ffvqJtLQ05s6dKzogQWiiXphOqFevXiQmJmJsbExubi7GxpjEhAgAACAASURBVMbSd8bGxpXy3AA6duzIvXv3atxnWFgYKpWKDz74QNpmaWlJnz59uH79OgMHDqzx9xqNhsGDBzNkyBCio6PrfC4dO3bk7t27Wr+ry7lVMDExYevWrRw7dox3332X2NjYauemUqmk0ePTMH36dNauXStNWWZnZ9O2bVtycnJQqVR8/PHH3L59m4CAAIYNG0ZAQAB//etfyc3NfWo1CILQeLwwnVDPnj3ZtWsXr776qhRjUyEvLw9TU9NK7e/cuUP79u1r3OeMGTNQq9WEh4dX2u7g4MBrr71Wa00ajYbjx4+zfft2qQOoOnLSNpKqqba6nFuFW7duUVpaSkhICGvWrOHTTz8lKyur0rmp1WocHBxqPZe6euWVV3j11Vel+08mJibk5uZiamqKWq3GzMyM4uJizp49y+jRo9m9ezempqZ8++23T60GQRAajxemE+ratSsXL17E0dGRli1bkpWVxfXr1ykqKuLkyZP07t1baltWVsaOHTsYNGhQg9WTk5NDUlISO3fuZNu2bZiZmXHhwgUsLCy4du0aAFevXq12L+fy5cskJyfTp08frft94403OH/+PDk5OeTm5nL+/Hl69eqlte2ff/4pPWxhbW2NsbGxNEJpSAEBARw9ehQov4f2xx9/cPfuXR4+fMjly5cBWL58OefOnaNZs2a89tprIrpHEJqoF+bBBAMDA3r06IGjoyNGRkYEBwdL92yGDx8uvUAuLCyMjRs38uabbzJlypQGqycuLg5nZ2cpCNTV1ZXo6GjGjx9PYGAgv/76K/n5+Xz22WdA+ZNyKpUKAwMDVq1ahYmJ9lXJ5ubmzJ49mwkTJgAwc+ZMOnXqpLVt//79iY6ORi6XU1ZWho+Pj9TphYWFsWXLFqC8o6h4AOFpsLe3Z+jQoQB06NCBoKAg/Pz8MDExkUZ4CxYs4IsvvqBly5YYGhqybNmyp3Z8QRAaDxHbIzRJIran4elbzfpWL+hfzSK2pxG6desWc+bMqbZ9zpw5laYAG1JSUhIhISHVtoeEhNTpRXaCIAgNRYyEhCZJjIQanr7VrG/1gv7V/DgjoRfmwQRBEASh8RGdUAMICwvD3d2d8ePH4+XlRWxsLDKZDIVCUW3tTXh4OAqFAoVCwfHjxwF0tgVQqVTS4tMTJ06gVCql7zZt2sSiRYuIjIzE1dVV+v3SpUt11jpo0CAePnzIwIEDOXv2LJMmTeL3338HyqN1xo4dq/W8xo4di0aj0bnfiuif8ePHM27cOM6cOUNCQgJTp06tdi7aInqqth01ahTp6el1uv6CIOgPcU+ogSiVSvz9/UlNTWXSpElA+WusO3ToILVJTk5m7969REREcOfOHZRKpfSK7apttenbty+pqancvXuX9u3bExcXh6+vL9nZ2QwdOpRFixbVWqeNjQ0pKSlkZWWRmprKzZs3pTe/RkdHk5yczM2bN+ncuXOl87p79y4eHh64ubnp3HdF9E9ycjKLFi0iMDBQazttET2Wlpa11i4Igv4TI6EGlpeXJ701tKrDhw/j7u6OoaEhnTp1Qi6XU1RUVOd9Gxoa0r9/f+Lj43nw4AEXLlzAxcWlXvXZ2Nhw7NgxnJ2duXz5Mjk5OXTo0IGCggISExMZN24cMTEx1X53//59WrZsWadj3L17t8a2IqJHEF5cYiTUQCIiItizZw+5ubmsWLGCOXPmVHqNtVqtJjMzk549e0q/eXRdUtW2uri5uREdHU2rVq1wdnaWQlAffUW3p6enzvcM2djYcPToUdzd3YmNjZXW6Rw7dow333yTYcOGsW7dOhQKhXReMTExtGjRgtDQ0BqvQVhYGJs3b8bExITPP/9cSmOoKiAggJ07dxIQEECPHj3429/+BkBiYiIqlQpAWsArCELTIjqhBqJUKhk5ciTjx4+nR48eQPUptrZt25KXlyd99vf3l14rUZfpOICBAweybNkyWrRoUWlqrD7Tcd9//z2zZ89mw4YNUqeo0Wi4ePEi3333HUlJSdKrFCqm4+qiahJ3dnZ2tTbNmjWTInrGjh3L0qVL+fbbb3F3d8fJyYk1a9YAiNGRIDRRYjquAVlZWTFw4EB27Nih9XsXFxdiYmIoLS3l2rVrpKen1/g6B21MTEywt7dn3759jxUzZGNjQ0lJCXZ2dlhbW2NtbU1ZWRmxsbGo1Wq2bNnCgAEDHitRvCoLCwvS09MpLS2luLiY//73v1hYWIiIHkF4gYmRUAObNm0avr6+FBYWVppik8vleHh4cObMGby9vSkuLmbJkiXS77S11cXNzY2ioqJKoaaPTscZGRmxfv16rb+1tbXFzMyM9u3bY2dnh42NDYmJiVhYWGBubg78L1LopZdeeqJr8fLLLyOTyXj//fcpKytDLpdjYWGhNaLn6tWrT3QsQRD0g1isKjRJYrFqw9O3mvWtXtC/mkVsj6BTZGQkP/30U6VtJiYm0j2ox7V27VqOHDlSaZudnV2lV6ELgiDoIkZCQpMkRkINT99q1rd6Qf9qFrE9giAIgl4RndBzVhGFo1KpkMvlnDp1CqBabE1QUJCUOJCeno5MJgPK3+Lq4+ODXC7n4MGDOo+zY8cOQkND2bFjB5MmTeLs2bNMnjxZ+l4mkxEXFyd91pbwHRYWxrp166ptd3BwQKVSoVAomDlzJvn5+QDk5+fzxhtvkJKSItXt5OQkneuiRYsoLS2VIn4qYoYiIyNJSEjgrbfewsfHh1GjRvHDDz/U+ZoKgqA/RCfUCCiVStRqNUuXLmX58uU62+3fv58rV65U2taqVSs2b95MWFgYixcvlt5MWpWNjQ0ZGRlcvnyZa9eucePGDek1DsnJyWRmZtaYBVeTVq1aoVar2bZtm5R+AHD06FFKSkoq7dfa2hq1Ws327dvJzs6WHv1+9HXiFQtrnZyc2Lx5Mzt27GD79u1cv379seoTBKHxEp1QI5KdnU3r1q11fu/i4iIt3qyqc+fODB48WApBraqiE7py5QovvfQSV65ckTohjUaDr68vR44c4UluEZaVlZGTk0OrVq2k/U6cOJHo6OhqbYuLi8nLy5Pa1qRiZNW8efPHrk0QhMZJdEKNQEREBAqFgmnTplWagqvK09OT3377TeeIoGPHjty7d0/rd1ZWVmRlZZGfn8+rr77KiRMnKnVCnp6eWFtbSwnd9ZGfn49KpcLb25u2bdvi4eFBaWkpR44cYdKkSWRlZUmRPRWvKVepVPy///f/cHZ2Bsqn+qqmhicmJqJUKhkyZAgfffSRFKIqCELTIR7RbgQqonDS0tJQKBRSknZVhoaG+Pn5sXbtWq3f37lzBwcHB63fGRgYYGhoSPPmzbGzs0OtVhMUFMSNGze4dOkSwcHBZGRkoNFo6NWrV73qr5iOe9Rvv/1Gfn4+H374IYWFhcTExODi4iJNx1VVNeInISEBJycnVq9ezV/+8hcp+kgQhKZFjIQaETMzMx4+fFhjmzFjxkg3+h+VlZVFXFwcAwYM0Pnbl156iZdffhk7OzuKi4uxsbFBo9Hg5eWFWq1m1apVWqfOHodGo2Hq1Kmo1WqCg4Mf+36TgYEBAQEBrFq16qnUJQhC4yJGQo1ARTJ1bm4ugYGBNd4XatGiBZMnT5aeUquYCispKWHJkiXY2trq/K2trS12dnbY2dnRsWNHjI2NiY6OxsfHB4Du3btz//590tLSyM/PrxQaWjFNuHHjRnbv3g2UB7DqSvjWaDSEhYUB8NZbbzFv3jzp3o42YWFhbNmyBQBHR8dKOXjvvPMOP/zwAxcvXsTe3l7nPgRB0D9isarQJInFqg1P32rWt3pB/2oWsT0CgPQOnkf5+voydOjQ51CNIAiCbqITaoJqegmeIAhCYyIeTBAEQRCeG9EJ6ZGwsDCUSiUKhYI//vgDmUyGQqGotL5mz549qFQq+vbti5eXF9OnT691v1Uje27cuIG/vz8+Pj7MnTuXoqIiAMLDw1EoFCgUCmlRbHx8PGPHjkUul0uJ3EFBQRw4cAAoXxf03nvvkZCQQO/evbl79y5QPmWYkJDAhg0bUKlUODo6olAopLfB7t69G6VSKT25JwhC0ySm4/TE6dOnOXXqFBERESQmJhIaGgpUfw24g4MDHh4eqFQq5s2bh6OjY437fTSyp+KJtODgYJRKJe7u7gQHBxMVFUXPnj3Zu3cvERER3LlzB6VSyc8//8z8+fPZsWMH5ubmyOVy+vfvr/NYDx48IDw8nFmzZknb/Pz88PPzQyaTSedSXFxMaGgoMTExlJWV4enpiVwup2XLlk9yCQVBaITESEhPxMfH4+rqCkDPnj3561//+lT2WzWyp7S0lBMnTkgBqaNHj6Zz584cPnwYd3d3DA0N6dSpE3K5nMuXL9OpUycsLS0xNDSkX79+JCYm6jxW79692bVrFzk5NT/tY2hoiLGxMREREZSWlrJv3z7RAQlCEyU6IT2RlZVFu3btOHnyJH5+ftJL4wICAqTpuMdRNbInOzubNm3aYGBQ/p9Gr169cHV1JTMzEzMzM+l3U6ZMITc3F2NjY2mbsbFxjR1Mu3bt8PDwYPPmzbXWtXXrVmkq78cff3yscxMEofETnZCeMDU1JTc3F2dnZzZs2MDNmzeB8um4ivTp+tIW2dO2bVsePHggtTlw4ABbtmyhbdu25OXlSdv9/f0xMTEhNzdX2paXl4epqSnNmjWrdJxHP/v5+bFjx45Kx6jq/v37ZGdns2DBArZt28aaNWv4448/6n1+giA0fqIT0hPOzs5ER0dTWlrKhQsXnso+tUX2tGzZEnt7e06cOAFATEwMpqamuLi4EBMTQ2lpKdeuXSM9PZ2uXbuSlZXF9evXKSoq4uTJk/Tu3RsLCwuuXbsGwNWrV7GwsJCOaWZmxogRIzh//rzOurKzs5k9ezYlJSWYm5tjYWFBYWHhUzlnQRAaF/Fggp4YNGgQJ0+eRC6XY25uTsuWLSkoKCAgIAAjIyMA5HI5Hh4edd6nrsiekJAQFi9ezDfffEOXLl149913ad68OWfOnMHb25vi4mKWLFmCkZERy5cvZ+bMmTRr1ozhw4fj6OhI586dCQwM5NdffyU/P5/PPvus0sjH39+frVu36qzLzs4ODw8P5HK5dK/JycnpMa+cIAiNmYjtEZokEdvT8PStZn2rF/SvZhHbI2gVGRkpve20gomJibSuRxAE4XkRndALwMvLS3pltiAIQmMiHkwQBEEQnhsxEnrBFRUVsXDhQjIyMigsLCQkJITJkydjYWEhPfCwYMECUlJS2L59O0lJSdja2tK5c2ed03l79uzR2TYhIYH169ezZs0aoDziJzk5mV27drFx40aWLVvGn3/+iUwmq1aDrrfGCoKgv0Qn9II7cOAArVu3Rq1Wo9Fo2LRpE/BkcUAeHh71ig5KSUmhsLCQpKSkStur1iAIQtMjpuNecJaWlhw/fpzTp0/j5ubG4sWLn3kNtra2pKSkcPXqVSwtLZ/58QVBeH7ESOgF169fP5YsWcLKlSvJy8tj2bJlAJXWHzV0inWvXr1ITEzE2NiY5s2bS9ufZQ2CIDwfohN6wV26dAl7e3vWrVvHL7/8wscffww826mwnj17smvXLvr06cOVK1ek7WI6ThCaPjEd94KLiopi+/btAPTo0YOCgoJnXkPXrl25ePFirfeOBEFoesRI6AU3YcIE5s6dS3x8PMXFxSxevJj58+c/URxQfRkYGNCjR49qndCzrEEQhOdDxPYITZKI7Wl4+lazvtUL+leziO0RnikRByQIwpMSnZDw2EQckCAIT0o8mNBAVCoV586dIz09HQcHBy5dugSUJwRERkZSVFTEvHnzUKlUjBs3Tvp+4sSJjBo1irfeeguVSsWhQ4ekfcpkMuLi4qTPvXv3rnbcsLAw1q1bV6caw8LCcHd3Z/z48YwdOxaNRlPpu1mzZkmfy8rK+PLLL1Eqlfj4+JCcnCy9+RQgOTkZd3d3MjIyAMjPz+eNN94gJSVF2sfZs2dRKpXI5XLWrl1bqYaKt8NWbN+9ezdKpVJ635EgCE2TGAk9A6WlpaxZs4bQ0FBpm7akgsWLF7N+/fpq0TZQ/pd8ZmYmGo2GQYMGPbXalEol/v7+3L17Fw8PD9zc3IDydw1dv36dwsJCWrRogUajITU1lYiICM6dO8eSJUv4+9//DsDdu3eZM2cOK1aswMrKCoCjR49SUlKCRqOhW7duAMyfP581a9bw0ksv8Ze//EXqwCpqqFBcXExoaCgxMTGUlZXh6emJXC6nZcuWT+28BUFoHMRI6Bmws7Pj7NmzpKWlSdvqm1Sg0Wjw9fXlyJEjNMSzJPfv35f+ks/IyCA/Px9nZ2cSEhKk448YMQIof5S7oiMsKSlh9uzZqFSqSi+e02g0TJw4kejoaADS0tJo1qwZNjY2GBgY8N1339G2bVuttRgaGmJsbExERASlpaXs27dPdECC0ESJTugZMDQ0ZOLEiZVGNo8mFSgUClJTU2vch0ajwdPTE2tra86dO/fUaouIiMDHx4fPP/9cGqlpNBoGDx7MkCFDpE4kMzMTMzMzAJo3b86UKVMAuHz5Mjdv3uTPP/+U9llaWsqRI0eYNGkSWVlZZGVlkZ2dLXU6kyZNYubMmdJUXUREhDQd9+uvvwKwdetWabrvxx9/fGrnKwhC4yI6oWfEy8uLkydPSvdMHk0q8PPzk5IKtLlx4waXLl0iODiYjIyMSvdunpRSqWTz5s2sX7+eN998EyjvhI4fP8727duJjY0FoG3btuTl5QFQWFgoTZ+99NJL7Nixg19//VXqiM6cOUN+fj4ffvghhYWFxMTEYGpqSm5uLgD//Oc/ee2116SFsUqlErVajVqtZuDAgdy/f5/s7GwWLFjAtm3bWLNmDX/88cdTO2dBEBoP0Qk9I0ZGRnzwwQecOHECqF9SgUajkW7Qr1q1ShqdNIScnBySkpLYuXMn27Ztw8zMjAsXLuDi4iId9/Tp05SWlgJgbGxMmzZtmDlzJiEhIVK9U6dORa1WExwcjEajwdbWlry8PK5evUpJSQnJyck6a8jOzmb27NmUlJRgbm6OhYUFhYWFDXbOgiA8P+LBhGfo/fffl6bktCUV6BIdHY2Pjw8A3bt35/79+6SlpZGfn8+oUaOkdlOnTgVg48aN7N69GygfwdTn6bK4uDicnZ0xNCz/T8PV1ZXo6GimT59OcnIySqWSsrIygoODK/1u1KhRbN68mYMHD6LRaAgLCwPgrbfeYt68eRQXF7N8+XJmz55dLag0IiJCGnFZWVkRGhqKh4cHcrkcQ0ND+vXrV+l+kyAITYdITBCaJJGY0PD0rWZ9qxf0r2aRmCBoJZINBEForEQn9AIQyQaCIDRW4sEEQRAE4bkRnZAeeTRmx8vLi9jYWGQyGQqFQlpnk5SUBEB4eDgKhQKFQsHx48cBiI+PZ+zYscjlcmkqLigoiHfffRdvb2/Gjh3L77//Tnp6Ok5OTvj4+ODt7c2///3vOtX2aMxPUFAQBw4cAJDW+9S2X5lMxu3bt6XPu3btYsyYMYwdO1asFRKEJkpMx+mZioib1NRUJk2aBFR/A2lycjJ79+4lIiKCO3fuoFQq+fnnn5k/fz47duzA3NwcuVxO//79AZgxYwYjRowgPj6eFStWEBISgrW1NZs3b+Y///mPlGGnK+EAqsf86FLX/d66dYtvvvmGvXv30qxZM9577z1cXV2xsLB43EsnCEIjJEZCeiovL0964VtVhw8fxt3dHUNDQzp16oRcLufy5ct06tQJS0tL6bHnxMTEWvfZvXt3HBwcOHPmjM5atMX81Ka2/Z49exZHR0dMTExo06YNr7/++lNNihAEoXEQIyE9ExERwZ49e8jNzWXFihXMmTOn0htI1Wo1mZmZ9OzZU/rNlClTOHXqFMbGxtI2Y2NjcnLKH/0MCwvj22+/pWXLlnz99dfVjtmxY0fu3r2rs6aKmB97e3uio6NxdXWt07nUtN/c3Fyd9QqC0HSIkZCeUSqVrF69mtLSUnr06AGUT8dVxN5A5YgdAH9/f0xMTKTYHCgf9ZiamgLl03HLly/HwMAAOzu7ase8c+cO7du311mTtpifZs2aVWpT9XNt+3005qdqvYIgNB2iE9JDVlZWDBw4kB07dmj93sXFhZiYGEpLS7l27Rrp6el07dqVrKwsrl+/TlFRESdPnqz0PqI33niDjh07Sp1IhcuXL5OcnEyfPn20HktXzI+FhQXXrl0D4OrVq9Xu5dS23zfeeIPz58+Tk5NDbm4u58+fp1evXnW9RIIg6AkxHaenpk2bhq+vL4WFhZWm4+RyOR4eHpw5cwZvb2+Ki4tZsmQJRkZGLF++nJkzZ9KsWTOGDx+Oo6NjpX3OmDGDL774gq+++or09HRUKhUGBgasWrUKExPtq6B1xfyMHz+ewMBAfv31V/Lz8/nss88A6rxfc3NzZs+ezYQJEwCYOXMmnTp1ehqXThCERkTE9ghNkojtaXj6VrO+1Qv6V7OI7REazK1bt5gzZ0617XPmzNH6mnFBEIS6EJ2QUCedOnWqVxq3IAhCXYgHEwRBEITn5oUfCclkMj777DMGDRrEjRs3WLhwIQUFBVhZWRESEoKRkRHh4eHs378fgFmzZuHi4oJMJsPCwkJ6IGDBggV069aNhQsXkpGRQWFhISEhIXTt2pWjR4+ycuVKiouLcXZ25pNPPtFaS3p6OkOHDmXv3r107dqVoKAgnJ2dAfj66695+eWXAXjttddYuHAhEydOJDs7mxs3btC9e3d8fX354osvOHDgAMOHDycsLIywsDBmzpzJ/fv3+eabbzAwMGDIkCFMnz6doKAgzp07R7t27SgsLGTRokV06NCBadOmsXfvXpKTk/noo49Qq9VYWVlprXn37t1ERERQUFCAp6cnKpWKDRs2EB0dTWJiIq+//jrdu3eX3j8UFhZGSkoK3377LYDOtg4ODvTt21c6zldffSUeTBCEJuiF7oSSk5PJzMxEo9EwaNAggoODUSqVuLu7ExwcTFRUFD179qwWgXP48GGgelzOnj17aN26NWq1Go1Gw6ZNm1i8eDHBwcFs2bKFjh074uPjQ1paGjY2NlprKi0tZc2aNYSGhlbaPnToUBYtWlRp2/r160lISGD9+vXSy/LCw8NJSUkhKyuL1NRUbt68yUsvvcSHH35Y58gegLt37zJnzhxWrFihswMqLi4mNDSUmJgYysrK8PT0RC6X4+fnh5+fHzKZrNo1qhrvo6ttq1atxPSfILwAXujpOI1Gg6+vL0eOHKGkpIQTJ04gk8kAGD16NJ07d9YagVNUVKR1f5aWlhw/fpzTp0/j5uYmvS3V0tKS8PBwcnNz2bJli84OCMDOzo6zZ8+Slpb2WOdkY2PDsWPHcHZ25vLly+Tk5HDr1q16RfaUlJQwe/ZsVCpVjW80NTQ0xNjYmIiICEpLS9m3bx8tW7bU2f5x4n0EQWjaXvhOyNPTE2tra86cOUObNm0wMCi/JL169cLV1ZXMzEzMzMyk30yZMkX6yzogIEBKrwbo168fS5YsYeXKlSgUClJTUwFYuXIlhoaGeHl5SSMWXQwNDZk4cWK1docOHZKOFRkZqfP3NjY2HD16FJlMxvnz52nfvn2NEThhYWG88847rF69mk8//RQoX0h68+ZN/vzzz1qv4datW6WU7NqSrivifYYMGUJ0dHSNbfPz86XznT17dq11CIKgn17YTujGjRtcunSJ4OBgMjIy0Gg0PHjwQPr+wIEDbNmyRWsETmFhIVA9LufSpUvY29uzbt06/Pz8+PjjjykoKODy5cvMmjWLn376iZiYGGk6TxcvLy9OnjxJRkaGtG3o0KHSsWp6QZ2NjQ2nTp3C0dGR1NRUbGxs6h3Z89JLL7Fjxw5+/fXXGjui+/fvk52dzYIFC9i2bRtr1qzhjz/+0NleW7yPLhXTcWq1WmuenSAITcML2wlpNBq8vLxQq9WsWrWK+Ph47O3tOXHiBAAxMTGYmppqjcDR9aqCqKgotm/fDkCPHj0oKCigpKSEadOmkZeXh4mJCba2thQUFNRYm5GRER988IFUS33Y2NhQUlKCnZ0d1tbWWFtb1zuyx9jYmDZt2jBz5kzpHpE22dnZzJ49m5KSEszNzbGwsJA66Kp0xfsIgvBie2EfTIiOjsbHxwcof63A/fv3+fbbb1m8eDHffPMNXbp04d1336V58+bVInAqVI3LmTBhAnPnziU+Pp7i4mIWL16MsbExc+bMQaVS0apVK7p06cLw4cNrre/999+vNCV36NAhLl68CJR3UuvXr9f6O1tbW8zMzGjfvj12dnbY2NjUO7KnwqhRo9i8eTMHDx5k2LBh1Y5lZ2eHh4cHcrlcutek6x6Srnif119/XWv7ium4CgEBAbi4uGhtKwiC/hKxPUKTJGJ7Gp6+1axv9YL+1Sxie/TIo//Kr+Dr68vQoUOfQzU1E5E9giA0FDESEpokMRJqePpWs77VC/pX8+OMhF7YBxMEQRCE5++5dEJhYWG4u7ujUqmQy+WcOnUKgISEBKZOnSq1CwoKIjAwECiPtKlYSOrg4ICPjw9yuZyDBw/WerzIyEjGjh1baVt4eDgKhQKFQsHx48eB8se2/f398fHxYe7cuRQVFREZGYmrq6u0ZmXp0qUAHD16FG9vb+RyOStWrACgqKiIefPmoVKpGDduHJcuXZKOV/XcdF0DXW3XrVun9dyqtt2zZw8qlYq+ffvi5eXF9OnTuXfvHsOGDZMeQf/666917k/Xuem6Dg4ODqhUKsaMGcPs2bMpKCjAx8eHY8eOAeUJEC4uLmRmZmqtV9efhUwmQ6FQSMdLSkrSWa8gCPrrud0TUiqV+Pv7c/HiRebPn8/OnTu1ttu/fz8zZsyQnqqC8jUkmzdv5ubNm3h5edGtWzdeeeUVnceKjo4mOTmZmzdv0rlzZ5KTk7VG8WiL7TEwMNAamaMtIOwFfwAAIABJREFUiicxMVFrbM+TXoP68PDwwMPDA5VKxbx586Sn4Dw9PdmyZQtyuZxDhw7VuOBV27mB9uigR+N1AgMD2b9/PzKZjNjYWN5++23Onj2LtbV1tTerVtD1ZwHVY5EEQWh6nvt0XHZ2Nq1bt9b5vYuLi86Ugc6dOzN48GDpX8/aFBQUkJiYyLhx44iJiQHQGsVTWFioNbZHF21RPLpie2pT2zV4Gj744AN2797NqlWrpMfFdalPzFCF4uJiCgoKMDIyws3Njbi4OABiY2Nxc3PT+bv6xCIJgtD0PLdOKCIiAoVCwbRp06pNzzzK09OT3377jevXr2v9vmPHjty7d0/n748dO8abb77JsGHDpKgYbVE89+7d0xrbA9ojc7RF8eiK7XnSa/A0GBsbM2bMGA4fPlxtarIqXTFD2q5DxXoeFxcXLC0tGT58OF26dKF58+ZcvXqVuLi4Gjuh+sQiCYLQ9Dz36bi0tDQUCoXOKBtDQ0P8/PxYu3at1u/v3LmDg4ODzuNoNBouXrzId999R1JSEg8ePNAaxfPtt99Wi+2pGKFUnYZ6NIrH39+fSZMm0bVrV+zs7KTYnl9++YWPP/6YqKioel2DhhwROTg40K1bN+kveW10nRvUPB332Wef0aVLF2naVCaT8a9//YsHDx5gb2+v83ja/ixWr14NiOk4QXgRPPfpODMzMx4+fFhjmzFjxpCSklJte1ZWFnFxcQwYMEDr78rKyoiNjUWtVrNlyxYGDBhAfHy81igeExMTrbE92uiK4tEW2/O0rsGz8jgxQwDTpk0jPDxciu2RyWSEh4dL05u61CcWSRCEpue5jYQiIiKIiYkhNzeXwMDAGkcALVq0YPLkydITXRVTQCUlJSxZsgRbW1utv0tMTMTCwgJzc3Pgf1Exy5cv1xrFExISUi22JyoqSmtkjrYoHhcXl2qxPU/rGmzcuJHdu3cD5aOHhnrXjq6Yod27d9cYHWRlZYWrqys7d+7E29sbJycn2rVrV2sn1L9//zrHInl4eDTAGQuC8DyJxapCkyQWqzY8fatZ3+oF/av5hY7t0acYnMZCXDNBEJ43MRISmiQxEmp4+lazvtUL+leziO0RBEEQ9Mpzm44rKipi4cKFZGRkUFhYSEhICJMnT8bCwkK6Gb1gwQJSUlLYvn07SUlJ2Nra0rlzZ+kR3qrCwsKIioqic+fOFBQUMH36dF599VXee+89HB0dycnJoW/fvixcuJDvv/+eqKgorKysgPKHFkaOHCm1rRAQEMCpU6dqbPvofufPn8+5c+do164dhYWFLFq0iF69euHg4EDfvn2l/X711Vd8+eWXnDt3DlNTU3r27Mknn3xS4yLS/Px83nrrLX788Ue6desmvVbb0dGRgoICXnvtNT7//HP+P3v3H1fz+fh//CEVUpQI73Wy/FybjEXeIT/y8228s5BOOu0drSzLhiEMkx8z++E9ebcxP3fUYSxvm42vnGTlR96hxtRmNDSUkqWo1On7R7fz+nTqnJQt7eS6327745zzel2v6/XS7Vy7rnNdz+vVV1+lsLCQFi1a0KRJE8LDw0lJSeHChQvVplhDRSTSjBkzOHDggPTed999x/bt22nSpAkKhYJx48YBFbE7c+bMISEhARMTE06ePElkZCRXrlzB2tqaNm3a8Pnnn9O8efNq5Wo0GtasWcMPP/xAeXk577zzDjY2NowcOZIDBw7QpUsXwsLCcHV1Zfz48dX+PrRTxQVBaDwarBE6dOhQtYgbqL42xMnJSW8MjSHatTd3795l/PjxqFQq7O3tUSqVlJeX4+vrK+W0aY/VyszMlI6tLDk5ucZjq5YbGhrKmDFjSExM5MMPP+SLL77QibepLDQ0lFGjRjF//nw+++wz3nrrLYP3dvz4ccrKylCr1XTt2hVAp74zZ84kMTERgOXLl+Ps7MyRI0eIiIiQFt7WRk5ODp988glfffUVpqamjB07lmHDhtGyZUvi4uL4/fffSU1NpU+fPri5ueHm5kZYWBhDhw5lzJgxBsuNjY3l6tWrqFQqLl68yPz589m4cSMajYaNGzeydu1a6Vh9fx+1TaAQBMF4NNhw3ONG3NRWfn4+zZo103mvpKSEhw8f1rhY83EYKrewsLBW1zIxMcHHx0dqQAxRq9VMmzZNSn6orLS0lMLCwmo9qd9//73G3pU+iYmJ9O/fH0tLS5o3b05wcLC0Vujo0aMEBATorcOjnDlzhkGDBtGkSRNeeOEFbt++TUFBAY6OjqSmpkoZdVD/fx+CIPw1NFhPqHLETWFhIe+99x6guzbkcdbCaNfemJubS/9nnZmZiUKh4Pz584SEhNC7d28SEhJQqVTEx8cD8Nprr9G5c2fpWKhYJDthwgSpXEPHVi53165dRERE8Mknn9CsWTPWrVsH6G5X3bZtW+l9rUfFD2k0GhISEvj222/59ttvycnJ0bm30tJShgwZgqurKwDLli2jRYsWtG3blkWLFnH8+PFaP8OqUTpTpkwB4Oeff8bKyoopU6YQHBwsJZzXVkFBARYWFtJrCwsLCgoKMDU1RaFQ6EQE6fv7cHR0rNP1BEH462uwRujy5cvVIm7gj0e11DRsFhgYKA1jPerYP1JuaGgoHTt2ZPny5dIXp6HhOK28vDysra0Nfn7u3DmKioqYOXMmJSUlHD16FDc3N4P11Q7HPQ4rKytp6wWo2FIjNDQUtVpNXl4eCxcu5LfffuPq1at06tSpTuUWFBRIr+/fv4+lZcVMGi8vL7Zs2SL97qbv76OmCCRBEIxTgw3HPW7EzR8xa9YsIiMjn0i5L774Ira2tlLvqSbl5eXs2bOHIUOGGDxGrVYTHByMUqkkPDwctVr9R6ttkKurKydPnqS4uJj8/HxOnjyJra0tarWaf//73yiVSuRyeZ2H5FxcXEhMTKS8vJwffvgBOzs7qREyMzPj1VdflWKTGuLvQxCEJ6/BekL/+te/qkXcLFy4sF6jWnr16kWbNm2kbQYqD7F17NiRWbNmGTy3pmOrlqsVGhrKypUrGTp0qM5wHFQMO0LFjL7t27fz0ksvERQUZPD6arWaiIgIAPr378/8+fMpKiqq/c1TMePtzJkz0uvdu3fr/b2oS5cuvPrqq9IwX1hYGPn5+dy4cYOePXsCFTMEP/30UwICAmp9/REjRpCcnIyPjw/l5eWsXr1a5/PJkydLQ3L6/j4EQWh8xGJVoVESi1Xrn7HV2djqC8ZX56cmticmJoZ9+/bpvGdpaWlw/ZAx2bRpEwkJCTrvOTo6Eh4e3kA1EgRBqD+iJyQ0SqInVP+Mrc7GVl8wvjqL2B5BEATBqBjlcJzw+CIiIjhx4gTl5eUsXbqUN9544w9FJX3zzTcGj42JiSE6Opq9e/cC+qOaunTpQp8+fTh37hxZWVn4+fmxfv16unbtKmJ7BOEpIBqhp8jZs2dJTk5GpVKRkpIiLeb9I1FJ48ePN3hsXFwc6enpZGVl0b59+xqjeEpKSpg1axbz5s3DycmJb775RsT2CMJTQAzHPUUSExOlDLmePXuyYMGCertWcXExKSkpTJkyhaNHjwI1R/EsW7aMfv36MWrUqEceKwhC4yEaoadITk4OrVu35vTp0wQEBEgz7kJCQlAoFHo3uXtcJ06c4KWXXmLUqFHSotbKUTw+Pj5kZGQAFckJqamp/PTTT9L5ho4VBKFxEY3QU0Qbm+Pq6sq2bdvIysoCKobjlErlY2X1GaJWq7l06RLr168nOTmZ+/fv60TxBAQESFFN5ubm7N27l9zcXGnBr6FjBUFoXEQj9BRxdXUlLi4OjUbDjz/+WG/XKS8vJz4+HqVSSVRUFIMGDSIxMdFgFI+pqSkWFhYsWrSI9957j4cPH4rYHkF4SoiJCU+RIUOGcPr0aby9vWnbti3NmjWjuLj4T49KSklJwc7OjrZt2wIVET9xcXHMnz+/xiievn370r17d3bu3CliewThKSEWqwqNklisWv+Mrc7GVl8wvjo/NbE9wpPXmKOSBEFoOKIREmrFy8sLLy+vhq6GIAiNjJiYIAiCIDQY0Qg9AUOGDOHBgwcMHjyY1NRUAgMD6dGjBwqFgokTJzJ79myd2V/aLcO1pk2bhqenJ/3790ehUBAbG0tMTAzu7u7S+p5Vq1YZvL6fnx8nTpwAKrYJd3NzIzs7m8TERCZNmoS3t3e1YTUPDw/u3Lkjvf7555/x8/PD19eXNWvWABURQCNGjJDqsGnTJpKSkujRowfp6en8/vvv9OjRg5iYGKBii/MXX3yRX375RedaMTExOinhYWFhHDp0qK6PWRAEIySG454AmUzGL7/8Qk5ODhkZGWRlZWFhYSGty5k7dy4HDx5kwoQJes/funUrSUlJbN26Vdr0LSYmhpEjR7J06dJHXt/Dw4P4+HgGDBhAamoq9vb2WFtbs3DhQvbs2UPbtm3x9vZm4MCB9OrVS28ZCxYsYPXq1Tg5OREcHMzJkyeB6tueJyUlAXDx4kXu3r2rU8bx48cpKytDrVbrbIcuCMLTS/SEngCZTMaJEydwdXXlypUr3Lv3f7NdSktLKS4ulqZI14fhw4dLi0Dj4+MZPnw4V65coV27dnTo0AFTU1P69etHSkqK3vNv3LjB/fv3cXJyAsDf35+WLVsavF6XLl24ePEiaWlpOo2NWq1m2rRpdd4WXBCExks0Qk+ATCbj+PHjeHh4cOHCBaytraXtvt3c3OjQoQOjR4+uc7mxsbHSUJh2yEufTp060bRpU65evcqxY8cYPnw4BQUFWFhYSMdYWFjoNI6VZWdnY2NjI72u3GNSqVRSHb7//nugIgD18uXLXLx4UTpOo9GQkJBAYGAgOTk55OTk1Pl+BUFofEQj9ATIZDKSk5NxdnYmIyMDmUxG8+bNUSqVjB07lk6dOmFqWveR0ZEjR0pxO4+auebh4cHu3bu5f/8+3bp1w9LSkoKCAunzwsJCrKys9J5rZWVFYWGh9FqpVHL48GGgYjhOW4fBgwcDYGZmhkaj4caNG/ztb38D4Ny5cxQVFTFz5kxKSkqkUFNBEJ5uohF6AmQyGWVlZTg6OmJvb4+9vb302YwZM9ixYwclJSX1WgcPDw927NiBh4cHUDFklpOTw40bN3j48CGnT5+mT58+es91cHDgwYMHXL16lfLycg4fPoytrW2N13v22Wd1elpqtZrg4GCUSiXh4eGo1eo/7+YEQTBaYmLCE+Dg4ICNjQ3W1tY4Ojoik8mkzzp27Ii7uzt79+7F19e3TuXGxsZy6dIloKL3sXXrVoPH9u7dm9atW0uNkJmZGWvWrGHWrFk0adKE0aNHG9w3yMzMjA8++ICFCxdSWlpKv379cHFx4cSJE6hUKuLj46V7mThxIgDOzs46exSp1WoiIiIA6N+/P/Pnz+fBgwe0aNFC7zXXrl0rzdjr2rUrH330UR2ejCAIxkLE9giNkojtqX/GVmdjqy8YX51FbM9TTkTrCIJgbEQj1IiIaB1BEIyNmJggCIIgNBjRCP3JKkfZeHt7k5ycjJOTU7WInqKiIubNm4dcLkehUHDt2jWdMt58803pdVhYGC+//DI+Pj6sXLmSoqIiQH+UDuiPx/n666+Ry+V4eXlJSQ3btm1DoVDg7OyMj49PjekL+fn5vP7669KaoOzsbO7evYtCoWDMmDFShNC5c+ekc2oT/VM5omfevHmsW7eOX3/9FU9PTzQaDQBvv/22iPERhEZKNEL1QLt2ZtWqVaxZs0ZaE/TVV19hYmLCwYMHiY6OxtLSUlrsuXLlSun8uLg4Tp06pTNtOzQ0lOjoaO7evctnn30GVETpLF68mOjoaDIyMqQoncrxOFCRyrB27Vq++OILdu3axa5duyguLiYgIAClUkm7du2IjIzUyW+rKjo6mj59+qBUKhk9ejT79u3D2toapVJJUFCQtGbJ0DTvmuoLsH37du7fv89bb73Fs88+i7OzM4cOHSIjI4Nff/31sRbzCoLw1ycaoXqUm5urMwW5ckTPmTNncHd3B2DAgAFSZM7NmzcpKirC1dVVymHTMjExwcfHh8TExBqjdKrG42i3z1apVGg0Gr799luaNWtWp3vp0KEDhw8flnozwcHBdTq/pvqeOnWKXbt28cEHH9CkSRMA3njjDTZv3sx//vMfaRq5IAiNj2iE6oFKpcLHx4cZM2YQHBysN6KncmxO5cgctVrN0KFDGTZsmN6MNVtbW37//XeDUTqG4nGio6PJzMxk3LhxfPXVV3W+pwkTJhAcHMySJUsIDg7m9u3bdTq/puifw4cPc//+ffLy8qTPO3TogIuLCzdu3JCSGARBaHxEI1QP5HI5u3bt4ptvvmHBggWUl5dXi+ixsrKSYnMqR+ao1WpOnjzJl19+KS0CrSwvLw9ra2uDUTr64nHy8/PJzc1l0aJF7Nq1i40bN3Lx4sU63VNaWhpubm7s3r2b/v37s2zZsjqdX1P0z5w5cwgMDGTt2rU65zg5OfHcc8/V6TqCIBgX0QjVIxsbGx48eCC9rhzR4+LiQkJCAgCJiYn06dOHe/fukZaWxt69e9m1axc2Njb8+OOP0vnl5eXs2bOHIUOGGIzS0RePk5uby+zZsykrK6Nt27bY2dnVOSZo8+bNUt6bk5OTzv5HtVFT9I+lpSW+vr789NNP/O9//6tTuYIgGDfRCNUDlUqFn58ffn5+zJ07V/pdqHJEj1wup7CwELlcTlRUFIsXL+bYsWO4urpKYabu7u7SkFxERARyuRwbGxuCgoJ0onSmTJlCr169cHFxQa1WS8NX/fv358yZM3To0IHx48fj7e3NlClT6N27N717967TPc2aNYvdu3ejUCjYsGED8+fPr9P5huqrZWpqyoIFC1i1apU0K04QhMZPxPYIjZKI7al/xlZnY6svGF+dRWyP8Idt2rRJGibUcnR0rHH6tiAIwuMSPSGhURI9ofpnbHU2tvqC8dX5cXpC4jehBjRkyBAePHjA4MGDSU1NJTAwkB49elRLV9BSKBScP39eej1t2jQ8PT3p378/CoWC2NhYYmJipPQChULBqlWraqzDjh078PHxwcfHR2fxaExMDJMmTZJeR0REsGXLlmrne3h44OPjI10vLS2NsLAw5s6dC0BmZqa0fYSTkxN+fn54e3tLM+Mql6Pdglx7rKHnIAhC4yGG4xqQTCbjl19+IScnh4yMDLKysrCwsJBidebOncvBgweZMGGC3vO3bt1KUlISW7duZePGjUBF4zFy5MgaI3i00tPTOXDgACqViry8PORyOUeOHAEqUhvS09PJysqiffv2NZYTGRmps3cQwMGDBwkNDdXZMbZ58+bs3LmTrKwsvLy86Nq1K507dyY9PZ3s7GzUajVDhgyRjq3tcxAEwXiJnlADkslknDhxAldXV65cuSItWAXddIX6cuTIEUaMGIGpqSnt2rXD29ubhw8fUlxcTEpKClOmTHnsbbjd3NykhrGq9u3bM3ToUKnnpVar8ff3JyEhgaqjw0/iOQiC0HBEI9SAZDIZx48fx8PDgwsXLmBtba03XaGuYmNjpeGxmJgYg8dVTTHQTv0+ceIEL730EqNGjdKb2lBVSEiIdD2tV155hTNnznDjxg2952iTH6CiEXrllVewt7eXhhv/jOcgCMJfn2iEGpBMJiM5ORlnZ2cyMjKQyWTSMFTldIW60oaJKpXKGvcXatWqlU6KwfTp0ykpKUGtVnPp0iXWr19PcnIy9+/fr/F6kZGR0vW0TE1NCQgIYNOmTXrP0SY/3Lp1i8uXLxMeHs7Nmzel0NU/4zkIgvDXJxqhBiSTySgrK8PR0RF7e3vs7e2lzyqnK9QXNzc3jh49ikaj4dq1a2RmZmJmZkZ8fDxKpZKoqCgGDRpEYmLiY5U/ceJEne0ktHJycjh27BiDBg1CrVZL20tERkZW63k9iecgCELDEf972YAcHBywsbHB2toaR0dHZDKZ9FnldAVfX986lRsbG8ulS5eAiqSCrVu36j1u4MCBnDt3Dl9fX0pLS1mxYgUpKSnY2dnRtm1b4P9SG5555hm2b9/O119/DVT0orQ9n5CQEOk3G29vb6l8c3NzXnvtNWlWnXaIraysjBUrVuDg4EBcXBx+fn4AdO/enfz8fK5fv/6nPAdBEP76xDohoVES64Tqn7HV2djqC8ZXZ5GYIOgVExPDvn37dN6ztLTk008/baAaCYIgVBCN0FPAy8urxgkKgiAIDUVMTBAEQRAazFPdCFWNrOnTp4/02apVq3TW2FSOlcnMzMTJyYnLly8DEBYWJh2r3XLBx8dH2jhOX7SNIbdu3WL69On4+fkxb948Hj58SFFREfPmzUMul6NQKLh27RpJSUn06dOHu3fvAhWRPklJSYSFhfHyyy9L16q85UJMTIxOEGlZWRnvvvsuU6dORaFQ8Ntvv0m7r2qFhYVx6NAhqVxfX18mTZrEDz/8IB0TERHBm2++Kb3etm0bCoUCZ2dnfHx8dNIbqtYhLy+PGTNm4OvrS1BQEHfu3CEmJgYPDw8ePnwoPb/MzEzD/5CCIBitp7YR0kbW7Ny5k4iICJYsWVLjsdpYGS2NRlMtEeDs2bMkJyejUqkICwvT2Sm08loaJycng9cKDw9HLpezc+dOrKys2L9/P9HR0VhaWqJSqVAoFKxcuRKA+/fvs2PHjmplhIaGStequltpZd999x3FxcVERUXh4+NDZGSkwWO15UZHR/PWW2/x4YcfSu/HxcVx6tQpaRp1QEAASqWSdu3aERkZWWMC94YNG+jbty/R0dG4ubkREREBwG+//cb+/ftrrI8gCMbvqW2E9EXWGJooqC9WxtHRkdTUVJ3pxImJibi7uwPQs2dPFixYUKc6aTQaTp06JQV+Tpgwgfbt23PmzBmp3AEDBpCSkgJAnz59+O9//6sT91MXiYmJ0gZ4w4YNY9q0abU6r7CwUJqSffPmTYqKinB1dSUpKanOdah8b25ubtK9DRw4kM2bN1NWVlbnMgVBMB5P7cSE7OxsevbsKb0OCgpi3bp1UvTM1atXpR6LWq3m/fff5/z585w/f542bdpgamqKQqHQ6Q3l5OTg7OzM6dOniYiIoLS0FJVKBeiupamcLFBZbm4uLVu2xMSk4v8NevXqBVRsrW1hYQGAhYWF1Oi0bt0aV1dXdu7cqVNOREQEUVFRmJiY6O0pVa5v69at+e6771AqlXTo0EFKv9YnIiKCTz75hGbNmrFu3Trp2QwdOpRu3boRFxcnNSi1VVBQIN1by5YtpXt79tlnsbGx4dtvv61TeYIgGJenthHSF1ljbm4uNRDaLRD0xcpMnjwZqJh1tmXLFjp27AiAlZUVBQUFuLq6sm3bNkaNGiWVry9pWl+dKkfkHDp0iNzcXKlcqOiFWFlZSccEBAQwceJEnQy40NBQxowZ88hnoC137NixvPDCC7zzzjs0adKk2nHa90JDQ+nYsSPLly/H0dERqGiE8vLyOHfuHFlZWSxbtuyR161aB+2/Q9V7CwkJ4a233jLYQxUEwfg9tcNx+iJrtD2QymqKlTEzM+PVV1/l1KlTALi6uhIXF4dGo+HHH3+sc52aNWtGt27dpPKOHj2KlZUVLi4u0m6niYmJOhMobGxsGDNmDBcuXKjz9VxdXaXfubT1bdOmDXfu3KGoqAiAX3/9VWcrhxdffBFbW1vi4+O5d+8eaWlp7N27l127dmFjY1Pn+3ZxceH777/Xe29dunShc+fOBkNQBUEwfk9tIzRw4EBcXV3x9fVlzpw5rFixQu9xcXFx0u8m2liZyv9nPnnyZOlLesiQIfTq1Qtvb28+/fRTmjVrJh1XOWn6m2++MViv1atX8+mnn+Lj4wPAyy+/jFwup7CwELlcTlRUFIsXL9Y5Z/r06bRo0aLOz2DSpEmYmJjg4+MjxfG0aNGC119/HV9fXyZPnoyTkxO9e/fWOS80NJTIyEiOHTuGq6urFC6qjfipi5kzZ3L27Fl8fX1JSkrijTfe0Pk8JCREb+9MEITGQcT2CI2SiO2pf8ZWZ2OrLxhfnUVsjxGpvPeOlr+/PyNHjmyA2giCIDQM0Qg1EEMz5ARBEJ4mT+1vQoIgCELDeyI9oR07dnDw4EEA3nzzTdzc3IiJiSE6Opq9e/cCFWtQ9u/fT/v27SkuLub111/HxcWF0NBQbt++TWFhIc8++yxz5sxh9+7dDB06lDFjxpCZmcmMGTP47LPPGDduHM7Ozty7d4++ffuyePFiNmzYwP79+6Vp1O7u7gQFBemtZ35+PgsWLJCmQ3/00UfY2dnh5ORE3759peM+/vhj2rZty8cff0xycjJNmzblnXfewdLSkhkzZnDgwAGgIvJm6NChxMfHc/78eVq3bk1JSQlLly6lV69eestt165dtXp99dVXnDx5UkopeO+997C1tZXuw8PDg71799KmTRspdqdnz55oNBpmz55Nv379pOdb9Tn897//RalU0qRJE+RyORMnTjT477hp0yZiY2PRaDTMmjWLIUOG6Fw7JiaGCxcuMHLkSCIjI7ly5QrW1ta0adOGzz//nLFjx2JnZ4eJiQktWrRg7dq1REdHY2FhwfTp04GKBbjnzp1j2rRp5ObmcuvWLbp37y6GKgWhkar3Rkgbj6NSqcjLy0Mul3PkyBHi4uJIT08nKytLml0ml8uZPn06d+/eZfz48SQkJKBUKqUvN20G2e7du/Vey97eHqVSSXl5Ob6+viQnJ+uU+yjR0dH06dOHoKAgdu7cyb59+wgODpa2mq7syJEjZGRkoFKpOH/+PCtWrOD99983WLZ27U5iYiIffvghX3zxhd5y9Rk2bBgfffQRGo0GExMT4uPja4zYsbe3Z+fOnfz8888oFApiY2P1Pofbt2/z73//mwMHDtCkSRPGjRuHu7s7dnZ21cq8cOEC3333HXv27OHOnTtMnDjR4Ew4Nzc33NzcpEa48pol7XqpHTt2sG0J2N7VAAAgAElEQVTbNp0ZhJVt3bqVpKQktm7dWi0eSRCExqPeh+P0xeMUFBSQkpLClClTOHr0aLVz8vPzDX451UZJSQkPHz6UEgpqq0OHDhw+fJiff/4ZPz8/goODDR6rVqulL9fnn3+eIUOG1OoalSNvaqtNmzY4ODiQmprK1atXgYo1NI/SvXt3nJycOHfunN7PU1NTcXZ2xtLSkpYtW/LCCy9w/vx5vceeOXOGv//975iZmdG+fXvatWvHlStX6nQfleXn59O8efPHPl8QhMah3ntC+uJxjh49yksvvcSoUaPYsmWLtCZGpVJx9OhRzM3NawzeNCQzMxOFQsH58+cJCQmhd+/eJCQkoFKpiI+PB+C1116T1v1UNWHCBFq2bMmSJUuwtrZm5cqVtGvXTtqWGqBt27asW7eO7OxsKaWgadOmBAUF1Zj0rC/yRl+5hgwfPpz4+HjatGkjZcvVhq2trZS0XfU5VI7MAd1IoKr0HasdtqyLkJAQTExM6NSpE4sXL2bbtm11LkMQhMaj3hshffE4dnZ2XLp0ifXr15OWliZF1dR22Kzq4kXta+1wXGBgIF27dpU+r225aWlpuLm5MXLkSLZu3cqyZcuIjIzUO2xW+b5KSkp4/fXX9aZF1xR5U9vhOKj43eftt9/G2tqamTNn1uocqNgqwdrammvXrlV7Dmq1WqchqRqbU5mVlZVOI1tYWIilZfX1AI9aWFo1vkgsRBWEp1u9D8fpi8fR/tYTFRXFoEGDSExMrFOZdnZ2XLt2DagIGq36G8asWbMeuS2BPps3b5aGB52cnCguLjZ4rJubm/SbyNmzZ9FoNHWKvKmrLl268ODBAy5dusRLL71Uq3OuXLlCeno6Li4uej9/8cUXuXDhAvfu3aOgoIALFy5IoalVubi4SNs1ZGVlkZOTQ+fOnbGzs5OSxK9evapzv7VR+d+y6vMSBKHxq/ee0MCBAzl37hy+vr6UlpayYsUK1qxZQ9u2bYH/i3p55plnal3m1KlTmTt3Lt9//z1FRUXVQjN79epFmzZtpE3oKg9DdezY0eBQ36xZs1i8eDFffvklGo1GmghRedgMKoaUvLy8SE9PRy6XU15eTnh4uE7kTdOmTenZsye9e/dm165d0rmhoaGsXLmSoUOH6i3Xzc3N4H0PGzaMu3fv6s24q0w7LGliYkJkZKTUY9H3HGbPns2//vUv6f71zc4DeOGFFxg3bhy+vr6Ul5ezatUqzM3NmTt3LsuXL8fCwgJzc3M+/vjjGutW1bhx41Cr1fj6+lJUVMTChQvrdL4gCMZNxPYIjZKI7al/xlZnY6svGF+dRWxPLW3atElKpdZydHSscQfQJ+H27dvMmTOn2vtz5szRSZeuT2lpaaxevbra+6tXr0Ymkz2ROgiC8PQQPSGhURI9ofpnbHU2tvqC8dX5cXpCIrZHEARBaDBP5XDc06pyNNKDBw+YNWsW4eHh2NnZSQtoFy1aJG1r7uHhwbJly6SFuE5OTri4uFBSUkJgYKDOzrFVaeN3KisqKmLJkiVkZmZiamrKqlWrpEW4a9asoaysjBEjRhAUFGQwQkkQhMZFNEJPGe1aoYyMDAIDAwH9W4+np6eTnZ2NWq2WGqHmzZuzc+dOsrKy8PLyomvXrnTu3LnW146OjsbS0hKVSsXhw4dZuXIlmzZtYuHChWzcuJFnnnmGf/7zn4wbN46vv/5ab4SSIAiNixiOe0o9Kj5IrVbj7+9PQkICVX82bN++PUOHDuXkyZN1uuaZM2dwd3cHYMCAAaSkpHD9+nWaNGmCTCbDxMSE9evX06pVqzpFKAmCYLxET+gpo1Kp+OabbygoKODDDz9kzpw5hISESA2SNsFBrVbz/vvvc/78ec6fP19tEautrS2///57na5dOfpHGxGUm5tLq1atAAgMDOTWrVusXLnSYISSIAiNi+gJPWXkcjmffvopGo2G559/HqgYjlMqlVIDdOvWLS5fvkx4eDg3b95ErVZXK0cbB1QXVlZW0m882oigyu9t3ryZ5557juLiYilCaffu3fTv37/agmRBEBoH0Qg9hTp27MjgwYPZs2eP3s/VajVeXl4olUoiIyOrbdmQk5PDsWPHGDRoUJ2u6+LiIq3PSkxMpE+fPjg4OFBYWMjVq1cpKysjPT0dqFuEkiAIxksMxz2lZsyYgb+/PyUlJTrDcd7e3sTFxeHn5wdUbAeRn5/P9evXpZihsrIyVqxYgYODg8Hyi4qK8PT0lF4HBwcjl8t55513kMvlNG3alNWrV2NmZsaaNWuYPXs2FhYWNG3aFDAcoSQIQuMiFqsKjZJYrFr/jK3OxlZfML46i9ge4YmrHMCqJbbiFgShtkQjJPwhtd0PSRAEQR8xMUEQBEFoMH/5RigiIoIRI0agUCjw9vYmOTkZgKSkJJ0FjGFhYcydOxeo2E9HuwW2k5MTfn5+eHt7c/jwYYPXyczMpEePHhw5cgSAfv36ERERIX2u3TZcq6Zyqx5b033J5XLefvttaQtuDw8PfHx8UCgUKBQK0tLS8PPz48SJEwBoNBrc3NzIzs7W+xwAduzYgY+PDz4+PtKCUn3lGnL8+HF8fX3x9vbmww8/BCAmJgZ3d3fp/FWrVknPQaFQMHHiRGbPnk1xcfETr68gCMbLKIbjtFEzly5dYuHChezdu1fvcQcPHiQ0NBRT0/+7rbpGzaSlpdGjRw/y8/NrrNMfjbCpfF8ff/wxq1at4oMPPgCqx+h4eHgQHx/PgAEDSE1Nxd7e3mCOWnp6OgcOHEClUpGXl4dcLpcaVn3xPPqEh4cTFRWFra0tfn5+0s6pI0eOrDZLrfIW5XPnzuXgwYNPvL6CIBivv3xPqLLc3FxatGhh8HM3Nzc2btyo97PaRM106dKFixcvkpaWRteuXWtVp8eNsKnM19e3xi3Ohw8fLu0SGx8fz/Dhww0ee+TIEUaMGIGpqSnt2rXD29ubhw8f1qk+HTp0YMeOHRQUFBAVFVWrfYRKS0spLi7GzMzsiddXEATjZRQ9IZVKRWxsLOnp6WzYsMHgca+88grr16/nxo0bej9/VNSMra0t+fn5XLx4sVpMTU0eJ8KmsjZt2uicXzVGp1OnTjRt2pSrV69y7NgxqcekT3Z2Nj179pReBwUFGSzXkP/85z9s2bIFLy8vJk2aJA2fxcbGcunSJaDiWXt5eUlrh9LT0/H09GT06NGYmpo+0foKgmC8jKIR0g5bXb9+HR8fH2m4pipTU1MCAgLYtGmT3s/z8vKkbQoMsbW15eTJk4wbN076neZRalPuo86vHIGjbxjKw8OD3bt3c//+fbp162awrFatWlFYWCi9nj59Op9++qnBcqsqLi7mypUrvPnmm0yfPp3AwEC6dOkC1Dwct2zZMjp16iQNhT6p+gqCYNyMajjOxsaGBw8e1HjMxIkT+eWXX6q9X9uomZ49e3Lv3j1atmxZqzo9boRNZV9++aW0XYIhHh4e7NixQ5pwYYibmxtHjx5Fo9Fw7do1MjMzMTc3r3VdysrKmDFjBoWFhVhaWuLg4FCryJwZM2awY8cOSkpKnmh9BUEwbkbRE1KpVBw9epSCggLmzp1b4+9C5ubmvPbaa2zZsgWgTlEzAM7OznobsarqWq4+KpUKtVpN586dWbRokfR+1Rid8ePH07t3b1q3bv3IL/WBAwdy7tw5fH19KS0tZcWKFTWWW5WFhQVz5sxBoVDQvHlzOnXqxOjRo/n66691huPMzMzYunWrdF7Hjh1xd3dn7969+Pr6PrH6CoJg3ERsj9Aoidie+mdsdTa2+oLx1VnE9tTSk4yaiYmJYd++fTrvWVpaSr97NCQRuSMIQkMTPSGhURI9ofpnbHU2tvqC8dX5cXpCRjUxQRAEQWhcRCNUS/rig/RF1hQVFTFv3jzkcjkKhYJr167plPHmm29Kr8PCwnj55Zfx8fFh5cqVFBUVAfDzzz/j5+eHr68va9askY4vKirixRdf1Jk48fXXXyOXy6VN6AC2bduGQqHA2dkZHx8fg3vxlJSUMGjQIEpKSnj++efJycnhH//4B7m5uTXWd+rUqUyZMoVz584ZfF4KhQIvLy+mTp2Kn58fV65cISYmhvDwcOkYDw8P7ty5w8WLF1EoFMjlcubPn49Go6l2bN++fWv+BxIEwSiJRqgO5HI5SqWSVatWsWbNGmmNzFdffYWJiQkHDx4kOjoaS0tLVCoVCoWClStXSufHxcVx6tQpaRozQGhoKNHR0dy9e5fPPvsMgAULFrB48WKio6PJyMiQ0hiOHz9OWVmZtN12aWkpa9eu5YsvvmDXrl3s2rWL4uJiAgICUCqVtGvXjsjISJ0v88rMzc0xNzfnp59+ory8nIyMDO7du4etrW2N9Y2KimL58uW89957NT6v5cuXExUVxb/+9S+dHL6qPvzwQ95++21UKhWlpaWcOXOmxnIFQWg8RCP0GKrGB1WOrDlz5gzu7u4ADBgwgJSUFABu3rxJUVERrq6uJCUl6ZRnYmKCj48PiYmJ3Lhxg/v370uLX/39/aU1S2q1mmnTpknbbZuammJhYYFKpUKj0fDtt9/SrFmzOt3LM888w4kTJ+jfvz8pKSnY2Ng8sr4Ad+/erfW1fv/9d5o3b27w8w4dOrBr1y5ycnL4+OOP6devX53uQRAE4yUaoTpQqVT4+PgwY8YMgoODpbVCbm5udOjQgdGjR1NQUICFhQVQsebm3r2KHxXVajVDhw5l2LBhUiNSmTb6Jzs7W2oIoGIdTa9evdBoNCQkJBAYGEhOTg45OTkAREdHk5mZybhx4/jqq6/qfE8ODg4cP34cDw8PTpw4Ia13MlTfiIgI/Pz82L59O++++26NZS9btoypU6fy/fff89Zbbxk87t1336V79+5MnTqVNWvWSNlxsbGxUor2/fv363xvgiD89T2VU7QfV9X4oPLy8mqRNVZWVhQUFABQWFiIlZUVUPGlnpeXx7lz58jKymLZsmU6ZWuje6ysrHRibJRKJe3bt8fW1paioiJmzpxJSUkJR48eZfTo0eTm5rJo0SKCgoLw9fXFycmJ559/vtb3JJPJ2LdvH6tWrWLt2rX4+fnVWN/Q0FDGjBlTq7KXL1+Os7Oz9LpJkybVjmnSpAk//PADAQEBTJ06lblz5xIVFUWrVq10YoLEb0KC0DiJntBjqBofVDmyxsXFhYSEBAASExPp06cP9+7dIy0tjb1797Jr1y5sbGz48ccfpfPLy8vZs2cPQ4YMwcHBgQcPHnD16lXKy8s5fPgwtra2qNVqgoODUSqVhIeHo1aryc3NZfbs2ZSVldG2bVvs7Ox0fr+pDZlMRvPmzZHJZNjZ2SGTyR5Z38dlZ2cnTdS4d+8e9+/fp3Xr1syZM4dbt25hbm5O165d63wPgiAYL9EI1YFKpcLPzw8/Pz+d+KDKkTVyuZzCwkLkcjlRUVEsXryYY8eO4erqKoV7uru7S0NcERERyOVybGxsCAoKwszMjA8++ICFCxcyZcoUevXqhYuLC2q1msGDBwPQv39/zpw5Q4cOHRg/fjze3t5MmTKF3r1707t37zrdk0wmw9HREQBHR0fs7e1rrO8f4ebmhq2tLVOmTMHf35/58+djYmJCeHg4M2fOxM/Pj59++glfX98/fC1BEIyDWKwqNEpisWr9M7Y6G1t9wfjqLGJ7BIM2bdokDRNqOTo6Gpy+XVurVq0iPT1d571+/foxa9asP1SuIAhPB9ETEhol0ROqf8ZWZ2OrLxhfnUVsjyAIgmBURCPUgLRRQFOnTsXLy4v4+Hg8PDzw8fGR1sekpaVJx3t4eHDs2DHptZOTE35+fnh7e3P48GGD1zl16hRyuVx6/cUXX7B06dIaI4aqxuaUl5fz0UcfIZfL8fPzk4bgtNFF2v9u376NQqFg5syZAKxcuVJnT6GqUUCV7+3OnTsA0ronQRAaP/GbUAPTrj3KyMggMDAQ0L+tdXp6OtnZ2ajVamkX1ubNm7Nz506ysrLw8vKia9eudO7cudo1+vbtS0ZGBnfv3sXa2ppjx47h7++vEzF0+PBhVq5caXBrdLVaTUZGBiqVivPnz7NixQqioqKk6KKqtI1n1d+L4uLiuHHjBiUlJWIHVUEQRE/or6KwsFDaRVQftVqNv78/CQkJVP0Zr3379gwdOlTKmKvK1NSUgQMHkpiYyP379/nxxx9xc3MzGDFk6PraRarPP//8I7cjb9GiBXl5eZSWlkrvPSoKSBCEp4/oCTUwlUrFN998Q0FBAR9++CFz5szR2dZa28tQq9W8//77nD9/nvPnz9OrVy+dcrSxP4YMHz6cuLg4mjdvjqurK+bm5gYjhvSpHCfUtGlTgoKCgP/b5hygbdu2rFu3DqjYJj02NhZHR0eys7Olexg6dCjdunUjLi5OagAFQXh6iUaogcnlcsaOHcvUqVOluJ2qw3G3bt3i8uXLhIeHc/PmTdRqdbVGKC8vTwo91Wfw4MG89957mJubM3z4cACDEUP6tGrVSooTKikp4fXXX2fLli0Gh+N69uzJ3r178fT0lHo9j4ouEgTh6SOG4/4COnbsyODBg9mzZ4/ez9VqtbRfUGRkZLX0gpycHI4dO8agQYMMXsPS0pJu3brx7bffSkNp+iKGDHFzc5Oue/bsWTQaTY335OzsTGpqqpQdV19RQIIgGDfRE/qLmDFjBv7+/pSUlOgMx3l7exMXFycFi3bv3p38/HyuX78uDYWVlZWxYsUKKQHbkOHDh/Pw4UOsra2Bil7YO++8g1wup2nTpqxevdrguV5eXqSnpyOXyykvL5dmzlUejgMICQkBKoYHZTIZzz33HIDBKKAXXnhB7/WuXbuGp6en9HrJkiUixFQQGiGxWFVolMRi1fpnbHU2tvqC8dVZxPYIOr0SLX9/f0aOHNkAtREEQaiZaIQaGX2TBARBEP6qxMQEQRAEocGIRugPiIiIYMuWLTrvJSYmMmnSJLy9vfn0008Bw5E32jIqx9hs27YNhUKBs7MzPj4+0s6iUD1KJy8vjxkzZuDr60tQUBB37twhJiYGDw8PaYtsDw8PMjMz9dY/KSmJ4OBg6bWnp6d07G+//UbPnj3Jz8+Xju3fvz9+fn54enry2WefARXDf15eXkyePJkNGzag0WiYN28ex44d4+2332bTpk1s2rSJzz//vE7lhoWF8fLLL0txQDExMbX+dxEEwXiI4bg/UUlJCQsXLmTPnj20bdsWb29vBg4cSHZ2tt7IG6geYxMQEEBAQAAeHh5643sq27BhA3379iUwMJBt27YRERGBs7Mzv/32G/v372fSpEmPfS9qtRqA77//Xspx6927Nxs3bqSkpIQxY8bwz3/+E6jYxrtHjx4EBgbSvn17ZDIZN27c4Nq1a5iZmWFhYUG/fv3qXG5dthIXBME4iZ7Qn+jKlSu0a9eODh06YGpqSr9+/UhJSTEYefNHY2wqx+64ublJsTsDBw5k8+bNlJWVPfa9qNVqpk2bpndH1aKiIqAiOUHL3NyciRMnkpiYiEwm4+bNm1haWpKdnc3NmzeRyWSPVa4gCI2baIT+RJVjcOD/onAMRd5oY2yGDRv2WNtnV75ey5YtpdidZ599lhdeeIFvv/32kWWkpKRIQ17aFO38/HyuXLlCcHAwp0+flob2UlJSkMvlDBs2jDfeeIP27dvrlKWNDpLJZKSkpGBnZ4dGo+HWrVs4ODjUudyIiAi9aeKCIDQeohH6E1laWkoxOPB/UThVI2+mT58OVDRCJ0+e5MsvvyQ+Pr7O17OyspLKrRq7ExISwueff14t7LSq3r17o1QqUSqV0mLX+Ph4ysvLmTFjBg8fPuR///ufdGxUVBQdO3aUIoYqy8vLw9raGplMRnJyMo6OjrRp04asrCysrKzqXG5oaKhUt5oiiQRBMF6iEfoTdenShZycHG7cuMHDhw85ffo0ffr00Rt582fE2Li4uPD9998D1WN3unTpQufOnblx40ad70OtVrN48WKUSiWhoaE6vTQTExNCQkKIjIzUOaekpIR9+/YxdOhQ7OzsMDMzw9HREUdHRzp06PDY5QqC0LiJRugP2r59O56ennh6ejJt2jTWrFnDrFmz8PX1ZfTo0Tg7O+Pl5YWFhQVyuZx///vfLFy40GCMTV3MnDmTs2fP4uvrS1JSEm+88YbO5yEhITRp0qROZT58+JCTJ08ycOBAg/X6xz/+wa+//sqlS5cAWLZsGf7+/ri5ueHp6UmTJk2wt7eXGiGZTEZJSUmdy608HLd27do63YcgCMZBxPYIjZKI7al/xlZnY6svGF+dRWyPoFdaWprecNLVq1dLs9YEQRAagmiEngJOTk4izkcQhL8k8ZtQFQ8fPmT+/PkoFAqmTJnC5cuX8fDwwMfHR2e68DfffINCoaBv3754eXnx+uuvP7JsDw8Pjh07BkBmZiZOTk5cvnwZqEgIqJwKoFAoOH/+vHRsjx49OHLkCAD9+vUjIiJCb7kA06ZNw9PTk/79+6NQKIiNjdVbLuhPeFAoFNIOqUlJSXpDUbXy8/N5/fXXpWej3UX1559/xs/PD19fX9asWSMdX1RUxIsvvsgvv/wi3Zt20WplERERjBgxQip306ZNhh+sIAhGS/SEqjh06BAtWrRAqVSiVqv54osvgOq7nTo5OTF+/HgUCgXz58+XNm8zJD09nezsbNRqtbRYVaPRsHHjxlr/6J6WlkaPHj2kyBtD5W7dupWkpCS2bt3Kxo0bDZZnKOEBYOfOndJU8ppER0fTp08fgoKC2LlzJ/v27SM4OJgFCxawevVqnJycCA4O5uTJk7i5uXH8+HHKyspQq9V07dq1xrLlcnmt6iAIgvESPaEqOnTowMmTJzl79izDhw9n+fLlf0q5arUaf39/EhISpLU7jo6OpKamcv369Uee36VLFy5evEhaWprOl7e+cmvLUMIDVKzd0TbANenQoQOHDx+Wej7BwcHcuHGD+/fvS2t7/P39admypVRfQ4kJgiA8fUQjVEW/fv1YsWIF//nPf/Dx8SEjIwOomO6sHRp6HGq1mldeeQV7e3tpOMzU1JRp06bV2FvRsrW1JT8/n4sXL9KrV68ay60tQwkPAAEBAcTExEiLYQ2ZMGECwcHBLFmyhODgYG7fvq2TEAEVMUK9evVCo9GQkJBAYGAgOTk55OTk1Fi2SqWSnrl2PZQgCI2LaISquHz5Mt26dWPLli0EBATw1ltvARXDcdrV+3V169YtLl++THh4ODdv3pRCPKFi2+zTp09z8+bNR5Zja2vLyZMnpVSBmsqtDUMJDwCtW7dm7NixREdH11hGWloabm5u7N69m/79+7Ns2TKdJAeo2OPo8OHDnDt3jqKiImbOnElJSQlHjx6tsWy5XC4988GDB9fp3gRBMA6iEapi//79fPnll0BF2GhxcfEfLlOtVuPl5YVSqSQyMlJnKMrMzIxXX32VU6dOPbKcnj17cu/ePZ2hLUPl1oahhAetadOmcebMmRrL2Lx5s9SYODk5UVxcjIODAw8ePODq1auUl5dz+PBhbG1tUavVBAcHo1QqCQ8Pr3OjKQhC4yMmJlTxr3/9i3nz5pGYmEhpaSnLly9n4cKFhISEYGZmBoC3tzfjx4+vdZlxcXH4+fkB0L17d/Lz83V+v5k8eXKthuScnZ2lWWWGyr1+/Xqt1/6YmZlJCQ9NmjSREh602rRpg4+PDxcuXDBYxqxZs1i8eDFffvklGo2GpUuXYmZmxgcffMDChQspLS2lX79+uLi4sGjRImlWX//+/Zk/fz5FRUVcu3YNT09PqcwlS5YAFcNx2ky9jh07itQEQWiERGKC0CiJxIT6Z2x1Nrb6gvHVWSQmNLCYmBj27dun856lpaW0/saYbdq0iYSEBJ33HB0ddXZ6FQRBqCvRExIaJdETqn/GVmdjqy8YX50fpyckJiYIgiAIDUY0Qg1oyJAhPHjwgMGDB5OamkpgYCA9evRAoVAwceJEZs+erTM7r2rkjr54npiYGNzd3aX1NatWraqxDjt27MDHxwcfHx9OnjwpvR8TE8OkSZOk1xEREWzZsqXa+ZVn0z2KvmOLioqYN28ecrlcZ3fX1NRU5HI53t7eIrJHEBox8ZtQA5LJZPzyyy/k5OSQkZFBVlYWFhYW0lqkuXPncvDgQSZMmKD3fH3xPDExMYwcOZKlS5c+8vrp6ekcOHAAlUpFXl4ecrlcyqeLi4sjPT2drKysatt4/5mio6OxtLREpVJx+PBhVq5cyaZNm1i4cCEbN27kmWee4Z///Cfjxo3jb3/7W73VQxCEhiF6Qg1IJpNx4sQJXF1duXLlipRWAFBaWkpxcbE0Lbw+HDlyhBEjRmBqakq7du3w9vbm4cOHFBcXk5KSwpQpUx65oPSPOnPmDO7u7gAMGDCAlJQUrl+/TpMmTZDJZJiYmLB+/XpatWpVr/UQBKFhiEaoAclkMo4fP46HhwcXLlzA2tqaoqIiFAoFbm5udOjQgdGjR9e53NjYWGk4rnIyd1VV43WCgoIwMzPjxIkTvPTSS4waNareM94qRwdpY4Nyc3OlRicwMJBZs2bprI8SBKHxEI1QA5LJZCQnJ+Ps7ExGRgYymYzmzZujVCoZO3YsnTp1krb/rouRI0dKcTdeXl4Gj2vVqpVOvM706dMpKSlBrVZz6dIl1q9fT3JyMvfv33+s+6sNKysrKTpIGxtU+b3Nmzfz3HPP/SnJFYIg/PWIRqgByWQyysrKcHR0xN7eHnt7e+mzGTNmsGPHDkpKSurt+m5ubhw9ehSNRsO1a9fIzMzEzMyM+Ph4lEolUVFRDBo0iMTExHqrg4uLi7T+KDExkT59+uDg4EBhYSFXr16lrKyM9PT0eru+IAgNS0xMaEAODg7Y2NhgbW2No6OjTtxOx44dcXd3Z+/evfj6+tap3NjYWC5dugRURPNs3bpV73EDBw7k3Llz+Pr6UlpayilrD4EAACAASURBVIoVK0hJScHOzo62bdsC4O7uTlxcHM888wzbt2/n66+/Bip6UUqlkqKiIp3IneDgYMaOHav3evqOlcvlvPPOO8jlcpo2bcrq1aulOKHZs2djYWFB06ZN63T/giAYD7FYVWiUxGLV+mdsdTa2+oLx1VnE9gh6Pek4IX17Lvn7+zNy5Mh6uZ4gCMZL9ISERkn0hOqfsdXZ2OoLxldnEdsjCIIgGBXRCDWwiIgIRowYgUKhwNvbm+TkZACSkpIIDg6WjgsLC2Pu3LkAZGZm4uHhAVRsJOfn54e3tzeHDx9+5PX0xfGMGDGCqVOnMmnSJNRqNZmZmfTu3Vuq09KlS7l27RqTJk3i6tWr9O7dG41GQ//+/XXKqRzro1Ao8PLyYvLkyWzYsAGNRgNUJDFMmTKFiRMn8t///le6t5dffllnbdMvv/yCQqHAw8NDej7Xr19/3McsCMJflPhN6C9ALpczffp0Ll26xMKFC9m7d6/e4w4ePEhoaKjO2qHmzZuzc+dOsrKy8PLyomvXrnTu3NngtfTF8Wivf/fuXcaPH49KpcLe3l6KD5o5cyaXL18mOzubjIwMiouLSUtLo127djXe1/Lly+nRoweBgYG0b9+ecePGsXr1amJiYjAzM2P06NHSTLrQ0FDGjBmjc75SqSQiIgILCwumT5/+6AcpCILRET2hv5Dc3FxatGhh8HM3NzeDO7C2b9+eoUOH6oSQVvWoOJ78/HyaNWum815paSmFhYW0bNkSc3Nz0tPT6d+/PydOnNBZ12SIubk5EydOJDExkdTUVDp37kyrVq1o0aKFCCYVBEH0hP4KVCoVsbGxpKens2HDBoPHvfLKK6xfv54bN27o/dzW1pbff//d4PmV43i2bNmCj4+PdP2jR49ibm4ubaGdmZmJQqGgtLSUIUOG4Orqir29PSdOnGDEiBEcPXqUbt261er+tPXSxvHcu3ePkJAQbt++zfbt24GK4byoqCgAFi1ahJOTU63KFgTBuIlG6C9AOxx2/fp1fHx8pCTrqkxNTQkICDDYg8jLy6vxy7tyHE9aWpoUx6O9vlZmZqbOcJyWTCbjwIEDLFu2jPfff1/6XepR8vLysLa2xtLSkoKCAqysrFAqlcjlckpLSwH9w3GCIDR+YjjuL8TGxoYHDx7UeMzEiRP1hnnm5ORw7NgxBg0apPe88vLyPxzHI5PJsLe3p1OnTlLK9aOUlJSwb98+hg4dirOzMxcvXuTu3bs8ePCAK1eu1On6giA0PqIn9BegHQ4rKChg7ty5Nf4uZG5uzmuvvSbNRNOmbpeVlbFixQocHBz0nldTHE9tyWQyHB0dMTU1xd7e/pGN0LJlyzA3N2f48OF4enrSpEkTwsLCCAgIwNLSEmtra+nYysNxzs7OzJ8/v9b1EgTBeInFqkKjJBar1j9jq7Ox1ReMr84itkcARGyOIAjGQzRCjVDVCQWCIAh/VWJigiAIgtBgatUT2rFjBwcPHgTgzTffJCQkhHPnzgGwatUqnJycpB08PTw8WLZsGUOGDCEzM5ORI0dy4MABunTpQlhYGK6urnh5eREREcGJEycoLy9n6dKlPP/883h4eGBnZ4eZmRlQ83qRW7dusXjxYoqLi+nYsSOrV6+mrKyMJUuWkJmZiampKatWreLmzZv4+/uzf/9+OnbsiKurK++99x6nT5/m/PnzWFtbU1paSlhYGH369GHTpk3Exsai0WiYNWsWQ4YMoUePHmzdupWBAwcSEREBgKurK7NmzaJ79+4AtG3blnXr1uk9tm/fvkRGRnLlyhWsra1p06YNn3/+Oc2bN692X0lJSbUuNzQ0FKgYfhszZgxTp06V/g20z7Fly5Z8/PHHHDp0iAsXLrB06VKd6ykUCmkxKsBrr71GTk4O69atw8HBASsrK5YuXcrf/vY3g38f7733Hj/++CP3799n0aJF9O3bl/nz5/Prr7/y888/4+zszD/+8Q9pX6Sq9dV3bJcuXfQ+B0EQGpdHNkLp6ekcOHAAlUpFXl4ecrm8xmOzs7NRq9UMGTIEAI1Gw8aNG6VFkABnz54lOTkZlUpFSkoKa9eulRYtRkZG0qZNm0dWPDw8HLlczogRIwgPD2f//v3k5+djaWmJSqXi8OHDrFy5Ulr/op0aXJl2bUp6ejpLly5l6dKlfPfdd+zZs4c7d+4wceJE4uLipHoNHDhQ5/zevXvrTTCoeqybmxtubm6EhYUxdOjQR66HqW25AHfv3uWHH37A3Nxc+lLXHtumTRvef/999u3bV+OMu+XLl+Ps7Cy9jomJYeTIkSxdupTdu3fz9ttvEx0drffcs2fPcvnyZXbu3MnFixf55JNP6Nu3L2vXriUzM5MZM2boDA/qq6++Y5OSkgw+B0EQGo9HDscdOXKEESNGYGpqSrt27fD29sbQhDq1Wo2/vz8JCQnSMY6OjqSmpuqETyYmJuLu7g5Az549WbBgQZ0qrdFoOHXqlLRYcsKECbRv354zZ85I5Q4YMICUlBQAunTpwsWLF0lLS6Nr167Vyrt79y7NmjXjzJkz/P3vf8fMzIz27dvTrl07rly5goWFBeXl5fzvf/97ZN3qcmxdGCo3Pj6e8ePHc+nSJQoKCqqdl5eXh4WFxWNfd9KkSVy4cEFa2FpV27Zt+emnnzh27BhOTk6PbDQeVV9BEJ4uj2yEsrOzsbGxkV4HBQVRXFwsJR7/v//3/6TP1Go1r7zyCvb29pw/fx6oWOU/bdo0nS+nnJwcWrduzenTpwkICCA8PFz6LCQkRCrbkNzcXFq2bImJSUX1e/Xqhbu7OwUFBdIXroWFBffuVUxtdHJy4vLly1y8eJFevXpJ5URERODn58f27dt59913dc7XlqH9ogwJCSEyMlKnHikpKVJdK6cY6Du2LupSblxcHCNGjGDAgAEkJCToHDt69Gh+/PHHR86KW7ZsmXS927dv63zWtGlTWrVqRX5+vt5zHRwc2LhxI1999RWenp6kpqbWeC1D9dXH0HMQBKHxeORwXKtWrSgsLJReT58+HXNzc2nYZNWqVUDFbzSXL18mPDycmzdvolarmTx5MgBeXl5s2bKFjh07AmBlZUVBQQGurq5s27aNUaNGSeXXZjiuVatWOv9nfujQIXJzc6VyAQoLC7GysgLAzMwMjUbDjRs3+Pvf/y6dVzUqxur/t3fvcVGW+f/HX+CoiKCiIrgBiocME9MQjTwGmGbyW8UiBhnyQKi0kq6Hr0pqgBBruVmkbm5aNuqUB4zWU+qAJoi6mrqYWB7QIE9BGAeV4TC/P3jMHQMzHCyCGa/nP7vMfc91f+7bHlzc131f78vWlpycHOnn4uJibGwq33kfNmwYCQkJnD17lgEDBgDGh80M7dsQ9W1Xo9GQnp7Ozz//TEFBAWVlZbzwwgtA5XW0s7Pj3//+N2+//TYeHh5Gj1d9OK6qiooKCgsLadeuncHtOTk52NnZ8cEHH3D27Flef/11jhw5QosWLWrsW1u9DbkOgiCYjzrvhLy8vEhJSaGiooIff/yRnJwc6Q6kKrVajb+/P0qlkrVr10rPUqCyE3j11Vc5fvw4UPlQPzk5mYqKCr777rsGF926dWt69+4ttZeSkoKtrS0eHh7SX9epqakMHDhQ+k737t3rHJby8PDg+PHjaDQabt++TW5urt6yCOHh4fWOumnIvg1Rtd309HQGDhyISqXi888/Jy0tTcpiA7CwsMDOzs7oUFp9fPnllzz11FNGr11aWpp0d9arVy+jQ7X1qVcQhEdPnXdCQ4cO5cyZMwQFBVFWVkZMTIzeYms6ycnJBAcHA/D4449TUFCg9wvp5Zdflv6qHTlyJCdPniQgIIDOnTvrLR8QHh4uvR0XEBCAn5+fwbri4uKIiopi9erVdOvWjRdffJHS0lLefPNN5HI5LVq0IC4ujps3bwKVUTB13WE9+eSTjB8/nqCgILRaLbGxsbRq1UraPnLkSL07Bt1wkY7urTVD+zZEfdtVq9WMGDECqLyL6969O6dPnwYqr6OlpSVarZbo6GgyMjLYu3evtB3giy++ACqH43Rvx3l7e9O+fXsOHjzIDz/8QKdOnXjnnXeM1jphwgTS09OlMNLIyEiDd0G11Vt1cby6rkPVqB9BEEyfiO0RzJKI7Wl8plazqdULplezWcb2mGsEzTfffMO///3vGp8bmz/U1EytXkEQTIO4ExLMkrgTanymVrOp1QumV/PD3AmJ2B5BEAShyTT74bjGVj2SyMvLi8TERLZu3cqOHTuAygfiSUlJODg4UFJSwqxZs/Dw8GD27Nn8/PPPFBcX0717d/7+97/zxRdfSKkIuhSAf/3rX4wfPx53d3cKCwsZNGgQkZGRfPjhh1KcEFSu8RMWFmawTm9vbzZu3Ej37t359ddfGT16NKmpqbRq1YrExES9SJ5FixaRkZGBra0t/fr1Y/78+VhZWeHm5sagQYOkNv/5z38ik8lYvHixlDYRHx9v9AWO7OxsIiMjKSsrw9HRkdjYWPbt26d3bG9vb3bs2EF8fHyNKB4rKyvee+89unXrxv3793nllVcICAhg4MCBUgxUQkIC1tbWdOnShW3btpGZmYmLiwsODg6sW7fuD/gXFwShOXmkOyFDkUSHDh0iOTmZixcvcvv2bRwcHIDflsC+e/cufn5+HD16FKVSWaMD0L1xVp1uuWytVktQUBCnTp3Sa7cuzz33HEeOHKF79+4cPXqUZ599Vu/Nvepmz57N888/z8KFC/nXv/7FnDlzsLKyqpGwHRMTw6BBgwgNDeWTTz4hISGB5cuXG2wzNjYWuVzOCy+8wIoVK9iyZYvRDstQFE/VOCCNRoOvry8vvviiwe/7+fnh5+eHQqFg4cKFD/2moSAIzdsjPRxnKJKoqKiIs2fP8sorr5CSklLjOwUFBXqvlDeURqOhtLRUeg29vry9vfnmm2+AyugbHx+fOr9jaWlJYGBgrfOVqkYdeXl5SVFHv3ffuhQXF6PVapHJHum/gwThkfdI/wa4c+cO/fr1k34OCwsjJSWFp59+mueff54NGzYQGBgI/LYEd6tWrfTCWOsrJycHhUJBRkYG4eHhDBgwgKNHj6JSqTh8+DBQmWCtm0dT3eDBg1mwYAFFRUUcP368Rhq2MZ06deLXX38FflsKHH5Lpa4aVdS2bVsp6siQoqIiaT5R1VikhtDNP7KwsCAqKup3deiCIJi+R7oTMhRJ1KVLFy5dusQHH3xAZmamlDZQ32EzCwsLgz/rhuNCQ0P1QlTr227Lli0ZMmQI69ato1evXkZjdKrLz8+XJngaGo6ztbWVrkHVqCNDdLFIuu/Y2trWOF+oeQ2q0g3H1aa27wuCYF4e6eE4Q5FEumc9W7ZsYdiwYQ2O3unSpQs//vgjANevX6dLly562yMiIh463NTb25tPP/20XkNxAFqtlu3bt0vLahji4eEhDfNVjzqq7umnn5ZikdLS0hg4cKDe+RYWFnLv3j3at29f31MCKju3O3fuAHDt2jXpOZwgCObvkb4TMhRJFB8fT+fOnYHKt9WSk5N57LHH6t3m5MmTmTdvHt988w0PHjyo8ZC/f//+dOzYkSNHjgDoDcd17dq11qG+kSNHYmFhIS1hUZuEhAQ+/fRTnn76aemNu6rDcVAZ7fP666+zePFigoKCaNu2Lf/4xz+MthkZGUlkZCRKpRJHR0cWLlxI69at+eqrr3jllVfQaDQsXLjQYLZgbZYsWcKMGTOwsrLC3t7e5CciC4JQf2KyqmCWxGTVxmdqNZtavWB6NZtlbM+jZv369TXW2XF1ddVbc6mxxcbGcvHiRb3PPD09iYiI+NNqEATh0SDuhASzJO6EGp+p1Wxq9YLp1SxiewRBEASTIobj/mC6iJ+uXbtSUlLCwoULGTRoECdOnGDjxo3SmkqLFi2itLSUVatWkZOTQ0hICMnJybi5ueHh4YFGoyE0NFRv1dnqdDE89+7dw8XFhfj4ePbs2cN7771H9+7dAXjiiSd49dVX8fHxYc2aNfj6+uLp6UlISAivvfYaS5cuJScnB5lMRmxsLO3atTMYR5SamlojYqhTp06kp6fz7rvvAvD222/TqVMn6UUIXYSPLlWhemzQP/7xDwICAkhOTmbAgAF88803KBQKNm/eTFpaGiqVipKSEiZOnFjrcu+CIJgu0Qk1At3cn0uXLrF48WIpg666ffv2MXv2bL3UACsrKzZv3szt27fx9/enV69eequ7VlV13s+8efOkDLzqc3F0S5ZnZmbSp08fCgoKANi6dSs2NjaoVCoOHDjAihUrWL9+vcE4otTU1Bpzmn755RdWrVpFRUUFlpaWHD58uNbXzw3NU2rVqhXff/89Wq2WrKwsCgsLad++PStXriQlJQWtVsvEiRMJCAgQE1sFwQyJ4bhGlJeXR5s2bYxu9/Lyku6MqnNwcGDUqFGkp6fXeZyysjJKSkpqjQLq2bMnFy5cIDMzU5osWzWG59lnn21wDE/Hjh1xcXHh3LlzXL9+XTpOQzz22GMcO3aMIUOGcPbsWezs7JDJZFhbW6NSqaioqGDPnj2iAxIEMyU6oUagUqkIDAxk5syZBpdC15k4cSKnT5/mxo0bBrdXjdwxRDfvx8vLC0dHR8aMGQNURuMoFAoUCgWJiYlSWwUFBVy4cIH+/fsD6EX21CeGR6VSSe3qJrj6+Phw+PBhDh8+XOf8JV29CoWCuXPnAuDi4kJaWhre3t4cO3YMFxcXoPIuLScnh/Hjx7Nz585a2xUEwXSJ4bhGoBu2ys7OJjAwkEOHDhncTyaTMXXqVNavX29we35+Pm5ubkaPoxveWr58Od26dZOG9YwNx+me4YwfP567d+9KMTxQd2RP1fOqytvbm/nz59OhQwdef/31Wr9vaDjO2dmZXbt2ERsby8qVKwkODqagoIC8vDyWLFlCWFgYQUFBuLm50bdv31rbFwTB9Ig7oUZkZ2fH/fv3a91n0qRJXL58ucbnubm5HDlyhGHDhtV5nJkzZ7Jp0yY0Gk2t+/Xr14/CwkIphNTDw0Oak1RXZI8xPXv25P79+1y6dImnn366wd93dnbGysoKZ2dnunTpgrOzM3l5ecydO5fy8nI6d+5Mly5d6jw3QRBMk7gTagS6xO2ioiLmzZtX63OhVq1a8dprr7FhwwbgtyGr8vJyYmJipOGp2nTt2pXhw4ezY8cOrKysOHjwIJcuXQIqg091E13d3d31Ojy5XM6bb76JXC6nRYsWxMXF1XlehiKGnnvuOe7evVtnXI+h2CBnZ2dcXV2Bykm5Tk5OuLq64ufnR0BAADKZDE9PTwYMGFDndRAEwfSIyaqCWRKTVRufqdVsavWC6dUsYnvMlKE5MiEhISLoUxAEkyc6IRNQ/WG+IAiCuRAvJgiCIAhNxuzvhEaOHMn+/fsZM2YMCQkJJCQkcPToUQYPHqwXd6ObDKlQKFi4cCHu7u4ATJs2jby8PG7dusXjjz9OSEgIhYWFNaJxIiMjDR6/tLSUyMhIbt68iUajIS4ujp49e+Lt7U2XLl2kCaZLlizBzc2NTZs2SckHb7zxBl5eXgwcOJAzZ84AlbFA1tbW3Lt3j6SkJBwcHLh//z4RERGMGjXKaLuGpKWlsWbNGsrKyhg8eDDz588nMTHR4LkZug4PHjxg27ZtZGZm4uLigoODA+vWrQOod0zRtWvXWLZsGRqNhieffJKlS5cavWaCIJgfs++EnJ2duXz5Mrm5uWRlZXH79m2sra1rxN1MmDDB4Pc3btxY4xdqYmJivZapBti/fz9t2rRBqVSiVqv57LPPiIqKAmDt2rVSrhrAxYsX2b17NyqVivz8fORyudE5RvDbvJ2srCxCQ0MZNWqUwXaNiY6OZsuWLXTq1Ing4GCys7MBw0twG7oOAH5+fjU6bmMMxRRFR0cze/ZsPD09mT59OqdOneLmzZtGr5kgCObF7IfjnJ2dOXbsGIMHD+bq1at6qQD1ibv5vRwdHUlPT+fbb7/Fx8en1l+mhw4dwtfXF5lMhr29PQEBAZSWltZ5jOLi4oc6B0dHRzZt2kRRURFbtmzB2dm5wW00RPWYovLycs6dOyeFmkZFRdGjR48GXTNBEEzbI9EJ6WJhzp8/T4cOHYzG3TSEoWgcQzw9PYmJiWHNmjUEBgaSlZUlbQsPD5faALhz5w52dnbS9rCwsFo7F5VKxYQJE5gzZw7x8fFG2zVmzZo1yGQy/P399TqH+p5bQ1WPKfrll19o27YtFhYWLF68mNdff52TJ0/Wes0EQTAvj8Rw3IcffsjcuXP55JNP6NevH9evXzcYd9MQ9R2Ou3LlCr1792bDhg18/fXXzJkzh6SkJKDmsFm7du0oLi6Wfp4+fbr0jKUqCwsLoHI4bty4cUyePFkv0qY+w3ElJSVcvXqVN954g+nTpxMaGio9d6nvuTVU9ZgiW1tb6Xzffvtt3nvvPe7du1frNRMEwbw8EndC5eXl0mx8JycnaVt9425+j6SkJLZt2wZA3759KSkpMbqvl5cXKSkpVFRU8OOPP5KTk0OrVq2wtbXlzp07AFy7dg0HBwfpO127dmXEiBFs3769QXWVl5czc+ZMiouLsbGxwcXFpdba/ihVY4qsrKzo0aMHx48fB+C7774DGnbNBEEwbWZ/J+Ti4oKdnR0dOnTA1dVV77lH1biboKCgBrVbPRpn48aNBvebMmUKCxYsIDU1lbKyMr3nG+Hh4dJwW0BAAH5+fpw5c4agoCDKysqIiYkBKt9wmzFjBlZWVtjb2zN69Gi94bOZM2cSEhLCyy+/bLTd6qytrfn73/+OQqHAysqKbt26MWbMGL766qt6n9vDqB5TFBsby7Jly5DJZFJnU9s1EwTBvIjYHsEsidiexmdqNZtavWB6NYvYniaUmJjIrl279D6zsbEx+EznzyZifwRBaK7EnZBglsSdUOMztZpNrV4wvZof5k7I7F9MeBQlJCTg6+uLXC5n/vz53L17F6hMMTC00qu3tzdHjhyRfr527RohISEEBgZKz6UWLVrEvHnzgMpF8nSrqKampvLSSy8REBAg3fUVFBQwa9Ys6TXvO3fucPfuXRQKBWPHjmX48OEoFAopBUJXwy+//CL9/MMPPxAcHExQUJDe6+eCIJgX0QmZKblcjkql4i9/+QuxsbFG97t48SJ37txBrVZLn+lSDD7//HOuXbvGqVOngMrEg2vXrkn7aTQaFi9ezIcffsjWrVs5ePAg//vf/9i6dSsDBw5EqVQyZswYdu3aRYcOHVAqlYSFhTF69GiUSmWti+j93//9H5GRkWzdupWsrCzS09N//0URBKHZEZ2QmQsKCiI1NdXodrVaTUhICEePHkWr1RpNMYCaiQdXr17F3t4eR0dHafG5s2fP4ujoyIEDB6S7GUN3X7W5ceMG9+7dkzLvQkJCpNVgBUEwL6ITMnMdO3bk119/NbpdrVYzceJEnJycyMjIMJpiADUTD4qKirC2tpbasra2prCwkAkTJjBjxgyWLl3KjBkz+PnnnxtUc/XkiKFDh9K/f/8GtSEIgmkQnZCZy8/Pp0OHDga33bp1iytXrhAdHc3NmzdRq9U1UgxGjRrFvXv3gJqJBzY2NhQVFUntFRcXY2trS2ZmJl5eXnzxxRcMGTKE5cuXN6jmqjVA5XpKBw4caFAbgiCYBtEJmblt27YxcuRIg9vUajX+/v4olUrWrl1LcnKy0RQDnaqJBz179iQ3N5cbN25QWlrKyZMnGThwIB9//DEpKSkAuLm5NTjxwMXFhfv373P9+nW0Wi0HDhygU6dODT11QRBMgJgnZKZUKhVqtZoePXqwZMkSg/skJycTHBwMwOOPP05BQQHZ2dkGUwx0qiYetGzZkvj4eCIiIrCwsGDMmDG4u7sTERFBZGQk27Zto6KiosE5dC1btuSdd95h8eLFlJWV4enpiYeHx8NdCEEQmjUxT0gwS2KeUOMztZpNrV4wvZrFPCFBEATBpIhOSBAEQWgyohMSBEEQmoxZvpjg7e3N8uXLGTlyJLdu3SIyMpKSkhK6du1KXFwcLVu2ZNOmTezbtw+AN954Ay8vL7y9venSpYu0DMKSJUvo1asXkZGR3Lx5E41GQ1xcHD179iQtLY01a9ZQVlbG4MGDmT9/vtF6DNVQXl7O0qVLycnJQSaTERsbi4uLC1AZu3P58mXef/99oDIyJyMjg/bt26PRaFi2bBn9+/fnq6++QqVSUVJSwsSJE1EoFCQkJJCUlETXrl0BGD58OGFhYQbrWrRoEaNGjWLs2LF6n3/55ZcolUosLCyQy+VMmjQJjUZDVFQU165do1WrVsTGxvKXv/xFaqdjx44sXLgQgJUrV5KRkcGpU6cYNGgQnp6eRERESOdmbW3N9OnTAcjOziYyMpKysjIcHR2JjY3l448/Ji0tjc8//xyAPn368P333zfwvwJBEEyB2XVCVWNoRo4cSXR0NHK5HF9fX6Kjo0lKSqJfv37s3r0blUpFfn4+crmcQ4cOATVXJf3Pf/5DmzZtUCqVqNVqPvvsM6KiooiOjmbLli106tSJ4OBgsrOz9dYqqspQDQUFBdjY2KBSqThw4AArVqyQ5t8kJydz48YNNBoNrVq1AmD27NmMHTuW1NRU3n33XTZu3MjKlStJSUlBq9UyceJEAgICgMrIHt0v+Yb6+eefWb16Nbt378bCwoLx48czfPhw9u7dS9u2bdmyZQv79+9n9erVrFy5kvLyclJTU7GxsZE6Id3/6qJ7ahMbG4tcLueFF15gxYoVbNmyBYAzZ86Qnp6Ol5fXQ52HIAimweyG46rG0JSXl3P8+HEpbHPChAk4ODhw6NAhfH19kclk2NvbExAQQGlpqcH2HB0dSU9P59tvv8XHx0daYM3R0ZFNmzZRVFTEli1bjHZAFRUVBms4ffo0w4cPB+DZZ5/l7NmzANy8eZMHDx4wePBgTpw4QWz5JgAAIABJREFUUaO94uJiWrZsiUwmw9raGpVKRUVFBXv27KF169a/7+IB586dw93dHRsbG9q2bcuTTz5JRkYGycnJvPDCCwAMHjxYyn07c+YMffr0wdramqtXrzb4eFWvg5eXl3Qdhg0b1iyWwRAEoXGZZSeki6E5c+YMbdu2xdKy8jT79+/P8OHDa8TChIWFSUNw4eHhUvozgKenJzExMaxZs4bAwECysrIAWLNmDTKZDH9/f708tery8vIM1lA18kYXd6Orf9SoUTz33HMkJydL7SQkJPDCCy+wbt063nzzTQC2bt1KTk4O48ePZ+fOndK+KpVKOodvvvmmQdfPWBRP1WvWsWNH5HK5VK+3t3eNehtyPF0uXNXr8Oyzz6LRaDh9+nSD2xQEwXSY1XCcoRgaXeQMwP79+8nLy6Ndu3Z6sTDTp0+X/uquPhx35coVevfuzYYNG/j666+ZM2cO27Zt4+rVq7zxxhtMnz6d0NBQevbsia+vb42a2rVrZ7AGW1tbKfJGF3cDlb/U8/PzOXPmDLdv35Yib2bPnk3Xrl2JiorC1dWVgoIC8vLyWLJkCWFhYQQFBUmBn79nOK5qXVVrq3rNsrOzWbt2LW+//TbJycm0b9+esrIyWrduTWho6EMdTxfVo7sOUPkHgbgbEgTzZlZ3QtVjaFJTU+ndu7cUQZOSkoKtrS1eXl6kpKRQUVHBjz/+SE5OjvTspbqkpCS2bdsGQN++fSkpKaG8vJyZM2dSXFyMjY0NLi4uRqNpWrdubbAGDw8Pjh49ClSuyTNw4EAKCwvJzMxkx44dfP7559jZ2enF5jz11FN06tSJw4cPk5eXx9y5cykvL6dz58506dIFjUbzu6/hU089xfnz5yksLKSoqIjz58/Tv39/vLy8pOUeTp48SYsWLbh8+TIymYxt27axc+dOsrOz9dYEqo+nn35aug5paWl6yzuMGDGCgoKC331OgiA0X2Z1J2Qohub9998nKiqK1atX061bN1588UVatGjBmTNnCAoKoqysTFq4DSr/+tYNzQUEBDBlyhQWLFhAamoqZWVlREVFYW1tzd///ncUCgVWVlZ069aNMWPGGK0rLi6uRg2lpaW8+eabyOVyWrRoQVxcHEeOHGHw4MHIZJX/LMOHD68xxDV79mxWrFjBtm3b8PPzIyAgQFpGYcCAARw9ehSVSsXhw4cB6Nq1KytXrjRa28qVK6W7jV69erFq1Srmzp3LlClTAIiIiMDe3p7XXnuN5cuXM3nyZGQyGStXruTLL79kxIgRAFhYWPDMM89w+PBh/P396/1vFhkZSWRkJEqlEkdHRxYuXMjHH3+s9+/R0KUgBEEwHSK2RzBLIran8ZlazaZWL5hezQ8T22NWd0JNTfcyQ1UhISGMHj26Car5zfr166UhLx1XV1eio6ObqCJBEIRK4k5IMEviTqjxmVrNplYvmF7NIsBUEARBMCliOK4R6KJzHBwcuH//PhEREURHR9eIBNK9Ul01ZggqF4Lz8PBAo9EQGhrK888/b/RYbm5uDBo0iNLSUrp06cLKlSt56623pDiezMxM4uLiUCqVBuN4vL29mTlzJgEBASQmJnLy5En+9re/MX78eNzd3aXj1JZ8sGHDBg4dOkRJSQlhYWGMHTu21uie+sT8+Pv7N6gGQRBMk+iEGolurk5WVpY0d6b6HCSoGTMEYGVlxebNm7l9+zb+/v706tWLHj16GDyOlZWV9Ms5Li6OXbt2GdzPWBwPVD4zqv5Gm5OTU71+6d++fZudO3eyd+9efvnlF6ZMmcLYsWONRvfUN+YnJyen3jUIgmC6xHBcI9PF7BhTNWao+uM5BwcHRo0aRXp6ep3H0Wq1FBYWYmVlZXC7sTgegG7durF79+4GnNVv2rZtS0FBAbt376Zdu3Z89dVXte7/e2N+BEEwL6ITaiQqlYoJEyYwZ84c4uPjgZqRQKAfM6TrFKrq1KkTv/76q9HjPHjwAIVCQVBQEO3atcPPzw+oHBJUKBRERkYCxuN4AGbNmsX69eupqKiQtufk5Ei1xsbGGj2+jY0NW7du5dixY7z44ovS/CRjGhLzU98aBEEwXWI4rpHI5XLGjRvH5MmT6du3L1BzOM5QzFD//v312snPz5eeHRlSdTiuKl3qtu6ZkLE4HoAePXrQp08f9u/fT+fOnYH6D8f9/PPPVFRUEBcXx7Vr1wgODubLL7+U2qmuITE/YjhOEMyfuBNqRF27dmXEiBFs377d4PbqMUPV7wxyc3M5cuQIw4YN+921GIvj0QkPDyctLa3B7X7//ffSfCMnJyesra317qiq+iNifgRBMC/iTqiRzZw5k5CQEDQaTY1IIEMxQ9nZ2dIQW3l5OTExMdJid79H586dDcbx6PTu3VtvUq1uKExn+fLl9OrVq0a7Q4cOJTk5mYCAALRaLcHBwXTp0sVgDWq1ukExP/WtQRAE0yUmqwpmSUxWbXymVrOp1QumV7OI7TFjTR0JpHu2VF1cXJzRBf0EQRDqIu6EBLMk7oQan6nVbGr1gunVLGJ7BEEQBJMiOiET95///AeFQsGgQYPw9/dn1qxZuLm5oVAomDRpEnPnztVbcM/b25sjR44AlQ/+3dzcuHLlClAZp5OYmEhpaSkLFy5EoVDwyiuvcOXKFXJycujTpw+HDh0CKpc9T0hIkNpVKBR685ymTZvGX//6V4YMGYJCoeDgwYO1nseJEyf01g1KSEjA19eXyZMn4+/vX+f8I0EQTJPohEycn58fSqUSNzc3oqKiWLdunTR3aOfOnVhaWrJv3z5APyJIp6Kigo8++kivzf3799OmTRuUSiVhYWF89tln0rbMzEyys7PrXPF048aNLFmyhAEDBqBUKh/q2ZVcLmfLli2sWrVKb+FBQRDMh3gxwYyVlZVRUlIivRauiwjat2+fFBHk6urKuXPnyM7Olr7n6OhIeno63377LT4+Pvj4+JCTk0PPnj25cOECffr0+VNfla4r+kgQBNMl7oTMkG6ekZeXF46OjtLS44YigmQyGdOmTdO7G/L09CQmJoY1a9YQGBhIVlYWUBkhVFBQwIULF2okOzQGQ9FHgiCYF9EJmSHdcNy4cePo1q0bMpnMYESQjr+/PydPnuTmzZsAXLlyhd69e7NhwwamTp3KnDlzpH07depEenq6FEXUmORyOevWraOiouJPOZ4gCH8+0QmZsZkzZ7Jp0yY0Gk2tEUEtW7bk1Vdf5fjx4wAkJSWxbds2APr27av3YkO/fv0oLCykbdu2f8o51BV9JAiCaROdkBnr2rUrw4cPZ8eOHSQnJ0uRObqIoKpTxF5++WUcHBwAmDJlCv/9738JDg5mwYIFREVFSfu5u7vTr1+/P/U8qnamgiCYFzFZVTBLYrJq4zO1mk2tXjC9mkVsj9CsNXX0kCAIzY/ohIQ/jVgbSBCE6sQzIUEQBKHJiE6oCY0cOZL79+8zYsQIzp07R2hoKH369DEauVOfaJzExESGDx9e72WxN23aRGBgIIGBgaSnpwOQmprKSy+9REBAAOvWrZOO/d577wGVETsKhYK7d++iUCgYO3asdMwzZ84AlXOVnnrqKS5fviwd64cffiA4OJigoCBp3s8nn3yCQqHA3d2dwMBAli1bBsBXX32FXC6X3ugTBME8ieG4JuTs7Mzly5fJzc0lKyuL27dvY21tLf3SnTdvHvv27WPChAkGv79x40ZOnDjBxo0bpcmmiYmJjB49WvplXpuLFy+ye/duVCoV+fn5yOVy9u7dy+LFi9m+fTudO3cmICCAoUOHArB582amT58ufb9Dhw4olUoSExM5f/683jHT0tIoLy9HrVZL6Qr/93//R1xcHG5ubsyYMYP09HSmTp3K1KlT8fb2lpY/LysrY+XKlaSkpKDVapk4cSIBAQG0bt364S60IAjNlrgTakLOzs4cO3aMwYMHc/XqVQoLf3sLpnrkTmM4dOgQvr6+yGQy7O3tCQgI4OrVq9jb2+Po6IhMJsPT05OzZ88CMGDAAL0cudqo1WqmTZsmzUe6ceMG9+7dw83NDah8IcHYXCOZTIa1tTUqlYqKigr27NkjOiBBMFOiE2pCzs7OpKWl4e3tzfnz5+nQoYPRyJ2GOHjwoDQcl5iYaHS/O3fuYGdnJ/0cFhZGUVER1tbW0mfW1tZS5zh16lQSExMpLi6u9fgVFRUcPXqU0NBQcnNzyc3NrXGsoUOH1hr9s3XrVnJychg/fjw7d+6s85wFQTBNohNqQs7Ozpw6dQp3d3eysrJwdnY2GLnTUKNHj0apVKJUKvH39ze6X7t27fQ6lOnTp2NjY0NRUZH0WXFxMba2tgC0b9+ecePGsXXr1lqPf+bMGR48eMDrr7+ORqMhJSUFW1tbvWMplUoOHDhg8PsFBQXk5eWxZMkSPv/8cz766CMuXLhQr3MXBMG0iE6oCTk7O1NeXo6rqytOTk44OTlJ2/6MlAAvLy9SUlKoqKjgxx9/lJKyc3NzuXHjBqWlpZw8eZKBAwdK35k2bRqnT5+utV21Ws2MGTNQKpVER0ejVqtxcXHh/v37XL9+Ha1Wy4EDB+jUqZPB7+fl5TF37lzKy8vp3LkzXbp0EWkJgmCmxIsJTcjFxQU7Ozs6dOiAq6srzs7O0raqkTtBQUENavfgwYNcunQJqMyF27hxo8H9hg4dypkzZwgKCqKsrIyYmBhatmxJfHw8ERERWFhYMGbMGNzd3aXvdOzYkcDAQM6fP2/0+Gq1WlrwbsiQISxcuJCysjLeeecdFi9eTFlZGZ6ennh4eBj8vqurK35+fgQEBEjPpQYMGNCgayAIgmkQsT2CWRKxPY3P1Go2tXrB9GoWsT2CQYmJiezatUvvMxsbG2kOkCAIQlMRndAjwN/fv9YXFARBEJqKeDFBEARBaDKPRCe0aNEiKXXg008/pU+fPnh7exMYGCjNp8nMzCQhIQFfX1/kcjnz58/n7t27UhsnTpxgxowZNdr29vbmyJEjddbQGPE4unp157B+/XpOnDjBwIEDpdoVCgUnTpwwGo9jiFarZdWqVcjlcoKDg7l48SIAX375JZMmTeKll16S5u54e3tLC+AlJiayaNEiLl++jEKhwNvbW6ovOzsbhUKBv78/crmcoKAgfvzxRwDWr1/Pyy+/zKRJk6Rr6e3tzS+//FLndRUEwbQ9MsNxly9fRqPRkJmZKX2mi4nROXToEHK5nOnTp/PPf/6T2NhY3nnnHaNtXrx4kTt37qBWqxk5cmSt+zVGPE5qaqpUr86JEye4d+8emzZt4o033pA+NxSPY4xarSYrKwuVSkVGRgYxMTGsXr2a1atXs3v3biwsLBg/fjzDhw8HKjuRqsN9vXr1QqlUkpCQgLW1tV59UVFRuLu788UXX7Bu3TomT57M3r172b59O7/88guTJk3SW/VVEATz9kjcCUHl69CXL1/m+vXrODo61rl/UFAQqampte6jVqsJCQnh6NGj1PaSYWPG4xgycOBAvvzyS70YoIZQq9WMHTsWqFzee+TIkZw7dw53d3dsbGxo27YtTz75pBSm2q1bN3bv3t2gY9y7d4+WLVty+vRpnnnmGVq2bImDgwP29vZcvXr1oeoWBMH0PDKdUP/+/Tl79izW1ta0aNECgPDwcGkoq7qOHTvy66+/1tqmWq1m4sSJODk56aVbV9dY8TgAKpVKOodvvvkGqEw28PPzY/PmzXV+v656W7RoUWe9s2bNYv369VRUVNTZ9vLly/H29iYlJYXZs2cbbLdqYoMgCObtkemE+vXrx5dffkmfPn2kz9auXSvF21SXn59Phw4djLZ369Ytrly5QnR0NDdv3kStVhvdt7HicQDkcrl0DiNGjJA+nzp1Ktu3b+fevXt1tlFbvRqNhunTp2Nra2u03h49etCnTx/2799fZ9tRUVHMnz+f9u3bY29vb7BdG5uGzTMQBMF0PTKdUM+ePbl06ZLe7P/abNu2rdbnPGq1WlrrZu3atbU+x2iseJza2NnZMXbs2FqTDWqrV3c+3377LRUVFTz11FOcP3+ewsJCioqKOH/+vF4AaXh4OGlpafVqf+zYsVy7do0ffvgBDw8Pjh8/jkaj4fbt2+Tm5tKjR48G1ywIgml6ZF5MsLS0pG/fvnqdUHh4uLRUQkBAAFA5vKVWq+nRowdLliwx2l5ycjLBwcEAPP744xQUFJCdna0XvaPTWPE4unoPHz4MVEb9TJo0Sdo2ffr0et1NVefv78/FixeRy+VotVqio6Pp3Lkzc+fOZcqUKQBERERgb28vfad3796MHj26Xu1bWloSHh7O2rVrWb16NePHjycoKAitVktsbCytWrUC4NVXX8XSsvLvpIkTJ0rHFgTBfIjYHsEsidiexmdqNZtavWB6NYvYniZmavE469ev5+jRo3qfubq6Eh0d3UQVCYLwqBF3QoJZEndCjc/Uaja1esH0an6YO6FH5sUEQRAEofl5JIbjEhISSEpKwsHBgfv37xMREUF0dDRdunSRXkxYsmQJbm5uQGVkzPLly6W349zc3PDw8ECj0RAaGsrzzz9v9Fje3t412s3KyuLrr7/m/fffZ+/evdL/nzZtGnl5edy6dYvHH3+ckJAQCgsLee+99+jevTsATzzxBJGRkbi5uTFo0CDu3buHi4sL8fHxLF++nNLSUlatWkVOTg4hISHSW22JiYls3bqVHTt2SNegenqBMaWlpURGRnLz5k00Gg1xcXH07NnTYL3Dhw9n6dKl5OTkIJPJiI2NxdLSkvHjx+Pu7k5hYSGDBg0iMjISCwsLHjx4wJAhQ9i5cye9evUC4Ny5c8THx1NeXo6vry9hYWHSv1nXrl0BGD58OGFhYQ39pxcEoZl7JDohQIq3ycrKIjQ0FKgZ2wOGo3isrKzYvHkzt2/fxt/fn169etX6GnH1dp944gk++eQTfvjhBz7++GMpG27jxo2cOHGCjRs38tFHHwGVncfo0aNrZLvplv0GmDdvHvv27QNg3759zJ49u8Yy4MnJyVy8eJHbt2/j4ODQoGu1f/9+2rRpg1KpRK1W89lnnxEVFWWw3o0bN2JjY4NKpeLAgQOsWLGCZcuW4eTkhFKpRKvVEhQUxKlTp/D09CQtLY3y8nLUarXUCS1evJiPPvqIxx57jP/3//4f48ePB6gRSSQIgvl55IbjiouLpbsUQ2qL4nFwcGDUqFFSAGl9WVhYMG/ePF5//XUGDBhAt27dHqp2gLKyMkpKSqRz8PLykjoEnZKSEs6ePcsrr7xCSkpKg4/h6OhIeno63377LT4+PkRFRRnd9/Tp01KG3LPPPitFD+loNBpKS0uletVqNdOmTZPu2LKzs7GwsMDZ2RlLS0s++OAD2rVr1+CaBUEwTY9MJ6RSqZgwYQJz5swhPj4eMBzbU1cUT6dOneqM8zHUri7ZumqqgTEHDx6Uvp+YmAjAgwcPUCgUeHl54ejoyJgxY4DK+TOnT5/mxo0b0vePHTvG008/zfPPP/9QYaCenp7ExMSwZs0aAgMDycrKMrpv1didqlE+OTk5KBQKhgwZwvPPP8+AAQOoqKjg6NGjhIaGkpubS25uLnl5eVKnExoaSkREBJcvXwYMRxIJgmBeHqnhuHHjxjF58mT69u0L1Bw2MxTFUzUVACrjfHTPjowxNMy3adMmnnvuOf71r38xatSoWr9f23Dc8uXL6datmzT8JpPJmDp1KuvXr5f2VavVXLp0iQ8++IDMzMwGR/dcuXKF3r17s2HDBr7++mvmzJlDUlKSwX2rxu5UjfLRDceFhoZKw25nzpzhwYMHvP7662g0GlJSUnj66ael73/88cfMnz+fkpISQAzHCcKj4JG5E4LKRIERI0awfft2g9vriuLJzc3lyJEjDBs2rEHHvXv3Ljt27JCelezdu/ehz2HmzJls2rQJjUYjfTZp0iTp7kGr1XL48GGUSiVbtmxh2LBhdaaBV5eUlCStEdS3b1+pUzDEw8NDmmuUmpqqFz0ElckKa9euBSqv74wZM1AqlURHR6NWq3FxcaG4uJjr169TXl4urV0kCMKj4ZG5E9KZOXMmISEhaDSaGrE9xqJ4dENh5eXlxMTE4OLiUusxqrd7/vx5AgICsLGx4W9/+xszZ85k9OjRRp9NHTx4kEuXLgHQsmVLNm7cKG3r2rUrw4cPl956A2jVqhWvvfYaGzZs4OzZs3Tp0oXOnTsDlW+VJScn89hjj/Hpp5/y1VdfAZUhpYaCWwGmTJnCggULSE1NpaysrNZnQnK5nDfffBO5XE6LFi2Ii4vT296/f386duzIkSNHUKvVJCQkADBkyBAWLlxIWVkZ8fHxzJ07Vy/hHGpGEq1cudJoHYIgmCYxWVUwS2KyauMztZpNrV4wvZpFbM+fyNAaRCEhIfUO8WwOTC1mSBAE8yPuhASzJO6EGp+p1Wxq9YLp1SxiewRBEASTIobjqjEUWfPaa6/ViOK5fPky27ZtIzMzExcXFxwcHIwOY40cOZL9+/czZswYEhISSEhIICIigv79+9c7XmfgwIGcOXNG77OqcUQlJSXMmjULHx8fadvly5d5//33AVi0aBEZGRl06NCBsrIyFi1ahL29vRSvo6NUKlEoFBQXF9O6dWssLCyIj483+jKGQqFg4cKFuLu7c+jQIQ4dOiTNw6p+Lt7e3sycOZOAgAASExM5efIkoaGhREVF8dNPP2FpaUnXrl2Ji4vD0tKSZcuWodFosLa25r333tNbBlwQBPMgOqFqDEXWQM25P25ubvj5+en9EjbG2dmZy5cvk5ubS1ZWFrdv38bJyQn4ffE68Ntcmrt37+Ln5yd1QsnJydy4cQONRiMtEjd79mzGjh3LxYsXWbZsGf/85z+l+TzVRUVF4e7uzhdffMG6det4++23G1ybIevXr8ff31/6uVevXiiVyhod1tKlS5k0aRLjxo3jnXfe4eDBg/z1r3/9Q2oQBKH5EMNx1TQksqa+nJ2dOXbsGIMHD+bq1asUFhbSsWPH3x2vU1VBQQGtW7cG4ObNmzx48IDBgwdz4sSJGvvevXtX2rcu9+7dqzXmqKG6devG7t2769zP0dGRXbt2kZ2dzYIFC0QHJAhmStwJVVM1sqa4uFi6A6g698fY/BpjnJ2dSUtLw9fXl8OHD9OhQwdAP15nw4YNBAYGNrhelUpFSkoKrVq1kubRqNVqRo0aRe/evUlOTpay3RISEti8eTM2Nja89dZbwG/xOvBbYjfA8uXLuXv3Lk5OTqxatarWGpYvX07btm3Jz8+nX79+te47a9Ysli1bxrRp02rdLzw8nB07dhAeHk7fvn1ZunQpNjYNe+ApCELzJzqhagxF1oDhKJ76cnZ25sMPP2Tu3Ll88skn0i/q3xuvA4ajbdRqNfn5+Zw5c4bbt2+zfPly4LfhOJ2cnJxah+Oys7PZt28f9vb2tdagG7rTPROqTY8ePejTpw/79++XJtQacu7cOSZMmMBLL71EbGws77//vtRBCoJgPsRwXDUNiaypL2dnZ8rLy3F1dcXJyQknJ6c/JF7HkMLCQjIzM9mxYweff/45dnZ2fPfddw/V1tixY7l27Ro//PDD766rqvDwcNLS0mrdJz4+noyMDCwsLHjiiSf+kH8HQRCaH3EnVI2hyJrFixfXiOLx8/Ord5suLi7Y2dnRoUMHXF1dcXZ2bnC8zoMHD/Sei8yYMcPgsY4cOcLgwYOlgFNdu8ZUHY4DpLsmAEtLS8LDw1m7di2rV6+u9/nWpXfv3nVO6l2yZAkrVqygdevWyGSyP+zFCEEQmhcxWVUwS2KyauMztZpNrV4wvZpFbE8TM+cYnNjY2BoJ156enkRERDRRRYIgmANxJySYJXEn1PhMrWZTqxdMr2YR2yMIgiCYFNEJNUMJCQn4+voyefJk/P39OXz4MN7e3gQGBkrLXWdmZkr7e3t7c+TIEelnNzc3goODCQgI4MCBA7Ue69atW0yfPp3g4GAWLFhAaWmp0XarL1inq3XDhg31Pi9D+6ampvLSSy8REBAgDV2Wl5fz1ltvMXnyZBQKBT/99FO9jiEIgmkRz4SaKd38n6ysLEJDQwHDc5UuXrzInTt3UKvVjBw5EqhcCnzz5s3cvn0bf39/evXqRY8ePQweJzo6Grlcjq+vL9HR0SQlJfHSSy8ZbLcxaDQaFi9ezPbt2+ncuTMBAQEMHTqU69evU1JSwpYtW9izZw9r164lNja20eoQBKFpiDuhZq64uLjW2By1Wk1ISAhHjx6l+uM9BwcHRo0aRXp6usHvVlRUcPz4cby9vQGYMGGClF9XW7t/pKtXr2Jvb4+joyMymQxPT0/Onj1LamoqI0aMAOC5556rM2FBEATTJDqhZkqlUjFhwgTmzJkjpVKHh4dLw3E6arWaiRMn4uTkREZGRo12OnXqxK+//mrwGHl5ebRt2xZLy8r/DPr37y9F/NTV7h+lqKhILx3b2tqawsJCcnNzad++PXv37mX69Ol8+OGHjVaDIAhNR3RCzZRcLmfdunVUVFTQt29foHI4TqlUSjE7t27d4sqVK0RHR3Pz5k3UanWNdvLz86WsuuratWunFxW0f/9+tmzZUq92/yg2NjYUFRVJPxcXF2Nra4utrS1FRUWMGzeO+Ph4cnNzG60GQRCajuiEmrGuXbsyYsQItm/fbnC7Wq3G398fpVLJ2rVrayQj5ObmcuTIEYYNG2bw+61bt6Z3794cP34cgJSUFGxtbets94/Us2dPcnNzuXHjBqWlpZw8eZKBAwcyePBgqfN72NghQRCaP/FiQjM3c+ZMQkJC0Gg0NaKDkpOTCQ4OBuDxxx+noKCA7OxsHjx4gEKhoLy8nJiYGKML0gHExcURFRXF6tWr6datGy+++CJhYWFG2zUUHWQoZsgYQ/vGx8cTERGBhYUFY8aMwd3dnT59+pCRkUFgYKDROzlBEEyfmKwqmCUxWbXxmVrNplYgBv1xAAAIRklEQVQvmF7NIrZHMKrqyww6ISEhdQaJPgxzji8SBOGPJe6EBLMk7oQan6nVbGr1gunVLGJ7/gC6tAKFQkFAQACnTp0C4MSJE3rLJyxatIh58+YBlcsh6ObaNCStoCHt/pnJBqWlpSxcuBCFQsErr7zClStXpONUT20wlO5w/Phx5HK51N5nn33GsmXLpJ8VCoXea9+Gzi0xMZHhw4dLxxITVQXBPIlOyAC5XI5SqSQ2Nlaao2PIvn37uHbtmt5nurSChIQEoqKiuHr1aoOPb6hdXbLB5s2bsbW1JSkpCdBPTPij7N+/nzZt2qBUKgkLC+Ozzz6TtlV9TdzNzQ2ovF5btmxh1apVxMTEMGjQILKysrh79y5QucaRj4+P0eMZO7fRo0dLxxKrqgqCeRKdUC3y8vJo06aN0e1eXl589NFHBrfVlVZQm+rt/tnJBo6OjqSnp/Ptt9/i4+NDVFRUvb6nS3eQyWQMHTqU1NRU7t27x3fffYeXl5fB79R2boIgmD/xYoIBKpWKgwcPcvHixVpn6k+cOJEPPviAGzduGNxeW1pBbaq3ayjZQEetVvOPf/yDjIwMMjIy9LY9LE9PT2JiYlizZg3FxcW8/fbbuLq6Aui9Jq57FVulUvGf//yHoqIi3n33XQB8fHxITk7GysqKwYMH06pVK4PHMnZuiYmJHDx4kEuXLknXxN/f/3efmyAIzYvohAzQhYdmZ2cTGBjIoUOHDO4nk8mYOnUq69evN7g9Pz9fGrJqiOrtGko2yMvLw8fHp0aywR/RCV25coXevXuzYcMGvv76a+bMmSMNkRkKUZXL5YwbN47JkydL6Q4jRozg7bffplWrVrUOxRk7tzZt2jB69Gi9Z0mCIJgfMRxXCzs7O+7fv1/rPpMmTeLy5cs1Pq8rraAuVdv9s5MNkpKS2LZtGwB9+/alpKSkzu9UT3ewsbGhd+/e7Nmzp9YUbmPnJgjCo0HcCRmgUqlISUmhqKiIefPm1fpcqFWrVrz22mvSm2cNSSuoTfV2/8xkgylTprBgwQJSU1MpKyvTeyZUPbWhKl26w8svvyzdAZWWltaZeGDo3JKSkvSG41q2bMnGjRvrff0EQTANYp6QYJby84tNap5Qp0425OUV1b1jM2JqNZtavWB6NVtaWmBn17ZB3xGd0J/gz0wraAiRbCAIQlMTnZAgCILQZMSLCYIgCEKTEZ2QIAiC0GREJyQIgiA0GdEJCYIgCE1GdEKCIAhCkxGdkCAIgtBkRCckCIIgNBnRCQmCIAhNRnRCgiCYpeLiYo4ePcqFCxeauhShFi3eeuutt5q6CEH4o6xfv54VK1Zw8OBBhg4dirW1dVOXZFBpaSkzZ87EwcEBJycnbt68SWhoKDt27ECj0fwhS3L8UYqKioiIiCAxMZHPPvuM/v37U1ZW1mzrBdBoNEybNo02bdqwY8cO8vPzcXBwaNY168ydO5d79+7h7OxMWFgYn3/+OdnZ2UYXhmxK48aNY//+/ezatYucnByefPLJhtesFQQzcfr0ae0rr7yiLSsr0x47dkz75ptvNnVJBpWWlmpDQ0O1L774ovb48eNarVarnTZtmvbw4cPaiooK7auvvqr96aefmrjK32zevFm7Z88erVar1arVau2sWbOadb1arVZ74cIF7cGDB7VarVZ78eJF7bRp05p9zVqtVrtnzx5t//79tTt37tQuXbpUu3nzZq1Wq9UuWLBAe/r06SauTt/Nmze1M2bM0PvsYWoWw3GC2UhLS2P8+PG0aNGCZ555hrNnzzZ1SUbFxMTQr18/AMrLy8nMzGTkyJFYWFgwdOhQTp482cQV/mby5MmMGzcOqFwJ197evlnXC+Dm5oavry9Xrlxh7dq1/PWvf232Nf/8889s2LABuVwOVP73rFuSZdSoURw7dqwpy6vhv//9L99//z1yuZzAwEAyMjIeqmaxnpBgNoqLi6WVXS0sLPRWbG1OZDIZjo6O0s/379/HwcFB+rldu3bcuXOnKUqr1S+//MInn3zCv//9b/73v/9JnzfXegFOnDjBtWvXsLa2bvbXePny5SxevJj09HQALC0tsbGxAZpnvb169eLjjz+mZ8+e/Pe//2XlypUPVbPohASzYWNjo7cSblGRaazD0qZNGzQajfRzcXEx2mYWbl9aWsq8efOYN28ejo6Ozb5enaCgIJ599lnmzJlDaWmp9Hlzq3n79u307NmTQYMGSZ2QTCZDq9ViYWFBcXFxE1dYk6urK1ZWVkDlneeVK1do3759g2sWw3GC2RgwYIC0TPi1a9ews7Nr4orqp0WLFrRv356bN28C8N133+Hk5NTEVf2mvLycefPm4ePjg4+PT7OvFyp/qb/77rsA3L17Fzs7u2Zd86FDhzh16hQKhYJdu3axfv168vLy+PbbbwG4cOFCs6oXICoqirS0NAD2799Pv3796Nu3b4NrFusJCWajvLycyZMn069fP06fPs1LL73E5MmTm7osoxYtWsTEiRMZMmQIhw4dYt26dQwcOJCjR4+SmJhI27YNW6GysWzbto0VK1bw5JNPAvCXv/yFF154odnWC5Vvxy1cuJBbt27RunVrli1bRlZWVrOuWSchIYHHHnuMXr16sWTJEkaMGMGePXv44osv9IZxm9pPP/3EvHnzKC4uxsHBgaioKPLy8hpcs+iEBLOi0WhITk7G3t4eDw+Ppi6nQa5cucJ3333HyJEjad++fVOXUydTqxdMr+affvqJU6dO8cwzz+g902rOGlqz6IQEQRCEJiOeCQmCIAhNRnRCgiAIQpMRnZAgCILQZEQnJAiCIDQZ0QkJgiAITeb/A40aveSNcxW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p:cNvPicPr>
            <a:picLocks noChangeAspect="1"/>
          </p:cNvPicPr>
          <p:nvPr/>
        </p:nvPicPr>
        <p:blipFill>
          <a:blip r:embed="rId2"/>
          <a:stretch>
            <a:fillRect/>
          </a:stretch>
        </p:blipFill>
        <p:spPr>
          <a:xfrm>
            <a:off x="1151858" y="2039032"/>
            <a:ext cx="7647619" cy="3409524"/>
          </a:xfrm>
          <a:prstGeom prst="rect">
            <a:avLst/>
          </a:prstGeom>
        </p:spPr>
      </p:pic>
    </p:spTree>
    <p:extLst>
      <p:ext uri="{BB962C8B-B14F-4D97-AF65-F5344CB8AC3E}">
        <p14:creationId xmlns:p14="http://schemas.microsoft.com/office/powerpoint/2010/main" val="10900460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数据分析</a:t>
            </a:r>
            <a:endParaRPr lang="zh-CN" altLang="en-US" dirty="0"/>
          </a:p>
        </p:txBody>
      </p:sp>
      <p:sp>
        <p:nvSpPr>
          <p:cNvPr id="5" name="矩形 4"/>
          <p:cNvSpPr/>
          <p:nvPr/>
        </p:nvSpPr>
        <p:spPr>
          <a:xfrm>
            <a:off x="964393" y="1561068"/>
            <a:ext cx="2809167" cy="369332"/>
          </a:xfrm>
          <a:prstGeom prst="rect">
            <a:avLst/>
          </a:prstGeom>
        </p:spPr>
        <p:txBody>
          <a:bodyPr wrap="none">
            <a:spAutoFit/>
          </a:bodyPr>
          <a:lstStyle/>
          <a:p>
            <a:r>
              <a:rPr lang="en-US" altLang="zh-CN" dirty="0" smtClean="0"/>
              <a:t>Pay </a:t>
            </a:r>
            <a:r>
              <a:rPr lang="zh-CN" altLang="en-US" dirty="0" smtClean="0"/>
              <a:t>需求最多的权限</a:t>
            </a:r>
            <a:r>
              <a:rPr lang="en-US" altLang="zh-CN" dirty="0" smtClean="0"/>
              <a:t>top10</a:t>
            </a:r>
            <a:endParaRPr lang="en-US" altLang="zh-CN" dirty="0"/>
          </a:p>
        </p:txBody>
      </p:sp>
      <p:sp>
        <p:nvSpPr>
          <p:cNvPr id="12" name="AutoShape 6" descr="data:image/png;base64,iVBORw0KGgoAAAANSUhEUgAAAaEAAAIJCAYAAAAMD4LcAAAABHNCSVQICAgIfAhkiAAAAAlwSFlzAAALEgAACxIB0t1+/AAAADh0RVh0U29mdHdhcmUAbWF0cGxvdGxpYiB2ZXJzaW9uMy4xLjEsIGh0dHA6Ly9tYXRwbG90bGliLm9yZy8QZhcZAAAgAElEQVR4nOzde1yN6f7/8ZeUQwqR1GMq05CZjEwGza8hh1UOY6ZNMctaaTWSYzMYGnaYbUZG7L7m2GDY2yEL2ZhGDsNgdRg5ZBsymJotQm2Rcqro3O+PHt1btVYHRCvX8/HYf6x7Xeu+P/dttst13ff1vpuVlZWVIQiCIAjPgcHzLkAQBEF4cYlOSBAEQXhuRCckCIIgPDeiExIEQRCeG9EJCYIgCM+N6IQEQRCE50Z0QoIgCMJzY/i8CxCEhnDnTh6lpfqzBK5jRxOys3Ofdxn1om8161u9oH81Gxg0w8ysTb1+IzohoUkqLS3Tq04I0Lt6Qf9q1rd6QT9rro9GOR2nUqk4d+4c6enpODg4cOnSJQCCgoKIjIykqKiIefPmoVKpGDdunPT9xIkTGTVqFG+99RYqlYpDhw5J+5TJZMTFxUmfe/fuXe24YWFhrFu3rk416mobHx/P2LFjkcvlrF69GoCysjK+/PJLlEolPj4+JCcnV9rPrFmzpM8bNmxApVLh6OiIQqFg0aJF0neRkZEEBwdLn+/cucO0adPw9vZmypQp3L59m8jISGQyGUVFRdJ5p6enaz2HhIQE6VqNGTOG77//XvqNQqFg3Lhx+Pv7c+fOHUpLSwkJCZG2nzt3jhMnTqBUKqX9bdq0qVK9FX+OFRwcHPDx8UEul3Pw4EHpnFxdXVGpVKhUKpYuXSq1rahr9uzZFBQU1PZHIgiCHmr0I6HS0lLWrFlDaGiotO3AgQO0bt0atVqNRqNh06ZNLF68mPXr15OQkMD69etZs2aN1D45OZnMzEw0Gg2DBg1qsFoLCwuZP38+O3bswNzcHLlcTv/+/cnMzCQ1NZWIiAjOnTvHkiVL2LJlCwDR0dFcv36dwsJCWrRogZ+fH35+fshkMlatWkWHDh10Hu/777+nb9++TJo0iQ0bNhAWFoajoyP//e9/iYqKYuzYsbXW7OTkxJo1aygrK2PMmDG88847ANKxv/rqK7Zs2YK9vT1Xr14lIiKCP/74g3nz5hEVFUVqaip3796lffv2xMXF4evrq/NYrVq1YvPmzdy8eRMvLy+6desGwNChQyt1XhVt1Wo1AIGBgezfv5/Ro0fXej6CIOiXRjkSepSdnR1nz54lLS1N2mZpacnx48c5ffo0bm5uLF68uMZ9aDQafH19OXLkCA0ZlXf58mU6deqEpaUlhoaG9OvXj8TERDQaDSNGjACgR48eUkeYkZFBfn4+zs7OJCQk1Pt4v/32G66urgC4uLiQmJgIQP/+/fnnP/9JSUlJnfdVUFBAfn4+LVq0kLaVlZXx4MEDWrRowW+//caAAQNo1qwZr7/+Ordu3eLhw4f079+f+Ph4Hjx4wIULF3Bxcan1WJ07d2bw4MEcP3681rbFxcUUFBRgZGRU53MRBEF/NPpOyNDQkIkTJ1Ya2fTr148lS5awcuVKFAoFqampNe5Do9Hg6emJtbV1pemhpy03NxdjY2Pps7GxMTk5OWRmZmJmZgZA8+bNmTJlilTX4MGDGTJkCNHR0U90vDZt2pCTkwPAyy+/zOuvv86+fftq3UdiYiIqlYqJEyfi5+eHjY0NAAEBAbi6unLr1i3Gjx+v9dxyc3Nxc3MjNjaWY8eO4ezsXKkTq0nHjh25d+8eAIcOHZKm4yIjIwHIz89HpVLh4uKCpaUlw4cPr/uFEQRBbzT6TgjAy8uLkydPkpGRAcClS5ewt7dn3bp1+Pn58fHHH+v87Y0bN7h06RLBwcFkZGSg0WgarE4TExNyc//3JEteXh6mpqa0bduWvLw8oHzKzt/fHyjvhI4fP8727duJjY2t9/FMTU2l/VYcq0JAQAD/+Mc/ah35OTk5oVar2bp1K++//760fdWqVfj6+mJlZUWbNm0wNTWtdG4PHjzA1NSUgQMHkpCQQHR0NG5ubnWu/c6dO7Rv3x4on45Tq9Wo1Wq8vLyA/03HjRw5ki5dumBo2OhnjgVBeAx60QkZGRnxwQcfcOLECQCioqLYvn07UD69VdNNa41Gg5eXF2q1mlWrVj3WiKOuunbtSlZWFtevX6eoqIiTJ0/Su3dvXFxcpOOePn2a0tJScnJySEpKYufOnWzbtg0zMzMuXLhQr+P16dOHX3/9FSh/IOLRhy26du3KK6+8wvXr1x/7fHx8fDh48CC3b9+mT58+xMfHU1ZWxu+//46FhQUmJiaYmJhgb2/Pvn376ny/LSsri7i4OAYMGFBr22nTphEeHk5hYeFjn4cgCI2X3vzz8v3335em5CZMmMDcuXOJj4+nuLi4xntC0dHR+Pj4ANC9e3fu379PWloa+fn5jBo1Smo3depUADZu3Mju3bsBaNu2rXRzXBttbZcvX87MmTNp1qwZw4cPx9HREQcHB5KTk1EqlZSVlREcHExcXBzOzs7Sv/BdXV2Jjo7m9ddfr/M1+fDDD5k/fz7e3t60adOGv//975VGVAEBAfzyyy913l9VxsbGeHt7s27dOgIDAzl16hQKhYKysjJCQkKkdm5ubhQVFUkjG10qpthKSkpYsmQJtra2nDp1ikOHDnHx4kWg/B8c69evl35jZWWFq6srO3fuxNvb+7HPRRCExqmZeKmd0BRlZ+fq1fqKTp1MuXUr53mXUS/6VrO+1Qv6V7OBQTM6djSp12/0ZiT0vERGRvLTTz9V2mZiYiKtAdIHSUlJlUYuFUJCQqQHEQRBEJ4HMRISmiQxEmp4+lazvtUL+lfz44yE9OLBBEEQBKFpEp3QUxYWFoa7uzsqlQq5XM6pU6eA8oiciocfoDyCKDAwEID09HRkMhmgPdpGG12RORXHHz9+PGPHjkWj0ZCQkEDv3r25e/cuUB6nU9Pi2N27d6NUKqWnCquel0qlYu3ataSnp+Pk5IRKpWL06NF88cUXlJWVIZPJuHLlCgD37t3D2dlZerqtavSQrkijitieiv/dunWrbn8AgiDoFXFPqAEolUr8/f25ePEi8+fPZ+fOnVrb7d+/nxkzZlRaA6Mt2uaVV16p9tu+fftqjcz5/fffpePfvXsXDw8PVqxYwYMHDwgPD6+UU6dNcXExoaGhxMTEUFZWhqenJ3K5vNJ5VUhPT8fa2hq1Wk1ZWRne3t6cOnWKIUOGEBcXx8svv8yRI0d4++23dS5i1Wg0WiONHo3tEQSh6RIjoQaUnZ1N69atdX7v4uJSKQniUbVF2xgaGtYamXP//n1atmwJlAe27tq1S0pV0MXQ0BBjY2MiIiIoLS1l37590j5qUlhYSFFREUZGRshkMmn9UmxsbI2LWHVFGgmC8GIQI6EGEBERwaFDh0hOTpaSqbXx9PTku+++07mg9NFoG23c3NyIjo6mVatWlSJzIiIiiImJoUWLFoSGhlJUVES7du1wdnZm8+bNtda/detW1q5dy3vvvcf06dMZM2aMtN+KdUiTJ0/mlVdeIT09XUrLDggIwMnJiaKiIubOnUtubi4nTpyoFk76KF2RRhVrigDMzc35+uuva61bEAT9IzqhBlAxbZWWloZCoeDw4cNa2xkaGuLn58fatWu1fn/nzh0cHBx0HmfgwIEsW7aMFi1aVBptVJ02q7j/4+fnx5gxY6S/9LW5f/8+2dnZLFiwgClTpuDt7S3VUNN03KRJk6RUbCMjI9566y1Wr15Nt27daNu2rc7jVY00mj59OuvWrRPTcYLwghDTcQ3IzMyMhw8f1thmzJgxpKSkVNtel2ib+kbmmJmZMWLECM6fP6+zTXZ2NrNnz6akpARzc3MsLCzqFJkzc+ZMVq1aJX2WyWRs3Lix1jw5bZFGgiC8OMRIqAFUTIfl5uYSGBhY432hFi1aMHnyZOkFedqibWpS18icCv7+/mzdulXn93Z2dnh4eCCXy6XXUTg5OXHkyJFK03FWVlbMnDlT+l2vXr3o0KEDcXFxDBo0iEGDBtGsWTPpqT9dvLy8qkUaPXodKgQEBNTpNRGCIOgXsVhVaJLEYtWGp28161u9oH81i9ieJurREUEFX19fhg4d+tj7vHXrFnPmzKm2fc6cOVpffS4IgtAQxEhIaJLESKjh6VvN+lYv6F/NIrZHEARB0CuiE6pCW+yNtgiZoKAg3n33Xby9vRk7diy///47oD3ypoJMJuP27dvSZ21tN2zYgEqlwtHREYVCIa2x0VaDSqWS1s8kJCSgUqm4e/cuKpWKESNG4Orqikql4syZM7We86NJCtqidGrb76Pn9uOPP/LJJ59I3y1btqzSY+iPttW137/+9a/8/PPPAKSmpjJ69Gjx5JwgNEHinpAWVWNvdK1ZmTFjBiNGjCA+Pp4VK1awfv16rZE32hIHdMXj+Pn54efnh0wmY9WqVXTo0AFAZw2bN2+utHanffv2qNVqIiMjOX/+fI0LRStER0dz/fp1CgsLadGihc4onbrud8iQIXz55ZeUlpZiYGBAbGxspce3H6Wr3k6dOjFjxgzeeecdVq1axYwZMzAwEP9mEoSmRvy/ugaPxt7UJC8vDyMjo3pF3jxuPE5VTk5ObNq0qd6/q5CRkUF+fj7Ozs7SotYnjdLp0KEDtra2nD17lqtXrwLlrxuvD2tra5ycnPjhhx9IT0+vdb2RIAj6SXRCWkRERODj48Pnn39OaGiotGZFpVIxe/ZsqV1YWBjvvPMOq1ev5tNPPwXKI2/S09N57733+PHHH2s8Tn3a6qrBz8+PyMhIKXWgvjQaDYMHD2bIkCHSolFdUTr14ebmRmxsLLGxsbWuFdIlICCA1atXV1qPJAhC0yKm47SoGk9T03SclZUVixcvxs7OTmfkTY8ePar9tj5ta6qhXbt2jBw5ssYFqDXRaDTcuXOHM2fOcPPmTT777DOdUTr1IZPJ+OSTT2jfvj0ffvjhY9XWqVMnzM3NefXVVx/r94IgNH5iJPSE3njjDTp27EhsbGy9Im8eNx5Hm4kTJ/Lbb7/V+3c5OTkkJSWxc+dOtm3bhpmZmZTG/aRROl27duXhw4dcvHiRN998s96/FwThxSBGQnWgLULmUTNmzOCLL75g+/btWiNvtNEVj/M4NXTo0AGFQlFjJpw2cXFxODs7S+8zcnV1JTo6munTp2uN0qmvIUOGcPfuXfFAgSAIOonFqkKTJBarNjx9q1nf6gX9q1nE9ghaiYgeQRAaK9EJvQA6deok3s0jCEKjJCbrBUEQhOdGjIQaoaKiIhYuXEhGRgaFhYWEhIQwefJkLCwsMDIyAmDBggWkpKSwfft2kpKSsLW1pXPnzqxevVrrPvfs2aOzbUJCAuvXr2fNmjUABAUFkZyczK5du9i4cSPLli3jzz//RCaTVatB15tfAwMDyczMBOA///kPn376KUOHDuVvf/sb6enpGBoasnTpUjIyMpg2bRoxMTG0b98elUrFRx99xMmTJ4mKisLKygoof2jicdYrCYLQuIlOqBE6cOAArVu3Rq1Wo9FopESER2N8oDxPzsPDA5VKxbx583B0dNS5Tw8Pjzq3BUhJSaGwsJCkpKRK26vWoMuXX34JwLVr1/jwww8ZOnQoW7duxcTEhIiICA4ePMgXX3yBv78/Dx48IDw8vFJ+HVRfryUIQtMjpuMaIUtLS44fP87p06dxc3Nj8eLFz7wGW1tbUlJSuHr1KpaWlo+9n88++4wFCxbQqlUrfvvtN1xdXQF4++23SUxMBKB3797s2rWLnBz9eQpIEISnQ4yEGqF+/fqxZMkSVq5cSV5eHsuWLQPK1wZVTIU19IMGvXr1IjExEWNjY5o3by5tr08NkZGRWFpaSq/lzs3NxdjYGABjY2Op02nXrh3Ozs5s3ry50u8ffZ345MmTGThw4FM5N0EQGg/RCTVCly5dwt7ennXr1vHLL7/w8ccfA3WfCnsaevbsya5du+jTpw9XrlyRtte1htu3b/OPf/yDiIgIaZupqSm5ublAeeirqamp9J2fnx9jxoyRMutATMcJwotATMc1QlFRUWzfvh0oT7EuKCh45jV07dqVixcv1nrvSJelS5fy4Ycf0r59e2lbnz59OHLkCADx8fGV1iiZmZkxYsSIeqc+CIKg38RIqBGaMGECc+fOJT4+nuLiYhYvXsz8+fMrTYXJ5XI8PDwarAYDAwN69OhRrROqSw03b95k//79ZGZm8q9//QsAT09PlEoln376KUqlkubNmxMSEkJGRob0O39//0pBrI9Ox1lZWREaGvq0T1MQhOdMxPYITZKI7Wl4+lazvtUL+leziO0RiIyM5Keffqq0zcTEROf6oSf1aKhqBV9fX4YOHdogxxMEoWkRIyGhSRIjoYanbzXrW72gfzWLkdAzFhYWRlRUFJ07d+bhw4fMnDmT4OBgnakCMpmMzz77THpdtoODA3369KGwsJBJkyYxbNgwncdycHCgb9++0me5XM6VK1eqHX/w4MFA+Yho69at7Ny5E3g6KQgVNZSWlmJjY0NISAgrV67E2NhYeoqtd+/enDlzpsZ6K1IQjIyMWL9+vdYaDh8+rPPcBEFoOkQn9IQqHiNOTU1l0qRJgPbHmJOTk8nMzESj0UidUKtWrdi8eTM3b97Ey8uLbt268corr2g9jrY3q4aFhVU7fsVf1NHR0SQnJ3Pz5k06d+4MPHkKwqM1zJw5U3rS7XHqrapqDYcPH9Z5boIgNB3iEe2nJC8vT/qXvDYajQZfX1+OHDlC1RnQzp07M3jwYI4fP/5Ujl9QUEBiYiLjxo0jJiZGavO0UhBKSkq4d+8erVu3fux91Edt11YQBP0lRkJPKCIigj179pCbm8uKFSuYM2eO1lQBjUbD3//+d86dO8e5c+fo1atXpf107NiRe/fu6TzOo29WHTRokDTqqnp8gGPHjvHmm28ybNgw1q1bh0KhAJ48BaGihvT0dLp06cKbb75JQkJCveuteOz622+/lUY/2mrQdm6CIDQtohN6QkqlkpEjRzJ+/Hh69OgBVJ9aunHjBpcuXSI4OJiMjAw0Gk21TujOnTs678WA9uktXcfXaDRcvHiR7777jqSkJB48eAA8eQpCRQ3FxcUsXbqUtWvX0qxZs3rXW5fpOF3nJghC0yKm454CKysrBg4cyI4dO7R+r9Fo8PLyQq1Ws2rVKqKjoyt9n5WVRVxcHAMGDHji45eVlREbG4tarWbLli0MGDCA+Ph44MlTECoYGhrSrl07Hjx4gIWFBdeuXQPgypUr0v2np6W2aysIgn4TI6GnZNq0afj6+lJYWFgtVSA6OhofHx8Aunfvzv3790lLS5OmrEpKSliyZAm2trZPfHx7e3ssLCwwNzcHyt/DU9HpPUkKAvxviq2oqIhWrVoRGhqKiYkJGo0Gb29v8vPzmT9//mPVX7UGbef2/vvv06JFi8favyAIjZNYJyQ0SWKdUMPTt5r1rV7Qv5rFOqEmoDEkEDSGGgRBeDGIkZDQJImRUMPTt5r1rV7Qv5ofZyQkHkwQBEEQnhvRCT2BsLAw3N3dUalUyOVyTp06BUBCQgJTp06V2gUFBREYGAhAeno6MpkMKI/B8fHxQS6Xc/DgwRqPpa1tZGQkrq6uqFQqVCoVS5cu5cSJEyiVSul3mzZtYtGiRdJnlUrFuXPnpM83btzA398fHx8f5s6dS1FRkdb91kYmkxEXF1djvUFBQYwePRqAjRs38uqrr0rt63rNBEFoWsQ9oSdUse7l4sWLzJ8/X8pqq2r//v3MmDEDQ8P/XfL6xvZUbQswdOjQSp1McXExqamp3L17l/bt2xMXF4evr6/O+oODg1Eqlbi7uxMcHExUVBQGBgbV9luTukYSge7oIG20XTNBEJoWMRJ6SrKzs2uMsXFxcWHNmjVav6tPbE9tbQ0NDenfvz/x8fE8ePCACxcu4OLiorVtaWkpJ06ckEYZo0ePfqx1PvWJJKpPdFBN10wQhKZB/BPzCUVERHDo0CGSk5P5/vvvdbbz9PTku+++4/r161q/ry22R1vb1q1bc+jQIS5evCgdw8vLCzc3N6Kjo2nVqhXOzs4619ZkZ2fTpk0bDAzK/y1SkeIQGRmpdb+61CeSSFd0kDa1XTNBEPSf6ISeUMV0XFpaGgqFgsOHD2ttZ2hoiJ+fH2vXrtX6fW2xPbraaps2GzhwIMuWLaNFixa4ubnp3E/btm2lSB+AAwcOSCO6uk7H1SeS6Nq1azqjg7Sp7ZoJgqD/xHTcU2JmZsbDhw9rbDNmzBhSUlKqba9PbE9d2pqYmGBvb8++ffukezTatGzZEnt7e06cOAFATEwMpqamtdbwqPpGEtU3OkjXNRMEoWkQI6EnFBERQUxMDLm5uQQGBtZ4X6hFixZMnjyZdevWAdQrtkdb21OnTlWaNqt4SRyAm5sbRUVFtG/fvsb6Q0JCWLx4Md988w1dunTh3XffJSoqSud+q6pvJJGu6KC6XjNBEJoWsVhVaJLEYtWGp28161u9oH81i9ieJqCxRuZERkby008/VdpmYmLC6tWrn1NFgiA0BWIkJDRJYiTU8PStZn2rF/SvZhHbIwiCIOgVMR33DAwaNIgDBw4wfPhwwsLCCAsL48iRIzg7O/PgwQNsbW1Zvnw5LVu2BMqn5ObNmyfdvJ84cSLZ2dncuHGD7t274+vrS05ODl9//TUvv/wyAK+99hoLFy7UWUNYWBjHjh2jrKyMRYsW0aNHD44ePcrKlSspLi7G2dmZTz75hMjISK37dXBwoG/fvpXq9ff3JyAggLfffpvS0lL69+9PVFQUFhYWJCQksH79+kqLTcPDw9m/fz8As2bNwsXFBZlMhoWFhfQuoQULFtCtWzcWLlxIRkYGhYWFhISE0LVr16f9xyIIQiMgOqFnwMbGhpSUFLKyskhNTeXmzZsYGxtLr78ODAxk//79Uq5aVevXr6/2l3pkZGSd1/KcPn2aU6dOERERQWJiIqGhoWzcuJHg4GC2bNlCx44d8fHxIS0tDdC+9ujR13VX1CuTyYiNjeXtt9/m7NmzWFtbY2FhobWG5ORk9u7dS0REBHfu3EGpVEprqqq+2nvPnj20bt0atVqNRqNh06ZNLF68uNbzFARB/4jpuGfAxsaGY8eO4ezszOXLl8nJ+d8cb3FxMQUFBdJIoCHEx8fj6uoKQM+ePfnrX/8KgKWlJeHh4eTm5rJlyxZsbGxq3dej9bq5uUmhpbGxsTUujD18+DDu7u4YGhrSqVMn5HI5RUVFWttaWlpy/PhxTp8+jZubm+iABKEJE53QM2BjY8PRo0eRyWScP3+e9u3bS+toXFxcsLS0ZPjw4fXe76FDh6Sk68jISJ3tsrKyaNeuHSdPnsTPz4/g4GAAVq5ciaGhIV5eXpWmzbTtV1u9Xbp0oXnz5ly9epW4uLgaO6HMzEzMzMykz1OmTJE63oCAAOl4AP369WPJkiWsXLkShUJBampqva+NIAj6QXRCz4CNjQ2nTp3C0dGR1NRUbGxspOmtkSNH0qVLl8dKih46dChqtRq1Wl1jtpupqSm5ubk4OzuzYcMGbt68SUFBAZcvX2bWrFn89NNPxMTESNNj2varq16ZTMa//vUvHjx4gL29vc4a2rZtS15envTZ39+fwsJCoHw6ruJ4AJcuXcLe3p5169bh5+fHxx9/XO9rIwiCfhCd0DNgY2NDSUkJdnZ2WFtbY21tLX03bdo0wsPDpb+QG4KzszPR0dGUlpZy4cIFAEpKSpg2bRp5eXmYmJhga2tLQUFBrfuqWq9MJiM8PLzW9/24uLgQExNDaWkp165dIz09XWewalRUFNu3bwegR48edapLEAT9JB5MeAZsbW0xMzOjffv22NnZVbr3YmVlhaurKzt37sTb27te+61rtM6gQYM4efIkcrkcc3NzWrZsibGxMXPmzEGlUtGqVSu6dOnC8OHD2b17d437rVqvk5MT7dq1q7UT6t+/P2fOnMHb25vi4mKWLFkifRcQECBNzcnlciZMmMDcuXOJj4+nuLhY3BMShCZMLFYVmiSxWLXh6VvN+lYv6F/NIrbnBSeidQRB0DeiE2pCvLy8anxAQRAEobERDyYIgiAIz80L0QkFBQVJaQQbN27k1VdfJT4+nrFjxyKXy6XpqqCgIN59910UCgVffPEF+fn50j4iIyOl9TWPtq1Y3zJv3jyuXLnCqFGjKC0tBeCTTz7hwIEDNdYWFhbGrFmzKu234jfp6em89957pKen4+TkhI+PD97e3vz73/+utA+ZTMbt27elz7t27WLMmDGMHTuWH3/8scbjr1u3DqVSiZeXl3TcqucWGRlJSkoKKpUKmUyGu7s7KpWKtLQ0QkNDUalUODg4oFKp+O677yqd26PvAZLJZNJTb5GRkQQFBQHl7yQaN24cY8aMYdeuXQD897//xd/fH5VKxdSpUyu9AVYQhKbjhZmOS0lJobCwkKSkJADmz5/Pjh07MDc3Ry6X079/fwBmzJjBsGHDmDdvHj/88EONa1RmzJjBiBEjKm1zdHTkwIEDODg4cOXKlVoXoUZHR3P9+nUKCwt1PrIMYG1tzebNm/nPf/6DSqXi0KFDtG3btlq7W7du8c0337B3716aNWvGe++9h6urq9Y4nZs3b/Ljjz/y888/c/v2bSZMmCCdj7ZzU6vVhIWFYWxsjL+/PwDz5s0DoHfv3tI6n5qsXbu20pThw4cPCQkJITIyEiMjI4YPH87IkSP54YcfGDNmDCNHjuT//u//OHToEKNGjap1/4Ig6JcXYiQE5Y9Jp6SkcPXqVdq2bUunTp2wtLTE0NCQfv36kZiYKLU1MDBAoVAQHx9f7+N89NFH/POf/2TlypXMnDmTZs2a6WybkZFBfn4+zs7OJCQk1Gn/3bt3x8HBgTNnzmj9/uzZszg6OmJiYkKbNm14/fXXOXfunNa2bdq04f79++zdu5e2bduye/fuOtXwJLp06cLevXsr1fvKK6/Qtm1bWrduzdq1a4Hy6J6ffvqJtLQ05s6dKzogQWiiXphOqFevXiQmJmJsbExubi7GxpjEhAgAACAASURBVMbSd8bGxpXy3AA6duzIvXv3atxnWFgYKpWKDz74QNpmaWlJnz59uH79OgMHDqzx9xqNhsGDBzNkyBCio6PrfC4dO3bk7t27Wr+ry7lVMDExYevWrRw7dox3332X2NjYauemUqmk0ePTMH36dNauXStNWWZnZ9O2bVtycnJQqVR8/PHH3L59m4CAAIYNG0ZAQAB//etfyc3NfWo1CILQeLwwnVDPnj3ZtWsXr776qhRjUyEvLw9TU9NK7e/cuUP79u1r3OeMGTNQq9WEh4dX2u7g4MBrr71Wa00ajYbjx4+zfft2qQOoOnLSNpKqqba6nFuFW7duUVpaSkhICGvWrOHTTz8lKyur0rmp1WocHBxqPZe6euWVV3j11Vel+08mJibk5uZiamqKWq3GzMyM4uJizp49y+jRo9m9ezempqZ8++23T60GQRAajxemE+ratSsXL17E0dGRli1bkpWVxfXr1ykqKuLkyZP07t1baltWVsaOHTsYNGhQg9WTk5NDUlISO3fuZNu2bZiZmXHhwgUsLCy4du0aAFevXq12L+fy5cskJyfTp08frft94403OH/+PDk5OeTm5nL+/Hl69eqlte2ff/4pPWxhbW2NsbGxNEJpSAEBARw9ehQov4f2xx9/cPfuXR4+fMjly5cBWL58OefOnaNZs2a89tprIrpHEJqoF+bBBAMDA3r06IGjoyNGRkYEBwdL92yGDx8uvUAuLCyMjRs38uabbzJlypQGqycuLg5nZ2cpCNTV1ZXo6GjGjx9PYGAgv/76K/n5+Xz22WdA+ZNyKpUKAwMDVq1ahYmJ9lXJ5ubmzJ49mwkTJgAwc+ZMOnXqpLVt//79iY6ORi6XU1ZWho+Pj9TphYWFsWXLFqC8o6h4AOFpsLe3Z+jQoQB06NCBoKAg/Pz8MDExkUZ4CxYs4IsvvqBly5YYGhqybNmyp3Z8QRAaDxHbIzRJIran4elbzfpWL+hfzSK2pxG6desWc+bMqbZ9zpw5laYAG1JSUhIhISHVtoeEhNTpRXaCIAgNRYyEhCZJjIQanr7VrG/1gv7V/DgjoRfmwQRBEASh8RGdUAMICwvD3d2d8ePH4+XlRWxsLDKZDIVCUW3tTXh4OAqFAoVCwfHjxwF0tgVQqVTS4tMTJ06gVCql7zZt2sSiRYuIjIzE1dVV+v3SpUt11jpo0CAePnzIwIEDOXv2LJMmTeL3338HyqN1xo4dq/W8xo4di0aj0bnfiuif8ePHM27cOM6cOUNCQgJTp06tdi7aInqqth01ahTp6el1uv6CIOgPcU+ogSiVSvz9/UlNTWXSpElA+WusO3ToILVJTk5m7969REREcOfOHZRKpfSK7apttenbty+pqancvXuX9u3bExcXh6+vL9nZ2QwdOpRFixbVWqeNjQ0pKSlkZWWRmprKzZs3pTe/RkdHk5yczM2bN+ncuXOl87p79y4eHh64ubnp3HdF9E9ycjKLFi0iMDBQazttET2Wlpa11i4Igv4TI6EGlpeXJ701tKrDhw/j7u6OoaEhnTp1Qi6XU1RUVOd9Gxoa0r9/f+Lj43nw4AEXLlzAxcWlXvXZ2Nhw7NgxnJ2duXz5Mjk5OXTo0IGCggISExMZN24cMTEx1X53//59WrZsWadj3L17t8a2IqJHEF5cYiTUQCIiItizZw+5ubmsWLGCOXPmVHqNtVqtJjMzk549e0q/eXRdUtW2uri5uREdHU2rVq1wdnaWQlAffUW3p6enzvcM2djYcPToUdzd3YmNjZXW6Rw7dow333yTYcOGsW7dOhQKhXReMTExtGjRgtDQ0BqvQVhYGJs3b8bExITPP/9cSmOoKiAggJ07dxIQEECPHj3429/+BkBiYiIqlQpAWsArCELTIjqhBqJUKhk5ciTjx4+nR48eQPUptrZt25KXlyd99vf3l14rUZfpOICBAweybNkyWrRoUWlqrD7Tcd9//z2zZ89mw4YNUqeo0Wi4ePEi3333HUlJSdKrFCqm4+qiahJ3dnZ2tTbNmjWTInrGjh3L0qVL+fbbb3F3d8fJyYk1a9YAiNGRIDRRYjquAVlZWTFw4EB27Nih9XsXFxdiYmIoLS3l2rVrpKen1/g6B21MTEywt7dn3759jxUzZGNjQ0lJCXZ2dlhbW2NtbU1ZWRmxsbGo1Wq2bNnCgAEDHitRvCoLCwvS09MpLS2luLiY//73v1hYWIiIHkF4gYmRUAObNm0avr6+FBYWVppik8vleHh4cObMGby9vSkuLmbJkiXS77S11cXNzY2ioqJKoaaPTscZGRmxfv16rb+1tbXFzMyM9u3bY2dnh42NDYmJiVhYWGBubg78L1LopZdeeqJr8fLLLyOTyXj//fcpKytDLpdjYWGhNaLn6tWrT3QsQRD0g1isKjRJYrFqw9O3mvWtXtC/mkVsj6BTZGQkP/30U6VtJiYm0j2ox7V27VqOHDlSaZudnV2lV6ELgiDoIkZCQpMkRkINT99q1rd6Qf9qFrE9giAIgl4RndBzVhGFo1KpkMvlnDp1CqBabE1QUJCUOJCeno5MJgPK3+Lq4+ODXC7n4MGDOo+zY8cOQkND2bFjB5MmTeLs2bNMnjxZ+l4mkxEXFyd91pbwHRYWxrp166ptd3BwQKVSoVAomDlzJvn5+QDk5+fzxhtvkJKSItXt5OQkneuiRYsoLS2VIn4qYoYiIyNJSEjgrbfewsfHh1GjRvHDDz/U+ZoKgqA/RCfUCCiVStRqNUuXLmX58uU62+3fv58rV65U2taqVSs2b95MWFgYixcvlt5MWpWNjQ0ZGRlcvnyZa9eucePGDek1DsnJyWRmZtaYBVeTVq1aoVar2bZtm5R+AHD06FFKSkoq7dfa2hq1Ws327dvJzs6WHv1+9HXiFQtrnZyc2Lx5Mzt27GD79u1cv379seoTBKHxEp1QI5KdnU3r1q11fu/i4iIt3qyqc+fODB48WApBraqiE7py5QovvfQSV65ckTohjUaDr68vR44c4UluEZaVlZGTk0OrVq2k/U6cOJHo6OhqbYuLi8nLy5Pa1qRiZNW8efPHrk0QhMZJdEKNQEREBAqFgmnTplWagqvK09OT3377TeeIoGPHjty7d0/rd1ZWVmRlZZGfn8+rr77KiRMnKnVCnp6eWFtbSwnd9ZGfn49KpcLb25u2bdvi4eFBaWkpR44cYdKkSWRlZUmRPRWvKVepVPy///f/cHZ2Bsqn+qqmhicmJqJUKhkyZAgfffSRFKIqCELTIR7RbgQqonDS0tJQKBRSknZVhoaG+Pn5sXbtWq3f37lzBwcHB63fGRgYYGhoSPPmzbGzs0OtVhMUFMSNGze4dOkSwcHBZGRkoNFo6NWrV73qr5iOe9Rvv/1Gfn4+H374IYWFhcTExODi4iJNx1VVNeInISEBJycnVq9ezV/+8hcp+kgQhKZFjIQaETMzMx4+fFhjmzFjxkg3+h+VlZVFXFwcAwYM0Pnbl156iZdffhk7OzuKi4uxsbFBo9Hg5eWFWq1m1apVWqfOHodGo2Hq1Kmo1WqCg4Mf+36TgYEBAQEBrFq16qnUJQhC4yJGQo1ARTJ1bm4ugYGBNd4XatGiBZMnT5aeUquYCispKWHJkiXY2trq/K2trS12dnbY2dnRsWNHjI2NiY6OxsfHB4Du3btz//590tLSyM/PrxQaWjFNuHHjRnbv3g2UB7DqSvjWaDSEhYUB8NZbbzFv3jzp3o42YWFhbNmyBQBHR8dKOXjvvPMOP/zwAxcvXsTe3l7nPgRB0D9isarQJInFqg1P32rWt3pB/2oWsT0CgPQOnkf5+voydOjQ51CNIAiCbqITaoJqegmeIAhCYyIeTBAEQRCeG9EJ6ZGwsDCUSiUKhYI//vgDmUyGQqGotL5mz549qFQq+vbti5eXF9OnT691v1Uje27cuIG/vz8+Pj7MnTuXoqIiAMLDw1EoFCgUCmlRbHx8PGPHjkUul0uJ3EFBQRw4cAAoXxf03nvvkZCQQO/evbl79y5QPmWYkJDAhg0bUKlUODo6olAopLfB7t69G6VSKT25JwhC0ySm4/TE6dOnOXXqFBERESQmJhIaGgpUfw24g4MDHh4eqFQq5s2bh6OjY437fTSyp+KJtODgYJRKJe7u7gQHBxMVFUXPnj3Zu3cvERER3LlzB6VSyc8//8z8+fPZsWMH5ubmyOVy+vfvr/NYDx48IDw8nFmzZknb/Pz88PPzQyaTSedSXFxMaGgoMTExlJWV4enpiVwup2XLlk9yCQVBaITESEhPxMfH4+rqCkDPnj3561//+lT2WzWyp7S0lBMnTkgBqaNHj6Zz584cPnwYd3d3DA0N6dSpE3K5nMuXL9OpUycsLS0xNDSkX79+JCYm6jxW79692bVrFzk5NT/tY2hoiLGxMREREZSWlrJv3z7RAQlCEyU6IT2RlZVFu3btOHnyJH5+ftJL4wICAqTpuMdRNbInOzubNm3aYGBQ/p9Gr169cHV1JTMzEzMzM+l3U6ZMITc3F2NjY2mbsbFxjR1Mu3bt8PDwYPPmzbXWtXXrVmkq78cff3yscxMEofETnZCeMDU1JTc3F2dnZzZs2MDNmzeB8um4ivTp+tIW2dO2bVsePHggtTlw4ABbtmyhbdu25OXlSdv9/f0xMTEhNzdX2paXl4epqSnNmjWrdJxHP/v5+bFjx45Kx6jq/v37ZGdns2DBArZt28aaNWv4448/6n1+giA0fqIT0hPOzs5ER0dTWlrKhQsXnso+tUX2tGzZEnt7e06cOAFATEwMpqamuLi4EBMTQ2lpKdeuXSM9PZ2uXbuSlZXF9evXKSoq4uTJk/Tu3RsLCwuuXbsGwNWrV7GwsJCOaWZmxogRIzh//rzOurKzs5k9ezYlJSWYm5tjYWFBYWHhUzlnQRAaF/Fggp4YNGgQJ0+eRC6XY25uTsuWLSkoKCAgIAAjIyMA5HI5Hh4edd6nrsiekJAQFi9ezDfffEOXLl149913ad68OWfOnMHb25vi4mKWLFmCkZERy5cvZ+bMmTRr1ozhw4fj6OhI586dCQwM5NdffyU/P5/PPvus0sjH39+frVu36qzLzs4ODw8P5HK5dK/JycnpMa+cIAiNmYjtEZokEdvT8PStZn2rF/SvZhHbI2gVGRkpve20gomJibSuRxAE4XkRndALwMvLS3pltiAIQmMiHkwQBEEQnhsxEnrBFRUVsXDhQjIyMigsLCQkJITJkydjYWEhPfCwYMECUlJS2L59O0lJSdja2tK5c2ed03l79uzR2TYhIYH169ezZs0aoDziJzk5mV27drFx40aWLVvGn3/+iUwmq1aDrrfGCoKgv0Qn9II7cOAArVu3Rq1Wo9Fo2LRpE/BkcUAeHh71ig5KSUmhsLCQpKSkStur1iAIQtMjpuNecJaWlhw/fpzTp0/j5ubG4sWLn3kNtra2pKSkcPXqVSwtLZ/58QVBeH7ESOgF169fP5YsWcLKlSvJy8tj2bJlAJXWHzV0inWvXr1ITEzE2NiY5s2bS9ufZQ2CIDwfohN6wV26dAl7e3vWrVvHL7/8wscffww826mwnj17smvXLvr06cOVK1ek7WI6ThCaPjEd94KLiopi+/btAPTo0YOCgoJnXkPXrl25ePFirfeOBEFoesRI6AU3YcIE5s6dS3x8PMXFxSxevJj58+c/URxQfRkYGNCjR49qndCzrEEQhOdDxPYITZKI7Wl4+lazvtUL+leziO0RnikRByQIwpMSnZDw2EQckCAIT0o8mNBAVCoV586dIz09HQcHBy5dugSUJwRERkZSVFTEvHnzUKlUjBs3Tvp+4sSJjBo1irfeeguVSsWhQ4ekfcpkMuLi4qTPvXv3rnbcsLAw1q1bV6caw8LCcHd3Z/z48YwdOxaNRlPpu1mzZkmfy8rK+PLLL1Eqlfj4+JCcnCy9+RQgOTkZd3d3MjIyAMjPz+eNN94gJSVF2sfZs2dRKpXI5XLWrl1bqYaKt8NWbN+9ezdKpVJ635EgCE2TGAk9A6WlpaxZs4bQ0FBpm7akgsWLF7N+/fpq0TZQ/pd8ZmYmGo2GQYMGPbXalEol/v7+3L17Fw8PD9zc3IDydw1dv36dwsJCWrRogUajITU1lYiICM6dO8eSJUv4+9//DsDdu3eZM2cOK1aswMrKCoCjR49SUlKCRqOhW7duAMyfP581a9bw0ksv8Ze//EXqwCpqqFBcXExoaCgxMTGUlZXh6emJXC6nZcuWT+28BUFoHMRI6Bmws7Pj7NmzpKWlSdvqm1Sg0Wjw9fXlyJEjNMSzJPfv35f+ks/IyCA/Px9nZ2cSEhKk448YMQIof5S7oiMsKSlh9uzZqFSqSi+e02g0TJw4kejoaADS0tJo1qwZNjY2GBgY8N1339G2bVuttRgaGmJsbExERASlpaXs27dPdECC0ESJTugZMDQ0ZOLEiZVGNo8mFSgUClJTU2vch0ajwdPTE2tra86dO/fUaouIiMDHx4fPP/9cGqlpNBoGDx7MkCFDpE4kMzMTMzMzAJo3b86UKVMAuHz5Mjdv3uTPP/+U9llaWsqRI0eYNGkSWVlZZGVlkZ2dLXU6kyZNYubMmdJUXUREhDQd9+uvvwKwdetWabrvxx9/fGrnKwhC4yI6oWfEy8uLkydPSvdMHk0q8PPzk5IKtLlx4waXLl0iODiYjIyMSvdunpRSqWTz5s2sX7+eN998EyjvhI4fP8727duJjY0FoG3btuTl5QFQWFgoTZ+99NJL7Nixg19//VXqiM6cOUN+fj4ffvghhYWFxMTEYGpqSm5uLgD//Oc/ee2116SFsUqlErVajVqtZuDAgdy/f5/s7GwWLFjAtm3bWLNmDX/88cdTO2dBEBoP0Qk9I0ZGRnzwwQecOHECqF9SgUajkW7Qr1q1ShqdNIScnBySkpLYuXMn27Ztw8zMjAsXLuDi4iId9/Tp05SWlgJgbGxMmzZtmDlzJiEhIVK9U6dORa1WExwcjEajwdbWlry8PK5evUpJSQnJyck6a8jOzmb27NmUlJRgbm6OhYUFhYWFDXbOgiA8P+LBhGfo/fffl6bktCUV6BIdHY2Pjw8A3bt35/79+6SlpZGfn8+oUaOkdlOnTgVg48aN7N69GygfwdTn6bK4uDicnZ0xNCz/T8PV1ZXo6GimT59OcnIySqWSsrIygoODK/1u1KhRbN68mYMHD6LRaAgLCwPgrbfeYt68eRQXF7N8+XJmz55dLag0IiJCGnFZWVkRGhqKh4cHcrkcQ0ND+vXrV+l+kyAITYdITBCaJJGY0PD0rWZ9qxf0r2aRmCBoJZINBEForEQn9AIQyQaCIDRW4sEEQRAE4bkRnZAeeTRmx8vLi9jYWGQyGQqFQlpnk5SUBEB4eDgKhQKFQsHx48cBiI+PZ+zYscjlcmkqLigoiHfffRdvb2/Gjh3L77//Tnp6Ok5OTvj4+ODt7c2///3vOtX2aMxPUFAQBw4cAJDW+9S2X5lMxu3bt6XPu3btYsyYMYwdO1asFRKEJkpMx+mZioib1NRUJk2aBFR/A2lycjJ79+4lIiKCO3fuoFQq+fnnn5k/fz47duzA3NwcuVxO//79AZgxYwYjRowgPj6eFStWEBISgrW1NZs3b+Y///mPlGGnK+EAqsf86FLX/d66dYtvvvmGvXv30qxZM9577z1cXV2xsLB43EsnCEIjJEZCeiovL0964VtVhw8fxt3dHUNDQzp16oRcLufy5ct06tQJS0tL6bHnxMTEWvfZvXt3HBwcOHPmjM5atMX81Ka2/Z49exZHR0dMTExo06YNr7/++lNNihAEoXEQIyE9ExERwZ49e8jNzWXFihXMmTOn0htI1Wo1mZmZ9OzZU/rNlClTOHXqFMbGxtI2Y2NjcnLKH/0MCwvj22+/pWXLlnz99dfVjtmxY0fu3r2rs6aKmB97e3uio6NxdXWt07nUtN/c3Fyd9QqC0HSIkZCeUSqVrF69mtLSUnr06AGUT8dVxN5A5YgdAH9/f0xMTKTYHCgf9ZiamgLl03HLly/HwMAAOzu7ase8c+cO7du311mTtpifZs2aVWpT9XNt+3005qdqvYIgNB2iE9JDVlZWDBw4kB07dmj93sXFhZiYGEpLS7l27Rrp6el07dqVrKwsrl+/TlFRESdPnqz0PqI33niDjh07Sp1IhcuXL5OcnEyfPn20HktXzI+FhQXXrl0D4OrVq9Xu5dS23zfeeIPz58+Tk5NDbm4u58+fp1evXnW9RIIg6AkxHaenpk2bhq+vL4WFhZWm4+RyOR4eHpw5cwZvb2+Ki4tZsmQJRkZGLF++nJkzZ9KsWTOGDx+Oo6NjpX3OmDGDL774gq+++or09HRUKhUGBgasWrUKExPtq6B1xfyMHz+ewMBAfv31V/Lz8/nss88A6rxfc3NzZs+ezYQJEwCYOXMmnTp1ehqXThCERkTE9ghNkojtaXj6VrO+1Qv6V7OI7REazK1bt5gzZ0617XPmzNH6mnFBEIS6EJ2QUCedOnWqVxq3IAhCXYgHEwRBEITn5oUfCclkMj777DMGDRrEjRs3WLhwIQUFBVhZWRESEoKRkRHh4eHs378fgFmzZuHi4oJMJsPCwkJ6IGDBggV069aNhQsXkpGRQWFhISEhIXTt2pWjR4+ycuVKiouLcXZ25pNPPtFaS3p6OkOHDmXv3r107dqVoKAgnJ2dAfj66695+eWXAXjttddYuHAhEydOJDs7mxs3btC9e3d8fX354osvOHDgAMOHDycsLIywsDBmzpzJ/fv3+eabbzAwMGDIkCFMnz6doKAgzp07R7t27SgsLGTRokV06NCBadOmsXfvXpKTk/noo49Qq9VYWVlprXn37t1ERERQUFCAp6cnKpWKDRs2EB0dTWJiIq+//jrdu3eX3j8UFhZGSkoK3377LYDOtg4ODvTt21c6zldffSUeTBCEJuiF7oSSk5PJzMxEo9EwaNAggoODUSqVuLu7ExwcTFRUFD179qwWgXP48GGgelzOnj17aN26NWq1Go1Gw6ZNm1i8eDHBwcFs2bKFjh074uPjQ1paGjY2NlprKi0tZc2aNYSGhlbaPnToUBYtWlRp2/r160lISGD9+vXSy/LCw8NJSUkhKyuL1NRUbt68yUsvvcSHH35Y58gegLt37zJnzhxWrFihswMqLi4mNDSUmJgYysrK8PT0RC6X4+fnh5+fHzKZrNo1qhrvo6ttq1atxPSfILwAXujpOI1Gg6+vL0eOHKGkpIQTJ04gk8kAGD16NJ07d9YagVNUVKR1f5aWlhw/fpzTp0/j5uYmvS3V0tKS8PBwcnNz2bJli84OCMDOzo6zZ8+Slpb2WOdkY2PDsWPHcHZ25vLly+Tk5HDr1q16RfaUlJQwe/ZsVCpVjW80NTQ0xNjYmIiICEpLS9m3bx8tW7bU2f5x4n0EQWjaXvhOyNPTE2tra86cOUObNm0wMCi/JL169cLV1ZXMzEzMzMyk30yZMkX6yzogIEBKrwbo168fS5YsYeXKlSgUClJTUwFYuXIlhoaGeHl5SSMWXQwNDZk4cWK1docOHZKOFRkZqfP3NjY2HD16FJlMxvnz52nfvn2NEThhYWG88847rF69mk8//RQoX0h68+ZN/vzzz1qv4datW6WU7NqSrivifYYMGUJ0dHSNbfPz86XznT17dq11CIKgn17YTujGjRtcunSJ4OBgMjIy0Gg0PHjwQPr+wIEDbNmyRWsETmFhIVA9LufSpUvY29uzbt06/Pz8+PjjjykoKODy5cvMmjWLn376iZiYGGk6TxcvLy9OnjxJRkaGtG3o0KHSsWp6QZ2NjQ2nTp3C0dGR1NRUbGxs6h3Z89JLL7Fjxw5+/fXXGjui+/fvk52dzYIFC9i2bRtr1qzhjz/+0NleW7yPLhXTcWq1WmuenSAITcML2wlpNBq8vLxQq9WsWrWK+Ph47O3tOXHiBAAxMTGYmppqjcDR9aqCqKgotm/fDkCPHj0oKCigpKSEadOmkZeXh4mJCba2thQUFNRYm5GRER988IFUS33Y2NhQUlKCnZ0d1tbWWFtb1zuyx9jYmDZt2jBz5kzpHpE22dnZzJ49m5KSEszNzbGwsJA66Kp0xfsIgvBie2EfTIiOjsbHxwcof63A/fv3+fbbb1m8eDHffPMNXbp04d1336V58+bVInAqVI3LmTBhAnPnziU+Pp7i4mIWL16MsbExc+bMQaVS0apVK7p06cLw4cNrre/999+vNCV36NAhLl68CJR3UuvXr9f6O1tbW8zMzGjfvj12dnbY2NjUO7KnwqhRo9i8eTMHDx5k2LBh1Y5lZ2eHh4cHcrlcutek6x6Srnif119/XWv7ium4CgEBAbi4uGhtKwiC/hKxPUKTJGJ7Gp6+1axv9YL+1Sxie/TIo//Kr+Dr68vQoUOfQzU1E5E9giA0FDESEpokMRJqePpWs77VC/pX8+OMhF7YBxMEQRCE5++5dEJhYWG4u7ujUqmQy+WcOnUKgISEBKZOnSq1CwoKIjAwECiPtKlYSOrg4ICPjw9yuZyDBw/WerzIyEjGjh1baVt4eDgKhQKFQsHx48eB8se2/f398fHxYe7cuRQVFREZGYmrq6u0ZmXp0qUAHD16FG9vb+RyOStWrACgqKiIefPmoVKpGDduHJcuXZKOV/XcdF0DXW3XrVun9dyqtt2zZw8qlYq+ffvi5eXF9OnTuXfvHsOGDZMeQf/666917k/Xuem6Dg4ODqhUKsaMGcPs2bMpKCjAx8eHY8eOAeUJEC4uLmRmZmqtV9efhUwmQ6FQSMdLSkrSWa8gCPrrud0TUiqV+Pv7c/HiRebPn8/OnTu1ttu/fz8zZsyQnqqC8jUkmzdv5ubNm3h5edGtWzdeeeUVnceKjo4mOTmZmzdv0rlzZ5KTk7VG8WiL7TEwMNAamaMtIOwFfwAAIABJREFUiicxMVFrbM+TXoP68PDwwMPDA5VKxbx586Sn4Dw9PdmyZQtyuZxDhw7VuOBV27mB9uigR+N1AgMD2b9/PzKZjNjYWN5++23Onj2LtbV1tTerVtD1ZwHVY5EEQWh6nvt0XHZ2Nq1bt9b5vYuLi86Ugc6dOzN48GDpX8/aFBQUkJiYyLhx44iJiQHQGsVTWFioNbZHF21RPLpie2pT2zV4Gj744AN2797NqlWrpMfFdalPzFCF4uJiCgoKMDIyws3Njbi4OABiY2Nxc3PT+bv6xCIJgtD0PLdOKCIiAoVCwbRp06pNzzzK09OT3377jevXr2v9vmPHjty7d0/n748dO8abb77JsGHDpKgYbVE89+7d0xrbA9ojc7RF8eiK7XnSa/A0GBsbM2bMGA4fPlxtarIqXTFD2q5DxXoeFxcXLC0tGT58OF26dKF58+ZcvXqVuLi4Gjuh+sQiCYLQ9Dz36bi0tDQUCoXOKBtDQ0P8/PxYu3at1u/v3LmDg4ODzuNoNBouXrzId999R1JSEg8ePNAaxfPtt99Wi+2pGKFUnYZ6NIrH39+fSZMm0bVrV+zs7KTYnl9++YWPP/6YqKioel2DhhwROTg40K1bN+kveW10nRvUPB332Wef0aVLF2naVCaT8a9//YsHDx5gb2+v83ja/ixWr14NiOk4QXgRPPfpODMzMx4+fFhjmzFjxpCSklJte1ZWFnFxcQwYMEDr78rKyoiNjUWtVrNlyxYGDBhAfHy81igeExMTrbE92uiK4tEW2/O0rsGz8jgxQwDTpk0jPDxciu2RyWSEh4dL05u61CcWSRCEpue5jYQiIiKIiYkhNzeXwMDAGkcALVq0YPLkydITXRVTQCUlJSxZsgRbW1utv0tMTMTCwgJzc3Pgf1Exy5cv1xrFExISUi22JyoqSmtkjrYoHhcXl2qxPU/rGmzcuJHdu3cD5aOHhnrXjq6Yod27d9cYHWRlZYWrqys7d+7E29sbJycn2rVrV2sn1L9//zrHInl4eDTAGQuC8DyJxapCkyQWqzY8fatZ3+oF/av5hY7t0acYnMZCXDNBEJ43MRISmiQxEmp4+lazvtUL+leziO0RBEEQ9Mpzm44rKipi4cKFZGRkUFhYSEhICJMnT8bCwkK6Gb1gwQJSUlLYvn07SUlJ2Nra0rlzZ+kR3qrCwsKIioqic+fOFBQUMH36dF599VXee+89HB0dycnJoW/fvixcuJDvv/+eqKgorKysgPKHFkaOHCm1rRAQEMCpU6dqbPvofufPn8+5c+do164dhYWFLFq0iF69euHg4EDfvn2l/X711Vd8+eWXnDt3DlNTU3r27Mknn3xS4yLS/Px83nrrLX788Ue6desmvVbb0dGRgoICXnvtNT7//HP+P3v3H1fz+fh//CEVUpQI73Wy/FybjEXeIT/y8228s5BOOu0drSzLhiEMkx8z++E9ebcxP3fUYSxvm42vnGTlR96hxtRmNDSUkqWo1On7R7fz+nTqnJQt7eS6327745zzel2v6/XS7Vy7rnNdz+vVV1+lsLCQFi1a0KRJE8LDw0lJSeHChQvVplhDRSTSjBkzOHDggPTed999x/bt22nSpAkKhYJx48YBFbE7c+bMISEhARMTE06ePElkZCRXrlzB2tqaNm3a8Pnnn9O8efNq5Wo0GtasWcMPP/xAeXk577zzDjY2NowcOZIDBw7QpUsXwsLCcHV1Zfz48dX+PrRTxQVBaDwarBE6dOhQtYgbqL42xMnJSW8MjSHatTd3795l/PjxqFQq7O3tUSqVlJeX4+vrK+W0aY/VyszMlI6tLDk5ucZjq5YbGhrKmDFjSExM5MMPP+SLL77QibepLDQ0lFGjRjF//nw+++wz3nrrLYP3dvz4ccrKylCr1XTt2hVAp74zZ84kMTERgOXLl+Ps7MyRI0eIiIiQFt7WRk5ODp988glfffUVpqamjB07lmHDhtGyZUvi4uL4/fffSU1NpU+fPri5ueHm5kZYWBhDhw5lzJgxBsuNjY3l6tWrqFQqLl68yPz589m4cSMajYaNGzeydu1a6Vh9fx+1TaAQBMF4NNhw3ONG3NRWfn4+zZo103mvpKSEhw8f1rhY83EYKrewsLBW1zIxMcHHx0dqQAxRq9VMmzZNSn6orLS0lMLCwmo9qd9//73G3pU+iYmJ9O/fH0tLS5o3b05wcLC0Vujo0aMEBATorcOjnDlzhkGDBtGkSRNeeOEFbt++TUFBAY6OjqSmpkoZdVD/fx+CIPw1NFhPqHLETWFhIe+99x6guzbkcdbCaNfemJubS/9nnZmZiUKh4Pz584SEhNC7d28SEhJQqVTEx8cD8Nprr9G5c2fpWKhYJDthwgSpXEPHVi53165dRERE8Mknn9CsWTPWrVsH6G5X3bZtW+l9rUfFD2k0GhISEvj222/59ttvycnJ0bm30tJShgwZgqurKwDLli2jRYsWtG3blkWLFnH8+PFaP8OqUTpTpkwB4Oeff8bKyoopU6YQHBwsJZzXVkFBARYWFtJrCwsLCgoKMDU1RaFQ6EQE6fv7cHR0rNP1BEH462uwRujy5cvVIm7gj0e11DRsFhgYKA1jPerYP1JuaGgoHTt2ZPny5dIXp6HhOK28vDysra0Nfn7u3DmKioqYOXMmJSUlHD16FDc3N4P11Q7HPQ4rKytp6wWo2FIjNDQUtVpNXl4eCxcu5LfffuPq1at06tSpTuUWFBRIr+/fv4+lZcVMGi8vL7Zs2SL97qbv76OmCCRBEIxTgw3HPW7EzR8xa9YsIiMjn0i5L774Ira2tlLvqSbl5eXs2bOHIUOGGDxGrVYTHByMUqkkPDwctVr9R6ttkKurKydPnqS4uJj8/HxOnjyJra0tarWaf//73yiVSuRyeZ2H5FxcXEhMTKS8vJwffvgBOzs7qREyMzPj1VdflWKTGuLvQxCEJ6/BekL/+te/qkXcLFy4sF6jWnr16kWbNm2kbQYqD7F17NiRWbNmGTy3pmOrlqsVGhrKypUrGTp0qM5wHFQMO0LFjL7t27fz0ksvERQUZPD6arWaiIgIAPr378/8+fMpKiqq/c1TMePtzJkz0uvdu3fr/b2oS5cuvPrqq9IwX1hYGPn5+dy4cYOePXsCFTMEP/30UwICAmp9/REjRpCcnIyPjw/l5eWsXr1a5/PJkydLQ3L6/j4EQWh8xGJVoVESi1Xrn7HV2djqC8ZX56cmticmJoZ9+/bpvGdpaWlw/ZAx2bRpEwkJCTrvOTo6Eh4e3kA1EgRBqD+iJyQ0SqInVP+Mrc7GVl8wvjqL2B5BEATBqBjlcJzw+CIiIjhx4gTl5eUsXbqUN9544w9FJX3zzTcGj42JiSE6Opq9e/cC+qOaunTpQp8+fTh37hxZWVn4+fmxfv16unbtKmJ7BOEpIBqhp8jZs2dJTk5GpVKRkpIiLeb9I1FJ48ePN3hsXFwc6enpZGVl0b59+xqjeEpKSpg1axbz5s3DycmJb775RsT2CMJTQAzHPUUSExOlDLmePXuyYMGCertWcXExKSkpTJkyhaNHjwI1R/EsW7aMfv36MWrUqEceKwhC4yEaoadITk4OrVu35vTp0wQEBEgz7kJCQlAoFHo3uXtcJ06c4KWXXmLUqFHSotbKUTw+Pj5kZGQAFckJqamp/PTTT9L5ho4VBKFxEY3QU0Qbm+Pq6sq2bdvIysoCKobjlErlY2X1GaJWq7l06RLr168nOTmZ+/fv60TxBAQESFFN5ubm7N27l9zcXGnBr6FjBUFoXEQj9BRxdXUlLi4OjUbDjz/+WG/XKS8vJz4+HqVSSVRUFIMGDSIxMdFgFI+pqSkWFhYsWrSI9957j4cPH4rYHkF4SoiJCU+RIUOGcPr0aby9vWnbti3NmjWjuLj4T49KSklJwc7OjrZt2wIVET9xcXHMnz+/xiievn370r17d3bu3CliewThKSEWqwqNklisWv+Mrc7GVl8wvjo/NbE9wpPXmKOSBEFoOKIREmrFy8sLLy+vhq6GIAiNjJiYIAiCIDQY0Qg9AUOGDOHBgwcMHjyY1NRUAgMD6dGjBwqFgokTJzJ79myd2V/aLcO1pk2bhqenJ/3790ehUBAbG0tMTAzu7u7S+p5Vq1YZvL6fnx8nTpwAKrYJd3NzIzs7m8TERCZNmoS3t3e1YTUPDw/u3Lkjvf7555/x8/PD19eXNWvWABURQCNGjJDqsGnTJpKSkujRowfp6en8/vvv9OjRg5iYGKBii/MXX3yRX375RedaMTExOinhYWFhHDp0qK6PWRAEIySG454AmUzGL7/8Qk5ODhkZGWRlZWFhYSGty5k7dy4HDx5kwoQJes/funUrSUlJbN26Vdr0LSYmhpEjR7J06dJHXt/Dw4P4+HgGDBhAamoq9vb2WFtbs3DhQvbs2UPbtm3x9vZm4MCB9OrVS28ZCxYsYPXq1Tg5OREcHMzJkyeB6tueJyUlAXDx4kXu3r2rU8bx48cpKytDrVbrbIcuCMLTS/SEngCZTMaJEydwdXXlypUr3Lv3f7NdSktLKS4ulqZI14fhw4dLi0Dj4+MZPnw4V65coV27dnTo0AFTU1P69etHSkqK3vNv3LjB/fv3cXJyAsDf35+WLVsavF6XLl24ePEiaWlpOo2NWq1m2rRpdd4WXBCExks0Qk+ATCbj+PHjeHh4cOHCBaytraXtvt3c3OjQoQOjR4+uc7mxsbHSUJh2yEufTp060bRpU65evcqxY8cYPnw4BQUFWFhYSMdYWFjoNI6VZWdnY2NjI72u3GNSqVRSHb7//nugIgD18uXLXLx4UTpOo9GQkJBAYGAgOTk55OTk1Pl+BUFofEQj9ATIZDKSk5NxdnYmIyMDmUxG8+bNUSqVjB07lk6dOmFqWveR0ZEjR0pxO4+auebh4cHu3bu5f/8+3bp1w9LSkoKCAunzwsJCrKys9J5rZWVFYWGh9FqpVHL48GGgYjhOW4fBgwcDYGZmhkaj4caNG/ztb38D4Ny5cxQVFTFz5kxKSkqkUFNBEJ5uohF6AmQyGWVlZTg6OmJvb4+9vb302YwZM9ixYwclJSX1WgcPDw927NiBh4cHUDFklpOTw40bN3j48CGnT5+mT58+es91cHDgwYMHXL16lfLycg4fPoytrW2N13v22Wd1elpqtZrg4GCUSiXh4eGo1eo/7+YEQTBaYmLCE+Dg4ICNjQ3W1tY4Ojoik8mkzzp27Ii7uzt79+7F19e3TuXGxsZy6dIloKL3sXXrVoPH9u7dm9atW0uNkJmZGWvWrGHWrFk0adKE0aNHG9w3yMzMjA8++ICFCxdSWlpKv379cHFx4cSJE6hUKuLj46V7mThxIgDOzs46exSp1WoiIiIA6N+/P/Pnz+fBgwe0aNFC7zXXrl0rzdjr2rUrH330UR2ejCAIxkLE9giNkojtqX/GVmdjqy8YX51FbM9TTkTrCIJgbEQj1IiIaB1BEIyNmJggCIIgNBjRCP3JKkfZeHt7k5ycjJOTU7WInqKiIubNm4dcLkehUHDt2jWdMt58803pdVhYGC+//DI+Pj6sXLmSoqIiQH+UDuiPx/n666+Ry+V4eXlJSQ3btm1DoVDg7OyMj49PjekL+fn5vP7669KaoOzsbO7evYtCoWDMmDFShNC5c+ekc2oT/VM5omfevHmsW7eOX3/9FU9PTzQaDQBvv/22iPERhEZKNEL1QLt2ZtWqVaxZs0ZaE/TVV19hYmLCwYMHiY6OxtLSUlrsuXLlSun8uLg4Tp06pTNtOzQ0lOjoaO7evctnn30GVETpLF68mOjoaDIyMqQoncrxOFCRyrB27Vq++OILdu3axa5duyguLiYgIAClUkm7du2IjIzUyW+rKjo6mj59+qBUKhk9ejT79u3D2toapVJJUFCQtGbJ0DTvmuoLsH37du7fv89bb73Fs88+i7OzM4cOHSIjI4Nff/31sRbzCoLw1ycaoXqUm5urMwW5ckTPmTNncHd3B2DAgAFSZM7NmzcpKirC1dVVymHTMjExwcfHh8TExBqjdKrG42i3z1apVGg0Gr799luaNWtWp3vp0KEDhw8flnozwcHBdTq/pvqeOnWKXbt28cEHH9CkSRMA3njjDTZv3sx//vMfaRq5IAiNj2iE6oFKpcLHx4cZM2YQHBysN6KncmxO5cgctVrN0KFDGTZsmN6MNVtbW37//XeDUTqG4nGio6PJzMxk3LhxfPXVV3W+pwkTJhAcHMySJUsIDg7m9u3bdTq/puifw4cPc//+ffLy8qTPO3TogIuLCzdu3JCSGARBaHxEI1QP5HI5u3bt4ptvvmHBggWUl5dXi+ixsrKSYnMqR+ao1WpOnjzJl19+KS0CrSwvLw9ra2uDUTr64nHy8/PJzc1l0aJF7Nq1i40bN3Lx4sU63VNaWhpubm7s3r2b/v37s2zZsjqdX1P0z5w5cwgMDGTt2rU65zg5OfHcc8/V6TqCIBgX0QjVIxsbGx48eCC9rhzR4+LiQkJCAgCJiYn06dOHe/fukZaWxt69e9m1axc2Njb8+OOP0vnl5eXs2bOHIUOGGIzS0RePk5uby+zZsykrK6Nt27bY2dnVOSZo8+bNUt6bk5OTzv5HtVFT9I+lpSW+vr789NNP/O9//6tTuYIgGDfRCNUDlUqFn58ffn5+zJ07V/pdqHJEj1wup7CwELlcTlRUFIsXL+bYsWO4urpKYabu7u7SkFxERARyuRwbGxuCgoJ0onSmTJlCr169cHFxQa1WS8NX/fv358yZM3To0IHx48fj7e3NlClT6N27N717967TPc2aNYvdu3ejUCjYsGED8+fPr9P5huqrZWpqyoIFC1i1apU0K04QhMZPxPYIjZKI7al/xlZnY6svGF+dRWyP8Idt2rRJGibUcnR0rHH6tiAIwuMSPSGhURI9ofpnbHU2tvqC8dX5cXpC4jehBjRkyBAePHjA4MGDSU1NJTAwkB49elRLV9BSKBScP39eej1t2jQ8PT3p378/CoWC2NhYYmJipPQChULBqlWraqzDjh078PHxwcfHR2fxaExMDJMmTZJeR0REsGXLlmrne3h44OPjI10vLS2NsLAw5s6dC0BmZqa0fYSTkxN+fn54e3tLM+Mql6Pdglx7rKHnIAhC4yGG4xqQTCbjl19+IScnh4yMDLKysrCwsJBidebOncvBgweZMGGC3vO3bt1KUlISW7duZePGjUBF4zFy5MgaI3i00tPTOXDgACqViry8PORyOUeOHAEqUhvS09PJysqiffv2NZYTGRmps3cQwMGDBwkNDdXZMbZ58+bs3LmTrKwsvLy86Nq1K507dyY9PZ3s7GzUajVDhgyRjq3tcxAEwXiJnlADkslknDhxAldXV65cuSItWAXddIX6cuTIEUaMGIGpqSnt2rXD29ubhw8fUlxcTEpKClOmTHnsbbjd3NykhrGq9u3bM3ToUKnnpVar8ff3JyEhgaqjw0/iOQiC0HBEI9SAZDIZx48fx8PDgwsXLmBtba03XaGuYmNjpeGxmJgYg8dVTTHQTv0+ceIEL730EqNGjdKb2lBVSEiIdD2tV155hTNnznDjxg2952iTH6CiEXrllVewt7eXhhv/jOcgCMJfn2iEGpBMJiM5ORlnZ2cyMjKQyWTSMFTldIW60oaJKpXKGvcXatWqlU6KwfTp0ykpKUGtVnPp0iXWr19PcnIy9+/fr/F6kZGR0vW0TE1NCQgIYNOmTXrP0SY/3Lp1i8uXLxMeHs7Nmzel0NU/4zkIgvDXJxqhBiSTySgrK8PR0RF7e3vs7e2lzyqnK9QXNzc3jh49ikaj4dq1a2RmZmJmZkZ8fDxKpZKoqCgGDRpEYmLiY5U/ceJEne0ktHJycjh27BiDBg1CrVZL20tERkZW63k9iecgCELDEf972YAcHBywsbHB2toaR0dHZDKZ9FnldAVfX986lRsbG8ulS5eAiqSCrVu36j1u4MCBnDt3Dl9fX0pLS1mxYgUpKSnY2dnRtm1b4P9SG5555hm2b9/O119/DVT0orQ9n5CQEOk3G29vb6l8c3NzXnvtNWlWnXaIraysjBUrVuDg4EBcXBx+fn4AdO/enfz8fK5fv/6nPAdBEP76xDohoVES64Tqn7HV2djqC8ZXZ5GYIOgVExPDvn37dN6ztLTk008/baAaCYIgVBCN0FPAy8urxgkKgiAIDUVMTBAEQRAazFPdCFWNrOnTp4/02apVq3TW2FSOlcnMzMTJyYnLly8DEBYWJh2r3XLBx8dH2jhOX7SNIbdu3WL69On4+fkxb948Hj58SFFREfPmzUMul6NQKLh27RpJSUn06dOHu3fvAhWRPklJSYSFhfHyyy9L16q85UJMTIxOEGlZWRnvvvsuU6dORaFQ8Ntvv0m7r2qFhYVx6NAhqVxfX18mTZrEDz/8IB0TERHBm2++Kb3etm0bCoUCZ2dnfHx8dNIbqtYhLy+PGTNm4OvrS1BQEHfu3CEmJgYPDw8ePnwoPb/MzEzD/5CCIBitp7YR0kbW7Ny5k4iICJYsWVLjsdpYGS2NRlMtEeDs2bMkJyejUqkICwvT2Sm08loaJycng9cKDw9HLpezc+dOrKys2L9/P9HR0VhaWqJSqVAoFKxcuRKA+/fvs2PHjmplhIaGStequltpZd999x3FxcVERUXh4+NDZGSkwWO15UZHR/PWW2/x4YcfSu/HxcVx6tQpaRp1QEAASqWSdu3aERkZWWMC94YNG+jbty/R0dG4ubkREREBwG+//cb+/ftrrI8gCMbvqW2E9EXWGJooqC9WxtHRkdTUVJ3pxImJibi7uwPQs2dPFixYUKc6aTQaTp06JQV+Tpgwgfbt23PmzBmp3AEDBpCSkgJAnz59+O9//6sT91MXiYmJ0gZ4w4YNY9q0abU6r7CwUJqSffPmTYqKinB1dSUpKanOdah8b25ubtK9DRw4kM2bN1NWVlbnMgVBMB5P7cSE7OxsevbsKb0OCgpi3bp1UvTM1atXpR6LWq3m/fff5/z585w/f542bdpgamqKQqHQ6Q3l5OTg7OzM6dOniYiIoLS0FJVKBeiupamcLFBZbm4uLVu2xMSk4v8NevXqBVRsrW1hYQGAhYWF1Oi0bt0aV1dXdu7cqVNOREQEUVFRmJiY6O0pVa5v69at+e6771AqlXTo0EFKv9YnIiKCTz75hGbNmrFu3Trp2QwdOpRu3boRFxcnNSi1VVBQIN1by5YtpXt79tlnsbGx4dtvv61TeYIgGJenthHSF1ljbm4uNRDaLRD0xcpMnjwZqJh1tmXLFjp27AiAlZUVBQUFuLq6sm3bNkaNGiWVry9pWl+dKkfkHDp0iNzcXKlcqOiFWFlZSccEBAQwceJEnQy40NBQxowZ88hnoC137NixvPDCC7zzzjs0adKk2nHa90JDQ+nYsSPLly/H0dERqGiE8vLyOHfuHFlZWSxbtuyR161aB+2/Q9V7CwkJ4a233jLYQxUEwfg9tcNx+iJrtD2QymqKlTEzM+PVV1/l1KlTALi6uhIXF4dGo+HHH3+sc52aNWtGt27dpPKOHj2KlZUVLi4u0m6niYmJOhMobGxsGDNmDBcuXKjz9VxdXaXfubT1bdOmDXfu3KGoqAiAX3/9VWcrhxdffBFbW1vi4+O5d+8eaWlp7N27l127dmFjY1Pn+3ZxceH777/Xe29dunShc+fOBkNQBUEwfk9tIzRw4EBcXV3x9fVlzpw5rFixQu9xcXFx0u8m2liZyv9nPnnyZOlLesiQIfTq1Qtvb28+/fRTmjVrJh1XOWn6m2++MViv1atX8+mnn+Lj4wPAyy+/jFwup7CwELlcTlRUFIsXL9Y5Z/r06bRo0aLOz2DSpEmYmJjg4+MjxfG0aNGC119/HV9fXyZPnoyTkxO9e/fWOS80NJTIyEiOHTuGq6urFC6qjfipi5kzZ3L27Fl8fX1JSkrijTfe0Pk8JCREb+9MEITGQcT2CI2SiO2pf8ZWZ2OrLxhfnUVsjxGpvPeOlr+/PyNHjmyA2giCIDQM0Qg1EEMz5ARBEJ4mT+1vQoIgCELDeyI9oR07dnDw4EEA3nzzTdzc3IiJiSE6Opq9e/cCFWtQ9u/fT/v27SkuLub111/HxcWF0NBQbt++TWFhIc8++yxz5sxh9+7dDB06lDFjxpCZmcmMGTP47LPPGDduHM7Ozty7d4++ffuyePFiNmzYwP79+6Vp1O7u7gQFBemtZ35+PgsWLJCmQ3/00UfY2dnh5ORE3759peM+/vhj2rZty8cff0xycjJNmzblnXfewdLSkhkzZnDgwAGgIvJm6NChxMfHc/78eVq3bk1JSQlLly6lV69eestt165dtXp99dVXnDx5UkopeO+997C1tZXuw8PDg71799KmTRspdqdnz55oNBpmz55Nv379pOdb9Tn897//RalU0qRJE+RyORMnTjT477hp0yZiY2PRaDTMmjWLIUOG6Fw7JiaGCxcuMHLkSCIjI7ly5QrW1ta0adOGzz//nLFjx2JnZ4eJiQktWrRg7dq1REdHY2FhwfTp04GKBbjnzp1j2rRp5ObmcuvWLbp37y6GKgWhkar3Rkgbj6NSqcjLy0Mul3PkyBHi4uJIT08nKytLml0ml8uZPn06d+/eZfz48SQkJKBUKqUvN20G2e7du/Vey97eHqVSSXl5Ob6+viQnJ+uU+yjR0dH06dOHoKAgdu7cyb59+wgODpa2mq7syJEjZGRkoFKpOH/+PCtWrOD99983WLZ27U5iYiIffvghX3zxhd5y9Rk2bBgfffQRGo0GExMT4uPja4zYsbe3Z+fOnfz8888oFApiY2P1Pofbt2/z73//mwMHDtCkSRPGjRuHu7s7dnZ21cq8cOEC3333HXv27OHOnTtMnDjR4Ew4Nzc33NzcpEa48pol7XqpHTt2sG0J2N7VAAAgAElEQVTbNp0ZhJVt3bqVpKQktm7dWi0eSRCExqPeh+P0xeMUFBSQkpLClClTOHr0aLVz8vPzDX451UZJSQkPHz6UEgpqq0OHDhw+fJiff/4ZPz8/goODDR6rVqulL9fnn3+eIUOG1OoalSNvaqtNmzY4ODiQmprK1atXgYo1NI/SvXt3nJycOHfunN7PU1NTcXZ2xtLSkpYtW/LCCy9w/vx5vceeOXOGv//975iZmdG+fXvatWvHlStX6nQfleXn59O8efPHPl8QhMah3ntC+uJxjh49yksvvcSoUaPYsmWLtCZGpVJx9OhRzM3NawzeNCQzMxOFQsH58+cJCQmhd+/eJCQkoFKpiI+PB+C1116T1v1UNWHCBFq2bMmSJUuwtrZm5cqVtGvXTtqWGqBt27asW7eO7OxsKaWgadOmBAUF1Zj0rC/yRl+5hgwfPpz4+HjatGkjZcvVhq2trZS0XfU5VI7MAd1IoKr0HasdtqyLkJAQTExM6NSpE4sXL2bbtm11LkMQhMaj3hshffE4dnZ2XLp0ifXr15OWliZF1dR22Kzq4kXta+1wXGBgIF27dpU+r225aWlpuLm5MXLkSLZu3cqyZcuIjIzUO2xW+b5KSkp4/fXX9aZF1xR5U9vhOKj43eftt9/G2tqamTNn1uocqNgqwdrammvXrlV7Dmq1WqchqRqbU5mVlZVOI1tYWIilZfX1AI9aWFo1vkgsRBWEp1u9D8fpi8fR/tYTFRXFoEGDSExMrFOZdnZ2XLt2DagIGq36G8asWbMeuS2BPps3b5aGB52cnCguLjZ4rJubm/SbyNmzZ9FoNHWKvKmrLl268ODBAy5dusRLL71Uq3OuXLlCeno6Li4uej9/8cUXuXDhAvfu3aOgoIALFy5IoalVubi4SNs1ZGVlkZOTQ+fOnbGzs5OSxK9evapzv7VR+d+y6vMSBKHxq/ee0MCBAzl37hy+vr6UlpayYsUK1qxZQ9u2bYH/i3p55plnal3m1KlTmTt3Lt9//z1FRUXVQjN79epFmzZtpE3oKg9DdezY0eBQ36xZs1i8eDFffvklGo1GmghRedgMKoaUvLy8SE9PRy6XU15eTnh4uE7kTdOmTenZsye9e/dm165d0rmhoaGsXLmSoUOH6i3Xzc3N4H0PGzaMu3fv6s24q0w7LGliYkJkZKTUY9H3HGbPns2//vUv6f71zc4DeOGFFxg3bhy+vr6Ul5ezatUqzM3NmTt3LsuXL8fCwgJzc3M+/vjjGutW1bhx41Cr1fj6+lJUVMTChQvrdL4gCMZNxPYIjZKI7al/xlZnY6svGF+dRWxPLW3atElKpdZydHSscQfQJ+H27dvMmTOn2vtz5szRSZeuT2lpaaxevbra+6tXr0Ymkz2ROgiC8PQQPSGhURI9ofpnbHU2tvqC8dX5cXpCIrZHEARBaDBP5XDc06pyNNKDBw+YNWsW4eHh2NnZSQtoFy1aJG1r7uHhwbJly6SFuE5OTri4uFBSUkJgYKDOzrFVaeN3KisqKmLJkiVkZmZiamrKqlWrpEW4a9asoaysjBEjRhAUFGQwQkkQhMZFNEJPGe1aoYyMDAIDAwH9W4+np6eTnZ2NWq2WGqHmzZuzc+dOsrKy8PLyomvXrnTu3LnW146OjsbS0hKVSsXhw4dZuXIlmzZtYuHChWzcuJFnnnmGf/7zn4wbN46vv/5ab4SSIAiNixiOe0o9Kj5IrVbj7+9PQkICVX82bN++PUOHDuXkyZN1uuaZM2dwd3cHYMCAAaSkpHD9+nWaNGmCTCbDxMSE9evX06pVqzpFKAmCYLxET+gpo1Kp+OabbygoKODDDz9kzpw5hISESA2SNsFBrVbz/vvvc/78ec6fP19tEautrS2///57na5dOfpHGxGUm5tLq1atAAgMDOTWrVusXLnSYISSIAiNi+gJPWXkcjmffvopGo2G559/HqgYjlMqlVIDdOvWLS5fvkx4eDg3b95ErVZXK0cbB1QXVlZW0m882oigyu9t3ryZ5557juLiYilCaffu3fTv37/agmRBEBoH0Qg9hTp27MjgwYPZs2eP3s/VajVeXl4olUoiIyOrbdmQk5PDsWPHGDRoUJ2u6+LiIq3PSkxMpE+fPjg4OFBYWMjVq1cpKysjPT0dqFuEkiAIxksMxz2lZsyYgb+/PyUlJTrDcd7e3sTFxeHn5wdUbAeRn5/P9evXpZihsrIyVqxYgYODg8Hyi4qK8PT0lF4HBwcjl8t55513kMvlNG3alNWrV2NmZsaaNWuYPXs2FhYWNG3aFDAcoSQIQuMiFqsKjZJYrFr/jK3OxlZfML46i9ge4YmrHMCqJbbiFgShtkQjJPwhtd0PSRAEQR8xMUEQBEFoMH/5RigiIoIRI0agUCjw9vYmOTkZgKSkJJ0FjGFhYcydOxeo2E9HuwW2k5MTfn5+eHt7c/jwYYPXyczMpEePHhw5cgSAfv36ERERIX2u3TZcq6Zyqx5b033J5XLefvttaQtuDw8PfHx8UCgUKBQK0tLS8PPz48SJEwBoNBrc3NzIzs7W+xwAduzYgY+PDz4+PtKCUn3lGnL8+HF8fX3x9vbmww8/BCAmJgZ3d3fp/FWrVknPQaFQMHHiRGbPnk1xcfETr68gCMbLKIbjtFEzly5dYuHChezdu1fvcQcPHiQ0NBRT0/+7rbpGzaSlpdGjRw/y8/NrrNMfjbCpfF8ff/wxq1at4oMPPgCqx+h4eHgQHx/PgAEDSE1Nxd7e3mCOWnp6OgcOHEClUpGXl4dcLpcaVn3xPPqEh4cTFRWFra0tfn5+0s6pI0eOrDZLrfIW5XPnzuXgwYNPvL6CIBivv3xPqLLc3FxatGhh8HM3Nzc2btyo97PaRM106dKFixcvkpaWRteuXWtVp8eNsKnM19e3xi3Ohw8fLu0SGx8fz/Dhww0ee+TIEUaMGIGpqSnt2rXD29ubhw8f1qk+HTp0YMeOHRQUFBAVFVWrfYRKS0spLi7GzMzsiddXEATjZRQ9IZVKRWxsLOnp6WzYsMHgca+88grr16/nxo0bej9/VNSMra0t+fn5XLx4sVpMTU0eJ8KmsjZt2uicXzVGp1OnTjRt2pSrV69y7NgxqcekT3Z2Nj179pReBwUFGSzXkP/85z9s2bIFLy8vJk2aJA2fxcbGcunSJaDiWXt5eUlrh9LT0/H09GT06NGYmpo+0foKgmC8jKIR0g5bXb9+HR8fH2m4pipTU1MCAgLYtGmT3s/z8vKkbQoMsbW15eTJk4wbN076neZRalPuo86vHIGjbxjKw8OD3bt3c//+fbp162awrFatWlFYWCi9nj59Op9++qnBcqsqLi7mypUrvPnmm0yfPp3AwEC6dOkC1Dwct2zZMjp16iQNhT6p+gqCYNyMajjOxsaGBw8e1HjMxIkT+eWXX6q9X9uomZ49e3Lv3j1atmxZqzo9boRNZV9++aW0XYIhHh4e7NixQ5pwYYibmxtHjx5Fo9Fw7do1MjMzMTc3r3VdysrKmDFjBoWFhVhaWuLg4FCryJwZM2awY8cOSkpKnmh9BUEwbkbRE1KpVBw9epSCggLmzp1b4+9C5ubmvPbaa2zZsgWgTlEzAM7OznobsarqWq4+KpUKtVpN586dWbRokfR+1Rid8ePH07t3b1q3bv3IL/WBAwdy7tw5fH19KS0tZcWKFTWWW5WFhQVz5sxBoVDQvHlzOnXqxOjRo/n66691huPMzMzYunWrdF7Hjh1xd3dn7969+Pr6PrH6CoJg3ERsj9Aoidie+mdsdTa2+oLx1VnE9tTSk4yaiYmJYd++fTrvWVpaSr97NCQRuSMIQkMTPSGhURI9ofpnbHU2tvqC8dX5cXpCRjUxQRAEQWhcRCNUS/rig/RF1hQVFTFv3jzkcjkKhYJr167plPHmm29Kr8PCwnj55Zfx8fFh5cqVFBUVAfDzzz/j5+eHr68va9askY4vKirixRdf1Jk48fXXXyOXy6VN6AC2bduGQqHA2dkZHx8fg3vxlJSUMGjQIEpKSnj++efJycnhH//4B7m5uTXWd+rUqUyZMoVz584ZfF4KhQIvLy+mTp2Kn58fV65cISYmhvDwcOkYDw8P7ty5w8WLF1EoFMjlcubPn49Go6l2bN++fWv+BxIEwSiJRqgO5HI5SqWSVatWsWbNGmmNzFdffYWJiQkHDx4kOjoaS0tLVCoVCoWClStXSufHxcVx6tQpaRozQGhoKNHR0dy9e5fPPvsMgAULFrB48WKio6PJyMiQ0hiOHz9OWVmZtN12aWkpa9eu5YsvvmDXrl3s2rWL4uJiAgICUCqVtGvXjsjISJ0v88rMzc0xNzfnp59+ory8nIyMDO7du4etrW2N9Y2KimL58uW89957NT6v5cuXExUVxb/+9S+dHL6qPvzwQ95++21UKhWlpaWcOXOmxnIFQWg8RCP0GKrGB1WOrDlz5gzu7u4ADBgwgJSUFABu3rxJUVERrq6uJCUl6ZRnYmKCj48PiYmJ3Lhxg/v370uLX/39/aU1S2q1mmnTpknbbZuammJhYYFKpUKj0fDtt9/SrFmzOt3LM888w4kTJ+jfvz8pKSnY2Ng8sr4Ad+/erfW1fv/9d5o3b27w8w4dOrBr1y5ycnL4+OOP6devX53uQRAE4yUaoTpQqVT4+PgwY8YMgoODpbVCbm5udOjQgdGjR1NQUICFhQVQsebm3r2KHxXVajVDhw5l2LBhUiNSmTb6Jzs7W2oIoGIdTa9evdBoNCQkJBAYGEhOTg45OTkAREdHk5mZybhx4/jqq6/qfE8ODg4cP34cDw8PTpw4Ia13MlTfiIgI/Pz82L59O++++26NZS9btoypU6fy/fff89Zbbxk87t1336V79+5MnTqVNWvWSNlxsbGxUor2/fv363xvgiD89T2VU7QfV9X4oPLy8mqRNVZWVhQUFABQWFiIlZUVUPGlnpeXx7lz58jKymLZsmU6ZWuje6ysrHRibJRKJe3bt8fW1paioiJmzpxJSUkJR48eZfTo0eTm5rJo0SKCgoLw9fXFycmJ559/vtb3JJPJ2LdvH6tWrWLt2rX4+fnVWN/Q0FDGjBlTq7KXL1+Os7Oz9LpJkybVjmnSpAk//PADAQEBTJ06lblz5xIVFUWrVq10YoLEb0KC0DiJntBjqBofVDmyxsXFhYSEBAASExPp06cP9+7dIy0tjb1797Jr1y5sbGz48ccfpfPLy8vZs2cPQ4YMwcHBgQcPHnD16lXKy8s5fPgwtra2qNVqgoODUSqVhIeHo1aryc3NZfbs2ZSVldG2bVvs7Ox0fr+pDZlMRvPmzZHJZNjZ2SGTyR5Z38dlZ2cnTdS4d+8e9+/fp3Xr1syZM4dbt25hbm5O165d63wPgiAYL9EI1YFKpcLPzw8/Pz+d+KDKkTVyuZzCwkLkcjlRUVEsXryYY8eO4erqKoV7uru7S0NcERERyOVybGxsCAoKwszMjA8++ICFCxcyZcoUevXqhYuLC2q1msGDBwPQv39/zpw5Q4cOHRg/fjze3t5MmTKF3r1707t37zrdk0wmw9HREQBHR0fs7e1rrO8f4ebmhq2tLVOmTMHf35/58+djYmJCeHg4M2fOxM/Pj59++glfX98/fC1BEIyDWKwqNEpisWr9M7Y6G1t9wfjqLGJ7BIM2bdokDRNqOTo6Gpy+XVurVq0iPT1d571+/foxa9asP1SuIAhPB9ETEhol0ROqf8ZWZ2OrLxhfnUVsjyAIgmBURCPUgLRRQFOnTsXLy4v4+Hg8PDzw8fGR1sekpaVJx3t4eHDs2DHptZOTE35+fnh7e3P48GGD1zl16hRyuVx6/cUXX7B06dIaI4aqxuaUl5fz0UcfIZfL8fPzk4bgtNFF2v9u376NQqFg5syZAKxcuVJnT6GqUUCV7+3OnTsA0ronQRAaP/GbUAPTrj3KyMggMDAQ0L+tdXp6OtnZ2ajVamkX1ubNm7Nz506ysrLw8vKia9eudO7cudo1+vbtS0ZGBnfv3sXa2ppjx47h7++vEzF0+PBhVq5caXBrdLVaTUZGBiqVivPnz7NixQqioqKk6KKqtI1n1d+L4uLiuHHjBiUlJWIHVUEQRE/or6KwsFDaRVQftVqNv78/CQkJVP0Zr3379gwdOlTKmKvK1NSUgQMHkpiYyP379/nxxx9xc3MzGDFk6PraRarPP//8I7cjb9GiBXl5eZSWlkrvPSoKSBCEp4/oCTUwlUrFN998Q0FBAR9++CFz5szR2dZa28tQq9W8//77nD9/nvPnz9OrVy+dcrSxP4YMHz6cuLg4mjdvjqurK+bm5gYjhvSpHCfUtGlTgoKCgP/b5hygbdu2rFu3DqjYJj02NhZHR0eys7Olexg6dCjdunUjLi5OagAFQXh6iUaogcnlcsaOHcvUqVOluJ2qw3G3bt3i8uXLhIeHc/PmTdRqdbVGKC8vTwo91Wfw4MG89957mJubM3z4cACDEUP6tGrVSooTKikp4fXXX2fLli0Gh+N69uzJ3r178fT0lHo9j4ouEgTh6SOG4/4COnbsyODBg9mzZ4/ez9VqtbRfUGRkZLX0gpycHI4dO8agQYMMXsPS0pJu3brx7bffSkNp+iKGDHFzc5Oue/bsWTQaTY335OzsTGpqqpQdV19RQIIgGDfRE/qLmDFjBv7+/pSUlOgMx3l7exMXFycFi3bv3p38/HyuX78uDYWVlZWxYsUKKQHbkOHDh/Pw4UOsra2Bil7YO++8g1wup2nTpqxevdrguV5eXqSnpyOXyykvL5dmzlUejgMICQkBKoYHZTIZzz33HIDBKKAXXnhB7/WuXbuGp6en9HrJkiUixFQQGiGxWFVolMRi1fpnbHU2tvqC8dVZxPYIOr0SLX9/f0aOHNkAtREEQaiZaIQaGX2TBARBEP6qxMQEQRAEocGIRugPiIiIYMuWLTrvJSYmMmnSJLy9vfn0008Bw5E32jIqx9hs27YNhUKBs7MzPj4+0s6iUD1KJy8vjxkzZuDr60tQUBB37twhJiYGDw8PaYtsDw8PMjMz9dY/KSmJ4OBg6bWnp6d07G+//UbPnj3Jz8+Xju3fvz9+fn54enry2WefARXDf15eXkyePJkNGzag0WiYN28ex44d4+2332bTpk1s2rSJzz//vE7lhoWF8fLLL0txQDExMbX+dxEEwXiI4bg/UUlJCQsXLmTPnj20bdsWb29vBg4cSHZ2tt7IG6geYxMQEEBAQAAeHh5643sq27BhA3379iUwMJBt27YRERGBs7Mzv/32G/v372fSpEmPfS9qtRqA77//Xspx6927Nxs3bqSkpIQxY8bwz3/+E6jYxrtHjx4EBgbSvn17ZDIZN27c4Nq1a5iZmWFhYUG/fv3qXG5dthIXBME4iZ7Qn+jKlSu0a9eODh06YGpqSr9+/UhJSTEYefNHY2wqx+64ublJsTsDBw5k8+bNlJWVPfa9qNVqpk2bpndH1aKiIqAiOUHL3NyciRMnkpiYiEwm4+bNm1haWpKdnc3NmzeRyWSPVa4gCI2baIT+RJVjcOD/onAMRd5oY2yGDRv2WNtnV75ey5YtpdidZ599lhdeeIFvv/32kWWkpKRIQ17aFO38/HyuXLlCcHAwp0+flob2UlJSkMvlDBs2jDfeeIP27dvrlKWNDpLJZKSkpGBnZ4dGo+HWrVs4ODjUudyIiAi9aeKCIDQeohH6E1laWkoxOPB/UThVI2+mT58OVDRCJ0+e5MsvvyQ+Pr7O17OyspLKrRq7ExISwueff14t7LSq3r17o1QqUSqV0mLX+Ph4ysvLmTFjBg8fPuR///ufdGxUVBQdO3aUIoYqy8vLw9raGplMRnJyMo6OjrRp04asrCysrKzqXG5oaKhUt5oiiQRBMF6iEfoTdenShZycHG7cuMHDhw85ffo0ffr00Rt582fE2Li4uPD9998D1WN3unTpQufOnblx40ad70OtVrN48WKUSiWhoaE6vTQTExNCQkKIjIzUOaekpIR9+/YxdOhQ7OzsMDMzw9HREUdHRzp06PDY5QqC0LiJRugP2r59O56ennh6ejJt2jTWrFnDrFmz8PX1ZfTo0Tg7O+Pl5YWFhQVyuZx///vfLFy40GCMTV3MnDmTs2fP4uvrS1JSEm+88YbO5yEhITRp0qROZT58+JCTJ08ycOBAg/X6xz/+wa+//sqlS5cAWLZsGf7+/ri5ueHp6UmTJk2wt7eXGiGZTEZJSUmdy608HLd27do63YcgCMZBxPYIjZKI7al/xlZnY6svGF+dRWyPoFdaWprecNLVq1dLs9YEQRAagmiEngJOTk4izkcQhL8k8ZtQFQ8fPmT+/PkoFAqmTJnC5cuX8fDwwMfHR2e68DfffINCoaBv3754eXnx+uuvP7JsDw8Pjh07BkBmZiZOTk5cvnwZqEgIqJwKoFAoOH/+vHRsjx49OHLkCAD9+vUjIiJCb7kA06ZNw9PTk/79+6NQKIiNjdVbLuhPeFAoFNIOqUlJSXpDUbXy8/N5/fXXpWej3UX1559/xs/PD19fX9asWSMdX1RUxIsvvsgvv/wi3Zt20WplERERjBgxQip306ZNhh+sIAhGS/SEqjh06BAtWrRAqVSiVqv54osvgOq7nTo5OTF+/HgUCgXz58+XNm8zJD09nezsbNRqtbRYVaPRsHHjxlr/6J6WlkaPHj2kyBtD5W7dupWkpCS2bt3Kxo0bDZZnKOEBYOfOndJU8ppER0fTp08fgoKC2LlzJ/v27SM4OJgFCxawevVqnJycCA4O5uTJk7i5uXH8+HHKyspQq9V07dq1xrLlcnmt6iAIgvESPaEqOnTowMmTJzl79izDhw9n+fLlf0q5arUaf39/EhISpLU7jo6OpKamcv369Uee36VLFy5evEhaWprOl7e+cmvLUMIDVKzd0TbANenQoQOHDx+Wej7BwcHcuHGD+/fvS2t7/P39admypVRfQ4kJgiA8fUQjVEW/fv1YsWIF//nPf/Dx8SEjIwOomO6sHRp6HGq1mldeeQV7e3tpOMzU1JRp06bV2FvRsrW1JT8/n4sXL9KrV68ay60tQwkPAAEBAcTExEiLYQ2ZMGECwcHBLFmyhODgYG7fvq2TEAEVMUK9evVCo9GQkJBAYGAgOTk55OTk1Fi2SqWSnrl2PZQgCI2LaISquHz5Mt26dWPLli0EBATw1ltvARXDcdrV+3V169YtLl++THh4ODdv3pRCPKFi2+zTp09z8+bNR5Zja2vLyZMnpVSBmsqtDUMJDwCtW7dm7NixREdH11hGWloabm5u7N69m/79+7Ns2TKdJAeo2OPo8OHDnDt3jqKiImbOnElJSQlHjx6tsWy5XC4988GDB9fp3gRBMA6iEapi//79fPnll0BF2GhxcfEfLlOtVuPl5YVSqSQyMlJnKMrMzIxXX32VU6dOPbKcnj17cu/ePZ2hLUPl1oahhAetadOmcebMmRrL2Lx5s9SYODk5UVxcjIODAw8ePODq1auUl5dz+PBhbG1tUavVBAcHo1QqCQ8Pr3OjKQhC4yMmJlTxr3/9i3nz5pGYmEhpaSnLly9n4cKFhISEYGZmBoC3tzfjx4+vdZlxcXH4+fkB0L17d/Lz83V+v5k8eXKthuScnZ2lWWWGyr1+/Xqt1/6YmZlJCQ9NmjSREh602rRpg4+PDxcuXDBYxqxZs1i8eDFffvklGo2GpUuXYmZmxgcffMDChQspLS2lX79+uLi4sGjRImlWX//+/Zk/fz5FRUVcu3YNT09PqcwlS5YAFcNx2ky9jh07itQEQWiERGKC0CiJxIT6Z2x1Nrb6gvHVWSQmNLCYmBj27dun856lpaW0/saYbdq0iYSEBJ33HB0ddXZ6FQRBqCvRExIaJdETqn/GVmdjqy8YX50fpyckJiYIgiAIDUY0Qg1oyJAhPHjwgMGDB5OamkpgYCA9evRAoVAwceJEZs+erTM7r2rkjr54npiYGNzd3aX1NatWraqxDjt27MDHxwcfHx9OnjwpvR8TE8OkSZOk1xEREWzZsqXa+ZVn0z2KvmOLioqYN28ecrlcZ3fX1NRU5HI53t7eIrJHEBox8ZtQA5LJZPzyyy/k5OSQkZFBVlYWFhYW0lqkuXPncvDgQSZMmKD3fH3xPDExMYwcOZKlS5c+8vrp6ekcOHAAlUpFXl4ecrlcyqeLi4sjPT2drKysatt4/5mio6OxtLREpVJx+PBhVq5cyaZNm1i4cCEbN27kmWee4Z///Cfjxo3jb3/7W73VQxCEhiF6Qg1IJpNx4sQJXF1duXLlipRWAFBaWkpxcbE0Lbw+HDlyhBEjRmBqakq7du3w9vbm4cOHFBcXk5KSwpQpUx65oPSPOnPmDO7u7gAMGDCAlJQUrl+/TpMmTZDJZJiYmLB+/XpatWpVr/UQBKFhiEaoAclkMo4fP46HhwcXLlzA2tqaoqIiFAoFbm5udOjQgdGjR9e53NjYWGk4rnIyd1VV43WCgoIwMzPjxIkTvPTSS4waNareM94qRwdpY4Nyc3OlRicwMJBZs2bprI8SBKHxEI1QA5LJZCQnJ+Ps7ExGRgYymYzmzZujVCoZO3YsnTp1krb/rouRI0dKcTdeXl4Gj2vVqpVOvM706dMpKSlBrVZz6dIl1q9fT3JyMvfv33+s+6sNKysrKTpIGxtU+b3Nmzfz3HPP/SnJFYIg/PWIRqgByWQyysrKcHR0xN7eHnt7e+mzGTNmsGPHDkpKSurt+m5ubhw9ehSNRsO1a9fIzMzEzMyM+Ph4lEolUVFRDBo0iMTExHqrg4uLi7T+KDExkT59+uDg4EBhYSFXr16lrKyM9PT0eru+IAgNS0xMaEAODg7Y2NhgbW2No6OjTtxOx44dcXd3Z+/evfj6+tap3NjYWC5dugRURPNs3bpV73EDBw7k3Llz+Pr6UlpayilrD4EAACAASURBVIoVK0hJScHOzo62bdsC4O7uTlxcHM888wzbt2/n66+/Bip6UUqlkqKiIp3IneDgYMaOHav3evqOlcvlvPPOO8jlcpo2bcrq1aulOKHZs2djYWFB06ZN63T/giAYD7FYVWiUxGLV+mdsdTa2+oLx1VnE9gh6Pek4IX17Lvn7+zNy5Mh6uZ4gCMZL9ISERkn0hOqfsdXZ2OoLxldnEdsjCIIgGBXRCDWwiIgIRowYgUKhwNvbm+TkZACSkpIIDg6WjgsLC2Pu3LkAZGZm4uHhAVRsJOfn54e3tzeHDx9+5PX0xfGMGDGCqVOnMmnSJNRqNZmZmfTu3Vuq09KlS7l27RqTJk3i6tWr9O7dG41GQ//+/XXKqRzro1Ao8PLyYvLkyWzYsAGNRgNUJDFMmTKFiRMn8t///le6t5dffllnbdMvv/yCQqHAw8NDej7Xr19/3McsCMJflPhN6C9ALpczffp0Ll26xMKFC9m7d6/e4w4ePEhoaKjO2qHmzZuzc+dOsrKy8PLyomvXrnTu3NngtfTF8Wivf/fuXcaPH49KpcLe3l6KD5o5cyaXL18mOzubjIwMiouLSUtLo127djXe1/Lly+nRoweBgYG0b9+ecePGsXr1amJiYjAzM2P06NHSTLrQ0FDGjBmjc75SqSQiIgILCwumT5/+6AcpCILRET2hv5Dc3FxatGhh8HM3NzeDO7C2b9+eoUOH6oSQVvWoOJ78/HyaNWum815paSmFhYW0bNkSc3Nz0tPT6d+/PydOnNBZ12SIubk5EydOJDExkdTUVDp37kyrVq1o0aKFCCYVBEH0hP4KVCoVsbGxpKens2HDBoPHvfLKK6xfv54bN27o/dzW1pbff//d4PmV43i2bNmCj4+PdP2jR49ibm4ubaGdmZmJQqGgtLSUIUOG4Orqir29PSdOnGDEiBEcPXqUbt261er+tPXSxvHcu3ePkJAQbt++zfbt24GK4byoqCgAFi1ahJOTU63KFgTBuIlG6C9AOxx2/fp1fHx8pCTrqkxNTQkICDDYg8jLy6vxy7tyHE9aWpoUx6O9vlZmZqbOcJyWTCbjwIEDLFu2jPfff1/6XepR8vLysLa2xtLSkoKCAqysrFAqlcjlckpLSwH9w3GCIDR+YjjuL8TGxoYHDx7UeMzEiRP1hnnm5ORw7NgxBg0apPe88vLyPxzHI5PJsLe3p1OnTlLK9aOUlJSwb98+hg4dirOzMxcvXuTu3bs8ePCAK1eu1On6giA0PqIn9BegHQ4rKChg7ty5Nf4uZG5uzmuvvSbNRNOmbpeVlbFixQocHBz0nldTHE9tyWQyHB0dMTU1xd7e/pGN0LJlyzA3N2f48OF4enrSpEkTwsLCCAgIwNLSEmtra+nYysNxzs7OzJ8/v9b1EgTBeInFqkKjJBar1j9jq7Ox1ReMr84itkcARGyOIAjGQzRCjVDVCQWCIAh/VWJigiAIgtBgatUT2rFjBwcPHgTgzTffJCQkhHPnzgGwatUqnJycpB08PTw8WLZsGUOGDCEzM5ORI0dy4MABunTpQlhYGK6urnh5eREREcGJEycoLy9n6dKlPP/883h4eGBnZ4eZmRlQ83qRW7dusXjxYoqLi+nYsSOrV6+mrKyMJUuWkJmZiampKatWreLmzZv4+/uzf/9+OnbsiKurK++99x6nT5/m/PnzWFtbU1paSlhYGH369GHTpk3Exsai0WiYNWsWQ4YMoUePHmzdupWBAwcSEREBgKurK7NmzaJ79+4AtG3blnXr1uk9tm/fvkRGRnLlyhWsra1p06YNn3/+Oc2bN692X0lJSbUuNzQ0FKgYfhszZgxTp06V/g20z7Fly5Z8/PHHHDp0iAsXLrB06VKd6ykUCmkxKsBrr71GTk4O69atw8HBASsrK5YuXcrf/vY3g38f7733Hj/++CP3799n0aJF9O3bl/nz5/Prr7/y888/4+zszD/+8Q9pX6Sq9dV3bJcuXfQ+B0EQGpdHNkLp6ekcOHAAlUpFXl4ecrm8xmOzs7NRq9UMGTIEAI1Gw8aNG6VFkABnz54lOTkZlUpFSkoKa9eulRYtRkZG0qZNm0dWPDw8HLlczogRIwgPD2f//v3k5+djaWmJSqXi8OHDrFy5Ulr/op0aXJl2bUp6ejpLly5l6dKlfPfdd+zZs4c7d+4wceJE4uLipHoNHDhQ5/zevXvrTTCoeqybmxtubm6EhYUxdOjQR66HqW25AHfv3uWHH37A3Nxc+lLXHtumTRvef/999u3bV+OMu+XLl+Ps7Cy9jomJYeTIkSxdupTdu3fz9ttvEx0drffcs2fPcvnyZXbu3MnFixf55JNP6Nu3L2vXriUzM5MZM2boDA/qq6++Y5OSkgw+B0EQGo9HDscdOXKEESNGYGpqSrt27fD29sbQhDq1Wo2/vz8JCQnSMY6OjqSmpuqETyYmJuLu7g5Az549WbBgQZ0qrdFoOHXqlLRYcsKECbRv354zZ85I5Q4YMICUlBQAunTpwsWLF0lLS6Nr167Vyrt79y7NmjXjzJkz/P3vf8fMzIz27dvTrl07rly5goWFBeXl5fzvf/97ZN3qcmxdGCo3Pj6e8ePHc+nSJQoKCqqdl5eXh4WFxWNfd9KkSVy4cEFa2FpV27Zt+emnnzh27BhOTk6PbDQeVV9BEJ4uj2yEsrOzsbGxkV4HBQVRXFwsJR7/v//3/6TP1Go1r7zyCvb29pw/fx6oWOU/bdo0nS+nnJwcWrduzenTpwkICCA8PFz6LCQkRCrbkNzcXFq2bImJSUX1e/Xqhbu7OwUFBdIXroWFBffuVUxtdHJy4vLly1y8eJFevXpJ5URERODn58f27dt59913dc7XlqH9ogwJCSEyMlKnHikpKVJdK6cY6Du2LupSblxcHCNGjGDAgAEkJCToHDt69Gh+/PHHR86KW7ZsmXS927dv63zWtGlTWrVqRX5+vt5zHRwc2LhxI1999RWenp6kpqbWeC1D9dXH0HMQBKHxeORwXKtWrSgsLJReT58+HXNzc2nYZNWqVUDFbzSXL18mPDycmzdvolarmTx5MgBeXl5s2bKFjh07AmBlZUVBQQGurq5s27aNUaNGSeXXZjiuVatWOv9nfujQIXJzc6VyAQoLC7GysgLAzMwMjUbDjRs3+Pvf/y6dVzUqxur/t3fvcVGW+f/HX+CoiKCiIrgBiocME9MQjTwGmGbyW8UiBhnyQKi0kq6Hr0pqgBBruVmkbm5aNuqUB4zWU+qAJoi6mrqYWB7QIE9BGAeV4TC/P3jMHQMzHCyCGa/nP7vMfc91f+7bHlzc131f78vWlpycHOnn4uJibGwq33kfNmwYCQkJnD17lgEDBgDGh80M7dsQ9W1Xo9GQnp7Ozz//TEFBAWVlZbzwwgtA5XW0s7Pj3//+N2+//TYeHh5Gj1d9OK6qiooKCgsLadeuncHtOTk52NnZ8cEHH3D27Flef/11jhw5QosWLWrsW1u9DbkOgiCYjzrvhLy8vEhJSaGiooIff/yRnJwc6Q6kKrVajb+/P0qlkrVr10rPUqCyE3j11Vc5fvw4UPlQPzk5mYqKCr777rsGF926dWt69+4ttZeSkoKtrS0eHh7SX9epqakMHDhQ+k737t3rHJby8PDg+PHjaDQabt++TW5urt6yCOHh4fWOumnIvg1Rtd309HQGDhyISqXi888/Jy0tTcpiA7CwsMDOzs7oUFp9fPnllzz11FNGr11aWpp0d9arVy+jQ7X1qVcQhEdPnXdCQ4cO5cyZMwQFBVFWVkZMTIzeYms6ycnJBAcHA/D4449TUFCg9wvp5Zdflv6qHTlyJCdPniQgIIDOnTvrLR8QHh4uvR0XEBCAn5+fwbri4uKIiopi9erVdOvWjRdffJHS0lLefPNN5HI5LVq0IC4ujps3bwKVUTB13WE9+eSTjB8/nqCgILRaLbGxsbRq1UraPnLkSL07Bt1wkY7urTVD+zZEfdtVq9WMGDECqLyL6969O6dPnwYqr6OlpSVarZbo6GgyMjLYu3evtB3giy++ACqH43Rvx3l7e9O+fXsOHjzIDz/8QKdOnXjnnXeM1jphwgTS09OlMNLIyEiDd0G11Vt1cby6rkPVqB9BEEyfiO0RzJKI7Wl8plazqdULplezWcb2mGsEzTfffMO///3vGp8bmz/U1EytXkEQTIO4ExLMkrgTanymVrOp1QumV/PD3AmJ2B5BEAShyTT74bjGVj2SyMvLi8TERLZu3cqOHTuAygfiSUlJODg4UFJSwqxZs/Dw8GD27Nn8/PPPFBcX0717d/7+97/zxRdfSKkIuhSAf/3rX4wfPx53d3cKCwsZNGgQkZGRfPjhh1KcEFSu8RMWFmawTm9vbzZu3Ej37t359ddfGT16NKmpqbRq1YrExES9SJ5FixaRkZGBra0t/fr1Y/78+VhZWeHm5sagQYOkNv/5z38ik8lYvHixlDYRHx9v9AWO7OxsIiMjKSsrw9HRkdjYWPbt26d3bG9vb3bs2EF8fHyNKB4rKyvee+89unXrxv3793nllVcICAhg4MCBUgxUQkIC1tbWdOnShW3btpGZmYmLiwsODg6sW7fuD/gXFwShOXmkOyFDkUSHDh0iOTmZixcvcvv2bRwcHIDflsC+e/cufn5+HD16FKVSWaMD0L1xVp1uuWytVktQUBCnTp3Sa7cuzz33HEeOHKF79+4cPXqUZ599Vu/Nvepmz57N888/z8KFC/nXv/7FnDlzsLKyqpGwHRMTw6BBgwgNDeWTTz4hISGB5cuXG2wzNjYWuVzOCy+8wIoVK9iyZYvRDstQFE/VOCCNRoOvry8vvviiwe/7+fnh5+eHQqFg4cKFD/2moSAIzdsjPRxnKJKoqKiIs2fP8sorr5CSklLjOwUFBXqvlDeURqOhtLRUeg29vry9vfnmm2+AyugbHx+fOr9jaWlJYGBgrfOVqkYdeXl5SVFHv3ffuhQXF6PVapHJHum/gwThkfdI/wa4c+cO/fr1k34OCwsjJSWFp59+mueff54NGzYQGBgI/LYEd6tWrfTCWOsrJycHhUJBRkYG4eHhDBgwgKNHj6JSqTh8+DBQmWCtm0dT3eDBg1mwYAFFRUUcP368Rhq2MZ06deLXX38FflsKHH5Lpa4aVdS2bVsp6siQoqIiaT5R1VikhtDNP7KwsCAqKup3deiCIJi+R7oTMhRJ1KVLFy5dusQHH3xAZmamlDZQ32EzCwsLgz/rhuNCQ0P1QlTr227Lli0ZMmQI69ato1evXkZjdKrLz8+XJngaGo6ztbWVrkHVqCNDdLFIuu/Y2trWOF+oeQ2q0g3H1aa27wuCYF4e6eE4Q5FEumc9W7ZsYdiwYQ2O3unSpQs//vgjANevX6dLly562yMiIh463NTb25tPP/20XkNxAFqtlu3bt0vLahji4eEhDfNVjzqq7umnn5ZikdLS0hg4cKDe+RYWFnLv3j3at29f31MCKju3O3fuAHDt2jXpOZwgCObvkb4TMhRJFB8fT+fOnYHKt9WSk5N57LHH6t3m5MmTmTdvHt988w0PHjyo8ZC/f//+dOzYkSNHjgDoDcd17dq11qG+kSNHYmFhIS1hUZuEhAQ+/fRTnn76aemNu6rDcVAZ7fP666+zePFigoKCaNu2Lf/4xz+MthkZGUlkZCRKpRJHR0cWLlxI69at+eqrr3jllVfQaDQsXLjQYLZgbZYsWcKMGTOwsrLC3t7e5CciC4JQf2KyqmCWxGTVxmdqNZtavWB6NZtlbM+jZv369TXW2XF1ddVbc6mxxcbGcvHiRb3PPD09iYiI+NNqEATh0SDuhASzJO6EGp+p1Wxq9YLp1SxiewRBEASTIobj/mC6iJ+uXbtSUlLCwoULGTRoECdOnGDjxo3SmkqLFi2itLSUVatWkZOTQ0hICMnJybi5ueHh4YFGoyE0NFRv1dnqdDE89+7dw8XFhfj4ePbs2cN7771H9+7dAXjiiSd49dVX8fHxYc2aNfj6+uLp6UlISAivvfYaS5cuJScnB5lMRmxsLO3atTMYR5SamlojYqhTp06kp6fz7rvvAvD222/TqVMn6UUIXYSPLlWhemzQP/7xDwICAkhOTmbAgAF88803KBQKNm/eTFpaGiqVipKSEiZOnFjrcu+CIJgu0Qk1At3cn0uXLrF48WIpg666ffv2MXv2bL3UACsrKzZv3szt27fx9/enV69eequ7VlV13s+8efOkDLzqc3F0S5ZnZmbSp08fCgoKANi6dSs2NjaoVCoOHDjAihUrWL9+vcE4otTU1Bpzmn755RdWrVpFRUUFlpaWHD58uNbXzw3NU2rVqhXff/89Wq2WrKwsCgsLad++PStXriQlJQWtVsvEiRMJCAgQE1sFwQyJ4bhGlJeXR5s2bYxu9/Lyku6MqnNwcGDUqFGkp6fXeZyysjJKSkpqjQLq2bMnFy5cIDMzU5osWzWG59lnn21wDE/Hjh1xcXHh3LlzXL9+XTpOQzz22GMcO3aMIUOGcPbsWezs7JDJZFhbW6NSqaioqGDPnj2iAxIEMyU6oUagUqkIDAxk5syZBpdC15k4cSKnT5/mxo0bBrdXjdwxRDfvx8vLC0dHR8aMGQNURuMoFAoUCgWJiYlSWwUFBVy4cIH+/fsD6EX21CeGR6VSSe3qJrj6+Phw+PBhDh8+XOf8JV29CoWCuXPnAuDi4kJaWhre3t4cO3YMFxcXoPIuLScnh/Hjx7Nz585a2xUEwXSJ4bhGoBu2ys7OJjAwkEOHDhncTyaTMXXqVNavX29we35+Pm5ubkaPoxveWr58Od26dZOG9YwNx+me4YwfP567d+9KMTxQd2RP1fOqytvbm/nz59OhQwdef/31Wr9vaDjO2dmZXbt2ERsby8qVKwkODqagoIC8vDyWLFlCWFgYQUFBuLm50bdv31rbFwTB9Ig7oUZkZ2fH/fv3a91n0qRJXL58ucbnubm5HDlyhGHDhtV5nJkzZ7Jp0yY0Gk2t+/Xr14/CwkIphNTDw0Oak1RXZI8xPXv25P79+1y6dImnn366wd93dnbGysoKZ2dnunTpgrOzM3l5ecydO5fy8nI6d+5Mly5d6jw3QRBMk7gTagS6xO2ioiLmzZtX63OhVq1a8dprr7FhwwbgtyGr8vJyYmJipOGp2nTt2pXhw4ezY8cOrKysOHjwIJcuXQIqg091E13d3d31Ojy5XM6bb76JXC6nRYsWxMXF1XlehiKGnnvuOe7evVtnXI+h2CBnZ2dcXV2Bykm5Tk5OuLq64ufnR0BAADKZDE9PTwYMGFDndRAEwfSIyaqCWRKTVRufqdVsavWC6dUsYnvMlKE5MiEhISLoUxAEkyc6IRNQ/WG+IAiCuRAvJgiCIAhNxuzvhEaOHMn+/fsZM2YMCQkJJCQkcPToUQYPHqwXd6ObDKlQKFi4cCHu7u4ATJs2jby8PG7dusXjjz9OSEgIhYWFNaJxIiMjDR6/tLSUyMhIbt68iUajIS4ujp49e+Lt7U2XLl2kCaZLlizBzc2NTZs2SckHb7zxBl5eXgwcOJAzZ84AlbFA1tbW3Lt3j6SkJBwcHLh//z4RERGMGjXKaLuGpKWlsWbNGsrKyhg8eDDz588nMTHR4LkZug4PHjxg27ZtZGZm4uLigoODA+vWrQOod0zRtWvXWLZsGRqNhieffJKlS5cavWaCIJgfs++EnJ2duXz5Mrm5uWRlZXH79m2sra1rxN1MmDDB4Pc3btxY4xdqYmJivZapBti/fz9t2rRBqVSiVqv57LPPiIqKAmDt2rVSrhrAxYsX2b17NyqVivz8fORyudE5RvDbvJ2srCxCQ0MZNWqUwXaNiY6OZsuWLXTq1Ing4GCys7MBw0twG7oOAH5+fjU6bmMMxRRFR0cze/ZsPD09mT59OqdOneLmzZtGr5kgCObF7IfjnJ2dOXbsGIMHD+bq1at6qQD1ibv5vRwdHUlPT+fbb7/Fx8en1l+mhw4dwtfXF5lMhr29PQEBAZSWltZ5jOLi4oc6B0dHRzZt2kRRURFbtmzB2dm5wW00RPWYovLycs6dOyeFmkZFRdGjR48GXTNBEEzbI9EJ6WJhzp8/T4cOHYzG3TSEoWgcQzw9PYmJiWHNmjUEBgaSlZUlbQsPD5faALhz5w52dnbS9rCwsFo7F5VKxYQJE5gzZw7x8fFG2zVmzZo1yGQy/P399TqH+p5bQ1WPKfrll19o27YtFhYWLF68mNdff52TJ0/Wes0EQTAvj8Rw3IcffsjcuXP55JNP6NevH9evXzcYd9MQ9R2Ou3LlCr1792bDhg18/fXXzJkzh6SkJKDmsFm7du0oLi6Wfp4+fbr0jKUqCwsLoHI4bty4cUyePFkv0qY+w3ElJSVcvXqVN954g+nTpxMaGio9d6nvuTVU9ZgiW1tb6Xzffvtt3nvvPe7du1frNRMEwbw8EndC5eXl0mx8JycnaVt9425+j6SkJLZt2wZA3759KSkpMbqvl5cXKSkpVFRU8OOPP5KTk0OrVq2wtbXlzp07AFy7dg0HBwfpO127dmXEiBFs3769QXWVl5czc+ZMiouLsbGxwcXFpdba/ihVY4qsrKzo0aMHx48fB+C7774DGnbNBEEwbWZ/J+Ti4oKdnR0dOnTA1dVV77lH1biboKCgBrVbPRpn48aNBvebMmUKCxYsIDU1lbKyMr3nG+Hh4dJwW0BAAH5+fpw5c4agoCDKysqIiYkBKt9wmzFjBlZWVtjb2zN69Gi94bOZM2cSEhLCyy+/bLTd6qytrfn73/+OQqHAysqKbt26MWbMGL766qt6n9vDqB5TFBsby7Jly5DJZFJnU9s1EwTBvIjYHsEsidiexmdqNZtavWB6NYvYniaUmJjIrl279D6zsbEx+EznzyZifwRBaK7EnZBglsSdUOMztZpNrV4wvZof5k7I7F9MeBQlJCTg6+uLXC5n/vz53L17F6hMMTC00qu3tzdHjhyRfr527RohISEEBgZKz6UWLVrEvHnzgMpF8nSrqKampvLSSy8REBAg3fUVFBQwa9Ys6TXvO3fucPfuXRQKBWPHjmX48OEoFAopBUJXwy+//CL9/MMPPxAcHExQUJDe6+eCIJgX0QmZKblcjkql4i9/+QuxsbFG97t48SJ37txBrVZLn+lSDD7//HOuXbvGqVOngMrEg2vXrkn7aTQaFi9ezIcffsjWrVs5ePAg//vf/9i6dSsDBw5EqVQyZswYdu3aRYcOHVAqlYSFhTF69GiUSmWti+j93//9H5GRkWzdupWsrCzS09N//0URBKHZEZ2QmQsKCiI1NdXodrVaTUhICEePHkWr1RpNMYCaiQdXr17F3t4eR0dHafG5s2fP4ujoyIEDB6S7GUN3X7W5ceMG9+7dkzLvQkJCpNVgBUEwL6ITMnMdO3bk119/NbpdrVYzceJEnJycyMjIMJpiADUTD4qKirC2tpbasra2prCwkAkTJjBjxgyWLl3KjBkz+PnnnxtUc/XkiKFDh9K/f/8GtSEIgmkQnZCZy8/Pp0OHDga33bp1iytXrhAdHc3NmzdRq9U1UgxGjRrFvXv3gJqJBzY2NhQVFUntFRcXY2trS2ZmJl5eXnzxxRcMGTKE5cuXN6jmqjVA5XpKBw4caFAbgiCYBtEJmblt27YxcuRIg9vUajX+/v4olUrWrl1LcnKy0RQDnaqJBz179iQ3N5cbN25QWlrKyZMnGThwIB9//DEpKSkAuLm5NTjxwMXFhfv373P9+nW0Wi0HDhygU6dODT11QRBMgJgnZKZUKhVqtZoePXqwZMkSg/skJycTHBwMwOOPP05BQQHZ2dkGUwx0qiYetGzZkvj4eCIiIrCwsGDMmDG4u7sTERFBZGQk27Zto6KiosE5dC1btuSdd95h8eLFlJWV4enpiYeHx8NdCEEQmjUxT0gwS2KeUOMztZpNrV4wvZrFPCFBEATBpIhOSBAEQWgyohMSBEEQmoxZvpjg7e3N8uXLGTlyJLdu3SIyMpKSkhK6du1KXFwcLVu2ZNOmTezbtw+AN954Ay8vL7y9venSpYu0DMKSJUvo1asXkZGR3Lx5E41GQ1xcHD179iQtLY01a9ZQVlbG4MGDmT9/vtF6DNVQXl7O0qVLycnJQSaTERsbi4uLC1AZu3P58mXef/99oDIyJyMjg/bt26PRaFi2bBn9+/fnq6++QqVSUVJSwsSJE1EoFCQkJJCUlETXrl0BGD58OGFhYQbrWrRoEaNGjWLs2LF6n3/55ZcolUosLCyQy+VMmjQJjUZDVFQU165do1WrVsTGxvKXv/xFaqdjx44sXLgQgJUrV5KRkcGpU6cYNGgQnp6eRERESOdmbW3N9OnTAcjOziYyMpKysjIcHR2JjY3l448/Ji0tjc8//xyAPn368P333zfwvwJBEEyB2XVCVWNoRo4cSXR0NHK5HF9fX6Kjo0lKSqJfv37s3r0blUpFfn4+crmcQ4cOATVXJf3Pf/5DmzZtUCqVqNVqPvvsM6KiooiOjmbLli106tSJ4OBgsrOz9dYqqspQDQUFBdjY2KBSqThw4AArVqyQ5t8kJydz48YNNBoNrVq1AmD27NmMHTuW1NRU3n33XTZu3MjKlStJSUlBq9UyceJEAgICgMrIHt0v+Yb6+eefWb16Nbt378bCwoLx48czfPhw9u7dS9u2bdmyZQv79+9n9erVrFy5kvLyclJTU7GxsZE6Id3/6qJ7ahMbG4tcLueFF15gxYoVbNmyBYAzZ86Qnp6Ol5fXQ52HIAimweyG46rG0JSXl3P8+HEpbHPChAk4ODhw6NAhfH19kclk2NvbExAQQGlpqcH2HB0dSU9P59tvv8XHx0daYM3R0ZFNmzZRVFTEli1bjHZAFRUVBms4ffo0w4cPB+DZZ5/l7NmzANy8eZMHDx4wePBgTpw4QWz5JgAAIABJREFUUaO94uJiWrZsiUwmw9raGpVKRUVFBXv27KF169a/7+IB586dw93dHRsbG9q2bcuTTz5JRkYGycnJvPDCCwAMHjxYyn07c+YMffr0wdramqtXrzb4eFWvg5eXl3Qdhg0b1iyWwRAEoXGZZSeki6E5c+YMbdu2xdKy8jT79+/P8OHDa8TChIWFSUNw4eHhUvozgKenJzExMaxZs4bAwECysrIAWLNmDTKZDH9/f708tery8vIM1lA18kYXd6Orf9SoUTz33HMkJydL7SQkJPDCCy+wbt063nzzTQC2bt1KTk4O48ePZ+fOndK+KpVKOodvvvmmQdfPWBRP1WvWsWNH5HK5VK+3t3eNehtyPF0uXNXr8Oyzz6LRaDh9+nSD2xQEwXSY1XCcoRgaXeQMwP79+8nLy6Ndu3Z6sTDTp0+X/uquPhx35coVevfuzYYNG/j666+ZM2cO27Zt4+rVq7zxxhtMnz6d0NBQevbsia+vb42a2rVrZ7AGW1tbKfJGF3cDlb/U8/PzOXPmDLdv35Yib2bPnk3Xrl2JiorC1dWVgoIC8vLyWLJkCWFhYQQFBUmBn79nOK5qXVVrq3rNsrOzWbt2LW+//TbJycm0b9+esrIyWrduTWho6EMdTxfVo7sOUPkHgbgbEgTzZlZ3QtVjaFJTU+ndu7cUQZOSkoKtrS1eXl6kpKRQUVHBjz/+SE5OjvTspbqkpCS2bdsGQN++fSkpKaG8vJyZM2dSXFyMjY0NLi4uRqNpWrdubbAGDw8Pjh49ClSuyTNw4EAKCwvJzMxkx44dfP7559jZ2enF5jz11FN06tSJw4cPk5eXx9y5cykvL6dz58506dIFjUbzu6/hU089xfnz5yksLKSoqIjz58/Tv39/vLy8pOUeTp48SYsWLbh8+TIymYxt27axc+dOsrOz9dYEqo+nn35aug5paWl6yzuMGDGCgoKC331OgiA0X2Z1J2Qohub9998nKiqK1atX061bN1588UVatGjBmTNnCAoKoqysTFq4DSr/+tYNzQUEBDBlyhQWLFhAamoqZWVlREVFYW1tzd///ncUCgVWVlZ069aNMWPGGK0rLi6uRg2lpaW8+eabyOVyWrRoQVxcHEeOHGHw4MHIZJX/LMOHD68xxDV79mxWrFjBtm3b8PPzIyAgQFpGYcCAARw9ehSVSsXhw4cB6Nq1KytXrjRa28qVK6W7jV69erFq1Srmzp3LlClTAIiIiMDe3p7XXnuN5cuXM3nyZGQyGStXruTLL79kxIgRAFhYWPDMM89w+PBh/P396/1vFhkZSWRkJEqlEkdHRxYuXMjHH3+s9+/R0KUgBEEwHSK2RzBLIran8ZlazaZWL5hezQ8T22NWd0JNTfcyQ1UhISGMHj26Car5zfr166UhLx1XV1eio6ObqCJBEIRK4k5IMEviTqjxmVrNplYvmF7NIsBUEARBMCliOK4R6KJzHBwcuH//PhEREURHR9eIBNK9Ul01ZggqF4Lz8PBAo9EQGhrK888/b/RYbm5uDBo0iNLSUrp06cLKlSt56623pDiezMxM4uLiUCqVBuN4vL29mTlzJgEBASQmJnLy5En+9re/MX78eNzd3aXj1JZ8sGHDBg4dOkRJSQlhYWGMHTu21uie+sT8+Pv7N6gGQRBMk+iEGolurk5WVpY0d6b6HCSoGTMEYGVlxebNm7l9+zb+/v706tWLHj16GDyOlZWV9Ms5Li6OXbt2GdzPWBwPVD4zqv5Gm5OTU71+6d++fZudO3eyd+9efvnlF6ZMmcLYsWONRvfUN+YnJyen3jUIgmC6xHBcI9PF7BhTNWao+uM5BwcHRo0aRXp6ep3H0Wq1FBYWYmVlZXC7sTgegG7durF79+4GnNVv2rZtS0FBAbt376Zdu3Z89dVXte7/e2N+BEEwL6ITaiQqlYoJEyYwZ84c4uPjgZqRQKAfM6TrFKrq1KkTv/76q9HjPHjwAIVCQVBQEO3atcPPzw+oHBJUKBRERkYCxuN4AGbNmsX69eupqKiQtufk5Ei1xsbGGj2+jY0NW7du5dixY7z44ovS/CRjGhLzU98aBEEwXWI4rpHI5XLGjRvH5MmT6du3L1BzOM5QzFD//v312snPz5eeHRlSdTiuKl3qtu6ZkLE4HoAePXrQp08f9u/fT+fOnYH6D8f9/PPPVFRUEBcXx7Vr1wgODubLL7+U2qmuITE/YjhOEMyfuBNqRF27dmXEiBFs377d4PbqMUPV7wxyc3M5cuQIw4YN+921GIvj0QkPDyctLa3B7X7//ffSfCMnJyesra317qiq+iNifgRBMC/iTqiRzZw5k5CQEDQaTY1IIEMxQ9nZ2dIQW3l5OTExMdJid79H586dDcbx6PTu3VtvUq1uKExn+fLl9OrVq0a7Q4cOJTk5mYCAALRaLcHBwXTp0sVgDWq1ukExP/WtQRAE0yUmqwpmSUxWbXymVrOp1QumV7OI7TFjTR0JpHu2VF1cXJzRBf0EQRDqIu6EBLMk7oQan6nVbGr1gunVLGJ7BEEQBJMiOiET95///AeFQsGgQYPw9/dn1qxZuLm5oVAomDRpEnPnztVbcM/b25sjR44AlQ/+3dzcuHLlClAZp5OYmEhpaSkLFy5EoVDwyiuvcOXKFXJycujTpw+HDh0CKpc9T0hIkNpVKBR685ymTZvGX//6V4YMGYJCoeDgwYO1nseJEyf01g1KSEjA19eXyZMn4+/vX+f8I0EQTJPohEycn58fSqUSNzc3oqKiWLdunTR3aOfOnVhaWrJv3z5APyJIp6Kigo8++kivzf3799OmTRuUSiVhYWF89tln0rbMzEyys7PrXPF048aNLFmyhAEDBqBUKh/q2ZVcLmfLli2sWrVKb+FBQRDMh3gxwYyVlZVRUlIivRauiwjat2+fFBHk6urKuXPnyM7Olr7n6OhIeno63377LT4+Pvj4+JCTk0PPnj25cOECffr0+VNfla4r+kgQBNMl7oTMkG6ekZeXF46OjtLS44YigmQyGdOmTdO7G/L09CQmJoY1a9YQGBhIVlYWUBkhVFBQwIULF2okOzQGQ9FHgiCYF9EJmSHdcNy4cePo1q0bMpnMYESQjr+/PydPnuTmzZsAXLlyhd69e7NhwwamTp3KnDlzpH07depEenq6FEXUmORyOevWraOiouJPOZ4gCH8+0QmZsZkzZ7Jp0yY0Gk2tEUEtW7bk1Vdf5fjx4wAkJSWxbds2APr27av3YkO/fv0oLCykbdu2f8o51BV9JAiCaROdkBnr2rUrw4cPZ8eOHSQnJ0uRObqIoKpTxF5++WUcHBwAmDJlCv/9738JDg5mwYIFREVFSfu5u7vTr1+/P/U8qnamgiCYFzFZVTBLYrJq4zO1mk2tXjC9mkVsj9CsNXX0kCAIzY/ohIQ/jVgbSBCE6sQzIUEQBKHJiE6oCY0cOZL79+8zYsQIzp07R2hoKH369DEauVOfaJzExESGDx9e72WxN23aRGBgIIGBgaSnpwOQmprKSy+9REBAAOvWrZOO/d577wGVETsKhYK7d++iUCgYO3asdMwzZ84AlXOVnnrqKS5fviwd64cffiA4OJigoCBp3s8nn3yCQqHA3d2dwMBAli1bBsBXX32FXC6X3ugTBME8ieG4JuTs7Mzly5fJzc0lKyuL27dvY21tLf3SnTdvHvv27WPChAkGv79x40ZOnDjBxo0bpcmmiYmJjB49WvplXpuLFy+ye/duVCoV+fn5yOVy9u7dy+LFi9m+fTudO3cmICCAoUOHArB582amT58ufb9Dhw4olUoSExM5f/683jHT0tIoLy9HrVZL6Qr/93//R1xcHG5ubsyYMYP09HSmTp3K1KlT8fb2lpY/LysrY+XKlaSkpKDVapk4cSIBAQG0bt364S60IAjNlrgTakLOzs4cO3aMwYMHc/XqVQoLf3sLpnrkTmM4dOgQvr6+yGQy7O3tCQgI4OrVq9jb2+Po6IhMJsPT05OzZ88CMGDAAL0cudqo1WqmTZsmzUe6ceMG9+7dw83NDah8IcHYXCOZTIa1tTUqlYqKigr27NkjOiBBMFOiE2pCzs7OpKWl4e3tzfnz5+nQoYPRyJ2GOHjwoDQcl5iYaHS/O3fuYGdnJ/0cFhZGUVER1tbW0mfW1tZS5zh16lQSExMpLi6u9fgVFRUcPXqU0NBQcnNzyc3NrXGsoUOH1hr9s3XrVnJychg/fjw7d+6s85wFQTBNohNqQs7Ozpw6dQp3d3eysrJwdnY2GLnTUKNHj0apVKJUKvH39ze6X7t27fQ6lOnTp2NjY0NRUZH0WXFxMba2tgC0b9+ecePGsXXr1lqPf+bMGR48eMDrr7+ORqMhJSUFW1tbvWMplUoOHDhg8PsFBQXk5eWxZMkSPv/8cz766CMuXLhQr3MXBMG0iE6oCTk7O1NeXo6rqytOTk44OTlJ2/6MlAAvLy9SUlKoqKjgxx9/lJKyc3NzuXHjBqWlpZw8eZKBAwdK35k2bRqnT5+utV21Ws2MGTNQKpVER0ejVqtxcXHh/v37XL9+Ha1Wy4EDB+jUqZPB7+fl5TF37lzKy8vp3LkzXbp0EWkJgmCmxIsJTcjFxQU7Ozs6dOiAq6srzs7O0raqkTtBQUENavfgwYNcunQJqMyF27hxo8H9hg4dypkzZwgKCqKsrIyYmBhatmxJfHw8ERERWFhYMGbMGNzd3aXvdOzYkcDAQM6fP2/0+Gq1WlrwbsiQISxcuJCysjLeeecdFi9eTFlZGZ6ennh4eBj8vqurK35+fgQEBEjPpQYMGNCgayAIgmkQsT2CWRKxPY3P1Go2tXrB9GoWsT2CQYmJiezatUvvMxsbG2kOkCAIQlMRndAjwN/fv9YXFARBEJqKeDFBEARBaDKPRCe0aNEiKXXg008/pU+fPnh7exMYGCjNp8nMzCQhIQFfX1/kcjnz58/n7t27UhsnTpxgxowZNdr29vbmyJEjddbQGPE4unp157B+/XpOnDjBwIEDpdoVCgUnTpwwGo9jiFarZdWqVcjlcoKDg7l48SIAX375JZMmTeKll16S5u54e3tLC+AlJiayaNEiLl++jEKhwNvbW6ovOzsbhUKBv78/crmcoKAgfvzxRwDWr1/Pyy+/zKRJk6Rr6e3tzS+//FLndRUEwbQ9MsNxly9fRqPRkJmZKX2mi4nROXToEHK5nOnTp/PPf/6T2NhY3nnnHaNtXrx4kTt37qBWqxk5cmSt+zVGPE5qaqpUr86JEye4d+8emzZt4o033pA+NxSPY4xarSYrKwuVSkVGRgYxMTGsXr2a1atXs3v3biwsLBg/fjzDhw8HKjuRqsN9vXr1QqlUkpCQgLW1tV59UVFRuLu788UXX7Bu3TomT57M3r172b59O7/88guTJk3SW/VVEATz9kjcCUHl69CXL1/m+vXrODo61rl/UFAQqampte6jVqsJCQnh6NGj1PaSYWPG4xgycOBAvvzyS70YoIZQq9WMHTsWqFzee+TIkZw7dw53d3dsbGxo27YtTz75pBSm2q1bN3bv3t2gY9y7d4+WLVty+vRpnnnmGVq2bImDgwP29vZcvXr1oeoWBMH0PDKdUP/+/Tl79izW1ta0aNECgPDwcGkoq7qOHTvy66+/1tqmWq1m4sSJODk56aVbV9dY8TgAKpVKOodvvvkGqEw28PPzY/PmzXV+v656W7RoUWe9s2bNYv369VRUVNTZ9vLly/H29iYlJYXZs2cbbLdqYoMgCObtkemE+vXrx5dffkmfPn2kz9auXSvF21SXn59Phw4djLZ369Ytrly5QnR0NDdv3kStVhvdt7HicQDkcrl0DiNGjJA+nzp1Ktu3b+fevXt1tlFbvRqNhunTp2Nra2u03h49etCnTx/2799fZ9tRUVHMnz+f9u3bY29vb7BdG5uGzTMQBMF0PTKdUM+ePbl06ZLe7P/abNu2rdbnPGq1WlrrZu3atbU+x2iseJza2NnZMXbs2FqTDWqrV3c+3377LRUVFTz11FOcP3+ewsJCioqKOH/+vF4AaXh4OGlpafVqf+zYsVy7do0ffvgBDw8Pjh8/jkaj4fbt2+Tm5tKjR48G1ywIgml6ZF5MsLS0pG/fvnqdUHh4uLRUQkBAAFA5vKVWq+nRowdLliwx2l5ycjLBwcEAPP744xQUFJCdna0XvaPTWPE4unoPHz4MVEb9TJo0Sdo2ffr0et1NVefv78/FixeRy+VotVqio6Pp3Lkzc+fOZcqUKQBERERgb28vfad3796MHj26Xu1bWloSHh7O2rVrWb16NePHjycoKAitVktsbCytWrUC4NVXX8XSsvLvpIkTJ0rHFgTBfIjYHsEsidiexmdqNZtavWB6NYvYniZmavE469ev5+jRo3qfubq6Eh0d3UQVCYLwqBF3QoJZEndCjc/Uaja1esH0an6YO6FH5sUEQRAEofl5JIbjEhISSEpKwsHBgfv37xMREUF0dDRdunSRXkxYsmQJbm5uQGVkzPLly6W349zc3PDw8ECj0RAaGsrzzz9v9Fje3t412s3KyuLrr7/m/fffZ+/evdL/nzZtGnl5edy6dYvHH3+ckJAQCgsLee+99+jevTsATzzxBJGRkbi5uTFo0CDu3buHi4sL8fHxLF++nNLSUlatWkVOTg4hISHSW22JiYls3bqVHTt2SNegenqBMaWlpURGRnLz5k00Gg1xcXH07NnTYL3Dhw9n6dKl5OTkIJPJiI2NxdLSkvHjx+Pu7k5hYSGDBg0iMjISCwsLHjx4wJAhQ9i5cye9evUC4Ny5c8THx1NeXo6vry9hYWHSv1nXrl0BGD58OGFhYQ39pxcEoZl7JDohQIq3ycrKIjQ0FKgZ2wOGo3isrKzYvHkzt2/fxt/fn169etX6GnH1dp944gk++eQTfvjhBz7++GMpG27jxo2cOHGCjRs38tFHHwGVncfo0aNrZLvplv0GmDdvHvv27QNg3759zJ49u8Yy4MnJyVy8eJHbt2/j4ODQoGu1f/9+2rRpg1KpRK1W89lnnxEVFWWw3o0bN2JjY4NKpeLAgQOsWLGCZcuW4eTkhFKpRKvVEhQUxKlTp/D09CQtLY3y8nLUarXUCS1evJiPPvqIxx57jP/3//4f48ePB6gRSSQIgvl55IbjiouLpbsUQ2qL4nFwcGDUqFFSAGl9WVhYMG/ePF5//XUGDBhAt27dHqp2gLKyMkpKSqRz8PLykjoEnZKSEs6ePcsrr7xCSkpKg4/h6OhIeno63377LT4+PkRFRRnd9/Tp01KG3LPPPitFD+loNBpKS0uletVqNdOmTZPu2LKzs7GwsMDZ2RlLS0s++OAD2rVr1+CaBUEwTY9MJ6RSqZgwYQJz5swhPj4eMBzbU1cUT6dOneqM8zHUri7ZumqqgTEHDx6Uvp+YmAjAgwcPUCgUeHl54ejoyJgxY4DK+TOnT5/mxo0b0vePHTvG008/zfPPP/9QYaCenp7ExMSwZs0aAgMDycrKMrpv1didqlE+OTk5KBQKhgwZwvPPP8+AAQOoqKjg6NGjhIaGkpubS25uLnl5eVKnExoaSkREBJcvXwYMRxIJgmBeHqnhuHHjxjF58mT69u0L1Bw2MxTFUzUVACrjfHTPjowxNMy3adMmnnvuOf71r38xatSoWr9f23Dc8uXL6datmzT8JpPJmDp1KuvXr5f2VavVXLp0iQ8++IDMzMwGR/dcuXKF3r17s2HDBr7++mvmzJlDUlKSwX2rxu5UjfLRDceFhoZKw25nzpzhwYMHvP7662g0GlJSUnj66ael73/88cfMnz+fkpISQAzHCcKj4JG5E4LKRIERI0awfft2g9vriuLJzc3lyJEjDBs2rEHHvXv3Ljt27JCelezdu/ehz2HmzJls2rQJjUYjfTZp0iTp7kGr1XL48GGUSiVbtmxh2LBhdaaBV5eUlCStEdS3b1+pUzDEw8NDmmuUmpqqFz0ElckKa9euBSqv74wZM1AqlURHR6NWq3FxcaG4uJjr169TXl4urV0kCMKj4ZG5E9KZOXMmISEhaDSaGrE9xqJ4dENh5eXlxMTE4OLiUusxqrd7/vx5AgICsLGx4W9/+xszZ85k9OjRRp9NHTx4kEuXLgHQsmVLNm7cKG3r2rUrw4cPl956A2jVqhWvvfYaGzZs4OzZs3Tp0oXOnTsDlW+VJScn89hjj/Hpp5/y1VdfAZUhpYaCWwGmTJnCggULSE1NpaysrNZnQnK5nDfffBO5XE6LFi2Ii4vT296/f386duzIkSNHUKvVJCQkADBkyBAWLlxIWVkZ8fHxzJ07Vy/hHGpGEq1cudJoHYIgmCYxWVUwS2KyauMztZpNrV4wvZpFbM+fyNAaRCEhIfUO8WwOTC1mSBAE8yPuhASzJO6EGp+p1Wxq9YLp1SxiewRBEASTIobjqjEUWfPaa6/ViOK5fPky27ZtIzMzExcXFxwcHIwOY40cOZL9+/czZswYEhISSEhIICIigv79+9c7XmfgwIGcOXNG77OqcUQlJSXMmjULHx8fadvly5d5//33AVi0aBEZGRl06NCBsrIyFi1ahL29vRSvo6NUKlEoFBQXF9O6dWssLCyIj483+jKGQqFg4cKFuLu7c+jQIQ4dOiTNw6p+Lt7e3sycOZOAgAASExM5efIkoaGhREVF8dNPP2FpaUnXrl2Ji4vD0tKSZcuWodFosLa25r333tNbBlwQBPMgOqFqDEXWQM25P25ubvj5+en9EjbG2dmZy5cvk5ubS1ZWFrdv38bJyQn4ffE68Ntcmrt37+Ln5yd1QsnJydy4cQONRiMtEjd79mzGjh3LxYsXWbZsGf/85z+l+TzVRUVF4e7uzhdffMG6det4++23G1ybIevXr8ff31/6uVevXiiVyhod1tKlS5k0aRLjxo3jnXfe4eDBg/z1r3/9Q2oQBKH5EMNx1TQksqa+nJ2dOXbsGIMHD+bq1asUFhbSsWPH3x2vU1VBQQGtW7cG4ObNmzx48IDBgwdz4sSJGvvevXtX2rcu9+7dqzXmqKG6devG7t2769zP0dGRXbt2kZ2dzYIFC0QHJAhmStwJVVM1sqa4uFi6A6g698fY/BpjnJ2dSUtLw9fXl8OHD9OhQwdAP15nw4YNBAYGNrhelUpFSkoKrVq1kubRqNVqRo0aRe/evUlOTpay3RISEti8eTM2Nja89dZbwG/xOvBbYjfA8uXLuXv3Lk5OTqxatarWGpYvX07btm3Jz8+nX79+te47a9Ysli1bxrRp02rdLzw8nB07dhAeHk7fvn1ZunQpNjYNe+ApCELzJzqhagxF1oDhKJ76cnZ25sMPP2Tu3Ll88skn0i/q3xuvA4ajbdRqNfn5+Zw5c4bbt2+zfPly4LfhOJ2cnJxah+Oys7PZt28f9vb2tdagG7rTPROqTY8ePejTpw/79++XJtQacu7cOSZMmMBLL71EbGws77//vtRBCoJgPsRwXDUNiaypL2dnZ8rLy3F1dcXJyQknJ6c/JF7HkMLCQjIzM9mxYweff/45dnZ2fPfddw/V1tixY7l27Ro//PDD766rqvDwcNLS0mrdJz4+noyMDCwsLHjiiSf+kH8HQRCaH3EnVI2hyJrFixfXiOLx8/Ord5suLi7Y2dnRoUMHXF1dcXZ2bnC8zoMHD/Sei8yYMcPgsY4cOcLgwYOlgFNdu8ZUHY4DpLsmAEtLS8LDw1m7di2rV6+u9/nWpXfv3nVO6l2yZAkrVqygdevWyGSyP+zFCEEQmhcxWVUwS2KyauMztZpNrV4wvZpFbE8TM+cYnNjY2BoJ156enkRERDRRRYIgmANxJySYJXEn1PhMrWZTqxdMr2YR2yMIgiCYFNEJNUMJCQn4+voyefJk/P39OXz4MN7e3gQGBkrLXWdmZkr7e3t7c+TIEelnNzc3goODCQgI4MCBA7Ue69atW0yfPp3g4GAWLFhAaWmp0XarL1inq3XDhg31Pi9D+6ampvLSSy8REBAgDV2Wl5fz1ltvMXnyZBQKBT/99FO9jiEIgmkRz4SaKd38n6ysLEJDQwHDc5UuXrzInTt3UKvVjBw5EqhcCnzz5s3cvn0bf39/evXqRY8ePQweJzo6Grlcjq+vL9HR0SQlJfHSSy8ZbLcxaDQaFi9ezPbt2+ncuTMBAQEMHTqU69evU1JSwpYtW9izZw9r164lNja20eoQBKFpiDuhZq64uLjW2By1Wk1ISAhHjx6l+uM9BwcHRo0aRXp6usHvVlRUcPz4cby9vQGYMGGClF9XW7t/pKtXr2Jvb4+joyMymQxPT0/Onj1LamoqI0aMAOC5556rM2FBEATTJDqhZkqlUjFhwgTmzJkjpVKHh4dLw3E6arWaiRMn4uTkREZGRo12OnXqxK+//mrwGHl5ebRt2xZLy8r/DPr37y9F/NTV7h+lqKhILx3b2tqawsJCcnNzad++PXv37mX69Ol8+OGHjVaDIAhNR3RCzZRcLmfdunVUVFTQt29foHI4TqlUSjE7t27d4sqVK0RHR3Pz5k3UanWNdvLz86WsuuratWunFxW0f/9+tmzZUq92/yg2NjYUFRVJPxcXF2Nra4utrS1FRUWMGzeO+Ph4cnNzG60GQRCajuiEmrGuXbsyYsQItm/fbnC7Wq3G398fpVLJ2rVrayQj5ObmcuTIEYYNG2bw+61bt6Z3794cP34cgJSUFGxtbets94/Us2dPcnNzuXHjBqWlpZw8eZKBAwcyePBgqfN72NghQRCaP/FiQjM3c+ZMQkJC0Gg0NaKDkpOTCQ4OBuDxxx+noKCA7OxsHjx4gEKhoLy8nJiYGKML0gHExcURFRXF6tWr6datGy+++CJhYWFG2zUUHWQoZsgYQ/vGx8cTERGBhYUFY8aMwd3dnT59+pCRkUFgYKDROzlBEEyfmKwqmCUxWbXxmVrNplYgBv1xAAAIRklEQVQvmF7NIrZHMKrqyww6ISEhdQaJPgxzji8SBOGPJe6EBLMk7oQan6nVbGr1gunVLGJ7/gC6tAKFQkFAQACnTp0C4MSJE3rLJyxatIh58+YBlcsh6ObaNCStoCHt/pnJBqWlpSxcuBCFQsErr7zClStXpONUT20wlO5w/Phx5HK51N5nn33GsmXLpJ8VCoXea9+Gzi0xMZHhw4dLxxITVQXBPIlOyAC5XI5SqSQ2Nlaao2PIvn37uHbtmt5nurSChIQEoqKiuHr1aoOPb6hdXbLB5s2bsbW1JSkpCdBPTPij7N+/nzZt2qBUKgkLC+Ozzz6TtlV9TdzNzQ2ovF5btmxh1apVxMTEMGjQILKysrh79y5QucaRj4+P0eMZO7fRo0dLxxKrqgqCeRKdUC3y8vJo06aN0e1eXl589NFHBrfVlVZQm+rt/tnJBo6OjqSnp/Ptt9/i4+NDVFRUvb6nS3eQyWQMHTqU1NRU7t27x3fffYeXl5fB79R2boIgmD/xYoIBKpWKgwcPcvHixVpn6k+cOJEPPviAGzduGNxeW1pBbaq3ayjZQEetVvOPf/yDjIwMMjIy9LY9LE9PT2JiYlizZg3FxcW8/fbbuLq6Aui9Jq57FVulUvGf//yHoqIi3n33XQB8fHxITk7GysqKwYMH06pVK4PHMnZuiYmJHDx4kEuXLknXxN/f/3efmyAIzYvohAzQhYdmZ2cTGBjIoUOHDO4nk8mYOnUq69evN7g9Pz9fGrJqiOrtGko2yMvLw8fHp0aywR/RCV25coXevXuzYcMGvv76a+bMmSMNkRkKUZXL5YwbN47JkydL6Q4jRozg7bffplWrVrUOxRk7tzZt2jB69Gi9Z0mCIJgfMRxXCzs7O+7fv1/rPpMmTeLy5cs1Pq8rraAuVdv9s5MNkpKS2LZtGwB9+/alpKSkzu9UT3ewsbGhd+/e7Nmzp9YUbmPnJgjCo0HcCRmgUqlISUmhqKiIefPm1fpcqFWrVrz22mvSm2cNSSuoTfV2/8xkgylTprBgwQJSU1MpKyvTeyZUPbWhKl26w8svvyzdAZWWltaZeGDo3JKSkvSG41q2bMnGjRvrff0EQTANYp6QYJby84tNap5Qp0425OUV1b1jM2JqNZtavWB6NVtaWmBn17ZB3xGd0J/gz0wraAiRbCAIQlMTnZAgCILQZMSLCYIgCEKTEZ2QIAiC0GREJyQIgiA0GdEJCYIgCE1GdEKCIAhCkxGdkCAIgtBkRCckCIIgNBnRCQmCIAhNRnRCgiCYpeLiYo4ePcqFCxeauhShFi3eeuutt5q6CEH4o6xfv54VK1Zw8OBBhg4dirW1dVOXZFBpaSkzZ87EwcEBJycnbt68SWhoKDt27ECj0fwhS3L8UYqKioiIiCAxMZHPPvuM/v37U1ZW1mzrBdBoNEybNo02bdqwY8cO8vPzcXBwaNY168ydO5d79+7h7OxMWFgYn3/+OdnZ2UYXhmxK48aNY//+/ezatYucnByefPLJhtesFQQzcfr0ae0rr7yiLSsr0x47dkz75ptvNnVJBpWWlmpDQ0O1L774ovb48eNarVarnTZtmvbw4cPaiooK7auvvqr96aefmrjK32zevFm7Z88erVar1arVau2sWbOadb1arVZ74cIF7cGDB7VarVZ78eJF7bRp05p9zVqtVrtnzx5t//79tTt37tQuXbpUu3nzZq1Wq9UuWLBAe/r06SauTt/Nmze1M2bM0PvsYWoWw3GC2UhLS2P8+PG0aNGCZ555hrNnzzZ1SUbFxMTQr18/AMrLy8nMzGTkyJFYWFgwdOhQTp482cQV/mby5MmMGzcOqFwJ197evlnXC+Dm5oavry9Xrlxh7dq1/PWvf232Nf/8889s2LABuVwOVP73rFuSZdSoURw7dqwpy6vhv//9L99//z1yuZzAwEAyMjIeqmaxnpBgNoqLi6WVXS0sLPRWbG1OZDIZjo6O0s/379/HwcFB+rldu3bcuXOnKUqr1S+//MInn3zCv//9b/73v/9JnzfXegFOnDjBtWvXsLa2bvbXePny5SxevJj09HQALC0tsbGxAZpnvb169eLjjz+mZ8+e/Pe//2XlypUPVbPohASzYWNjo7cSblGRaazD0qZNGzQajfRzcXEx2mYWbl9aWsq8efOYN28ejo6Ozb5enaCgIJ599lnmzJlDaWmp9Hlzq3n79u307NmTQYMGSZ2QTCZDq9ViYWFBcXFxE1dYk6urK1ZWVkDlneeVK1do3759g2sWw3GC2RgwYIC0TPi1a9ews7Nr4orqp0WLFrRv356bN28C8N133+Hk5NTEVf2mvLycefPm4ePjg4+PT7OvFyp/qb/77rsA3L17Fzs7u2Zd86FDhzh16hQKhYJdu3axfv168vLy+PbbbwG4cOFCs6oXICoqirS0NAD2799Pv3796Nu3b4NrFusJCWajvLycyZMn069fP06fPs1LL73E5MmTm7osoxYtWsTEiRMZMmQIhw4dYt26dQwcOJCjR4+SmJhI27YNW6GysWzbto0VK1bw5JNPAvCXv/yFF154odnWC5Vvxy1cuJBbt27RunVrli1bRlZWVrOuWSchIYHHHnuMXr16sWTJEkaMGMGePXv44osv9IZxm9pPP/3EvHnzKC4uxsHBgaioKPLy8hpcs+iEBLOi0WhITk7G3t4eDw+Ppi6nQa5cucJ3333HyJEjad++fVOXUydTqxdMr+affvqJU6dO8cwzz+g902rOGlqz6IQEQRCEJiOeCQmCIAhNRnRCgiAIQpMRnZAgCILQZEQnJAiCIDQZ0QkJgiAITeb/A40aveSNcxW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p:cNvPicPr>
            <a:picLocks noChangeAspect="1"/>
          </p:cNvPicPr>
          <p:nvPr/>
        </p:nvPicPr>
        <p:blipFill>
          <a:blip r:embed="rId2"/>
          <a:stretch>
            <a:fillRect/>
          </a:stretch>
        </p:blipFill>
        <p:spPr>
          <a:xfrm>
            <a:off x="975668" y="2237257"/>
            <a:ext cx="8000000" cy="3342857"/>
          </a:xfrm>
          <a:prstGeom prst="rect">
            <a:avLst/>
          </a:prstGeom>
        </p:spPr>
      </p:pic>
    </p:spTree>
    <p:extLst>
      <p:ext uri="{BB962C8B-B14F-4D97-AF65-F5344CB8AC3E}">
        <p14:creationId xmlns:p14="http://schemas.microsoft.com/office/powerpoint/2010/main" val="17441441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数据分析</a:t>
            </a:r>
            <a:endParaRPr lang="zh-CN" altLang="en-US" dirty="0"/>
          </a:p>
        </p:txBody>
      </p:sp>
      <p:sp>
        <p:nvSpPr>
          <p:cNvPr id="5" name="矩形 4"/>
          <p:cNvSpPr/>
          <p:nvPr/>
        </p:nvSpPr>
        <p:spPr>
          <a:xfrm>
            <a:off x="964393" y="1561068"/>
            <a:ext cx="3058851" cy="369332"/>
          </a:xfrm>
          <a:prstGeom prst="rect">
            <a:avLst/>
          </a:prstGeom>
        </p:spPr>
        <p:txBody>
          <a:bodyPr wrap="none">
            <a:spAutoFit/>
          </a:bodyPr>
          <a:lstStyle/>
          <a:p>
            <a:r>
              <a:rPr lang="en-US" altLang="zh-CN" dirty="0" smtClean="0"/>
              <a:t>Social </a:t>
            </a:r>
            <a:r>
              <a:rPr lang="zh-CN" altLang="en-US" dirty="0" smtClean="0"/>
              <a:t>需求最多的权限</a:t>
            </a:r>
            <a:r>
              <a:rPr lang="en-US" altLang="zh-CN" dirty="0" smtClean="0"/>
              <a:t>top10</a:t>
            </a:r>
            <a:endParaRPr lang="en-US" altLang="zh-CN" dirty="0"/>
          </a:p>
        </p:txBody>
      </p:sp>
      <p:sp>
        <p:nvSpPr>
          <p:cNvPr id="12" name="AutoShape 6" descr="data:image/png;base64,iVBORw0KGgoAAAANSUhEUgAAAaEAAAIJCAYAAAAMD4LcAAAABHNCSVQICAgIfAhkiAAAAAlwSFlzAAALEgAACxIB0t1+/AAAADh0RVh0U29mdHdhcmUAbWF0cGxvdGxpYiB2ZXJzaW9uMy4xLjEsIGh0dHA6Ly9tYXRwbG90bGliLm9yZy8QZhcZAAAgAElEQVR4nOzde1yN6f7/8ZeUQwqR1GMq05CZjEwGza8hh1UOY6ZNMctaaTWSYzMYGnaYbUZG7L7m2GDY2yEL2ZhGDsNgdRg5ZBsymJotQm2Rcqro3O+PHt1btVYHRCvX8/HYf6x7Xeu+P/dttst13ff1vpuVlZWVIQiCIAjPgcHzLkAQBEF4cYlOSBAEQXhuRCckCIIgPDeiExIEQRCeG9EJCYIgCM+N6IQEQRCE50Z0QoIgCMJzY/i8CxCEhnDnTh6lpfqzBK5jRxOys3Ofdxn1om8161u9oH81Gxg0w8ysTb1+IzohoUkqLS3Tq04I0Lt6Qf9q1rd6QT9rro9GOR2nUqk4d+4c6enpODg4cOnSJQCCgoKIjIykqKiIefPmoVKpGDdunPT9xIkTGTVqFG+99RYqlYpDhw5J+5TJZMTFxUmfe/fuXe24YWFhrFu3rk416mobHx/P2LFjkcvlrF69GoCysjK+/PJLlEolPj4+JCcnV9rPrFmzpM8bNmxApVLh6OiIQqFg0aJF0neRkZEEBwdLn+/cucO0adPw9vZmypQp3L59m8jISGQyGUVFRdJ5p6enaz2HhIQE6VqNGTOG77//XvqNQqFg3Lhx+Pv7c+fOHUpLSwkJCZG2nzt3jhMnTqBUKqX9bdq0qVK9FX+OFRwcHPDx8UEul3Pw4EHpnFxdXVGpVKhUKpYuXSq1rahr9uzZFBQU1PZHIgiCHmr0I6HS0lLWrFlDaGiotO3AgQO0bt0atVqNRqNh06ZNLF68mPXr15OQkMD69etZs2aN1D45OZnMzEw0Gg2DBg1qsFoLCwuZP38+O3bswNzcHLlcTv/+/cnMzCQ1NZWIiAjOnTvHkiVL2LJlCwDR0dFcv36dwsJCWrRogZ+fH35+fshkMlatWkWHDh10Hu/777+nb9++TJo0iQ0bNhAWFoajoyP//e9/iYqKYuzYsbXW7OTkxJo1aygrK2PMmDG88847ANKxv/rqK7Zs2YK9vT1Xr14lIiKCP/74g3nz5hEVFUVqaip3796lffv2xMXF4evrq/NYrVq1YvPmzdy8eRMvLy+6desGwNChQyt1XhVt1Wo1AIGBgezfv5/Ro0fXej6CIOiXRjkSepSdnR1nz54lLS1N2mZpacnx48c5ffo0bm5uLF68uMZ9aDQafH19OXLkCA0ZlXf58mU6deqEpaUlhoaG9OvXj8TERDQaDSNGjACgR48eUkeYkZFBfn4+zs7OJCQk1Pt4v/32G66urgC4uLiQmJgIQP/+/fnnP/9JSUlJnfdVUFBAfn4+LVq0kLaVlZXx4MEDWrRowW+//caAAQNo1qwZr7/+Ordu3eLhw4f079+f+Ph4Hjx4wIULF3Bxcan1WJ07d2bw4MEcP3681rbFxcUUFBRgZGRU53MRBEF/NPpOyNDQkIkTJ1Ya2fTr148lS5awcuVKFAoFqampNe5Do9Hg6emJtbV1pemhpy03NxdjY2Pps7GxMTk5OWRmZmJmZgZA8+bNmTJlilTX4MGDGTJkCNHR0U90vDZt2pCTkwPAyy+/zOuvv86+fftq3UdiYiIqlYqJEyfi5+eHjY0NAAEBAbi6unLr1i3Gjx+v9dxyc3Nxc3MjNjaWY8eO4ezsXKkTq0nHjh25d+8eAIcOHZKm4yIjIwHIz89HpVLh4uKCpaUlw4cPr/uFEQRBbzT6TgjAy8uLkydPkpGRAcClS5ewt7dn3bp1+Pn58fHHH+v87Y0bN7h06RLBwcFkZGSg0WgarE4TExNyc//3JEteXh6mpqa0bduWvLw8oHzKzt/fHyjvhI4fP8727duJjY2t9/FMTU2l/VYcq0JAQAD/+Mc/ah35OTk5oVar2bp1K++//760fdWqVfj6+mJlZUWbNm0wNTWtdG4PHjzA1NSUgQMHkpCQQHR0NG5ubnWu/c6dO7Rv3x4on45Tq9Wo1Wq8vLyA/03HjRw5ki5dumBo2OhnjgVBeAx60QkZGRnxwQcfcOLECQCioqLYvn07UD69VdNNa41Gg5eXF2q1mlWrVj3WiKOuunbtSlZWFtevX6eoqIiTJ0/Su3dvXFxcpOOePn2a0tJScnJySEpKYufOnWzbtg0zMzMuXLhQr+P16dOHX3/9FSh/IOLRhy26du3KK6+8wvXr1x/7fHx8fDh48CC3b9+mT58+xMfHU1ZWxu+//46FhQUmJiaYmJhgb2/Pvn376ny/LSsri7i4OAYMGFBr22nTphEeHk5hYeFjn4cgCI2X3vzz8v3335em5CZMmMDcuXOJj4+nuLi4xntC0dHR+Pj4ANC9e3fu379PWloa+fn5jBo1Smo3depUADZu3Mju3bsBaNu2rXRzXBttbZcvX87MmTNp1qwZw4cPx9HREQcHB5KTk1EqlZSVlREcHExcXBzOzs7Sv/BdXV2Jjo7m9ddfr/M1+fDDD5k/fz7e3t60adOGv//975VGVAEBAfzyyy913l9VxsbGeHt7s27dOgIDAzl16hQKhYKysjJCQkKkdm5ubhQVFUkjG10qpthKSkpYsmQJtra2nDp1ikOHDnHx4kWg/B8c69evl35jZWWFq6srO3fuxNvb+7HPRRCExqmZeKmd0BRlZ+fq1fqKTp1MuXUr53mXUS/6VrO+1Qv6V7OBQTM6djSp12/0ZiT0vERGRvLTTz9V2mZiYiKtAdIHSUlJlUYuFUJCQqQHEQRBEJ4HMRISmiQxEmp4+lazvtUL+lfz44yE9OLBBEEQBKFpEp3QUxYWFoa7uzsqlQq5XM6pU6eA8oiciocfoDyCKDAwEID09HRkMhmgPdpGG12RORXHHz9+PGPHjkWj0ZCQkEDv3r25e/cuUB6nU9Pi2N27d6NUKqWnCquel0qlYu3ataSnp+Pk5IRKpWL06NF88cUXlJWVIZPJuHLlCgD37t3D2dlZerqtavSQrkijitieiv/dunWrbn8AgiDoFXFPqAEolUr8/f25ePEi8+fPZ+fOnVrb7d+/nxkzZlRaA6Mt2uaVV16p9tu+fftqjcz5/fffpePfvXsXDw8PVqxYwYMHDwgPD6+UU6dNcXExoaGhxMTEUFZWhqenJ3K5vNJ5VUhPT8fa2hq1Wk1ZWRne3t6cOnWKIUOGEBcXx8svv8yRI0d4++23dS5i1Wg0WiONHo3tEQSh6RIjoQaUnZ1N69atdX7v4uJSKQniUbVF2xgaGtYamXP//n1atmwJlAe27tq1S0pV0MXQ0BBjY2MiIiIoLS1l37590j5qUlhYSFFREUZGRshkMmn9UmxsbI2LWHVFGgmC8GIQI6EGEBERwaFDh0hOTpaSqbXx9PTku+++07mg9NFoG23c3NyIjo6mVatWlSJzIiIiiImJoUWLFoSGhlJUVES7du1wdnZm8+bNtda/detW1q5dy3vvvcf06dMZM2aMtN+KdUiTJ0/mlVdeIT09XUrLDggIwMnJiaKiIubOnUtubi4nTpyoFk76KF2RRhVrigDMzc35+uuva61bEAT9IzqhBlAxbZWWloZCoeDw4cNa2xkaGuLn58fatWu1fn/nzh0cHBx0HmfgwIEsW7aMFi1aVBptVJ02q7j/4+fnx5gxY6S/9LW5f/8+2dnZLFiwgClTpuDt7S3VUNN03KRJk6RUbCMjI9566y1Wr15Nt27daNu2rc7jVY00mj59OuvWrRPTcYLwghDTcQ3IzMyMhw8f1thmzJgxpKSkVNtel2ib+kbmmJmZMWLECM6fP6+zTXZ2NrNnz6akpARzc3MsLCzqFJkzc+ZMVq1aJX2WyWRs3Lix1jw5bZFGgiC8OMRIqAFUTIfl5uYSGBhY432hFi1aMHnyZOkFedqibWpS18icCv7+/mzdulXn93Z2dnh4eCCXy6XXUTg5OXHkyJFK03FWVlbMnDlT+l2vXr3o0KEDcXFxDBo0iEGDBtGsWTPpqT9dvLy8qkUaPXodKgQEBNTpNRGCIOgXsVhVaJLEYtWGp28161u9oH81i9ieJurREUEFX19fhg4d+tj7vHXrFnPmzKm2fc6cOVpffS4IgtAQxEhIaJLESKjh6VvN+lYv6F/NIrZHEARB0CuiE6pCW+yNtgiZoKAg3n33Xby9vRk7diy///47oD3ypoJMJuP27dvSZ21tN2zYgEqlwtHREYVCIa2x0VaDSqWS1s8kJCSgUqm4e/cuKpWKESNG4Orqikql4syZM7We86NJCtqidGrb76Pn9uOPP/LJJ59I3y1btqzSY+iPttW137/+9a/8/PPPAKSmpjJ69Gjx5JwgNEHinpAWVWNvdK1ZmTFjBiNGjCA+Pp4VK1awfv16rZE32hIHdMXj+Pn54efnh0wmY9WqVXTo0AFAZw2bN2+utHanffv2qNVqIiMjOX/+fI0LRStER0dz/fp1CgsLadGihc4onbrud8iQIXz55ZeUlpZiYGBAbGxspce3H6Wr3k6dOjFjxgzeeecdVq1axYwZMzAwEP9mEoSmRvy/ugaPxt7UJC8vDyMjo3pF3jxuPE5VTk5ObNq0qd6/q5CRkUF+fj7Ozs7SotYnjdLp0KEDtra2nD17lqtXrwLlrxuvD2tra5ycnPjhhx9IT0+vdb2RIAj6SXRCWkRERODj48Pnn39OaGiotGZFpVIxe/ZsqV1YWBjvvPMOq1ev5tNPPwXKI2/S09N57733+PHHH2s8Tn3a6qrBz8+PyMhIKXWgvjQaDYMHD2bIkCHSolFdUTr14ebmRmxsLLGxsbWuFdIlICCA1atXV1qPJAhC0yKm47SoGk9T03SclZUVixcvxs7OTmfkTY8ePar9tj5ta6qhXbt2jBw5ssYFqDXRaDTcuXOHM2fOcPPmTT777DOdUTr1IZPJ+OSTT2jfvj0ffvjhY9XWqVMnzM3NefXVVx/r94IgNH5iJPSE3njjDTp27EhsbGy9Im8eNx5Hm4kTJ/Lbb7/V+3c5OTkkJSWxc+dOtm3bhpmZmZTG/aRROl27duXhw4dcvHiRN998s96/FwThxSBGQnWgLULmUTNmzOCLL75g+/btWiNvtNEVj/M4NXTo0AGFQlFjJpw2cXFxODs7S+8zcnV1JTo6munTp2uN0qmvIUOGcPfuXfFAgSAIOonFqkKTJBarNjx9q1nf6gX9q1nE9ghaiYgeQRAaK9EJvQA6deok3s0jCEKjJCbrBUEQhOdGjIQaoaKiIhYuXEhGRgaFhYWEhIQwefJkLCwsMDIyAmDBggWkpKSwfft2kpKSsLW1pXPnzqxevVrrPvfs2aOzbUJCAuvXr2fNmjUABAUFkZyczK5du9i4cSPLli3jzz//RCaTVatB15tfAwMDyczMBOA///kPn376KUOHDuVvf/sb6enpGBoasnTpUjIyMpg2bRoxMTG0b98elUrFRx99xMmTJ4mKisLKygoof2jicdYrCYLQuIlOqBE6cOAArVu3Rq1Wo9FopESER2N8oDxPzsPDA5VKxbx583B0dNS5Tw8Pjzq3BUhJSaGwsJCkpKRK26vWoMuXX34JwLVr1/jwww8ZOnQoW7duxcTEhIiICA4ePMgXX3yBv78/Dx48IDw8vFJ+HVRfryUIQtMjpuMaIUtLS44fP87p06dxc3Nj8eLFz7wGW1tbUlJSuHr1KpaWlo+9n88++4wFCxbQqlUrfvvtN1xdXQF4++23SUxMBKB3797s2rWLnBz9eQpIEISnQ4yEGqF+/fqxZMkSVq5cSV5eHsuWLQPK1wZVTIU19IMGvXr1IjExEWNjY5o3by5tr08NkZGRWFpaSq/lzs3NxdjYGABjY2Op02nXrh3Ozs5s3ry50u8ffZ345MmTGThw4FM5N0EQGg/RCTVCly5dwt7ennXr1vHLL7/w8ccfA3WfCnsaevbsya5du+jTpw9XrlyRtte1htu3b/OPf/yDiIgIaZupqSm5ublAeeirqamp9J2fnx9jxoyRMutATMcJwotATMc1QlFRUWzfvh0oT7EuKCh45jV07dqVixcv1nrvSJelS5fy4Ycf0r59e2lbnz59OHLkCADx8fGV1iiZmZkxYsSIeqc+CIKg38RIqBGaMGECc+fOJT4+nuLiYhYvXsz8+fMrTYXJ5XI8PDwarAYDAwN69OhRrROqSw03b95k//79ZGZm8q9//QsAT09PlEoln376KUqlkubNmxMSEkJGRob0O39//0pBrI9Ox1lZWREaGvq0T1MQhOdMxPYITZKI7Wl4+lazvtUL+leziO0RiIyM5Keffqq0zcTEROf6oSf1aKhqBV9fX4YOHdogxxMEoWkRIyGhSRIjoYanbzXrW72gfzWLkdAzFhYWRlRUFJ07d+bhw4fMnDmT4OBgnakCMpmMzz77THpdtoODA3369KGwsJBJkyYxbNgwncdycHCgb9++0me5XM6VK1eqHX/w4MFA+Yho69at7Ny5E3g6KQgVNZSWlmJjY0NISAgrV67E2NhYeoqtd+/enDlzpsZ6K1IQjIyMWL9+vdYaDh8+rPPcBEFoOkQn9IQqHiNOTU1l0qRJgPbHmJOTk8nMzESj0UidUKtWrdi8eTM3b97Ey8uLbt268corr2g9jrY3q4aFhVU7fsVf1NHR0SQnJ3Pz5k06d+4MPHkKwqM1zJw5U3rS7XHqrapqDYcPH9Z5boIgNB3iEe2nJC8vT/qXvDYajQZfX1+OHDlC1RnQzp07M3jwYI4fP/5Ujl9QUEBiYiLjxo0jJiZGavO0UhBKSkq4d+8erVu3fux91Edt11YQBP0lRkJPKCIigj179pCbm8uKFSuYM2eO1lQBjUbD3//+d86dO8e5c+fo1atXpf107NiRe/fu6TzOo29WHTRokDTqqnp8gGPHjvHmm28ybNgw1q1bh0KhAJ48BaGihvT0dLp06cKbb75JQkJCveuteOz622+/lUY/2mrQdm6CIDQtohN6QkqlkpEjRzJ+/Hh69OgBVJ9aunHjBpcuXSI4OJiMjAw0Gk21TujOnTs678WA9uktXcfXaDRcvHiR7777jqSkJB48eAA8eQpCRQ3FxcUsXbqUtWvX0qxZs3rXW5fpOF3nJghC0yKm454CKysrBg4cyI4dO7R+r9Fo8PLyQq1Ws2rVKqKjoyt9n5WVRVxcHAMGDHji45eVlREbG4tarWbLli0MGDCA+Ph44MlTECoYGhrSrl07Hjx4gIWFBdeuXQPgypUr0v2np6W2aysIgn4TI6GnZNq0afj6+lJYWFgtVSA6OhofHx8Aunfvzv3790lLS5OmrEpKSliyZAm2trZPfHx7e3ssLCwwNzcHyt/DU9HpPUkKAvxviq2oqIhWrVoRGhqKiYkJGo0Gb29v8vPzmT9//mPVX7UGbef2/vvv06JFi8favyAIjZNYJyQ0SWKdUMPTt5r1rV7Qv5rFOqEmoDEkEDSGGgRBeDGIkZDQJImRUMPTt5r1rV7Qv5ofZyQkHkwQBEEQnhvRCT2BsLAw3N3dUalUyOVyTp06BUBCQgJTp06V2gUFBREYGAhAeno6MpkMKI/B8fHxQS6Xc/DgwRqPpa1tZGQkrq6uqFQqVCoVS5cu5cSJEyiVSul3mzZtYtGiRdJnlUrFuXPnpM83btzA398fHx8f5s6dS1FRkdb91kYmkxEXF1djvUFBQYwePRqAjRs38uqrr0rt63rNBEFoWsQ9oSdUse7l4sWLzJ8/X8pqq2r//v3MmDEDQ8P/XfL6xvZUbQswdOjQSp1McXExqamp3L17l/bt2xMXF4evr6/O+oODg1Eqlbi7uxMcHExUVBQGBgbV9luTukYSge7oIG20XTNBEJoWMRJ6SrKzs2uMsXFxcWHNmjVav6tPbE9tbQ0NDenfvz/x8fE8ePCACxcu4OLiorVtaWkpJ06ckEYZo0ePfqx1PvWJJKpPdFBN10wQhKZB/BPzCUVERHDo0CGSk5P5/vvvdbbz9PTku+++4/r161q/ry22R1vb1q1bc+jQIS5evCgdw8vLCzc3N6Kjo2nVqhXOzs4619ZkZ2fTpk0bDAzK/y1SkeIQGRmpdb+61CeSSFd0kDa1XTNBEPSf6ISeUMV0XFpaGgqFgsOHD2ttZ2hoiJ+fH2vXrtX6fW2xPbraaps2GzhwIMuWLaNFixa4ubnp3E/btm2lSB+AAwcOSCO6uk7H1SeS6Nq1azqjg7Sp7ZoJgqD/xHTcU2JmZsbDhw9rbDNmzBhSUlKqba9PbE9d2pqYmGBvb8++ffukezTatGzZEnt7e06cOAFATEwMpqamtdbwqPpGEtU3OkjXNRMEoWkQI6EnFBERQUxMDLm5uQQGBtZ4X6hFixZMnjyZdevWAdQrtkdb21OnTlWaNqt4SRyAm5sbRUVFtG/fvsb6Q0JCWLx4Md988w1dunTh3XffJSoqSud+q6pvJJGu6KC6XjNBEJoWsVhVaJLEYtWGp28161u9oH81i9ieJqCxRuZERkby008/VdpmYmLC6tWrn1NFgiA0BWIkJDRJYiTU8PStZn2rF/SvZhHbIwiCIOgVMR33DAwaNIgDBw4wfPhwwsLCCAsL48iRIzg7O/PgwQNsbW1Zvnw5LVu2BMqn5ObNmyfdvJ84cSLZ2dncuHGD7t274+vrS05ODl9//TUvv/wyAK+99hoLFy7UWUNYWBjHjh2jrKyMRYsW0aNHD44ePcrKlSspLi7G2dmZTz75hMjISK37dXBwoG/fvpXq9ff3JyAggLfffpvS0lL69+9PVFQUFhYWJCQksH79+kqLTcPDw9m/fz8As2bNwsXFBZlMhoWFhfQuoQULFtCtWzcWLlxIRkYGhYWFhISE0LVr16f9xyIIQiMgOqFnwMbGhpSUFLKyskhNTeXmzZsYGxtLr78ODAxk//79Uq5aVevXr6/2l3pkZGSd1/KcPn2aU6dOERERQWJiIqGhoWzcuJHg4GC2bNlCx44d8fHxIS0tDdC+9ujR13VX1CuTyYiNjeXtt9/m7NmzWFtbY2FhobWG5ORk9u7dS0REBHfu3EGpVEprqqq+2nvPnj20bt0atVqNRqNh06ZNLF68uNbzFARB/4jpuGfAxsaGY8eO4ezszOXLl8nJ+d8cb3FxMQUFBdJIoCHEx8fj6uoKQM+ePfnrX/8KgKWlJeHh4eTm5rJlyxZsbGxq3dej9bq5uUmhpbGxsTUujD18+DDu7u4YGhrSqVMn5HI5RUVFWttaWlpy/PhxTp8+jZubm+iABKEJE53QM2BjY8PRo0eRyWScP3+e9u3bS+toXFxcsLS0ZPjw4fXe76FDh6Sk68jISJ3tsrKyaNeuHSdPnsTPz4/g4GAAVq5ciaGhIV5eXpWmzbTtV1u9Xbp0oXnz5ly9epW4uLgaO6HMzEzMzMykz1OmTJE63oCAAOl4AP369WPJkiWsXLkShUJBampqva+NIAj6QXRCz4CNjQ2nTp3C0dGR1NRUbGxspOmtkSNH0qVLl8dKih46dChqtRq1Wl1jtpupqSm5ubk4OzuzYcMGbt68SUFBAZcvX2bWrFn89NNPxMTESNNj2varq16ZTMa//vUvHjx4gL29vc4a2rZtS15envTZ39+fwsJCoHw6ruJ4AJcuXcLe3p5169bh5+fHxx9/XO9rIwiCfhCd0DNgY2NDSUkJdnZ2WFtbY21tLX03bdo0wsPDpb+QG4KzszPR0dGUlpZy4cIFAEpKSpg2bRp5eXmYmJhga2tLQUFBrfuqWq9MJiM8PLzW9/24uLgQExNDaWkp165dIz09XWewalRUFNu3bwegR48edapLEAT9JB5MeAZsbW0xMzOjffv22NnZVbr3YmVlhaurKzt37sTb27te+61rtM6gQYM4efIkcrkcc3NzWrZsibGxMXPmzEGlUtGqVSu6dOnC8OHD2b17d437rVqvk5MT7dq1q7UT6t+/P2fOnMHb25vi4mKWLFkifRcQECBNzcnlciZMmMDcuXOJj4+nuLhY3BMShCZMLFYVmiSxWLXh6VvN+lYv6F/NIrbnBSeidQRB0DeiE2pCvLy8anxAQRAEobERDyYIgiAIz80L0QkFBQVJaQQbN27k1VdfJT4+nrFjxyKXy6XpqqCgIN59910UCgVffPEF+fn50j4iIyOl9TWPtq1Y3zJv3jyuXLnCqFGjKC0tBeCTTz7hwIEDNdYWFhbGrFmzKu234jfp6em89957pKen4+TkhI+PD97e3vz73/+utA+ZTMbt27elz7t27WLMmDGMHTuWH3/8scbjr1u3DqVSiZeXl3TcqucWGRlJSkoKKpUKmUyGu7s7KpWKtLQ0QkNDUalUODg4oFKp+O677yqd26PvAZLJZNJTb5GRkQQFBQHl7yQaN24cY8aMYdeuXQD897//xd/fH5VKxdSpUyu9AVYQhKbjhZmOS0lJobCwkKSkJADmz5/Pjh07MDc3Ry6X079/fwBmzJjBsGHDmDdvHj/88EONa1RmzJjBiBEjKm1zdHTkwIEDODg4cOXKlVoXoUZHR3P9+nUKCwt1PrIMYG1tzebNm/nPf/6DSqXi0KFDtG3btlq7W7du8c0337B3716aNWvGe++9h6urq9Y4nZs3b/Ljjz/y888/c/v2bSZMmCCdj7ZzU6vVhIWFYWxsjL+/PwDz5s0DoHfv3tI6n5qsXbu20pThw4cPCQkJITIyEiMjI4YPH87IkSP54YcfGDNmDCNHjuT//u//OHToEKNGjap1/4Ig6JcXYiQE5Y9Jp6SkcPXqVdq2bUunTp2wtLTE0NCQfv36kZiYKLU1MDBAoVAQHx9f7+N89NFH/POf/2TlypXMnDmTZs2a6WybkZFBfn4+zs7OJCQk1Gn/3bt3x8HBgTNnzmj9/uzZszg6OmJiYkKbNm14/fXXOXfunNa2bdq04f79++zdu5e2bduye/fuOtXwJLp06cLevXsr1fvKK6/Qtm1bWrduzdq1a4Hy6J6ffvqJtLQ05s6dKzogQWiiXphOqFevXiQmJmJsbExubi7GxpjEhAgAACAASURBVMbSd8bGxpXy3AA6duzIvXv3atxnWFgYKpWKDz74QNpmaWlJnz59uH79OgMHDqzx9xqNhsGDBzNkyBCio6PrfC4dO3bk7t27Wr+ry7lVMDExYevWrRw7dox3332X2NjYauemUqmk0ePTMH36dNauXStNWWZnZ9O2bVtycnJQqVR8/PHH3L59m4CAAIYNG0ZAQAB//etfyc3NfWo1CILQeLwwnVDPnj3ZtWsXr776qhRjUyEvLw9TU9NK7e/cuUP79u1r3OeMGTNQq9WEh4dX2u7g4MBrr71Wa00ajYbjx4+zfft2qQOoOnLSNpKqqba6nFuFW7duUVpaSkhICGvWrOHTTz8lKyur0rmp1WocHBxqPZe6euWVV3j11Vel+08mJibk5uZiamqKWq3GzMyM4uJizp49y+jRo9m9ezempqZ8++23T60GQRAajxemE+ratSsXL17E0dGRli1bkpWVxfXr1ykqKuLkyZP07t1baltWVsaOHTsYNGhQg9WTk5NDUlISO3fuZNu2bZiZmXHhwgUsLCy4du0aAFevXq12L+fy5cskJyfTp08frft94403OH/+PDk5OeTm5nL+/Hl69eqlte2ff/4pPWxhbW2NsbGxNEJpSAEBARw9ehQov4f2xx9/cPfuXR4+fMjly5cBWL58OefOnaNZs2a89tprIrpHEJqoF+bBBAMDA3r06IGjoyNGRkYEBwdL92yGDx8uvUAuLCyMjRs38uabbzJlypQGqycuLg5nZ2cpCNTV1ZXo6GjGjx9PYGAgv/76K/n5+Xz22WdA+ZNyKpUKAwMDVq1ahYmJ9lXJ5ubmzJ49mwkTJgAwc+ZMOnXqpLVt//79iY6ORi6XU1ZWho+Pj9TphYWFsWXLFqC8o6h4AOFpsLe3Z+jQoQB06NCBoKAg/Pz8MDExkUZ4CxYs4IsvvqBly5YYGhqybNmyp3Z8QRAaDxHbIzRJIran4elbzfpWL+hfzSK2pxG6desWc+bMqbZ9zpw5laYAG1JSUhIhISHVtoeEhNTpRXaCIAgNRYyEhCZJjIQanr7VrG/1gv7V/DgjoRfmwQRBEASh8RGdUAMICwvD3d2d8ePH4+XlRWxsLDKZDIVCUW3tTXh4OAqFAoVCwfHjxwF0tgVQqVTS4tMTJ06gVCql7zZt2sSiRYuIjIzE1dVV+v3SpUt11jpo0CAePnzIwIEDOXv2LJMmTeL3338HyqN1xo4dq/W8xo4di0aj0bnfiuif8ePHM27cOM6cOUNCQgJTp06tdi7aInqqth01ahTp6el1uv6CIOgPcU+ogSiVSvz9/UlNTWXSpElA+WusO3ToILVJTk5m7969REREcOfOHZRKpfSK7apttenbty+pqancvXuX9u3bExcXh6+vL9nZ2QwdOpRFixbVWqeNjQ0pKSlkZWWRmprKzZs3pTe/RkdHk5yczM2bN+ncuXOl87p79y4eHh64ubnp3HdF9E9ycjKLFi0iMDBQazttET2Wlpa11i4Igv4TI6EGlpeXJ701tKrDhw/j7u6OoaEhnTp1Qi6XU1RUVOd9Gxoa0r9/f+Lj43nw4AEXLlzAxcWlXvXZ2Nhw7NgxnJ2duXz5Mjk5OXTo0IGCggISExMZN24cMTEx1X53//59WrZsWadj3L17t8a2IqJHEF5cYiTUQCIiItizZw+5ubmsWLGCOXPmVHqNtVqtJjMzk549e0q/eXRdUtW2uri5uREdHU2rVq1wdnaWQlAffUW3p6enzvcM2djYcPToUdzd3YmNjZXW6Rw7dow333yTYcOGsW7dOhQKhXReMTExtGjRgtDQ0BqvQVhYGJs3b8bExITPP/9cSmOoKiAggJ07dxIQEECPHj3429/+BkBiYiIqlQpAWsArCELTIjqhBqJUKhk5ciTjx4+nR48eQPUptrZt25KXlyd99vf3l14rUZfpOICBAweybNkyWrRoUWlqrD7Tcd9//z2zZ89mw4YNUqeo0Wi4ePEi3333HUlJSdKrFCqm4+qiahJ3dnZ2tTbNmjWTInrGjh3L0qVL+fbbb3F3d8fJyYk1a9YAiNGRIDRRYjquAVlZWTFw4EB27Nih9XsXFxdiYmIoLS3l2rVrpKen1/g6B21MTEywt7dn3759jxUzZGNjQ0lJCXZ2dlhbW2NtbU1ZWRmxsbGo1Wq2bNnCgAEDHitRvCoLCwvS09MpLS2luLiY//73v1hYWIiIHkF4gYmRUAObNm0avr6+FBYWVppik8vleHh4cObMGby9vSkuLmbJkiXS77S11cXNzY2ioqJKoaaPTscZGRmxfv16rb+1tbXFzMyM9u3bY2dnh42NDYmJiVhYWGBubg78L1LopZdeeqJr8fLLLyOTyXj//fcpKytDLpdjYWGhNaLn6tWrT3QsQRD0g1isKjRJYrFqw9O3mvWtXtC/mkVsj6BTZGQkP/30U6VtJiYm0j2ox7V27VqOHDlSaZudnV2lV6ELgiDoIkZCQpMkRkINT99q1rd6Qf9qFrE9giAIgl4RndBzVhGFo1KpkMvlnDp1CqBabE1QUJCUOJCeno5MJgPK3+Lq4+ODXC7n4MGDOo+zY8cOQkND2bFjB5MmTeLs2bNMnjxZ+l4mkxEXFyd91pbwHRYWxrp166ptd3BwQKVSoVAomDlzJvn5+QDk5+fzxhtvkJKSItXt5OQkneuiRYsoLS2VIn4qYoYiIyNJSEjgrbfewsfHh1GjRvHDDz/U+ZoKgqA/RCfUCCiVStRqNUuXLmX58uU62+3fv58rV65U2taqVSs2b95MWFgYixcvlt5MWpWNjQ0ZGRlcvnyZa9eucePGDek1DsnJyWRmZtaYBVeTVq1aoVar2bZtm5R+AHD06FFKSkoq7dfa2hq1Ws327dvJzs6WHv1+9HXiFQtrnZyc2Lx5Mzt27GD79u1cv379seoTBKHxEp1QI5KdnU3r1q11fu/i4iIt3qyqc+fODB48WApBraqiE7py5QovvfQSV65ckTohjUaDr68vR44c4UluEZaVlZGTk0OrVq2k/U6cOJHo6OhqbYuLi8nLy5Pa1qRiZNW8efPHrk0QhMZJdEKNQEREBAqFgmnTplWagqvK09OT3377TeeIoGPHjty7d0/rd1ZWVmRlZZGfn8+rr77KiRMnKnVCnp6eWFtbSwnd9ZGfn49KpcLb25u2bdvi4eFBaWkpR44cYdKkSWRlZUmRPRWvKVepVPy///f/cHZ2Bsqn+qqmhicmJqJUKhkyZAgfffSRFKIqCELTIR7RbgQqonDS0tJQKBRSknZVhoaG+Pn5sXbtWq3f37lzBwcHB63fGRgYYGhoSPPmzbGzs0OtVhMUFMSNGze4dOkSwcHBZGRkoNFo6NWrV73qr5iOe9Rvv/1Gfn4+H374IYWFhcTExODi4iJNx1VVNeInISEBJycnVq9ezV/+8hcp+kgQhKZFjIQaETMzMx4+fFhjmzFjxkg3+h+VlZVFXFwcAwYM0Pnbl156iZdffhk7OzuKi4uxsbFBo9Hg5eWFWq1m1apVWqfOHodGo2Hq1Kmo1WqCg4Mf+36TgYEBAQEBrFq16qnUJQhC4yJGQo1ARTJ1bm4ugYGBNd4XatGiBZMnT5aeUquYCispKWHJkiXY2trq/K2trS12dnbY2dnRsWNHjI2NiY6OxsfHB4Du3btz//590tLSyM/PrxQaWjFNuHHjRnbv3g2UB7DqSvjWaDSEhYUB8NZbbzFv3jzp3o42YWFhbNmyBQBHR8dKOXjvvPMOP/zwAxcvXsTe3l7nPgRB0D9isarQJInFqg1P32rWt3pB/2oWsT0CgPQOnkf5+voydOjQ51CNIAiCbqITaoJqegmeIAhCYyIeTBAEQRCeG9EJ6ZGwsDCUSiUKhYI//vgDmUyGQqGotL5mz549qFQq+vbti5eXF9OnT691v1Uje27cuIG/vz8+Pj7MnTuXoqIiAMLDw1EoFCgUCmlRbHx8PGPHjkUul0uJ3EFBQRw4cAAoXxf03nvvkZCQQO/evbl79y5QPmWYkJDAhg0bUKlUODo6olAopLfB7t69G6VSKT25JwhC0ySm4/TE6dOnOXXqFBERESQmJhIaGgpUfw24g4MDHh4eqFQq5s2bh6OjY437fTSyp+KJtODgYJRKJe7u7gQHBxMVFUXPnj3Zu3cvERER3LlzB6VSyc8//8z8+fPZsWMH5ubmyOVy+vfvr/NYDx48IDw8nFmzZknb/Pz88PPzQyaTSedSXFxMaGgoMTExlJWV4enpiVwup2XLlk9yCQVBaITESEhPxMfH4+rqCkDPnj3561//+lT2WzWyp7S0lBMnTkgBqaNHj6Zz584cPnwYd3d3DA0N6dSpE3K5nMuXL9OpUycsLS0xNDSkX79+JCYm6jxW79692bVrFzk5NT/tY2hoiLGxMREREZSWlrJv3z7RAQlCEyU6IT2RlZVFu3btOHnyJH5+ftJL4wICAqTpuMdRNbInOzubNm3aYGBQ/p9Gr169cHV1JTMzEzMzM+l3U6ZMITc3F2NjY2mbsbFxjR1Mu3bt8PDwYPPmzbXWtXXrVmkq78cff3yscxMEofETnZCeMDU1JTc3F2dnZzZs2MDNmzeB8um4ivTp+tIW2dO2bVsePHggtTlw4ABbtmyhbdu25OXlSdv9/f0xMTEhNzdX2paXl4epqSnNmjWrdJxHP/v5+bFjx45Kx6jq/v37ZGdns2DBArZt28aaNWv4448/6n1+giA0fqIT0hPOzs5ER0dTWlrKhQsXnso+tUX2tGzZEnt7e06cOAFATEwMpqamuLi4EBMTQ2lpKdeuXSM9PZ2uXbuSlZXF9evXKSoq4uTJk/Tu3RsLCwuuXbsGwNWrV7GwsJCOaWZmxogRIzh//rzOurKzs5k9ezYlJSWYm5tjYWFBYWHhUzlnQRAaF/Fggp4YNGgQJ0+eRC6XY25uTsuWLSkoKCAgIAAjIyMA5HI5Hh4edd6nrsiekJAQFi9ezDfffEOXLl149913ad68OWfOnMHb25vi4mKWLFmCkZERy5cvZ+bMmTRr1ozhw4fj6OhI586dCQwM5NdffyU/P5/PPvus0sjH39+frVu36qzLzs4ODw8P5HK5dK/JycnpMa+cIAiNmYjtEZokEdvT8PStZn2rF/SvZhHbI2gVGRkpve20gomJibSuRxAE4XkRndALwMvLS3pltiAIQmMiHkwQBEEQnhsxEnrBFRUVsXDhQjIyMigsLCQkJITJkydjYWEhPfCwYMECUlJS2L59O0lJSdja2tK5c2ed03l79uzR2TYhIYH169ezZs0aoDziJzk5mV27drFx40aWLVvGn3/+iUwmq1aDrrfGCoKgv0Qn9II7cOAArVu3Rq1Wo9Fo2LRpE/BkcUAeHh71ig5KSUmhsLCQpKSkStur1iAIQtMjpuNecJaWlhw/fpzTp0/j5ubG4sWLn3kNtra2pKSkcPXqVSwtLZ/58QVBeH7ESOgF169fP5YsWcLKlSvJy8tj2bJlAJXWHzV0inWvXr1ITEzE2NiY5s2bS9ufZQ2CIDwfohN6wV26dAl7e3vWrVvHL7/8wscffww826mwnj17smvXLvr06cOVK1ek7WI6ThCaPjEd94KLiopi+/btAPTo0YOCgoJnXkPXrl25ePFirfeOBEFoesRI6AU3YcIE5s6dS3x8PMXFxSxevJj58+c/URxQfRkYGNCjR49qndCzrEEQhOdDxPYITZKI7Wl4+lazvtUL+leziO0RnikRByQIwpMSnZDw2EQckCAIT0o8mNBAVCoV586dIz09HQcHBy5dugSUJwRERkZSVFTEvHnzUKlUjBs3Tvp+4sSJjBo1irfeeguVSsWhQ4ekfcpkMuLi4qTPvXv3rnbcsLAw1q1bV6caw8LCcHd3Z/z48YwdOxaNRlPpu1mzZkmfy8rK+PLLL1Eqlfj4+JCcnCy9+RQgOTkZd3d3MjIyAMjPz+eNN94gJSVF2sfZs2dRKpXI5XLWrl1bqYaKt8NWbN+9ezdKpVJ635EgCE2TGAk9A6WlpaxZs4bQ0FBpm7akgsWLF7N+/fpq0TZQ/pd8ZmYmGo2GQYMGPbXalEol/v7+3L17Fw8PD9zc3IDydw1dv36dwsJCWrRogUajITU1lYiICM6dO8eSJUv4+9//DsDdu3eZM2cOK1aswMrKCoCjR49SUlKCRqOhW7duAMyfP581a9bw0ksv8Ze//EXqwCpqqFBcXExoaCgxMTGUlZXh6emJXC6nZcuWT+28BUFoHMRI6Bmws7Pj7NmzpKWlSdvqm1Sg0Wjw9fXlyJEjNMSzJPfv35f+ks/IyCA/Px9nZ2cSEhKk448YMQIof5S7oiMsKSlh9uzZqFSqSi+e02g0TJw4kejoaADS0tJo1qwZNjY2GBgY8N1339G2bVuttRgaGmJsbExERASlpaXs27dPdECC0ESJTugZMDQ0ZOLEiZVGNo8mFSgUClJTU2vch0ajwdPTE2tra86dO/fUaouIiMDHx4fPP/9cGqlpNBoGDx7MkCFDpE4kMzMTMzMzAJo3b86UKVMAuHz5Mjdv3uTPP/+U9llaWsqRI0eYNGkSWVlZZGVlkZ2dLXU6kyZNYubMmdJUXUREhDQd9+uvvwKwdetWabrvxx9/fGrnKwhC4yI6oWfEy8uLkydPSvdMHk0q8PPzk5IKtLlx4waXLl0iODiYjIyMSvdunpRSqWTz5s2sX7+eN998EyjvhI4fP8727duJjY0FoG3btuTl5QFQWFgoTZ+99NJL7Nixg19//VXqiM6cOUN+fj4ffvghhYWFxMTEYGpqSm5uLgD//Oc/ee2116SFsUqlErVajVqtZuDAgdy/f5/s7GwWLFjAtm3bWLNmDX/88cdTO2dBEBoP0Qk9I0ZGRnzwwQecOHECqF9SgUajkW7Qr1q1ShqdNIScnBySkpLYuXMn27Ztw8zMjAsXLuDi4iId9/Tp05SWlgJgbGxMmzZtmDlzJiEhIVK9U6dORa1WExwcjEajwdbWlry8PK5evUpJSQnJyck6a8jOzmb27NmUlJRgbm6OhYUFhYWFDXbOgiA8P+LBhGfo/fffl6bktCUV6BIdHY2Pjw8A3bt35/79+6SlpZGfn8+oUaOkdlOnTgVg48aN7N69GygfwdTn6bK4uDicnZ0xNCz/T8PV1ZXo6GimT59OcnIySqWSsrIygoODK/1u1KhRbN68mYMHD6LRaAgLCwPgrbfeYt68eRQXF7N8+XJmz55dLag0IiJCGnFZWVkRGhqKh4cHcrkcQ0ND+vXrV+l+kyAITYdITBCaJJGY0PD0rWZ9qxf0r2aRmCBoJZINBEForEQn9AIQyQaCIDRW4sEEQRAE4bkRnZAeeTRmx8vLi9jYWGQyGQqFQlpnk5SUBEB4eDgKhQKFQsHx48cBiI+PZ+zYscjlcmkqLigoiHfffRdvb2/Gjh3L77//Tnp6Ok5OTvj4+ODt7c2///3vOtX2aMxPUFAQBw4cAJDW+9S2X5lMxu3bt6XPu3btYsyYMYwdO1asFRKEJkpMx+mZioib1NRUJk2aBFR/A2lycjJ79+4lIiKCO3fuoFQq+fnnn5k/fz47duzA3NwcuVxO//79AZgxYwYjRowgPj6eFStWEBISgrW1NZs3b+Y///mPlGGnK+EAqsf86FLX/d66dYtvvvmGvXv30qxZM9577z1cXV2xsLB43EsnCEIjJEZCeiovL0964VtVhw8fxt3dHUNDQzp16oRcLufy5ct06tQJS0tL6bHnxMTEWvfZvXt3HBwcOHPmjM5atMX81Ka2/Z49exZHR0dMTExo06YNr7/++lNNihAEoXEQIyE9ExERwZ49e8jNzWXFihXMmTOn0htI1Wo1mZmZ9OzZU/rNlClTOHXqFMbGxtI2Y2NjcnLKH/0MCwvj22+/pWXLlnz99dfVjtmxY0fu3r2rs6aKmB97e3uio6NxdXWt07nUtN/c3Fyd9QqC0HSIkZCeUSqVrF69mtLSUnr06AGUT8dVxN5A5YgdAH9/f0xMTKTYHCgf9ZiamgLl03HLly/HwMAAOzu7ase8c+cO7du311mTtpifZs2aVWpT9XNt+3005qdqvYIgNB2iE9JDVlZWDBw4kB07dmj93sXFhZiYGEpLS7l27Rrp6el07dqVrKwsrl+/TlFRESdPnqz0PqI33niDjh07Sp1IhcuXL5OcnEyfPn20HktXzI+FhQXXrl0D4OrVq9Xu5dS23zfeeIPz58+Tk5NDbm4u58+fp1evXnW9RIIg6AkxHaenpk2bhq+vL4WFhZWm4+RyOR4eHpw5cwZvb2+Ki4tZsmQJRkZGLF++nJkzZ9KsWTOGDx+Oo6NjpX3OmDGDL774gq+++or09HRUKhUGBgasWrUKExPtq6B1xfyMHz+ewMBAfv31V/Lz8/nss88A6rxfc3NzZs+ezYQJEwCYOXMmnTp1ehqXThCERkTE9ghNkojtaXj6VrO+1Qv6V7OI7REazK1bt5gzZ0617XPmzNH6mnFBEIS6EJ2QUCedOnWqVxq3IAhCXYgHEwRBEITn5oUfCclkMj777DMGDRrEjRs3WLhwIQUFBVhZWRESEoKRkRHh4eHs378fgFmzZuHi4oJMJsPCwkJ6IGDBggV069aNhQsXkpGRQWFhISEhIXTt2pWjR4+ycuVKiouLcXZ25pNPPtFaS3p6OkOHDmXv3r107dqVoKAgnJ2dAfj66695+eWXAXjttddYuHAhEydOJDs7mxs3btC9e3d8fX354osvOHDgAMOHDycsLIywsDBmzpzJ/fv3+eabbzAwMGDIkCFMnz6doKAgzp07R7t27SgsLGTRokV06NCBadOmsXfvXpKTk/noo49Qq9VYWVlprXn37t1ERERQUFCAp6cnKpWKDRs2EB0dTWJiIq+//jrdu3eX3j8UFhZGSkoK3377LYDOtg4ODvTt21c6zldffSUeTBCEJuiF7oSSk5PJzMxEo9EwaNAggoODUSqVuLu7ExwcTFRUFD179qwWgXP48GGgelzOnj17aN26NWq1Go1Gw6ZNm1i8eDHBwcFs2bKFjh074uPjQ1paGjY2NlprKi0tZc2aNYSGhlbaPnToUBYtWlRp2/r160lISGD9+vXSy/LCw8NJSUkhKyuL1NRUbt68yUsvvcSHH35Y58gegLt37zJnzhxWrFihswMqLi4mNDSUmJgYysrK8PT0RC6X4+fnh5+fHzKZrNo1qhrvo6ttq1atxPSfILwAXujpOI1Gg6+vL0eOHKGkpIQTJ04gk8kAGD16NJ07d9YagVNUVKR1f5aWlhw/fpzTp0/j5uYmvS3V0tKS8PBwcnNz2bJli84OCMDOzo6zZ8+Slpb2WOdkY2PDsWPHcHZ25vLly+Tk5HDr1q16RfaUlJQwe/ZsVCpVjW80NTQ0xNjYmIiICEpLS9m3bx8tW7bU2f5x4n0EQWjaXvhOyNPTE2tra86cOUObNm0wMCi/JL169cLV1ZXMzEzMzMyk30yZMkX6yzogIEBKrwbo168fS5YsYeXKlSgUClJTUwFYuXIlhoaGeHl5SSMWXQwNDZk4cWK1docOHZKOFRkZqfP3NjY2HD16FJlMxvnz52nfvn2NEThhYWG88847rF69mk8//RQoX0h68+ZN/vzzz1qv4datW6WU7NqSrivifYYMGUJ0dHSNbfPz86XznT17dq11CIKgn17YTujGjRtcunSJ4OBgMjIy0Gg0PHjwQPr+wIEDbNmyRWsETmFhIVA9LufSpUvY29uzbt06/Pz8+PjjjykoKODy5cvMmjWLn376iZiYGGk6TxcvLy9OnjxJRkaGtG3o0KHSsWp6QZ2NjQ2nTp3C0dGR1NRUbGxs6h3Z89JLL7Fjxw5+/fXXGjui+/fvk52dzYIFC9i2bRtr1qzhjz/+0NleW7yPLhXTcWq1WmuenSAITcML2wlpNBq8vLxQq9WsWrWK+Ph47O3tOXHiBAAxMTGYmppqjcDR9aqCqKgotm/fDkCPHj0oKCigpKSEadOmkZeXh4mJCba2thQUFNRYm5GRER988IFUS33Y2NhQUlKCnZ0d1tbWWFtb1zuyx9jYmDZt2jBz5kzpHpE22dnZzJ49m5KSEszNzbGwsJA66Kp0xfsIgvBie2EfTIiOjsbHxwcof63A/fv3+fbbb1m8eDHffPMNXbp04d1336V58+bVInAqVI3LmTBhAnPnziU+Pp7i4mIWL16MsbExc+bMQaVS0apVK7p06cLw4cNrre/999+vNCV36NAhLl68CJR3UuvXr9f6O1tbW8zMzGjfvj12dnbY2NjUO7KnwqhRo9i8eTMHDx5k2LBh1Y5lZ2eHh4cHcrlcutek6x6Srnif119/XWv7ium4CgEBAbi4uGhtKwiC/hKxPUKTJGJ7Gp6+1axv9YL+1Sxie/TIo//Kr+Dr68vQoUOfQzU1E5E9giA0FDESEpokMRJqePpWs77VC/pX8+OMhF7YBxMEQRCE5++5dEJhYWG4u7ujUqmQy+WcOnUKgISEBKZOnSq1CwoKIjAwECiPtKlYSOrg4ICPjw9yuZyDBw/WerzIyEjGjh1baVt4eDgKhQKFQsHx48eB8se2/f398fHxYe7cuRQVFREZGYmrq6u0ZmXp0qUAHD16FG9vb+RyOStWrACgqKiIefPmoVKpGDduHJcuXZKOV/XcdF0DXW3XrVun9dyqtt2zZw8qlYq+ffvi5eXF9OnTuXfvHsOGDZMeQf/666917k/Xuem6Dg4ODqhUKsaMGcPs2bMpKCjAx8eHY8eOAeUJEC4uLmRmZmqtV9efhUwmQ6FQSMdLSkrSWa8gCPrrud0TUiqV+Pv7c/HiRebPn8/OnTu1ttu/fz8zZsyQnqqC8jUkmzdv5ubNm3h5edGtWzdeeeUVnceKjo4mOTmZmzdv0rlzZ5KTk7VG8WiL7TEwMNAamaMtIOwFfwAAIABJREFUiicxMVFrbM+TXoP68PDwwMPDA5VKxbx586Sn4Dw9PdmyZQtyuZxDhw7VuOBV27mB9uigR+N1AgMD2b9/PzKZjNjYWN5++23Onj2LtbV1tTerVtD1ZwHVY5EEQWh6nvt0XHZ2Nq1bt9b5vYuLi86Ugc6dOzN48GDpX8/aFBQUkJiYyLhx44iJiQHQGsVTWFioNbZHF21RPLpie2pT2zV4Gj744AN2797NqlWrpMfFdalPzFCF4uJiCgoKMDIyws3Njbi4OABiY2Nxc3PT+bv6xCIJgtD0PLdOKCIiAoVCwbRp06pNzzzK09OT3377jevXr2v9vmPHjty7d0/n748dO8abb77JsGHDpKgYbVE89+7d0xrbA9ojc7RF8eiK7XnSa/A0GBsbM2bMGA4fPlxtarIqXTFD2q5DxXoeFxcXLC0tGT58OF26dKF58+ZcvXqVuLi4Gjuh+sQiCYLQ9Dz36bi0tDQUCoXOKBtDQ0P8/PxYu3at1u/v3LmDg4ODzuNoNBouXrzId999R1JSEg8ePNAaxfPtt99Wi+2pGKFUnYZ6NIrH39+fSZMm0bVrV+zs7KTYnl9++YWPP/6YqKioel2DhhwROTg40K1bN+kveW10nRvUPB332Wef0aVLF2naVCaT8a9//YsHDx5gb2+v83ja/ixWr14NiOk4QXgRPPfpODMzMx4+fFhjmzFjxpCSklJte1ZWFnFxcQwYMEDr78rKyoiNjUWtVrNlyxYGDBhAfHy81igeExMTrbE92uiK4tEW2/O0rsGz8jgxQwDTpk0jPDxciu2RyWSEh4dL05u61CcWSRCEpue5jYQiIiKIiYkhNzeXwMDAGkcALVq0YPLkydITXRVTQCUlJSxZsgRbW1utv0tMTMTCwgJzc3Pgf1Exy5cv1xrFExISUi22JyoqSmtkjrYoHhcXl2qxPU/rGmzcuJHdu3cD5aOHhnrXjq6Yod27d9cYHWRlZYWrqys7d+7E29sbJycn2rVrV2sn1L9//zrHInl4eDTAGQuC8DyJxapCkyQWqzY8fatZ3+oF/av5hY7t0acYnMZCXDNBEJ43MRISmiQxEmp4+lazvtUL+leziO0RBEEQ9Mpzm44rKipi4cKFZGRkUFhYSEhICJMnT8bCwkK6Gb1gwQJSUlLYvn07SUlJ2Nra0rlzZ+kR3qrCwsKIioqic+fOFBQUMH36dF599VXee+89HB0dycnJoW/fvixcuJDvv/+eqKgorKysgPKHFkaOHCm1rRAQEMCpU6dqbPvofufPn8+5c+do164dhYWFLFq0iF69euHg4EDfvn2l/X711Vd8+eWXnDt3DlNTU3r27Mknn3xS4yLS/Px83nrrLX788Ue6desmvVbb0dGRgoICXnvtNT7//HP+P3v3H1fz+fh//CEVUpQI73Wy/FybjEXeIT/y8228s5BOOu0drSzLhiEMkx8z++E9ebcxP3fUYSxvm42vnGTlR96hxtRmNDSUkqWo1On7R7fz+nTqnJQt7eS6327745zzel2v6/XS7Vy7rnNdz+vVV1+lsLCQFi1a0KRJE8LDw0lJSeHChQvVplhDRSTSjBkzOHDggPTed999x/bt22nSpAkKhYJx48YBFbE7c+bMISEhARMTE06ePElkZCRXrlzB2tqaNm3a8Pnnn9O8efNq5Wo0GtasWcMPP/xAeXk577zzDjY2NowcOZIDBw7QpUsXwsLCcHV1Zfz48dX+PrRTxQVBaDwarBE6dOhQtYgbqL42xMnJSW8MjSHatTd3795l/PjxqFQq7O3tUSqVlJeX4+vrK+W0aY/VyszMlI6tLDk5ucZjq5YbGhrKmDFjSExM5MMPP+SLL77QibepLDQ0lFGjRjF//nw+++wz3nrrLYP3dvz4ccrKylCr1XTt2hVAp74zZ84kMTERgOXLl+Ps7MyRI0eIiIiQFt7WRk5ODp988glfffUVpqamjB07lmHDhtGyZUvi4uL4/fffSU1NpU+fPri5ueHm5kZYWBhDhw5lzJgxBsuNjY3l6tWrqFQqLl68yPz589m4cSMajYaNGzeydu1a6Vh9fx+1TaAQBMF4NNhw3ONG3NRWfn4+zZo103mvpKSEhw8f1rhY83EYKrewsLBW1zIxMcHHx0dqQAxRq9VMmzZNSn6orLS0lMLCwmo9qd9//73G3pU+iYmJ9O/fH0tLS5o3b05wcLC0Vujo0aMEBATorcOjnDlzhkGDBtGkSRNeeOEFbt++TUFBAY6OjqSmpkoZdVD/fx+CIPw1NFhPqHLETWFhIe+99x6guzbkcdbCaNfemJubS/9nnZmZiUKh4Pz584SEhNC7d28SEhJQqVTEx8cD8Nprr9G5c2fpWKhYJDthwgSpXEPHVi53165dRERE8Mknn9CsWTPWrVsH6G5X3bZtW+l9rUfFD2k0GhISEvj222/59ttvycnJ0bm30tJShgwZgqurKwDLli2jRYsWtG3blkWLFnH8+PFaP8OqUTpTpkwB4Oeff8bKyoopU6YQHBwsJZzXVkFBARYWFtJrCwsLCgoKMDU1RaFQ6EQE6fv7cHR0rNP1BEH462uwRujy5cvVIm7gj0e11DRsFhgYKA1jPerYP1JuaGgoHTt2ZPny5dIXp6HhOK28vDysra0Nfn7u3DmKioqYOXMmJSUlHD16FDc3N4P11Q7HPQ4rKytp6wWo2FIjNDQUtVpNXl4eCxcu5LfffuPq1at06tSpTuUWFBRIr+/fv4+lZcVMGi8vL7Zs2SL97qbv76OmCCRBEIxTgw3HPW7EzR8xa9YsIiMjn0i5L774Ira2tlLvqSbl5eXs2bOHIUOGGDxGrVYTHByMUqkkPDwctVr9R6ttkKurKydPnqS4uJj8/HxOnjyJra0tarWaf//73yiVSuRyeZ2H5FxcXEhMTKS8vJwffvgBOzs7qREyMzPj1VdflWKTGuLvQxCEJ6/BekL/+te/qkXcLFy4sF6jWnr16kWbNm2kbQYqD7F17NiRWbNmGTy3pmOrlqsVGhrKypUrGTp0qM5wHFQMO0LFjL7t27fz0ksvERQUZPD6arWaiIgIAPr378/8+fMpKiqq/c1TMePtzJkz0uvdu3fr/b2oS5cuvPrqq9IwX1hYGPn5+dy4cYOePXsCFTMEP/30UwICAmp9/REjRpCcnIyPjw/l5eWsXr1a5/PJkydLQ3L6/j4EQWh8xGJVoVESi1Xrn7HV2djqC8ZX56cmticmJoZ9+/bpvGdpaWlw/ZAx2bRpEwkJCTrvOTo6Eh4e3kA1EgRBqD+iJyQ0SqInVP+Mrc7GVl8wvjqL2B5BEATBqBjlcJzw+CIiIjhx4gTl5eUsXbqUN9544w9FJX3zzTcGj42JiSE6Opq9e/cC+qOaunTpQp8+fTh37hxZWVn4+fmxfv16unbtKmJ7BOEpIBqhp8jZs2dJTk5GpVKRkpIiLeb9I1FJ48ePN3hsXFwc6enpZGVl0b59+xqjeEpKSpg1axbz5s3DycmJb775RsT2CMJTQAzHPUUSExOlDLmePXuyYMGCertWcXExKSkpTJkyhaNHjwI1R/EsW7aMfv36MWrUqEceKwhC4yEaoadITk4OrVu35vTp0wQEBEgz7kJCQlAoFHo3uXtcJ06c4KWXXmLUqFHSotbKUTw+Pj5kZGQAFckJqamp/PTTT9L5ho4VBKFxEY3QU0Qbm+Pq6sq2bdvIysoCKobjlErlY2X1GaJWq7l06RLr168nOTmZ+/fv60TxBAQESFFN5ubm7N27l9zcXGnBr6FjBUFoXEQj9BRxdXUlLi4OjUbDjz/+WG/XKS8vJz4+HqVSSVRUFIMGDSIxMdFgFI+pqSkWFhYsWrSI9957j4cPH4rYHkF4SoiJCU+RIUOGcPr0aby9vWnbti3NmjWjuLj4T49KSklJwc7OjrZt2wIVET9xcXHMnz+/xiievn370r17d3bu3CliewThKSEWqwqNklisWv+Mrc7GVl8wvjo/NbE9wpPXmKOSBEFoOKIREmrFy8sLLy+vhq6GIAiNjJiYIAiCIDQY0Qg9AUOGDOHBgwcMHjyY1NRUAgMD6dGjBwqFgokTJzJ79myd2V/aLcO1pk2bhqenJ/3790ehUBAbG0tMTAzu7u7S+p5Vq1YZvL6fnx8nTpwAKrYJd3NzIzs7m8TERCZNmoS3t3e1YTUPDw/u3Lkjvf7555/x8/PD19eXNWvWABURQCNGjJDqsGnTJpKSkujRowfp6en8/vvv9OjRg5iYGKBii/MXX3yRX375RedaMTExOinhYWFhHDp0qK6PWRAEIySG454AmUzGL7/8Qk5ODhkZGWRlZWFhYSGty5k7dy4HDx5kwoQJes/funUrSUlJbN26Vdr0LSYmhpEjR7J06dJHXt/Dw4P4+HgGDBhAamoq9vb2WFtbs3DhQvbs2UPbtm3x9vZm4MCB9OrVS28ZCxYsYPXq1Tg5OREcHMzJkyeB6tueJyUlAXDx4kXu3r2rU8bx48cpKytDrVbrbIcuCMLTS/SEngCZTMaJEydwdXXlypUr3Lv3f7NdSktLKS4ulqZI14fhw4dLi0Dj4+MZPnw4V65coV27dnTo0AFTU1P69etHSkqK3vNv3LjB/fv3cXJyAsDf35+WLVsavF6XLl24ePEiaWlpOo2NWq1m2rRpdd4WXBCExks0Qk+ATCbj+PHjeHh4cOHCBaytraXtvt3c3OjQoQOjR4+uc7mxsbHSUJh2yEufTp060bRpU65evcqxY8cYPnw4BQUFWFhYSMdYWFjoNI6VZWdnY2NjI72u3GNSqVRSHb7//nugIgD18uXLXLx4UTpOo9GQkJBAYGAgOTk55OTk1Pl+BUFofEQj9ATIZDKSk5NxdnYmIyMDmUxG8+bNUSqVjB07lk6dOmFqWveR0ZEjR0pxO4+auebh4cHu3bu5f/8+3bp1w9LSkoKCAunzwsJCrKys9J5rZWVFYWGh9FqpVHL48GGgYjhOW4fBgwcDYGZmhkaj4caNG/ztb38D4Ny5cxQVFTFz5kxKSkqkUFNBEJ5uohF6AmQyGWVlZTg6OmJvb4+9vb302YwZM9ixYwclJSX1WgcPDw927NiBh4cHUDFklpOTw40bN3j48CGnT5+mT58+es91cHDgwYMHXL16lfLycg4fPoytrW2N13v22Wd1elpqtZrg4GCUSiXh4eGo1eo/7+YEQTBaYmLCE+Dg4ICNjQ3W1tY4Ojoik8mkzzp27Ii7uzt79+7F19e3TuXGxsZy6dIloKL3sXXrVoPH9u7dm9atW0uNkJmZGWvWrGHWrFk0adKE0aNHG9w3yMzMjA8++ICFCxdSWlpKv379cHFx4cSJE6hUKuLj46V7mThxIgDOzs46exSp1WoiIiIA6N+/P/Pnz+fBgwe0aNFC7zXXrl0rzdjr2rUrH330UR2ejCAIxkLE9giNkojtqX/GVmdjqy8YX51FbM9TTkTrCIJgbEQj1IiIaB1BEIyNmJggCIIgNBjRCP3JKkfZeHt7k5ycjJOTU7WInqKiIubNm4dcLkehUHDt2jWdMt58803pdVhYGC+//DI+Pj6sXLmSoqIiQH+UDuiPx/n666+Ry+V4eXlJSQ3btm1DoVDg7OyMj49PjekL+fn5vP7669KaoOzsbO7evYtCoWDMmDFShNC5c+ekc2oT/VM5omfevHmsW7eOX3/9FU9PTzQaDQBvv/22iPERhEZKNEL1QLt2ZtWqVaxZs0ZaE/TVV19hYmLCwYMHiY6OxtLSUlrsuXLlSun8uLg4Tp06pTNtOzQ0lOjoaO7evctnn30GVETpLF68mOjoaDIyMqQoncrxOFCRyrB27Vq++OILdu3axa5duyguLiYgIAClUkm7du2IjIzUyW+rKjo6mj59+qBUKhk9ejT79u3D2toapVJJUFCQtGbJ0DTvmuoLsH37du7fv89bb73Fs88+i7OzM4cOHSIjI4Nff/31sRbzCoLw1ycaoXqUm5urMwW5ckTPmTNncHd3B2DAgAFSZM7NmzcpKirC1dVVymHTMjExwcfHh8TExBqjdKrG42i3z1apVGg0Gr799luaNWtWp3vp0KEDhw8flnozwcHBdTq/pvqeOnWKXbt28cEHH9CkSRMA3njjDTZv3sx//vMfaRq5IAiNj2iE6oFKpcLHx4cZM2YQHBysN6KncmxO5cgctVrN0KFDGTZsmN6MNVtbW37//XeDUTqG4nGio6PJzMxk3LhxfPXVV3W+pwkTJhAcHMySJUsIDg7m9u3bdTq/puifw4cPc//+ffLy8qTPO3TogIuLCzdu3JCSGARBaHxEI1QP5HI5u3bt4ptvvmHBggWUl5dXi+ixsrKSYnMqR+ao1WpOnjzJl19+KS0CrSwvLw9ra2uDUTr64nHy8/PJzc1l0aJF7Nq1i40bN3Lx4sU63VNaWhpubm7s3r2b/v37s2zZsjqdX1P0z5w5cwgMDGTt2rU65zg5OfHcc8/V6TqCIBgX0QjVIxsbGx48eCC9rhzR4+LiQkJCAgCJiYn06dOHe/fukZaWxt69e9m1axc2Njb8+OOP0vnl5eXs2bOHIUOGGIzS0RePk5uby+zZsykrK6Nt27bY2dnVOSZo8+bNUt6bk5OTzv5HtVFT9I+lpSW+vr789NNP/O9//6tTuYIgGDfRCNUDlUqFn58ffn5+zJ07V/pdqHJEj1wup7CwELlcTlRUFIsXL+bYsWO4urpKYabu7u7SkFxERARyuRwbGxuCgoJ0onSmTJlCr169cHFxQa1WS8NX/fv358yZM3To0IHx48fj7e3NlClT6N27N717967TPc2aNYvdu3ejUCjYsGED8+fPr9P5huqrZWpqyoIFC1i1apU0K04QhMZPxPYIjZKI7al/xlZnY6svGF+dRWyP8Idt2rRJGibUcnR0rHH6tiAIwuMSPSGhURI9ofpnbHU2tvqC8dX5cXpC4jehBjRkyBAePHjA4MGDSU1NJTAwkB49elRLV9BSKBScP39eej1t2jQ8PT3p378/CoWC2NhYYmJipPQChULBqlWraqzDjh078PHxwcfHR2fxaExMDJMmTZJeR0REsGXLlmrne3h44OPjI10vLS2NsLAw5s6dC0BmZqa0fYSTkxN+fn54e3tLM+Mql6Pdglx7rKHnIAhC4yGG4xqQTCbjl19+IScnh4yMDLKysrCwsJBidebOncvBgweZMGGC3vO3bt1KUlISW7duZePGjUBF4zFy5MgaI3i00tPTOXDgACqViry8PORyOUeOHAEqUhvS09PJysqiffv2NZYTGRmps3cQwMGDBwkNDdXZMbZ58+bs3LmTrKwsvLy86Nq1K507dyY9PZ3s7GzUajVDhgyRjq3tcxAEwXiJnlADkslknDhxAldXV65cuSItWAXddIX6cuTIEUaMGIGpqSnt2rXD29ubhw8fUlxcTEpKClOmTHnsbbjd3NykhrGq9u3bM3ToUKnnpVar8ff3JyEhgaqjw0/iOQiC0HBEI9SAZDIZx48fx8PDgwsXLmBtba03XaGuYmNjpeGxmJgYg8dVTTHQTv0+ceIEL730EqNGjdKb2lBVSEiIdD2tV155hTNnznDjxg2952iTH6CiEXrllVewt7eXhhv/jOcgCMJfn2iEGpBMJiM5ORlnZ2cyMjKQyWTSMFTldIW60oaJKpXKGvcXatWqlU6KwfTp0ykpKUGtVnPp0iXWr19PcnIy9+/fr/F6kZGR0vW0TE1NCQgIYNOmTXrP0SY/3Lp1i8uXLxMeHs7Nmzel0NU/4zkIgvDXJxqhBiSTySgrK8PR0RF7e3vs7e2lzyqnK9QXNzc3jh49ikaj4dq1a2RmZmJmZkZ8fDxKpZKoqCgGDRpEYmLiY5U/ceJEne0ktHJycjh27BiDBg1CrVZL20tERkZW63k9iecgCELDEf972YAcHBywsbHB2toaR0dHZDKZ9FnldAVfX986lRsbG8ulS5eAiqSCrVu36j1u4MCBnDt3Dl9fX0pLS1mxYgUpKSnY2dnRtm1b4P9SG5555hm2b9/O119/DVT0orQ9n5CQEOk3G29vb6l8c3NzXnvtNWlWnXaIraysjBUrVuDg4EBcXBx+fn4AdO/enfz8fK5fv/6nPAdBEP76xDohoVES64Tqn7HV2djqC8ZXZ5GYIOgVExPDvn37dN6ztLTk008/baAaCYIgVBCN0FPAy8urxgkKgiAIDUVMTBAEQRAazFPdCFWNrOnTp4/02apVq3TW2FSOlcnMzMTJyYnLly8DEBYWJh2r3XLBx8dH2jhOX7SNIbdu3WL69On4+fkxb948Hj58SFFREfPmzUMul6NQKLh27RpJSUn06dOHu3fvAhWRPklJSYSFhfHyyy9L16q85UJMTIxOEGlZWRnvvvsuU6dORaFQ8Ntvv0m7r2qFhYVx6NAhqVxfX18mTZrEDz/8IB0TERHBm2++Kb3etm0bCoUCZ2dnfHx8dNIbqtYhLy+PGTNm4OvrS1BQEHfu3CEmJgYPDw8ePnwoPb/MzEzD/5CCIBitp7YR0kbW7Ny5k4iICJYsWVLjsdpYGS2NRlMtEeDs2bMkJyejUqkICwvT2Sm08loaJycng9cKDw9HLpezc+dOrKys2L9/P9HR0VhaWqJSqVAoFKxcuRKA+/fvs2PHjmplhIaGStequltpZd999x3FxcVERUXh4+NDZGSkwWO15UZHR/PWW2/x4YcfSu/HxcVx6tQpaRp1QEAASqWSdu3aERkZWWMC94YNG+jbty/R0dG4ubkREREBwG+//cb+/ftrrI8gCMbvqW2E9EXWGJooqC9WxtHRkdTUVJ3pxImJibi7uwPQs2dPFixYUKc6aTQaTp06JQV+Tpgwgfbt23PmzBmp3AEDBpCSkgJAnz59+O9//6sT91MXiYmJ0gZ4w4YNY9q0abU6r7CwUJqSffPmTYqKinB1dSUpKanOdah8b25ubtK9DRw4kM2bN1NWVlbnMgVBMB5P7cSE7OxsevbsKb0OCgpi3bp1UvTM1atXpR6LWq3m/fff5/z585w/f542bdpgamqKQqHQ6Q3l5OTg7OzM6dOniYiIoLS0FJVKBeiupamcLFBZbm4uLVu2xMSk4v8NevXqBVRsrW1hYQGAhYWF1Oi0bt0aV1dXdu7cqVNOREQEUVFRmJiY6O0pVa5v69at+e6771AqlXTo0EFKv9YnIiKCTz75hGbNmrFu3Trp2QwdOpRu3boRFxcnNSi1VVBQIN1by5YtpXt79tlnsbGx4dtvv61TeYIgGJenthHSF1ljbm4uNRDaLRD0xcpMnjwZqJh1tmXLFjp27AiAlZUVBQUFuLq6sm3bNkaNGiWVry9pWl+dKkfkHDp0iNzcXKlcqOiFWFlZSccEBAQwceJEnQy40NBQxowZ88hnoC137NixvPDCC7zzzjs0adKk2nHa90JDQ+nYsSPLly/H0dERqGiE8vLyOHfuHFlZWSxbtuyR161aB+2/Q9V7CwkJ4a233jLYQxUEwfg9tcNx+iJrtD2QymqKlTEzM+PVV1/l1KlTALi6uhIXF4dGo+HHH3+sc52aNWtGt27dpPKOHj2KlZUVLi4u0m6niYmJOhMobGxsGDNmDBcuXKjz9VxdXaXfubT1bdOmDXfu3KGoqAiAX3/9VWcrhxdffBFbW1vi4+O5d+8eaWlp7N27l127dmFjY1Pn+3ZxceH777/Xe29dunShc+fOBkNQBUEwfk9tIzRw4EBcXV3x9fVlzpw5rFixQu9xcXFx0u8m2liZyv9nPnnyZOlLesiQIfTq1Qtvb28+/fRTmjVrJh1XOWn6m2++MViv1atX8+mnn+Lj4wPAyy+/jFwup7CwELlcTlRUFIsXL9Y5Z/r06bRo0aLOz2DSpEmYmJjg4+MjxfG0aNGC119/HV9fXyZPnoyTkxO9e/fWOS80NJTIyEiOHTuGq6urFC6qjfipi5kzZ3L27Fl8fX1JSkrijTfe0Pk8JCREb+9MEITGQcT2CI2SiO2pf8ZWZ2OrLxhfnUVsjxGpvPeOlr+/PyNHjmyA2giCIDQM0Qg1EEMz5ARBEJ4mT+1vQoIgCELDeyI9oR07dnDw4EEA3nzzTdzc3IiJiSE6Opq9e/cCFWtQ9u/fT/v27SkuLub111/HxcWF0NBQbt++TWFhIc8++yxz5sxh9+7dDB06lDFjxpCZmcmMGTP47LPPGDduHM7Ozty7d4++ffuyePFiNmzYwP79+6Vp1O7u7gQFBemtZ35+PgsWLJCmQ3/00UfY2dnh5ORE3759peM+/vhj2rZty8cff0xycjJNmzblnXfewdLSkhkzZnDgwAGgIvJm6NChxMfHc/78eVq3bk1JSQlLly6lV69eestt165dtXp99dVXnDx5UkopeO+997C1tZXuw8PDg71799KmTRspdqdnz55oNBpmz55Nv379pOdb9Tn897//RalU0qRJE+RyORMnTjT477hp0yZiY2PRaDTMmjWLIUOG6Fw7JiaGCxcuMHLkSCIjI7ly5QrW1ta0adOGzz//nLFjx2JnZ4eJiQktWrRg7dq1REdHY2FhwfTp04GKBbjnzp1j2rRp5ObmcuvWLbp37y6GKgWhkar3Rkgbj6NSqcjLy0Mul3PkyBHi4uJIT08nKytLml0ml8uZPn06d+/eZfz48SQkJKBUKqUvN20G2e7du/Vey97eHqVSSXl5Ob6+viQnJ+uU+yjR0dH06dOHoKAgdu7cyb59+wgODpa2mq7syJEjZGRkoFKpOH/+PCtWrOD99983WLZ27U5iYiIffvghX3zxhd5y9Rk2bBgfffQRGo0GExMT4uPja4zYsbe3Z+fOnfz8888oFApiY2P1Pofbt2/z73//mwMHDtCkSRPGjRuHu7s7dnZ21cq8cOEC3333HXv27OHOnTtMnDjR4Ew4Nzc33NzcpEa48pol7XqpHTt2sG0J2N7VAAAgAElEQVTbNp0ZhJVt3bqVpKQktm7dWi0eSRCExqPeh+P0xeMUFBSQkpLClClTOHr0aLVz8vPzDX451UZJSQkPHz6UEgpqq0OHDhw+fJiff/4ZPz8/goODDR6rVqulL9fnn3+eIUOG1OoalSNvaqtNmzY4ODiQmprK1atXgYo1NI/SvXt3nJycOHfunN7PU1NTcXZ2xtLSkpYtW/LCCy9w/vx5vceeOXOGv//975iZmdG+fXvatWvHlStX6nQfleXn59O8efPHPl8QhMah3ntC+uJxjh49yksvvcSoUaPYsmWLtCZGpVJx9OhRzM3NawzeNCQzMxOFQsH58+cJCQmhd+/eJCQkoFKpiI+PB+C1116T1v1UNWHCBFq2bMmSJUuwtrZm5cqVtGvXTtqWGqBt27asW7eO7OxsKaWgadOmBAUF1Zj0rC/yRl+5hgwfPpz4+HjatGkjZcvVhq2trZS0XfU5VI7MAd1IoKr0HasdtqyLkJAQTExM6NSpE4sXL2bbtm11LkMQhMaj3hshffE4dnZ2XLp0ifXr15OWliZF1dR22Kzq4kXta+1wXGBgIF27dpU+r225aWlpuLm5MXLkSLZu3cqyZcuIjIzUO2xW+b5KSkp4/fXX9aZF1xR5U9vhOKj43eftt9/G2tqamTNn1uocqNgqwdrammvXrlV7Dmq1WqchqRqbU5mVlZVOI1tYWIilZfX1AI9aWFo1vkgsRBWEp1u9D8fpi8fR/tYTFRXFoEGDSExMrFOZdnZ2XLt2DagIGq36G8asWbMeuS2BPps3b5aGB52cnCguLjZ4rJubm/SbyNmzZ9FoNHWKvKmrLl268ODBAy5dusRLL71Uq3OuXLlCeno6Li4uej9/8cUXuXDhAvfu3aOgoIALFy5IoalVubi4SNs1ZGVlkZOTQ+fOnbGzs5OSxK9evapzv7VR+d+y6vMSBKHxq/ee0MCBAzl37hy+vr6UlpayYsUK1qxZQ9u2bYH/i3p55plnal3m1KlTmTt3Lt9//z1FRUXVQjN79epFmzZtpE3oKg9DdezY0eBQ36xZs1i8eDFffvklGo1GmghRedgMKoaUvLy8SE9PRy6XU15eTnh4uE7kTdOmTenZsye9e/dm165d0rmhoaGsXLmSoUOH6i3Xzc3N4H0PGzaMu3fv6s24q0w7LGliYkJkZKTUY9H3HGbPns2//vUv6f71zc4DeOGFFxg3bhy+vr6Ul5ezatUqzM3NmTt3LsuXL8fCwgJzc3M+/vjjGutW1bhx41Cr1fj6+lJUVMTChQvrdL4gCMZNxPYIjZKI7al/xlZnY6svGF+dRWxPLW3atElKpdZydHSscQfQJ+H27dvMmTOn2vtz5szRSZeuT2lpaaxevbra+6tXr0Ymkz2ROgiC8PQQPSGhURI9ofpnbHU2tvqC8dX5cXpCIrZHEARBaDBP5XDc06pyNNKDBw+YNWsW4eHh2NnZSQtoFy1aJG1r7uHhwbJly6SFuE5OTri4uFBSUkJgYKDOzrFVaeN3KisqKmLJkiVkZmZiamrKqlWrpEW4a9asoaysjBEjRhAUFGQwQkkQhMZFNEJPGe1aoYyMDAIDAwH9W4+np6eTnZ2NWq2WGqHmzZuzc+dOsrKy8PLyomvXrnTu3LnW146OjsbS0hKVSsXhw4dZuXIlmzZtYuHChWzcuJFnnnmGf/7zn4wbN46vv/5ab4SSIAiNixiOe0o9Kj5IrVbj7+9PQkICVX82bN++PUOHDuXkyZN1uuaZM2dwd3cHYMCAAaSkpHD9+nWaNGmCTCbDxMSE9evX06pVqzpFKAmCYLxET+gpo1Kp+OabbygoKODDDz9kzpw5hISESA2SNsFBrVbz/vvvc/78ec6fP19tEautrS2///57na5dOfpHGxGUm5tLq1atAAgMDOTWrVusXLnSYISSIAiNi+gJPWXkcjmffvopGo2G559/HqgYjlMqlVIDdOvWLS5fvkx4eDg3b95ErVZXK0cbB1QXVlZW0m882oigyu9t3ryZ5557juLiYilCaffu3fTv37/agmRBEBoH0Qg9hTp27MjgwYPZs2eP3s/VajVeXl4olUoiIyOrbdmQk5PDsWPHGDRoUJ2u6+LiIq3PSkxMpE+fPjg4OFBYWMjVq1cpKysjPT0dqFuEkiAIxksMxz2lZsyYgb+/PyUlJTrDcd7e3sTFxeHn5wdUbAeRn5/P9evXpZihsrIyVqxYgYODg8Hyi4qK8PT0lF4HBwcjl8t55513kMvlNG3alNWrV2NmZsaaNWuYPXs2FhYWNG3aFDAcoSQIQuMiFqsKjZJYrFr/jK3OxlZfML46i9ge4YmrHMCqJbbiFgShtkQjJPwhtd0PSRAEQR8xMUEQBEFoMH/5RigiIoIRI0agUCjw9vYmOTkZgKSkJJ0FjGFhYcydOxeo2E9HuwW2k5MTfn5+eHt7c/jwYYPXyczMpEePHhw5cgSAfv36ERERIX2u3TZcq6Zyqx5b033J5XLefvttaQtuDw8PfHx8UCgUKBQK0tLS8PPz48SJEwBoNBrc3NzIzs7W+xwAduzYgY+PDz4+PtKCUn3lGnL8+HF8fX3x9vbmww8/BCAmJgZ3d3fp/FWrVknPQaFQMHHiRGbPnk1xcfETr68gCMbLKIbjtFEzly5dYuHChezdu1fvcQcPHiQ0NBRT0/+7rbpGzaSlpdGjRw/y8/NrrNMfjbCpfF8ff/wxq1at4oMPPgCqx+h4eHgQHx/PgAEDSE1Nxd7e3mCOWnp6OgcOHEClUpGXl4dcLpcaVn3xPPqEh4cTFRWFra0tfn5+0s6pI0eOrDZLrfIW5XPnzuXgwYNPvL6CIBivv3xPqLLc3FxatGhh8HM3Nzc2btyo97PaRM106dKFixcvkpaWRteuXWtVp8eNsKnM19e3xi3Ohw8fLu0SGx8fz/Dhww0ee+TIEUaMGIGpqSnt2rXD29ubhw8f1qk+HTp0YMeOHRQUFBAVFVWrfYRKS0spLi7GzMzsiddXEATjZRQ9IZVKRWxsLOnp6WzYsMHgca+88grr16/nxo0bej9/VNSMra0t+fn5XLx4sVpMTU0eJ8KmsjZt2uicXzVGp1OnTjRt2pSrV69y7NgxqcekT3Z2Nj179pReBwUFGSzXkP/85z9s2bIFLy8vJk2aJA2fxcbGcunSJaDiWXt5eUlrh9LT0/H09GT06NGYmpo+0foKgmC8jKIR0g5bXb9+HR8fH2m4pipTU1MCAgLYtGmT3s/z8vKkbQoMsbW15eTJk4wbN076neZRalPuo86vHIGjbxjKw8OD3bt3c//+fbp162awrFatWlFYWCi9nj59Op9++qnBcqsqLi7mypUrvPnmm0yfPp3AwEC6dOkC1Dwct2zZMjp16iQNhT6p+gqCYNyMajjOxsaGBw8e1HjMxIkT+eWXX6q9X9uomZ49e3Lv3j1atmxZqzo9boRNZV9++aW0XYIhHh4e7NixQ5pwYYibmxtHjx5Fo9Fw7do1MjMzMTc3r3VdysrKmDFjBoWFhVhaWuLg4FCryJwZM2awY8cOSkpKnmh9BUEwbkbRE1KpVBw9epSCggLmzp1b4+9C5ubmvPbaa2zZsgWgTlEzAM7OznobsarqWq4+KpUKtVpN586dWbRokfR+1Rid8ePH07t3b1q3bv3IL/WBAwdy7tw5fH19KS0tZcWKFTWWW5WFhQVz5sxBoVDQvHlzOnXqxOjRo/n66691huPMzMzYunWrdF7Hjh1xd3dn7969+Pr6PrH6CoJg3ERsj9Aoidie+mdsdTa2+oLx1VnE9tTSk4yaiYmJYd++fTrvWVpaSr97NCQRuSMIQkMTPSGhURI9ofpnbHU2tvqC8dX5cXpCRjUxQRAEQWhcRCNUS/rig/RF1hQVFTFv3jzkcjkKhYJr167plPHmm29Kr8PCwnj55Zfx8fFh5cqVFBUVAfDzzz/j5+eHr68va9askY4vKirixRdf1Jk48fXXXyOXy6VN6AC2bduGQqHA2dkZHx8fg3vxlJSUMGjQIEpKSnj++efJycnhH//4B7m5uTXWd+rUqUyZMoVz584ZfF4KhQIvLy+mTp2Kn58fV65cISYmhvDwcOkYDw8P7ty5w8WLF1EoFMjlcubPn49Go6l2bN++fWv+BxIEwSiJRqgO5HI5SqWSVatWsWbNGmmNzFdffYWJiQkHDx4kOjoaS0tLVCoVCoWClStXSufHxcVx6tQpaRozQGhoKNHR0dy9e5fPPvsMgAULFrB48WKio6PJyMiQ0hiOHz9OWVmZtN12aWkpa9eu5YsvvmDXrl3s2rWL4uJiAgICUCqVtGvXjsjISJ0v88rMzc0xNzfnp59+ory8nIyMDO7du4etrW2N9Y2KimL58uW89957NT6v5cuXExUVxb/+9S+dHL6qPvzwQ95++21UKhWlpaWcOXOmxnIFQWg8RCP0GKrGB1WOrDlz5gzu7u4ADBgwgJSUFABu3rxJUVERrq6uJCUl6ZRnYmKCj48PiYmJ3Lhxg/v370uLX/39/aU1S2q1mmnTpknbbZuammJhYYFKpUKj0fDtt9/SrFmzOt3LM888w4kTJ+jfvz8pKSnY2Ng8sr4Ad+/erfW1fv/9d5o3b27w8w4dOrBr1y5ycnL4+OOP6devX53uQRAE4yUaoTpQqVT4+PgwY8YMgoODpbVCbm5udOjQgdGjR1NQUICFhQVQsebm3r2KHxXVajVDhw5l2LBhUiNSmTb6Jzs7W2oIoGIdTa9evdBoNCQkJBAYGEhOTg45OTkAREdHk5mZybhx4/jqq6/qfE8ODg4cP34cDw8PTpw4Ia13MlTfiIgI/Pz82L59O++++26NZS9btoypU6fy/fff89Zbbxk87t1336V79+5MnTqVNWvWSNlxsbGxUor2/fv363xvgiD89T2VU7QfV9X4oPLy8mqRNVZWVhQUFABQWFiIlZUVUPGlnpeXx7lz58jKymLZsmU6ZWuje6ysrHRibJRKJe3bt8fW1paioiJmzpxJSUkJR48eZfTo0eTm5rJo0SKCgoLw9fXFycmJ559/vtb3JJPJ2LdvH6tWrWLt2rX4+fnVWN/Q0FDGjBlTq7KXL1+Os7Oz9LpJkybVjmnSpAk//PADAQEBTJ06lblz5xIVFUWrVq10YoLEb0KC0DiJntBjqBofVDmyxsXFhYSEBAASExPp06cP9+7dIy0tjb1797Jr1y5sbGz48ccfpfPLy8vZs2cPQ4YMwcHBgQcPHnD16lXKy8s5fPgwtra2qNVqgoODUSqVhIeHo1aryc3NZfbs2ZSVldG2bVvs7Ox0fr+pDZlMRvPmzZHJZNjZ2SGTyR5Z38dlZ2cnTdS4d+8e9+/fp3Xr1syZM4dbt25hbm5O165d63wPgiAYL9EI1YFKpcLPzw8/Pz+d+KDKkTVyuZzCwkLkcjlRUVEsXryYY8eO4erqKoV7uru7S0NcERERyOVybGxsCAoKwszMjA8++ICFCxcyZcoUevXqhYuLC2q1msGDBwPQv39/zpw5Q4cOHRg/fjze3t5MmTKF3r1707t37zrdk0wmw9HREQBHR0fs7e1rrO8f4ebmhq2tLVOmTMHf35/58+djYmJCeHg4M2fOxM/Pj59++glfX98/fC1BEIyDWKwqNEpisWr9M7Y6G1t9wfjqLGJ7BIM2bdokDRNqOTo6Gpy+XVurVq0iPT1d571+/foxa9asP1SuIAhPB9ETEhol0ROqf8ZWZ2OrLxhfnUVsjyAIgmBURCPUgLRRQFOnTsXLy4v4+Hg8PDzw8fGR1sekpaVJx3t4eHDs2DHptZOTE35+fnh7e3P48GGD1zl16hRyuVx6/cUXX7B06dIaI4aqxuaUl5fz0UcfIZfL8fPzk4bgtNFF2v9u376NQqFg5syZAKxcuVJnT6GqUUCV7+3OnTsA0ronQRAaP/GbUAPTrj3KyMggMDAQ0L+tdXp6OtnZ2ajVamkX1ubNm7Nz506ysrLw8vKia9eudO7cudo1+vbtS0ZGBnfv3sXa2ppjx47h7++vEzF0+PBhVq5caXBrdLVaTUZGBiqVivPnz7NixQqioqKk6KKqtI1n1d+L4uLiuHHjBiUlJWIHVUEQRE/or6KwsFDaRVQftVqNv78/CQkJVP0Zr3379gwdOlTKmKvK1NSUgQMHkpiYyP379/nxxx9xc3MzGDFk6PraRarPP//8I7cjb9GiBXl5eZSWlkrvPSoKSBCEp4/oCTUwlUrFN998Q0FBAR9++CFz5szR2dZa28tQq9W8//77nD9/nvPnz9OrVy+dcrSxP4YMHz6cuLg4mjdvjqurK+bm5gYjhvSpHCfUtGlTgoKCgP/b5hygbdu2rFu3DqjYJj02NhZHR0eys7Olexg6dCjdunUjLi5OagAFQXh6iUaogcnlcsaOHcvUqVOluJ2qw3G3bt3i8uXLhIeHc/PmTdRqdbVGKC8vTwo91Wfw4MG89957mJubM3z4cACDEUP6tGrVSooTKikp4fXXX2fLli0Gh+N69uzJ3r178fT0lHo9j4ouEgTh6SOG4/4COnbsyODBg9mzZ4/ez9VqtbRfUGRkZLX0gpycHI4dO8agQYMMXsPS0pJu3brx7bffSkNp+iKGDHFzc5Oue/bsWTQaTY335OzsTGpqqpQdV19RQIIgGDfRE/qLmDFjBv7+/pSUlOgMx3l7exMXFycFi3bv3p38/HyuX78uDYWVlZWxYsUKKQHbkOHDh/Pw4UOsra2Bil7YO++8g1wup2nTpqxevdrguV5eXqSnpyOXyykvL5dmzlUejgMICQkBKoYHZTIZzz33HIDBKKAXXnhB7/WuXbuGp6en9HrJkiUixFQQGiGxWFVolMRi1fpnbHU2tvqC8dVZxPYIOr0SLX9/f0aOHNkAtREEQaiZaIQaGX2TBARBEP6qxMQEQRAEocGIRugPiIiIYMuWLTrvJSYmMmnSJLy9vfn0008Bw5E32jIqx9hs27YNhUKBs7MzPj4+0s6iUD1KJy8vjxkzZuDr60tQUBB37twhJiYGDw8PaYtsDw8PMjMz9dY/KSmJ4OBg6bWnp6d07G+//UbPnj3Jz8+Xju3fvz9+fn54enry2WefARXDf15eXkyePJkNGzag0WiYN28ex44d4+2332bTpk1s2rSJzz//vE7lhoWF8fLLL0txQDExMbX+dxEEwXiI4bg/UUlJCQsXLmTPnj20bdsWb29vBg4cSHZ2tt7IG6geYxMQEEBAQAAeHh5643sq27BhA3379iUwMJBt27YRERGBs7Mzv/32G/v372fSpEmPfS9qtRqA77//Xspx6927Nxs3bqSkpIQxY8bwz3/+E6jYxrtHjx4EBgbSvn17ZDIZN27c4Nq1a5iZmWFhYUG/fv3qXG5dthIXBME4iZ7Qn+jKlSu0a9eODh06YGpqSr9+/UhJSTEYefNHY2wqx+64ublJsTsDBw5k8+bNlJWVPfa9qNVqpk2bpndH1aKiIqAiOUHL3NyciRMnkpiYiEwm4+bNm1haWpKdnc3NmzeRyWSPVa4gCI2baIT+RJVjcOD/onAMRd5oY2yGDRv2WNtnV75ey5YtpdidZ599lhdeeIFvv/32kWWkpKRIQ17aFO38/HyuXLlCcHAwp0+flob2UlJSkMvlDBs2jDfeeIP27dvrlKWNDpLJZKSkpGBnZ4dGo+HWrVs4ODjUudyIiAi9aeKCIDQeohH6E1laWkoxOPB/UThVI2+mT58OVDRCJ0+e5MsvvyQ+Pr7O17OyspLKrRq7ExISwueff14t7LSq3r17o1QqUSqV0mLX+Ph4ysvLmTFjBg8fPuR///ufdGxUVBQdO3aUIoYqy8vLw9raGplMRnJyMo6OjrRp04asrCysrKzqXG5oaKhUt5oiiQRBMF6iEfoTdenShZycHG7cuMHDhw85ffo0ffr00Rt582fE2Li4uPD9998D1WN3unTpQufOnblx40ad70OtVrN48WKUSiWhoaE6vTQTExNCQkKIjIzUOaekpIR9+/YxdOhQ7OzsMDMzw9HREUdHRzp06PDY5QqC0LiJRugP2r59O56ennh6ejJt2jTWrFnDrFmz8PX1ZfTo0Tg7O+Pl5YWFhQVyuZx///vfLFy40GCMTV3MnDmTs2fP4uvrS1JSEm+88YbO5yEhITRp0qROZT58+JCTJ08ycOBAg/X6xz/+wa+//sqlS5cAWLZsGf7+/ri5ueHp6UmTJk2wt7eXGiGZTEZJSUmdy608HLd27do63YcgCMZBxPYIjZKI7al/xlZnY6svGF+dRWyPoFdaWprecNLVq1dLs9YEQRAagmiEngJOTk4izkcQhL8k8ZtQFQ8fPmT+/PkoFAqmTJnC5cuX8fDwwMfHR2e68DfffINCoaBv3754eXnx+uuvP7JsDw8Pjh07BkBmZiZOTk5cvnwZqEgIqJwKoFAoOH/+vHRsjx49OHLkCAD9+vUjIiJCb7kA06ZNw9PTk/79+6NQKIiNjdVbLuhPeFAoFNIOqUlJSXpDUbXy8/N5/fXXpWej3UX1559/xs/PD19fX9asWSMdX1RUxIsvvsgvv/wi3Zt20WplERERjBgxQip306ZNhh+sIAhGS/SEqjh06BAtWrRAqVSiVqv54osvgOq7nTo5OTF+/HgUCgXz58+XNm8zJD09nezsbNRqtbRYVaPRsHHjxlr/6J6WlkaPHj2kyBtD5W7dupWkpCS2bt3Kxo0bDZZnKOEBYOfOndJU8ppER0fTp08fgoKC2LlzJ/v27SM4OJgFCxawevVqnJycCA4O5uTJk7i5uXH8+HHKyspQq9V07dq1xrLlcnmt6iAIgvESPaEqOnTowMmTJzl79izDhw9n+fLlf0q5arUaf39/EhISpLU7jo6OpKamcv369Uee36VLFy5evEhaWprOl7e+cmvLUMIDVKzd0TbANenQoQOHDx+Wej7BwcHcuHGD+/fvS2t7/P39admypVRfQ4kJgiA8fUQjVEW/fv1YsWIF//nPf/Dx8SEjIwOomO6sHRp6HGq1mldeeQV7e3tpOMzU1JRp06bV2FvRsrW1JT8/n4sXL9KrV68ay60tQwkPAAEBAcTExEiLYQ2ZMGECwcHBLFmyhODgYG7fvq2TEAEVMUK9evVCo9GQkJBAYGAgOTk55OTk1Fi2SqWSnrl2PZQgCI2LaISquHz5Mt26dWPLli0EBATw1ltvARXDcdrV+3V169YtLl++THh4ODdv3pRCPKFi2+zTp09z8+bNR5Zja2vLyZMnpVSBmsqtDUMJDwCtW7dm7NixREdH11hGWloabm5u7N69m/79+7Ns2TKdJAeo2OPo8OHDnDt3jqKiImbOnElJSQlHjx6tsWy5XC4988GDB9fp3gRBMA6iEapi//79fPnll0BF2GhxcfEfLlOtVuPl5YVSqSQyMlJnKMrMzIxXX32VU6dOPbKcnj17cu/ePZ2hLUPl1oahhAetadOmcebMmRrL2Lx5s9SYODk5UVxcjIODAw8ePODq1auUl5dz+PBhbG1tUavVBAcHo1QqCQ8Pr3OjKQhC4yMmJlTxr3/9i3nz5pGYmEhpaSnLly9n4cKFhISEYGZmBoC3tzfjx4+vdZlxcXH4+fkB0L17d/Lz83V+v5k8eXKthuScnZ2lWWWGyr1+/Xqt1/6YmZlJCQ9NmjSREh602rRpg4+PDxcuXDBYxqxZs1i8eDFffvklGo2GpUuXYmZmxgcffMDChQspLS2lX79+uLi4sGjRImlWX//+/Zk/fz5FRUVcu3YNT09PqcwlS5YAFcNx2ky9jh07itQEQWiERGKC0CiJxIT6Z2x1Nrb6gvHVWSQmNLCYmBj27dun856lpaW0/saYbdq0iYSEBJ33HB0ddXZ6FQRBqCvRExIaJdETqn/GVmdjqy8YX50fpyckJiYIgiAIDUY0Qg1oyJAhPHjwgMGDB5OamkpgYCA9evRAoVAwceJEZs+erTM7r2rkjr54npiYGNzd3aX1NatWraqxDjt27MDHxwcfHx9OnjwpvR8TE8OkSZOk1xEREWzZsqXa+ZVn0z2KvmOLioqYN28ecrlcZ3fX1NRU5HI53t7eIrJHEBox8ZtQA5LJZPzyyy/k5OSQkZFBVlYWFhYW0lqkuXPncvDgQSZMmKD3fH3xPDExMYwcOZKlS5c+8vrp6ekcOHAAlUpFXl4ecrlcyqeLi4sjPT2drKysatt4/5mio6OxtLREpVJx+PBhVq5cyaZNm1i4cCEbN27kmWee4Z///Cfjxo3jb3/7W73VQxCEhiF6Qg1IJpNx4sQJXF1duXLlipRWAFBaWkpxcbE0Lbw+HDlyhBEjRmBqakq7du3w9vbm4cOHFBcXk5KSwpQpUx65oPSPOnPmDO7u7gAMGDCAlJQUrl+/TpMmTZDJZJiYmLB+/XpatWpVr/UQBKFhiEaoAclkMo4fP46HhwcXLlzA2tqaoqIiFAoFbm5udOjQgdGjR9e53NjYWGk4rnIyd1VV43WCgoIwMzPjxIkTvPTSS4waNareM94qRwdpY4Nyc3OlRicwMJBZs2bprI8SBKHxEI1QA5LJZCQnJ+Ps7ExGRgYymYzmzZujVCoZO3YsnTp1krb/rouRI0dKcTdeXl4Gj2vVqpVOvM706dMpKSlBrVZz6dIl1q9fT3JyMvfv33+s+6sNKysrKTpIGxtU+b3Nmzfz3HPP/SnJFYIg/PWIRqgByWQyysrKcHR0xN7eHnt7e+mzGTNmsGPHDkpKSurt+m5ubhw9ehSNRsO1a9fIzMzEzMyM+Ph4lEolUVFRDBo0iMTExHqrg4uLi7T+KDExkT59+uDg4EBhYSFXr16lrKyM9PT0eru+IAgNS0xMaEAODg7Y2NhgbW2No6OjTtxOx44dcXd3Z+/evfj6+tap3NjYWC5dugRURPNs3bpV73EDBw7k3Llz+Pr6UlpayilrD4EAACAASURBVIoVK0hJScHOzo62bdsC4O7uTlxcHM888wzbt2/n66+/Bip6UUqlkqKiIp3IneDgYMaOHav3evqOlcvlvPPOO8jlcpo2bcrq1aulOKHZs2djYWFB06ZN63T/giAYD7FYVWiUxGLV+mdsdTa2+oLx1VnE9gh6Pek4IX17Lvn7+zNy5Mh6uZ4gCMZL9ISERkn0hOqfsdXZ2OoLxldnEdsjCIIgGBXRCDWwiIgIRowYgUKhwNvbm+TkZACSkpIIDg6WjgsLC2Pu3LkAZGZm4uHhAVRsJOfn54e3tzeHDx9+5PX0xfGMGDGCqVOnMmnSJNRqNZmZmfTu3Vuq09KlS7l27RqTJk3i6tWr9O7dG41GQ//+/XXKqRzro1Ao8PLyYvLkyWzYsAGNRgNUJDFMmTKFiRMn8t///le6t5dffllnbdMvv/yCQqHAw8NDej7Xr19/3McsCMJflPhN6C9ALpczffp0Ll26xMKFC9m7d6/e4w4ePEhoaKjO2qHmzZuzc+dOsrKy8PLyomvXrnTu3NngtfTF8Wivf/fuXcaPH49KpcLe3l6KD5o5cyaXL18mOzubjIwMiouLSUtLo127djXe1/Lly+nRoweBgYG0b9+ecePGsXr1amJiYjAzM2P06NHSTLrQ0FDGjBmjc75SqSQiIgILCwumT5/+6AcpCILRET2hv5Dc3FxatGhh8HM3NzeDO7C2b9+eoUOH6oSQVvWoOJ78/HyaNWum815paSmFhYW0bNkSc3Nz0tPT6d+/PydOnNBZ12SIubk5EydOJDExkdTUVDp37kyrVq1o0aKFCCYVBEH0hP4KVCoVsbGxpKens2HDBoPHvfLKK6xfv54bN27o/dzW1pbff//d4PmV43i2bNmCj4+PdP2jR49ibm4ubaGdmZmJQqGgtLSUIUOG4Orqir29PSdOnGDEiBEcPXqUbt261er+tPXSxvHcu3ePkJAQbt++zfbt24GK4byoqCgAFi1ahJOTU63KFgTBuIlG6C9AOxx2/fp1fHx8pCTrqkxNTQkICDDYg8jLy6vxy7tyHE9aWpoUx6O9vlZmZqbOcJyWTCbjwIEDLFu2jPfff1/6XepR8vLysLa2xtLSkoKCAqysrFAqlcjlckpLSwH9w3GCIDR+YjjuL8TGxoYHDx7UeMzEiRP1hnnm5ORw7NgxBg0apPe88vLyPxzHI5PJsLe3p1OnTlLK9aOUlJSwb98+hg4dirOzMxcvXuTu3bs8ePCAK1eu1On6giA0PqIn9BegHQ4rKChg7ty5Nf4uZG5uzmuvvSbNRNOmbpeVlbFixQocHBz0nldTHE9tyWQyHB0dMTU1xd7e/pGN0LJlyzA3N2f48OF4enrSpEkTwsLCCAgIwNLSEmtra+nYysNxzs7OzJ8/v9b1EgTBeInFqkKjJBar1j9jq7Ox1ReMr84itkcARGyOIAjGQzRCjVDVCQWCIAh/VWJigiAIgtBgatUT2rFjBwcPHgTgzTffJCQkhHPnzgGwatUqnJycpB08PTw8WLZsGUOGDCEzM5ORI0dy4MABunTpQlhYGK6urnh5eREREcGJEycoLy9n6dKlPP/883h4eGBnZ4eZmRlQ83qRW7dusXjxYoqLi+nYsSOrV6+mrKyMJUuWkJmZiampKatWreLmzZv4+/uzf/9+OnbsiKurK++99x6nT5/m/PnzWFtbU1paSlhYGH369GHTpk3Exsai0WiYNWsWQ4YMoUePHmzdupWBAwcSEREBgKurK7NmzaJ79+4AtG3blnXr1uk9tm/fvkRGRnLlyhWsra1p06YNn3/+Oc2bN692X0lJSbUuNzQ0FKgYfhszZgxTp06V/g20z7Fly5Z8/PHHHDp0iAsXLrB06VKd6ykUCmkxKsBrr71GTk4O69atw8HBASsrK5YuXcrf/vY3g38f7733Hj/++CP3799n0aJF9O3bl/nz5/Prr7/y888/4+zszD/+8Q9pX6Sq9dV3bJcuXfQ+B0EQGpdHNkLp6ekcOHAAlUpFXl4ecrm8xmOzs7NRq9UMGTIEAI1Gw8aNG6VFkABnz54lOTkZlUpFSkoKa9eulRYtRkZG0qZNm0dWPDw8HLlczogRIwgPD2f//v3k5+djaWmJSqXi8OHDrFy5Ulr/op0aXJl2bUp6ejpLly5l6dKlfPfdd+zZs4c7d+4wceJE4uLipHoNHDhQ5/zevXvrTTCoeqybmxtubm6EhYUxdOjQR66HqW25AHfv3uWHH37A3Nxc+lLXHtumTRvef/999u3bV+OMu+XLl+Ps7Cy9jomJYeTIkSxdupTdu3fz9ttvEx0drffcs2fPcvnyZXbu3MnFixf55JNP6Nu3L2vXriUzM5MZM2boDA/qq6++Y5OSkgw+B0EQGo9HDscdOXKEESNGYGpqSrt27fD29sbQhDq1Wo2/vz8JCQnSMY6OjqSmpuqETyYmJuLu7g5Az549WbBgQZ0qrdFoOHXqlLRYcsKECbRv354zZ85I5Q4YMICUlBQAunTpwsWLF0lLS6Nr167Vyrt79y7NmjXjzJkz/P3vf8fMzIz27dvTrl07rly5goWFBeXl5fzvf/97ZN3qcmxdGCo3Pj6e8ePHc+nSJQoKCqqdl5eXh4WFxWNfd9KkSVy4cEFa2FpV27Zt+emnnzh27BhOTk6PbDQeVV9BEJ4uj2yEsrOzsbGxkV4HBQVRXFwsJR7/v//3/6TP1Go1r7zyCvb29pw/fx6oWOU/bdo0nS+nnJwcWrduzenTpwkICCA8PFz6LCQkRCrbkNzcXFq2bImJSUX1e/Xqhbu7OwUFBdIXroWFBffuVUxtdHJy4vLly1y8eJFevXpJ5URERODn58f27dt59913dc7XlqH9ogwJCSEyMlKnHikpKVJdK6cY6Du2LupSblxcHCNGjGDAgAEkJCToHDt69Gh+/PHHR86KW7ZsmXS927dv63zWtGlTWrVqRX5+vt5zHRwc2LhxI1999RWenp6kpqbWeC1D9dXH0HMQBKHxeORwXKtWrSgsLJReT58+HXNzc2nYZNWqVUDFbzSXL18mPDycmzdvolarmTx5MgBeXl5s2bKFjh07AmBlZUVBQQGurq5s27aNUaNGSeXXZjiuVatWOv9nfujQIXJzc6VyAQoLC7GysgLAzMwMjUbDjRs3+Pvf/y6dVzUqxur/t3fvcVGW+f/HX+CoiKCiIrgBiocME9MQjTwGmGbyW8UiBhnyQKi0kq6Hr0pqgBBruVmkbm5aNuqUB4zWU+qAJoi6mrqYWB7QIE9BGAeV4TC/P3jMHQMzHCyCGa/nP7vMfc91f+7bHlzc131f78vWlpycHOnn4uJibGwq33kfNmwYCQkJnD17lgEDBgDGh80M7dsQ9W1Xo9GQnp7Ozz//TEFBAWVlZbzwwgtA5XW0s7Pj3//+N2+//TYeHh5Gj1d9OK6qiooKCgsLadeuncHtOTk52NnZ8cEHH3D27Flef/11jhw5QosWLWrsW1u9DbkOgiCYjzrvhLy8vEhJSaGiooIff/yRnJwc6Q6kKrVajb+/P0qlkrVr10rPUqCyE3j11Vc5fvw4UPlQPzk5mYqKCr777rsGF926dWt69+4ttZeSkoKtrS0eHh7SX9epqakMHDhQ+k737t3rHJby8PDg+PHjaDQabt++TW5urt6yCOHh4fWOumnIvg1Rtd309HQGDhyISqXi888/Jy0tTcpiA7CwsMDOzs7oUFp9fPnllzz11FNGr11aWpp0d9arVy+jQ7X1qVcQhEdPnXdCQ4cO5cyZMwQFBVFWVkZMTIzeYms6ycnJBAcHA/D4449TUFCg9wvp5Zdflv6qHTlyJCdPniQgIIDOnTvrLR8QHh4uvR0XEBCAn5+fwbri4uKIiopi9erVdOvWjRdffJHS0lLefPNN5HI5LVq0IC4ujps3bwKVUTB13WE9+eSTjB8/nqCgILRaLbGxsbRq1UraPnLkSL07Bt1wkY7urTVD+zZEfdtVq9WMGDECqLyL6969O6dPnwYqr6OlpSVarZbo6GgyMjLYu3evtB3giy++ACqH43Rvx3l7e9O+fXsOHjzIDz/8QKdOnXjnnXeM1jphwgTS09OlMNLIyEiDd0G11Vt1cby6rkPVqB9BEEyfiO0RzJKI7Wl8plazqdULplezWcb2mGsEzTfffMO///3vGp8bmz/U1EytXkEQTIO4ExLMkrgTanymVrOp1QumV/PD3AmJ2B5BEAShyTT74bjGVj2SyMvLi8TERLZu3cqOHTuAygfiSUlJODg4UFJSwqxZs/Dw8GD27Nn8/PPPFBcX0717d/7+97/zxRdfSKkIuhSAf/3rX4wfPx53d3cKCwsZNGgQkZGRfPjhh1KcEFSu8RMWFmawTm9vbzZu3Ej37t359ddfGT16NKmpqbRq1YrExES9SJ5FixaRkZGBra0t/fr1Y/78+VhZWeHm5sagQYOkNv/5z38ik8lYvHixlDYRHx9v9AWO7OxsIiMjKSsrw9HRkdjYWPbt26d3bG9vb3bs2EF8fHyNKB4rKyvee+89unXrxv3793nllVcICAhg4MCBUgxUQkIC1tbWdOnShW3btpGZmYmLiwsODg6sW7fuD/gXFwShOXmkOyFDkUSHDh0iOTmZixcvcvv2bRwcHIDflsC+e/cufn5+HD16FKVSWaMD0L1xVp1uuWytVktQUBCnTp3Sa7cuzz33HEeOHKF79+4cPXqUZ599Vu/Nvepmz57N888/z8KFC/nXv/7FnDlzsLKyqpGwHRMTw6BBgwgNDeWTTz4hISGB5cuXG2wzNjYWuVzOCy+8wIoVK9iyZYvRDstQFE/VOCCNRoOvry8vvviiwe/7+fnh5+eHQqFg4cKFD/2moSAIzdsjPRxnKJKoqKiIs2fP8sorr5CSklLjOwUFBXqvlDeURqOhtLRUeg29vry9vfnmm2+AyugbHx+fOr9jaWlJYGBgrfOVqkYdeXl5SVFHv3ffuhQXF6PVapHJHum/gwThkfdI/wa4c+cO/fr1k34OCwsjJSWFp59+mueff54NGzYQGBgI/LYEd6tWrfTCWOsrJycHhUJBRkYG4eHhDBgwgKNHj6JSqTh8+DBQmWCtm0dT3eDBg1mwYAFFRUUcP368Rhq2MZ06deLXX38FflsKHH5Lpa4aVdS2bVsp6siQoqIiaT5R1VikhtDNP7KwsCAqKup3deiCIJi+R7oTMhRJ1KVLFy5dusQHH3xAZmamlDZQ32EzCwsLgz/rhuNCQ0P1QlTr227Lli0ZMmQI69ato1evXkZjdKrLz8+XJngaGo6ztbWVrkHVqCNDdLFIuu/Y2trWOF+oeQ2q0g3H1aa27wuCYF4e6eE4Q5FEumc9W7ZsYdiwYQ2O3unSpQs//vgjANevX6dLly562yMiIh463NTb25tPP/20XkNxAFqtlu3bt0vLahji4eEhDfNVjzqq7umnn5ZikdLS0hg4cKDe+RYWFnLv3j3at29f31MCKju3O3fuAHDt2jXpOZwgCObvkb4TMhRJFB8fT+fOnYHKt9WSk5N57LHH6t3m5MmTmTdvHt988w0PHjyo8ZC/f//+dOzYkSNHjgDoDcd17dq11qG+kSNHYmFhIS1hUZuEhAQ+/fRTnn76aemNu6rDcVAZ7fP666+zePFigoKCaNu2Lf/4xz+MthkZGUlkZCRKpRJHR0cWLlxI69at+eqrr3jllVfQaDQsXLjQYLZgbZYsWcKMGTOwsrLC3t7e5CciC4JQf2KyqmCWxGTVxmdqNZtavWB6NZtlbM+jZv369TXW2XF1ddVbc6mxxcbGcvHiRb3PPD09iYiI+NNqEATh0SDuhASzJO6EGp+p1Wxq9YLp1SxiewRBEASTIobj/mC6iJ+uXbtSUlLCwoULGTRoECdOnGDjxo3SmkqLFi2itLSUVatWkZOTQ0hICMnJybi5ueHh4YFGoyE0NFRv1dnqdDE89+7dw8XFhfj4ePbs2cN7771H9+7dAXjiiSd49dVX8fHxYc2aNfj6+uLp6UlISAivvfYaS5cuJScnB5lMRmxsLO3atTMYR5SamlojYqhTp06kp6fz7rvvAvD222/TqVMn6UUIXYSPLlWhemzQP/7xDwICAkhOTmbAgAF88803KBQKNm/eTFpaGiqVipKSEiZOnFjrcu+CIJgu0Qk1At3cn0uXLrF48WIpg666ffv2MXv2bL3UACsrKzZv3szt27fx9/enV69eequ7VlV13s+8efOkDLzqc3F0S5ZnZmbSp08fCgoKANi6dSs2NjaoVCoOHDjAihUrWL9+vcE4otTU1Bpzmn755RdWrVpFRUUFlpaWHD58uNbXzw3NU2rVqhXff/89Wq2WrKwsCgsLad++PStXriQlJQWtVsvEiRMJCAgQE1sFwQyJ4bhGlJeXR5s2bYxu9/Lyku6MqnNwcGDUqFGkp6fXeZyysjJKSkpqjQLq2bMnFy5cIDMzU5osWzWG59lnn21wDE/Hjh1xcXHh3LlzXL9+XTpOQzz22GMcO3aMIUOGcPbsWezs7JDJZFhbW6NSqaioqGDPnj2iAxIEMyU6oUagUqkIDAxk5syZBpdC15k4cSKnT5/mxo0bBrdXjdwxRDfvx8vLC0dHR8aMGQNURuMoFAoUCgWJiYlSWwUFBVy4cIH+/fsD6EX21CeGR6VSSe3qJrj6+Phw+PBhDh8+XOf8JV29CoWCuXPnAuDi4kJaWhre3t4cO3YMFxcXoPIuLScnh/Hjx7Nz585a2xUEwXSJ4bhGoBu2ys7OJjAwkEOHDhncTyaTMXXqVNavX29we35+Pm5ubkaPoxveWr58Od26dZOG9YwNx+me4YwfP567d+9KMTxQd2RP1fOqytvbm/nz59OhQwdef/31Wr9vaDjO2dmZXbt2ERsby8qVKwkODqagoIC8vDyWLFlCWFgYQUFBuLm50bdv31rbFwTB9Ig7oUZkZ2fH/fv3a91n0qRJXL58ucbnubm5HDlyhGHDhtV5nJkzZ7Jp0yY0Gk2t+/Xr14/CwkIphNTDw0Oak1RXZI8xPXv25P79+1y6dImnn366wd93dnbGysoKZ2dnunTpgrOzM3l5ecydO5fy8nI6d+5Mly5d6jw3QRBMk7gTagS6xO2ioiLmzZtX63OhVq1a8dprr7FhwwbgtyGr8vJyYmJipOGp2nTt2pXhw4ezY8cOrKysOHjwIJcuXQIqg091E13d3d31Ojy5XM6bb76JXC6nRYsWxMXF1XlehiKGnnvuOe7evVtnXI+h2CBnZ2dcXV2Bykm5Tk5OuLq64ufnR0BAADKZDE9PTwYMGFDndRAEwfSIyaqCWRKTVRufqdVsavWC6dUsYnvMlKE5MiEhISLoUxAEkyc6IRNQ/WG+IAiCuRAvJgiCIAhNxuzvhEaOHMn+/fsZM2YMCQkJJCQkcPToUQYPHqwXd6ObDKlQKFi4cCHu7u4ATJs2jby8PG7dusXjjz9OSEgIhYWFNaJxIiMjDR6/tLSUyMhIbt68iUajIS4ujp49e+Lt7U2XLl2kCaZLlizBzc2NTZs2SckHb7zxBl5eXgwcOJAzZ84AlbFA1tbW3Lt3j6SkJBwcHLh//z4RERGMGjXKaLuGpKWlsWbNGsrKyhg8eDDz588nMTHR4LkZug4PHjxg27ZtZGZm4uLigoODA+vWrQOod0zRtWvXWLZsGRqNhieffJKlS5cavWaCIJgfs++EnJ2duXz5Mrm5uWRlZXH79m2sra1rxN1MmDDB4Pc3btxY4xdqYmJivZapBti/fz9t2rRBqVSiVqv57LPPiIqKAmDt2rVSrhrAxYsX2b17NyqVivz8fORyudE5RvDbvJ2srCxCQ0MZNWqUwXaNiY6OZsuWLXTq1Ing4GCys7MBw0twG7oOAH5+fjU6bmMMxRRFR0cze/ZsPD09mT59OqdOneLmzZtGr5kgCObF7IfjnJ2dOXbsGIMHD+bq1at6qQD1ibv5vRwdHUlPT+fbb7/Fx8en1l+mhw4dwtfXF5lMhr29PQEBAZSWltZ5jOLi4oc6B0dHRzZt2kRRURFbtmzB2dm5wW00RPWYovLycs6dOyeFmkZFRdGjR48GXTNBEEzbI9EJ6WJhzp8/T4cOHYzG3TSEoWgcQzw9PYmJiWHNmjUEBgaSlZUlbQsPD5faALhz5w52dnbS9rCwsFo7F5VKxYQJE5gzZw7x8fFG2zVmzZo1yGQy/P399TqH+p5bQ1WPKfrll19o27YtFhYWLF68mNdff52TJ0/Wes0EQTAvj8Rw3IcffsjcuXP55JNP6NevH9evXzcYd9MQ9R2Ou3LlCr1792bDhg18/fXXzJkzh6SkJKDmsFm7du0oLi6Wfp4+fbr0jKUqCwsLoHI4bty4cUyePFkv0qY+w3ElJSVcvXqVN954g+nTpxMaGio9d6nvuTVU9ZgiW1tb6Xzffvtt3nvvPe7du1frNRMEwbw8EndC5eXl0mx8JycnaVt9425+j6SkJLZt2wZA3759KSkpMbqvl5cXKSkpVFRU8OOPP5KTk0OrVq2wtbXlzp07AFy7dg0HBwfpO127dmXEiBFs3769QXWVl5czc+ZMiouLsbGxwcXFpdba/ihVY4qsrKzo0aMHx48fB+C7774DGnbNBEEwbWZ/J+Ti4oKdnR0dOnTA1dVV77lH1biboKCgBrVbPRpn48aNBvebMmUKCxYsIDU1lbKyMr3nG+Hh4dJwW0BAAH5+fpw5c4agoCDKysqIiYkBKt9wmzFjBlZWVtjb2zN69Gi94bOZM2cSEhLCyy+/bLTd6qytrfn73/+OQqHAysqKbt26MWbMGL766qt6n9vDqB5TFBsby7Jly5DJZFJnU9s1EwTBvIjYHsEsidiexmdqNZtavWB6NYvYniaUmJjIrl279D6zsbEx+EznzyZifwRBaK7EnZBglsSdUOMztZpNrV4wvZof5k7I7F9MeBQlJCTg6+uLXC5n/vz53L17F6hMMTC00qu3tzdHjhyRfr527RohISEEBgZKz6UWLVrEvHnzgMpF8nSrqKampvLSSy8REBAg3fUVFBQwa9Ys6TXvO3fucPfuXRQKBWPHjmX48OEoFAopBUJXwy+//CL9/MMPPxAcHExQUJDe6+eCIJgX0QmZKblcjkql4i9/+QuxsbFG97t48SJ37txBrVZLn+lSDD7//HOuXbvGqVOngMrEg2vXrkn7aTQaFi9ezIcffsjWrVs5ePAg//vf/9i6dSsDBw5EqVQyZswYdu3aRYcOHVAqlYSFhTF69GiUSmWti+j93//9H5GRkWzdupWsrCzS09N//0URBKHZEZ2QmQsKCiI1NdXodrVaTUhICEePHkWr1RpNMYCaiQdXr17F3t4eR0dHafG5s2fP4ujoyIEDB6S7GUN3X7W5ceMG9+7dkzLvQkJCpNVgBUEwL6ITMnMdO3bk119/NbpdrVYzceJEnJycyMjIMJpiADUTD4qKirC2tpbasra2prCwkAkTJjBjxgyWLl3KjBkz+PnnnxtUc/XkiKFDh9K/f/8GtSEIgmkQnZCZy8/Pp0OHDga33bp1iytXrhAdHc3NmzdRq9U1UgxGjRrFvXv3gJqJBzY2NhQVFUntFRcXY2trS2ZmJl5eXnzxxRcMGTKE5cuXN6jmqjVA5XpKBw4caFAbgiCYBtEJmblt27YxcuRIg9vUajX+/v4olUrWrl1LcnKy0RQDnaqJBz179iQ3N5cbN25QWlrKyZMnGThwIB9//DEpKSkAuLm5NTjxwMXFhfv373P9+nW0Wi0HDhygU6dODT11QRBMgJgnZKZUKhVqtZoePXqwZMkSg/skJycTHBwMwOOPP05BQQHZ2dkGUwx0qiYetGzZkvj4eCIiIrCwsGDMmDG4u7sTERFBZGQk27Zto6KiosE5dC1btuSdd95h8eLFlJWV4enpiYeHx8NdCEEQmjUxT0gwS2KeUOMztZpNrV4wvZrFPCFBEATBpIhOSBAEQWgyohMSBEEQmoxZvpjg7e3N8uXLGTlyJLdu3SIyMpKSkhK6du1KXFwcLVu2ZNOmTezbtw+AN954Ay8vL7y9venSpYu0DMKSJUvo1asXkZGR3Lx5E41GQ1xcHD179iQtLY01a9ZQVlbG4MGDmT9/vtF6DNVQXl7O0qVLycnJQSaTERsbi4uLC1AZu3P58mXef/99oDIyJyMjg/bt26PRaFi2bBn9+/fnq6++QqVSUVJSwsSJE1EoFCQkJJCUlETXrl0BGD58OGFhYQbrWrRoEaNGjWLs2LF6n3/55ZcolUosLCyQy+VMmjQJjUZDVFQU165do1WrVsTGxvKXv/xFaqdjx44sXLgQgJUrV5KRkcGpU6cYNGgQnp6eRERESOdmbW3N9OnTAcjOziYyMpKysjIcHR2JjY3l448/Ji0tjc8//xyAPn368P333zfwvwJBEEyB2XVCVWNoRo4cSXR0NHK5HF9fX6Kjo0lKSqJfv37s3r0blUpFfn4+crmcQ4cOATVXJf3Pf/5DmzZtUCqVqNVqPvvsM6KiooiOjmbLli106tSJ4OBgsrOz9dYqqspQDQUFBdjY2KBSqThw4AArVqyQ5t8kJydz48YNNBoNrVq1AmD27NmMHTuW1NRU3n33XTZu3MjKlStJSUlBq9UyceJEAgICgMrIHt0v+Yb6+eefWb16Nbt378bCwoLx48czfPhw9u7dS9u2bdmyZQv79+9n9erVrFy5kvLyclJTU7GxsZE6Id3/6qJ7ahMbG4tcLueFF15gxYoVbNmyBYAzZ86Qnp6Ol5fXQ52HIAimweyG46rG0JSXl3P8+HEpbHPChAk4ODhw6NAhfH19kclk2NvbExAQQGlpqcH2HB0dSU9P59tvv8XHx0daYM3R0ZFNmzZRVFTEli1bjHZAFRUVBms4ffo0w4cPB+DZZ5/l7NmzANy8eZMHDx4wePBgTpw4QWz5JgAAIABJREFUUaO94uJiWrZsiUwmw9raGpVKRUVFBXv27KF169a/7+IB586dw93dHRsbG9q2bcuTTz5JRkYGycnJvPDCCwAMHjxYyn07c+YMffr0wdramqtXrzb4eFWvg5eXl3Qdhg0b1iyWwRAEoXGZZSeki6E5c+YMbdu2xdKy8jT79+/P8OHDa8TChIWFSUNw4eHhUvozgKenJzExMaxZs4bAwECysrIAWLNmDTKZDH9/f708tery8vIM1lA18kYXd6Orf9SoUTz33HMkJydL7SQkJPDCCy+wbt063nzzTQC2bt1KTk4O48ePZ+fOndK+KpVKOodvvvmmQdfPWBRP1WvWsWNH5HK5VK+3t3eNehtyPF0uXNXr8Oyzz6LRaDh9+nSD2xQEwXSY1XCcoRgaXeQMwP79+8nLy6Ndu3Z6sTDTp0+X/uquPhx35coVevfuzYYNG/j666+ZM2cO27Zt4+rVq7zxxhtMnz6d0NBQevbsia+vb42a2rVrZ7AGW1tbKfJGF3cDlb/U8/PzOXPmDLdv35Yib2bPnk3Xrl2JiorC1dWVgoIC8vLyWLJkCWFhYQQFBUmBn79nOK5qXVVrq3rNsrOzWbt2LW+//TbJycm0b9+esrIyWrduTWho6EMdTxfVo7sOUPkHgbgbEgTzZlZ3QtVjaFJTU+ndu7cUQZOSkoKtrS1eXl6kpKRQUVHBjz/+SE5OjvTspbqkpCS2bdsGQN++fSkpKaG8vJyZM2dSXFyMjY0NLi4uRqNpWrdubbAGDw8Pjh49ClSuyTNw4EAKCwvJzMxkx44dfP7559jZ2enF5jz11FN06tSJw4cPk5eXx9y5cykvL6dz58506dIFjUbzu6/hU089xfnz5yksLKSoqIjz58/Tv39/vLy8pOUeTp48SYsWLbh8+TIymYxt27axc+dOsrOz9dYEqo+nn35aug5paWl6yzuMGDGCgoKC331OgiA0X2Z1J2Qohub9998nKiqK1atX061bN1588UVatGjBmTNnCAoKoqysTFq4DSr/+tYNzQUEBDBlyhQWLFhAamoqZWVlREVFYW1tzd///ncUCgVWVlZ069aNMWPGGK0rLi6uRg2lpaW8+eabyOVyWrRoQVxcHEeOHGHw4MHIZJX/LMOHD68xxDV79mxWrFjBtm3b8PPzIyAgQFpGYcCAARw9ehSVSsXhw4cB6Nq1KytXrjRa28qVK6W7jV69erFq1Srmzp3LlClTAIiIiMDe3p7XXnuN5cuXM3nyZGQyGStXruTLL79kxIgRAFhYWPDMM89w+PBh/P396/1vFhkZSWRkJEqlEkdHRxYuXMjHH3+s9+/R0KUgBEEwHSK2RzBLIran8ZlazaZWL5hezQ8T22NWd0JNTfcyQ1UhISGMHj26Car5zfr166UhLx1XV1eio6ObqCJBEIRK4k5IMEviTqjxmVrNplYvmF7NIsBUEARBMCliOK4R6KJzHBwcuH//PhEREURHR9eIBNK9Ul01ZggqF4Lz8PBAo9EQGhrK888/b/RYbm5uDBo0iNLSUrp06cLKlSt56623pDiezMxM4uLiUCqVBuN4vL29mTlzJgEBASQmJnLy5En+9re/MX78eNzd3aXj1JZ8sGHDBg4dOkRJSQlhYWGMHTu21uie+sT8+Pv7N6gGQRBMk+iEGolurk5WVpY0d6b6HCSoGTMEYGVlxebNm7l9+zb+/v706tWLHj16GDyOlZWV9Ms5Li6OXbt2GdzPWBwPVD4zqv5Gm5OTU71+6d++fZudO3eyd+9efvnlF6ZMmcLYsWONRvfUN+YnJyen3jUIgmC6xHBcI9PF7BhTNWao+uM5BwcHRo0aRXp6ep3H0Wq1FBYWYmVlZXC7sTgegG7durF79+4GnNVv2rZtS0FBAbt376Zdu3Z89dVXte7/e2N+BEEwL6ITaiQqlYoJEyYwZ84c4uPjgZqRQKAfM6TrFKrq1KkTv/76q9HjPHjwAIVCQVBQEO3atcPPzw+oHBJUKBRERkYCxuN4AGbNmsX69eupqKiQtufk5Ei1xsbGGj2+jY0NW7du5dixY7z44ovS/CRjGhLzU98aBEEwXWI4rpHI5XLGjRvH5MmT6du3L1BzOM5QzFD//v312snPz5eeHRlSdTiuKl3qtu6ZkLE4HoAePXrQp08f9u/fT+fOnYH6D8f9/PPPVFRUEBcXx7Vr1wgODubLL7+U2qmuITE/YjhOEMyfuBNqRF27dmXEiBFs377d4PbqMUPV7wxyc3M5cuQIw4YN+921GIvj0QkPDyctLa3B7X7//ffSfCMnJyesra317qiq+iNifgRBMC/iTqiRzZw5k5CQEDQaTY1IIEMxQ9nZ2dIQW3l5OTExMdJid79H586dDcbx6PTu3VtvUq1uKExn+fLl9OrVq0a7Q4cOJTk5mYCAALRaLcHBwXTp0sVgDWq1ukExP/WtQRAE0yUmqwpmSUxWbXymVrOp1QumV7OI7TFjTR0JpHu2VF1cXJzRBf0EQRDqIu6EBLMk7oQan6nVbGr1gunVLGJ7BEEQBJMiOiET95///AeFQsGgQYPw9/dn1qxZuLm5oVAomDRpEnPnztVbcM/b25sjR44AlQ/+3dzcuHLlClAZp5OYmEhpaSkLFy5EoVDwyiuvcOXKFXJycujTpw+HDh0CKpc9T0hIkNpVKBR685ymTZvGX//6V4YMGYJCoeDgwYO1nseJEyf01g1KSEjA19eXyZMn4+/vX+f8I0EQTJPohEycn58fSqUSNzc3oqKiWLdunTR3aOfOnVhaWrJv3z5APyJIp6Kigo8++kivzf3799OmTRuUSiVhYWF89tln0rbMzEyys7PrXPF048aNLFmyhAEDBqBUKh/q2ZVcLmfLli2sWrVKb+FBQRDMh3gxwYyVlZVRUlIivRauiwjat2+fFBHk6urKuXPnyM7Olr7n6OhIeno63377LT4+Pvj4+JCTk0PPnj25cOECffr0+VNfla4r+kgQBNMl7oTMkG6ekZeXF46OjtLS44YigmQyGdOmTdO7G/L09CQmJoY1a9YQGBhIVlYWUBkhVFBQwIULF2okOzQGQ9FHgiCYF9EJmSHdcNy4cePo1q0bMpnMYESQjr+/PydPnuTmzZsAXLlyhd69e7NhwwamTp3KnDlzpH07depEenq6FEXUmORyOevWraOiouJPOZ4gCH8+0QmZsZkzZ7Jp0yY0Gk2tEUEtW7bk1Vdf5fjx4wAkJSWxbds2APr27av3YkO/fv0oLCykbdu2f8o51BV9JAiCaROdkBnr2rUrw4cPZ8eOHSQnJ0uRObqIoKpTxF5++WUcHBwAmDJlCv/9738JDg5mwYIFREVFSfu5u7vTr1+/P/U8qnamgiCYFzFZVTBLYrJq4zO1mk2tXjC9mkVsj9CsNXX0kCAIzY/ohIQ/jVgbSBCE6sQzIUEQBKHJiE6oCY0cOZL79+8zYsQIzp07R2hoKH369DEauVOfaJzExESGDx9e72WxN23aRGBgIIGBgaSnpwOQmprKSy+9REBAAOvWrZOO/d577wGVETsKhYK7d++iUCgYO3asdMwzZ84AlXOVnnrqKS5fviwd64cffiA4OJigoCBp3s8nn3yCQqHA3d2dwMBAli1bBsBXX32FXC6X3ugTBME8ieG4JuTs7Mzly5fJzc0lKyuL27dvY21tLf3SnTdvHvv27WPChAkGv79x40ZOnDjBxo0bpcmmiYmJjB49WvplXpuLFy+ye/duVCoV+fn5yOVy9u7dy+LFi9m+fTudO3cmICCAoUOHArB582amT58ufb9Dhw4olUoSExM5f/683jHT0tIoLy9HrVZL6Qr/93//R1xcHG5ubsyYMYP09HSmTp3K1KlT8fb2lpY/LysrY+XKlaSkpKDVapk4cSIBAQG0bt364S60IAjNlrgTakLOzs4cO3aMwYMHc/XqVQoLf3sLpnrkTmM4dOgQvr6+yGQy7O3tCQgI4OrVq9jb2+Po6IhMJsPT05OzZ88CMGDAAL0cudqo1WqmTZsmzUe6ceMG9+7dw83NDah8IcHYXCOZTIa1tTUqlYqKigr27NkjOiBBMFOiE2pCzs7OpKWl4e3tzfnz5+nQoYPRyJ2GOHjwoDQcl5iYaHS/O3fuYGdnJ/0cFhZGUVER1tbW0mfW1tZS5zh16lQSExMpLi6u9fgVFRUcPXqU0NBQcnNzyc3NrXGsoUOH1hr9s3XrVnJychg/fjw7d+6s85wFQTBNohNqQs7Ozpw6dQp3d3eysrJwdnY2GLnTUKNHj0apVKJUKvH39ze6X7t27fQ6lOnTp2NjY0NRUZH0WXFxMba2tgC0b9+ecePGsXXr1lqPf+bMGR48eMDrr7+ORqMhJSUFW1tbvWMplUoOHDhg8PsFBQXk5eWxZMkSPv/8cz766CMuXLhQr3MXBMG0iE6oCTk7O1NeXo6rqytOTk44OTlJ2/6MlAAvLy9SUlKoqKjgxx9/lJKyc3NzuXHjBqWlpZw8eZKBAwdK35k2bRqnT5+utV21Ws2MGTNQKpVER0ejVqtxcXHh/v37XL9+Ha1Wy4EDB+jUqZPB7+fl5TF37lzKy8vp3LkzXbp0EWkJgmCmxIsJTcjFxQU7Ozs6dOiAq6srzs7O0raqkTtBQUENavfgwYNcunQJqMyF27hxo8H9hg4dypkzZwgKCqKsrIyYmBhatmxJfHw8ERERWFhYMGbMGNzd3aXvdOzYkcDAQM6fP2/0+Gq1WlrwbsiQISxcuJCysjLeeecdFi9eTFlZGZ6ennh4eBj8vqurK35+fgQEBEjPpQYMGNCgayAIgmkQsT2CWRKxPY3P1Go2tXrB9GoWsT2CQYmJiezatUvvMxsbG2kOkCAIQlMRndAjwN/fv9YXFARBEJqKeDFBEARBaDKPRCe0aNEiKXXg008/pU+fPnh7exMYGCjNp8nMzCQhIQFfX1/kcjnz58/n7t27UhsnTpxgxowZNdr29vbmyJEjddbQGPE4unp157B+/XpOnDjBwIEDpdoVCgUnTpwwGo9jiFarZdWqVcjlcoKDg7l48SIAX375JZMmTeKll16S5u54e3tLC+AlJiayaNEiLl++jEKhwNvbW6ovOzsbhUKBv78/crmcoKAgfvzxRwDWr1/Pyy+/zKRJk6Rr6e3tzS+//FLndRUEwbQ9MsNxly9fRqPRkJmZKX2mi4nROXToEHK5nOnTp/PPf/6T2NhY3nnnHaNtXrx4kTt37qBWqxk5cmSt+zVGPE5qaqpUr86JEye4d+8emzZt4o033pA+NxSPY4xarSYrKwuVSkVGRgYxMTGsXr2a1atXs3v3biwsLBg/fjzDhw8HKjuRqsN9vXr1QqlUkpCQgLW1tV59UVFRuLu788UXX7Bu3TomT57M3r172b59O7/88guTJk3SW/VVEATz9kjcCUHl69CXL1/m+vXrODo61rl/UFAQqampte6jVqsJCQnh6NGj1PaSYWPG4xgycOBAvvzyS70YoIZQq9WMHTsWqFzee+TIkZw7dw53d3dsbGxo27YtTz75pBSm2q1bN3bv3t2gY9y7d4+WLVty+vRpnnnmGVq2bImDgwP29vZcvXr1oeoWBMH0PDKdUP/+/Tl79izW1ta0aNECgPDwcGkoq7qOHTvy66+/1tqmWq1m4sSJODk56aVbV9dY8TgAKpVKOodvvvkGqEw28PPzY/PmzXV+v656W7RoUWe9s2bNYv369VRUVNTZ9vLly/H29iYlJYXZs2cbbLdqYoMgCObtkemE+vXrx5dffkmfPn2kz9auXSvF21SXn59Phw4djLZ369Ytrly5QnR0NDdv3kStVhvdt7HicQDkcrl0DiNGjJA+nzp1Ktu3b+fevXt1tlFbvRqNhunTp2Nra2u03h49etCnTx/2799fZ9tRUVHMnz+f9u3bY29vb7BdG5uGzTMQBMF0PTKdUM+ePbl06ZLe7P/abNu2rdbnPGq1WlrrZu3atbU+x2iseJza2NnZMXbs2FqTDWqrV3c+3377LRUVFTz11FOcP3+ewsJCioqKOH/+vF4AaXh4OGlpafVqf+zYsVy7do0ffvgBDw8Pjh8/jkaj4fbt2+Tm5tKjR48G1ywIgml6ZF5MsLS0pG/fvnqdUHh4uLRUQkBAAFA5vKVWq+nRowdLliwx2l5ycjLBwcEAPP744xQUFJCdna0XvaPTWPE4unoPHz4MVEb9TJo0Sdo2ffr0et1NVefv78/FixeRy+VotVqio6Pp3Lkzc+fOZcqUKQBERERgb28vfad3796MHj26Xu1bWloSHh7O2rVrWb16NePHjycoKAitVktsbCytWrUC4NVXX8XSsvLvpIkTJ0rHFgTBfIjYHsEsidiexmdqNZtavWB6NYvYniZmavE469ev5+jRo3qfubq6Eh0d3UQVCYLwqBF3QoJZEndCjc/Uaja1esH0an6YO6FH5sUEQRAEofl5JIbjEhISSEpKwsHBgfv37xMREUF0dDRdunSRXkxYsmQJbm5uQGVkzPLly6W349zc3PDw8ECj0RAaGsrzzz9v9Fje3t412s3KyuLrr7/m/fffZ+/evdL/nzZtGnl5edy6dYvHH3+ckJAQCgsLee+99+jevTsATzzxBJGRkbi5uTFo0CDu3buHi4sL8fHxLF++nNLSUlatWkVOTg4hISHSW22JiYls3bqVHTt2SNegenqBMaWlpURGRnLz5k00Gg1xcXH07NnTYL3Dhw9n6dKl5OTkIJPJiI2NxdLSkvHjx+Pu7k5hYSGDBg0iMjISCwsLHjx4wJAhQ9i5cye9evUC4Ny5c8THx1NeXo6vry9hYWHSv1nXrl0BGD58OGFhYQ39pxcEoZl7JDohQIq3ycrKIjQ0FKgZ2wOGo3isrKzYvHkzt2/fxt/fn169etX6GnH1dp944gk++eQTfvjhBz7++GMpG27jxo2cOHGCjRs38tFHHwGVncfo0aNrZLvplv0GmDdvHvv27QNg3759zJ49u8Yy4MnJyVy8eJHbt2/j4ODQoGu1f/9+2rRpg1KpRK1W89lnnxEVFWWw3o0bN2JjY4NKpeLAgQOsWLGCZcuW4eTkhFKpRKvVEhQUxKlTp/D09CQtLY3y8nLUarXUCS1evJiPPvqIxx57jP/3//4f48ePB6gRSSQIgvl55IbjiouLpbsUQ2qL4nFwcGDUqFFSAGl9WVhYMG/ePF5//XUGDBhAt27dHqp2gLKyMkpKSqRz8PLykjoEnZKSEs6ePcsrr7xCSkpKg4/h6OhIeno63377LT4+PkRFRRnd9/Tp01KG3LPPPitFD+loNBpKS0uletVqNdOmTZPu2LKzs7GwsMDZ2RlLS0s++OAD2rVr1+CaBUEwTY9MJ6RSqZgwYQJz5swhPj4eMBzbU1cUT6dOneqM8zHUri7ZumqqgTEHDx6Uvp+YmAjAgwcPUCgUeHl54ejoyJgxY4DK+TOnT5/mxo0b0vePHTvG008/zfPPP/9QYaCenp7ExMSwZs0aAgMDycrKMrpv1didqlE+OTk5KBQKhgwZwvPPP8+AAQOoqKjg6NGjhIaGkpubS25uLnl5eVKnExoaSkREBJcvXwYMRxIJgmBeHqnhuHHjxjF58mT69u0L1Bw2MxTFUzUVACrjfHTPjowxNMy3adMmnnvuOf71r38xatSoWr9f23Dc8uXL6datmzT8JpPJmDp1KuvXr5f2VavVXLp0iQ8++IDMzMwGR/dcuXKF3r17s2HDBr7++mvmzJlDUlKSwX2rxu5UjfLRDceFhoZKw25nzpzhwYMHvP7662g0GlJSUnj66ael73/88cfMnz+fkpISQAzHCcKj4JG5E4LKRIERI0awfft2g9vriuLJzc3lyJEjDBs2rEHHvXv3Ljt27JCelezdu/ehz2HmzJls2rQJjUYjfTZp0iTp7kGr1XL48GGUSiVbtmxh2LBhdaaBV5eUlCStEdS3b1+pUzDEw8NDmmuUmpqqFz0ElckKa9euBSqv74wZM1AqlURHR6NWq3FxcaG4uJjr169TXl4urV0kCMKj4ZG5E9KZOXMmISEhaDSaGrE9xqJ4dENh5eXlxMTE4OLiUusxqrd7/vx5AgICsLGx4W9/+xszZ85k9OjRRp9NHTx4kEuXLgHQsmVLNm7cKG3r2rUrw4cPl956A2jVqhWvvfYaGzZs4OzZs3Tp0oXOnTsDlW+VJScn89hjj/Hpp5/y1VdfAZUhpYaCWwGmTJnCggULSE1NpaysrNZnQnK5nDfffBO5XE6LFi2Ii4vT296/f386duzIkSNHUKvVJCQkADBkyBAWLlxIWVkZ8fHxzJ07Vy/hHGpGEq1cudJoHYIgmCYxWVUwS2KyauMztZpNrV4wvZpFbM+fyNAaRCEhIfUO8WwOTC1mSBAE8yPuhASzJO6EGp+p1Wxq9YLp1SxiewRBEASTIobjqjEUWfPaa6/ViOK5fPky27ZtIzMzExcXFxwcHIwOY40cOZL9+/czZswYEhISSEhIICIigv79+9c7XmfgwIGcOXNG77OqcUQlJSXMmjULHx8fadvly5d5//33AVi0aBEZGRl06NCBsrIyFi1ahL29vRSvo6NUKlEoFBQXF9O6dWssLCyIj483+jKGQqFg4cKFuLu7c+jQIQ4dOiTNw6p+Lt7e3sycOZOAgAASExM5efIkoaGhREVF8dNPP2FpaUnXrl2Ji4vD0tKSZcuWodFosLa25r333tNbBlwQBPMgOqFqDEXWQM25P25ubvj5+en9EjbG2dmZy5cvk5ubS1ZWFrdv38bJyQn4ffE68Ntcmrt37+Ln5yd1QsnJydy4cQONRiMtEjd79mzGjh3LxYsXWbZsGf/85z+l+TzVRUVF4e7uzhdffMG6det4++23G1ybIevXr8ff31/6uVevXiiVyhod1tKlS5k0aRLjxo3jnXfe4eDBg/z1r3/9Q2oQBKH5EMNx1TQksqa+nJ2dOXbsGIMHD+bq1asUFhbSsWPH3x2vU1VBQQGtW7cG4ObNmzx48IDBgwdz4sSJGvvevXtX2rcu9+7dqzXmqKG6devG7t2769zP0dGRXbt2kZ2dzYIFC0QHJAhmStwJVVM1sqa4uFi6A6g698fY/BpjnJ2dSUtLw9fXl8OHD9OhQwdAP15nw4YNBAYGNrhelUpFSkoKrVq1kubRqNVqRo0aRe/evUlOTpay3RISEti8eTM2Nja89dZbwG/xOvBbYjfA8uXLuXv3Lk5OTqxatarWGpYvX07btm3Jz8+nX79+te47a9Ysli1bxrRp02rdLzw8nB07dhAeHk7fvn1ZunQpNjYNe+ApCELzJzqhagxF1oDhKJ76cnZ25sMPP2Tu3Ll88skn0i/q3xuvA4ajbdRqNfn5+Zw5c4bbt2+zfPly4LfhOJ2cnJxah+Oys7PZt28f9vb2tdagG7rTPROqTY8ePejTpw/79++XJtQacu7cOSZMmMBLL71EbGws77//vtRBCoJgPsRwXDUNiaypL2dnZ8rLy3F1dcXJyQknJ6c/JF7HkMLCQjIzM9mxYweff/45dnZ2fPfddw/V1tixY7l27Ro//PDD766rqvDwcNLS0mrdJz4+noyMDCwsLHjiiSf+kH8HQRCaH3EnVI2hyJrFixfXiOLx8/Ord5suLi7Y2dnRoUMHXF1dcXZ2bnC8zoMHD/Sei8yYMcPgsY4cOcLgwYOlgFNdu8ZUHY4DpLsmAEtLS8LDw1m7di2rV6+u9/nWpXfv3nVO6l2yZAkrVqygdevWyGSyP+zFCEEQmhcxWVUwS2KyauMztZpNrV4wvZpFbE8TM+cYnNjY2BoJ156enkRERDRRRYIgmANxJySYJXEn1PhMrWZTqxdMr2YR2yMIgiCYFNEJNUMJCQn4+voyefJk/P39OXz4MN7e3gQGBkrLXWdmZkr7e3t7c+TIEelnNzc3goODCQgI4MCBA7Ue69atW0yfPp3g4GAWLFhAaWmp0XarL1inq3XDhg31Pi9D+6ampvLSSy8REBAgDV2Wl5fz1ltvMXnyZBQKBT/99FO9jiEIgmkRz4SaKd38n6ysLEJDQwHDc5UuXrzInTt3UKvVjBw5EqhcCnzz5s3cvn0bf39/evXqRY8ePQweJzo6Grlcjq+vL9HR0SQlJfHSSy8ZbLcxaDQaFi9ezPbt2+ncuTMBAQEMHTqU69evU1JSwpYtW9izZw9r164lNja20eoQBKFpiDuhZq64uLjW2By1Wk1ISAhHjx6l+uM9BwcHRo0aRXp6usHvVlRUcPz4cby9vQGYMGGClF9XW7t/pKtXr2Jvb4+joyMymQxPT0/Onj1LamoqI0aMAOC5556rM2FBEATTJDqhZkqlUjFhwgTmzJkjpVKHh4dLw3E6arWaiRMn4uTkREZGRo12OnXqxK+//mrwGHl5ebRt2xZLy8r/DPr37y9F/NTV7h+lqKhILx3b2tqawsJCcnNzad++PXv37mX69Ol8+OGHjVaDIAhNR3RCzZRcLmfdunVUVFTQt29foHI4TqlUSjE7t27d4sqVK0RHR3Pz5k3UanWNdvLz86WsuuratWunFxW0f/9+tmzZUq92/yg2NjYUFRVJPxcXF2Nra4utrS1FRUWMGzeO+Ph4cnNzG60GQRCajuiEmrGuXbsyYsQItm/fbnC7Wq3G398fpVLJ2rVrayQj5ObmcuTIEYYNG2bw+61bt6Z3794cP34cgJSUFGxtbets94/Us2dPcnNzuXHjBqWlpZw8eZKBAwcyePBgqfN72NghQRCaP/FiQjM3c+ZMQkJC0Gg0NaKDkpOTCQ4OBuDxxx+noKCA7OxsHjx4gEKhoLy8nJiYGKML0gHExcURFRXF6tWr6datGy+++CJhYWFG2zUUHWQoZsgYQ/vGx8cTERGBhYUFY8aMwd3dnT59+pCRkUFgYKDROzlBEEyfmKwqmCUxWbXxmVrNplYgBv1xAAAIRklEQVQvmF7NIrZHMKrqyww6ISEhdQaJPgxzji8SBOGPJe6EBLMk7oQan6nVbGr1gunVLGJ7/gC6tAKFQkFAQACnTp0C4MSJE3rLJyxatIh58+YBlcsh6ObaNCStoCHt/pnJBqWlpSxcuBCFQsErr7zClStXpONUT20wlO5w/Phx5HK51N5nn33GsmXLpJ8VCoXea9+Gzi0xMZHhw4dLxxITVQXBPIlOyAC5XI5SqSQ2Nlaao2PIvn37uHbtmt5nurSChIQEoqKiuHr1aoOPb6hdXbLB5s2bsbW1JSkpCdBPTPij7N+/nzZt2qBUKgkLC+Ozzz6TtlV9TdzNzQ2ovF5btmxh1apVxMTEMGjQILKysrh79y5QucaRj4+P0eMZO7fRo0dLxxKrqgqCeRKdUC3y8vJo06aN0e1eXl589NFHBrfVlVZQm+rt/tnJBo6OjqSnp/Ptt9/i4+NDVFRUvb6nS3eQyWQMHTqU1NRU7t27x3fffYeXl5fB79R2boIgmD/xYoIBKpWKgwcPcvHixVpn6k+cOJEPPviAGzduGNxeW1pBbaq3ayjZQEetVvOPf/yDjIwMMjIy9LY9LE9PT2JiYlizZg3FxcW8/fbbuLq6Aui9Jq57FVulUvGf//yHoqIi3n33XQB8fHxITk7GysqKwYMH06pVK4PHMnZuiYmJHDx4kEuXLknXxN/f/3efmyAIzYvohAzQhYdmZ2cTGBjIoUOHDO4nk8mYOnUq69evN7g9Pz9fGrJqiOrtGko2yMvLw8fHp0aywR/RCV25coXevXuzYcMGvv76a+bMmSMNkRkKUZXL5YwbN47JkydL6Q4jRozg7bffplWrVrUOxRk7tzZt2jB69Gi9Z0mCIJgfMRxXCzs7O+7fv1/rPpMmTeLy5cs1Pq8rraAuVdv9s5MNkpKS2LZtGwB9+/alpKSkzu9UT3ewsbGhd+/e7Nmzp9YUbmPnJgjCo0HcCRmgUqlISUmhqKiIefPm1fpcqFWrVrz22mvSm2cNSSuoTfV2/8xkgylTprBgwQJSU1MpKyvTeyZUPbWhKl26w8svvyzdAZWWltaZeGDo3JKSkvSG41q2bMnGjRvrff0EQTANYp6QYJby84tNap5Qp0425OUV1b1jM2JqNZtavWB6NVtaWmBn17ZB3xGd0J/gz0wraAiRbCAIQlMTnZAgCILQZMSLCYIgCEKTEZ2QIAiC0GREJyQIgiA0GdEJCYIgCE1GdEKCIAhCkxGdkCAIgtBkRCckCIIgNBnRCQmCIAhNRnRCgiCYpeLiYo4ePcqFCxeauhShFi3eeuutt5q6CEH4o6xfv54VK1Zw8OBBhg4dirW1dVOXZFBpaSkzZ87EwcEBJycnbt68SWhoKDt27ECj0fwhS3L8UYqKioiIiCAxMZHPPvuM/v37U1ZW1mzrBdBoNEybNo02bdqwY8cO8vPzcXBwaNY168ydO5d79+7h7OxMWFgYn3/+OdnZ2UYXhmxK48aNY//+/ezatYucnByefPLJhtesFQQzcfr0ae0rr7yiLSsr0x47dkz75ptvNnVJBpWWlmpDQ0O1L774ovb48eNarVarnTZtmvbw4cPaiooK7auvvqr96aefmrjK32zevFm7Z88erVar1arVau2sWbOadb1arVZ74cIF7cGDB7VarVZ78eJF7bRp05p9zVqtVrtnzx5t//79tTt37tQuXbpUu3nzZq1Wq9UuWLBAe/r06SauTt/Nmze1M2bM0PvsYWoWw3GC2UhLS2P8+PG0aNGCZ555hrNnzzZ1SUbFxMTQr18/AMrLy8nMzGTkyJFYWFgwdOhQTp482cQV/mby5MmMGzcOqFwJ197evlnXC+Dm5oavry9Xrlxh7dq1/PWvf232Nf/8889s2LABuVwOVP73rFuSZdSoURw7dqwpy6vhv//9L99//z1yuZzAwEAyMjIeqmaxnpBgNoqLi6WVXS0sLPRWbG1OZDIZjo6O0s/379/HwcFB+rldu3bcuXOnKUqr1S+//MInn3zCv//9b/73v/9JnzfXegFOnDjBtWvXsLa2bvbXePny5SxevJj09HQALC0tsbGxAZpnvb169eLjjz+mZ8+e/Pe//2XlypUPVbPohASzYWNjo7cSblGRaazD0qZNGzQajfRzcXEx2mYWbl9aWsq8efOYN28ejo6Ozb5enaCgIJ599lnmzJlDaWmp9Hlzq3n79u307NmTQYMGSZ2QTCZDq9ViYWFBcXFxE1dYk6urK1ZWVkDlneeVK1do3759g2sWw3GC2RgwYIC0TPi1a9ews7Nr4orqp0WLFrRv356bN28C8N133+Hk5NTEVf2mvLycefPm4ePjg4+PT7OvFyp/qb/77rsA3L17Fzs7u2Zd86FDhzh16hQKhYJdu3axfv168vLy+PbbbwG4cOFCs6oXICoqirS0NAD2799Pv3796Nu3b4NrFusJCWajvLycyZMn069fP06fPs1LL73E5MmTm7osoxYtWsTEiRMZMmQIhw4dYt26dQwcOJCjR4+SmJhI27YNW6GysWzbto0VK1bw5JNPAvCXv/yFF154odnWC5Vvxy1cuJBbt27RunVrli1bRlZWVrOuWSchIYHHHnuMXr16sWTJEkaMGMGePXv44osv9IZxm9pPP/3EvHnzKC4uxsHBgaioKPLy8hpcs+iEBLOi0WhITk7G3t4eDw+Ppi6nQa5cucJ3333HyJEjad++fVOXUydTqxdMr+affvqJU6dO8cwzz+g902rOGlqz6IQEQRCEJiOeCQmCIAhNRnRCgiAIQpMRnZAgCILQZEQnJAiCIDQZ0QkJgiAITeb/A40aveSNcxW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p:cNvPicPr>
            <a:picLocks noChangeAspect="1"/>
          </p:cNvPicPr>
          <p:nvPr/>
        </p:nvPicPr>
        <p:blipFill>
          <a:blip r:embed="rId2"/>
          <a:stretch>
            <a:fillRect/>
          </a:stretch>
        </p:blipFill>
        <p:spPr>
          <a:xfrm>
            <a:off x="1023287" y="2156135"/>
            <a:ext cx="7904762" cy="3295238"/>
          </a:xfrm>
          <a:prstGeom prst="rect">
            <a:avLst/>
          </a:prstGeom>
        </p:spPr>
      </p:pic>
    </p:spTree>
    <p:extLst>
      <p:ext uri="{BB962C8B-B14F-4D97-AF65-F5344CB8AC3E}">
        <p14:creationId xmlns:p14="http://schemas.microsoft.com/office/powerpoint/2010/main" val="23263811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数据分析</a:t>
            </a:r>
            <a:endParaRPr lang="zh-CN" altLang="en-US" dirty="0"/>
          </a:p>
        </p:txBody>
      </p:sp>
      <p:sp>
        <p:nvSpPr>
          <p:cNvPr id="5" name="矩形 4"/>
          <p:cNvSpPr/>
          <p:nvPr/>
        </p:nvSpPr>
        <p:spPr>
          <a:xfrm>
            <a:off x="964393" y="1561068"/>
            <a:ext cx="3032240" cy="369332"/>
          </a:xfrm>
          <a:prstGeom prst="rect">
            <a:avLst/>
          </a:prstGeom>
        </p:spPr>
        <p:txBody>
          <a:bodyPr wrap="none">
            <a:spAutoFit/>
          </a:bodyPr>
          <a:lstStyle/>
          <a:p>
            <a:r>
              <a:rPr lang="en-US" altLang="zh-CN" dirty="0" smtClean="0"/>
              <a:t>Video </a:t>
            </a:r>
            <a:r>
              <a:rPr lang="zh-CN" altLang="en-US" dirty="0" smtClean="0"/>
              <a:t>需求最多的权限</a:t>
            </a:r>
            <a:r>
              <a:rPr lang="en-US" altLang="zh-CN" dirty="0" smtClean="0"/>
              <a:t>top10</a:t>
            </a:r>
            <a:endParaRPr lang="en-US" altLang="zh-CN" dirty="0"/>
          </a:p>
        </p:txBody>
      </p:sp>
      <p:sp>
        <p:nvSpPr>
          <p:cNvPr id="12" name="AutoShape 6" descr="data:image/png;base64,iVBORw0KGgoAAAANSUhEUgAAAaEAAAIJCAYAAAAMD4LcAAAABHNCSVQICAgIfAhkiAAAAAlwSFlzAAALEgAACxIB0t1+/AAAADh0RVh0U29mdHdhcmUAbWF0cGxvdGxpYiB2ZXJzaW9uMy4xLjEsIGh0dHA6Ly9tYXRwbG90bGliLm9yZy8QZhcZAAAgAElEQVR4nOzde1yN6f7/8ZeUQwqR1GMq05CZjEwGza8hh1UOY6ZNMctaaTWSYzMYGnaYbUZG7L7m2GDY2yEL2ZhGDsNgdRg5ZBsymJotQm2Rcqro3O+PHt1btVYHRCvX8/HYf6x7Xeu+P/dttst13ff1vpuVlZWVIQiCIAjPgcHzLkAQBEF4cYlOSBAEQXhuRCckCIIgPDeiExIEQRCeG9EJCYIgCM+N6IQEQRCE50Z0QoIgCMJzY/i8CxCEhnDnTh6lpfqzBK5jRxOys3Ofdxn1om8161u9oH81Gxg0w8ysTb1+IzohoUkqLS3Tq04I0Lt6Qf9q1rd6QT9rro9GOR2nUqk4d+4c6enpODg4cOnSJQCCgoKIjIykqKiIefPmoVKpGDdunPT9xIkTGTVqFG+99RYqlYpDhw5J+5TJZMTFxUmfe/fuXe24YWFhrFu3rk416mobHx/P2LFjkcvlrF69GoCysjK+/PJLlEolPj4+JCcnV9rPrFmzpM8bNmxApVLh6OiIQqFg0aJF0neRkZEEBwdLn+/cucO0adPw9vZmypQp3L59m8jISGQyGUVFRdJ5p6enaz2HhIQE6VqNGTOG77//XvqNQqFg3Lhx+Pv7c+fOHUpLSwkJCZG2nzt3jhMnTqBUKqX9bdq0qVK9FX+OFRwcHPDx8UEul3Pw4EHpnFxdXVGpVKhUKpYuXSq1rahr9uzZFBQU1PZHIgiCHmr0I6HS0lLWrFlDaGiotO3AgQO0bt0atVqNRqNh06ZNLF68mPXr15OQkMD69etZs2aN1D45OZnMzEw0Gg2DBg1qsFoLCwuZP38+O3bswNzcHLlcTv/+/cnMzCQ1NZWIiAjOnTvHkiVL2LJlCwDR0dFcv36dwsJCWrRogZ+fH35+fshkMlatWkWHDh10Hu/777+nb9++TJo0iQ0bNhAWFoajoyP//e9/iYqKYuzYsbXW7OTkxJo1aygrK2PMmDG88847ANKxv/rqK7Zs2YK9vT1Xr14lIiKCP/74g3nz5hEVFUVqaip3796lffv2xMXF4evrq/NYrVq1YvPmzdy8eRMvLy+6desGwNChQyt1XhVt1Wo1AIGBgezfv5/Ro0fXej6CIOiXRjkSepSdnR1nz54lLS1N2mZpacnx48c5ffo0bm5uLF68uMZ9aDQafH19OXLkCA0ZlXf58mU6deqEpaUlhoaG9OvXj8TERDQaDSNGjACgR48eUkeYkZFBfn4+zs7OJCQk1Pt4v/32G66urgC4uLiQmJgIQP/+/fnnP/9JSUlJnfdVUFBAfn4+LVq0kLaVlZXx4MEDWrRowW+//caAAQNo1qwZr7/+Ordu3eLhw4f079+f+Ph4Hjx4wIULF3Bxcan1WJ07d2bw4MEcP3681rbFxcUUFBRgZGRU53MRBEF/NPpOyNDQkIkTJ1Ya2fTr148lS5awcuVKFAoFqampNe5Do9Hg6emJtbV1pemhpy03NxdjY2Pps7GxMTk5OWRmZmJmZgZA8+bNmTJlilTX4MGDGTJkCNHR0U90vDZt2pCTkwPAyy+/zOuvv86+fftq3UdiYiIqlYqJEyfi5+eHjY0NAAEBAbi6unLr1i3Gjx+v9dxyc3Nxc3MjNjaWY8eO4ezsXKkTq0nHjh25d+8eAIcOHZKm4yIjIwHIz89HpVLh4uKCpaUlw4cPr/uFEQRBbzT6TgjAy8uLkydPkpGRAcClS5ewt7dn3bp1+Pn58fHHH+v87Y0bN7h06RLBwcFkZGSg0WgarE4TExNyc//3JEteXh6mpqa0bduWvLw8oHzKzt/fHyjvhI4fP8727duJjY2t9/FMTU2l/VYcq0JAQAD/+Mc/ah35OTk5oVar2bp1K++//760fdWqVfj6+mJlZUWbNm0wNTWtdG4PHjzA1NSUgQMHkpCQQHR0NG5ubnWu/c6dO7Rv3x4on45Tq9Wo1Wq8vLyA/03HjRw5ki5dumBo2OhnjgVBeAx60QkZGRnxwQcfcOLECQCioqLYvn07UD69VdNNa41Gg5eXF2q1mlWrVj3WiKOuunbtSlZWFtevX6eoqIiTJ0/Su3dvXFxcpOOePn2a0tJScnJySEpKYufOnWzbtg0zMzMuXLhQr+P16dOHX3/9FSh/IOLRhy26du3KK6+8wvXr1x/7fHx8fDh48CC3b9+mT58+xMfHU1ZWxu+//46FhQUmJiaYmJhgb2/Pvn376ny/LSsri7i4OAYMGFBr22nTphEeHk5hYeFjn4cgCI2X3vzz8v3335em5CZMmMDcuXOJj4+nuLi4xntC0dHR+Pj4ANC9e3fu379PWloa+fn5jBo1Smo3depUADZu3Mju3bsBaNu2rXRzXBttbZcvX87MmTNp1qwZw4cPx9HREQcHB5KTk1EqlZSVlREcHExcXBzOzs7Sv/BdXV2Jjo7m9ddfr/M1+fDDD5k/fz7e3t60adOGv//975VGVAEBAfzyyy913l9VxsbGeHt7s27dOgIDAzl16hQKhYKysjJCQkKkdm5ubhQVFUkjG10qpthKSkpYsmQJtra2nDp1ikOHDnHx4kWg/B8c69evl35jZWWFq6srO3fuxNvb+7HPRRCExqmZeKmd0BRlZ+fq1fqKTp1MuXUr53mXUS/6VrO+1Qv6V7OBQTM6djSp12/0ZiT0vERGRvLTTz9V2mZiYiKtAdIHSUlJlUYuFUJCQqQHEQRBEJ4HMRISmiQxEmp4+lazvtUL+lfz44yE9OLBBEEQBKFpEp3QUxYWFoa7uzsqlQq5XM6pU6eA8oiciocfoDyCKDAwEID09HRkMhmgPdpGG12RORXHHz9+PGPHjkWj0ZCQkEDv3r25e/cuUB6nU9Pi2N27d6NUKqWnCquel0qlYu3ataSnp+Pk5IRKpWL06NF88cUXlJWVIZPJuHLlCgD37t3D2dlZerqtavSQrkijitieiv/dunWrbn8AgiDoFXFPqAEolUr8/f25ePEi8+fPZ+fOnVrb7d+/nxkzZlRaA6Mt2uaVV16p9tu+fftqjcz5/fffpePfvXsXDw8PVqxYwYMHDwgPD6+UU6dNcXExoaGhxMTEUFZWhqenJ3K5vNJ5VUhPT8fa2hq1Wk1ZWRne3t6cOnWKIUOGEBcXx8svv8yRI0d4++23dS5i1Wg0WiONHo3tEQSh6RIjoQaUnZ1N69atdX7v4uJSKQniUbVF2xgaGtYamXP//n1atmwJlAe27tq1S0pV0MXQ0BBjY2MiIiIoLS1l37590j5qUlhYSFFREUZGRshkMmn9UmxsbI2LWHVFGgmC8GIQI6EGEBERwaFDh0hOTpaSqbXx9PTku+++07mg9NFoG23c3NyIjo6mVatWlSJzIiIiiImJoUWLFoSGhlJUVES7du1wdnZm8+bNtda/detW1q5dy3vvvcf06dMZM2aMtN+KdUiTJ0/mlVdeIT09XUrLDggIwMnJiaKiIubOnUtubi4nTpyoFk76KF2RRhVrigDMzc35+uuva61bEAT9IzqhBlAxbZWWloZCoeDw4cNa2xkaGuLn58fatWu1fn/nzh0cHBx0HmfgwIEsW7aMFi1aVBptVJ02q7j/4+fnx5gxY6S/9LW5f/8+2dnZLFiwgClTpuDt7S3VUNN03KRJk6RUbCMjI9566y1Wr15Nt27daNu2rc7jVY00mj59OuvWrRPTcYLwghDTcQ3IzMyMhw8f1thmzJgxpKSkVNtel2ib+kbmmJmZMWLECM6fP6+zTXZ2NrNnz6akpARzc3MsLCzqFJkzc+ZMVq1aJX2WyWRs3Lix1jw5bZFGgiC8OMRIqAFUTIfl5uYSGBhY432hFi1aMHnyZOkFedqibWpS18icCv7+/mzdulXn93Z2dnh4eCCXy6XXUTg5OXHkyJFK03FWVlbMnDlT+l2vXr3o0KEDcXFxDBo0iEGDBtGsWTPpqT9dvLy8qkUaPXodKgQEBNTpNRGCIOgXsVhVaJLEYtWGp28161u9oH81i9ieJurREUEFX19fhg4d+tj7vHXrFnPmzKm2fc6cOVpffS4IgtAQxEhIaJLESKjh6VvN+lYv6F/NIrZHEARB0CuiE6pCW+yNtgiZoKAg3n33Xby9vRk7diy///47oD3ypoJMJuP27dvSZ21tN2zYgEqlwtHREYVCIa2x0VaDSqWS1s8kJCSgUqm4e/cuKpWKESNG4Orqikql4syZM7We86NJCtqidGrb76Pn9uOPP/LJJ59I3y1btqzSY+iPttW137/+9a/8/PPPAKSmpjJ69Gjx5JwgNEHinpAWVWNvdK1ZmTFjBiNGjCA+Pp4VK1awfv16rZE32hIHdMXj+Pn54efnh0wmY9WqVXTo0AFAZw2bN2+utHanffv2qNVqIiMjOX/+fI0LRStER0dz/fp1CgsLadGihc4onbrud8iQIXz55ZeUlpZiYGBAbGxspce3H6Wr3k6dOjFjxgzeeecdVq1axYwZMzAwEP9mEoSmRvy/ugaPxt7UJC8vDyMjo3pF3jxuPE5VTk5ObNq0qd6/q5CRkUF+fj7Ozs7SotYnjdLp0KEDtra2nD17lqtXrwLlrxuvD2tra5ycnPjhhx9IT0+vdb2RIAj6SXRCWkRERODj48Pnn39OaGiotGZFpVIxe/ZsqV1YWBjvvPMOq1ev5tNPPwXKI2/S09N57733+PHHH2s8Tn3a6qrBz8+PyMhIKXWgvjQaDYMHD2bIkCHSolFdUTr14ebmRmxsLLGxsbWuFdIlICCA1atXV1qPJAhC0yKm47SoGk9T03SclZUVixcvxs7OTmfkTY8ePar9tj5ta6qhXbt2jBw5ssYFqDXRaDTcuXOHM2fOcPPmTT777DOdUTr1IZPJ+OSTT2jfvj0ffvjhY9XWqVMnzM3NefXVVx/r94IgNH5iJPSE3njjDTp27EhsbGy9Im8eNx5Hm4kTJ/Lbb7/V+3c5OTkkJSWxc+dOtm3bhpmZmZTG/aRROl27duXhw4dcvHiRN998s96/FwThxSBGQnWgLULmUTNmzOCLL75g+/btWiNvtNEVj/M4NXTo0AGFQlFjJpw2cXFxODs7S+8zcnV1JTo6munTp2uN0qmvIUOGcPfuXfFAgSAIOonFqkKTJBarNjx9q1nf6gX9q1nE9ghaiYgeQRAaK9EJvQA6deok3s0jCEKjJCbrBUEQhOdGjIQaoaKiIhYuXEhGRgaFhYWEhIQwefJkLCwsMDIyAmDBggWkpKSwfft2kpKSsLW1pXPnzqxevVrrPvfs2aOzbUJCAuvXr2fNmjUABAUFkZyczK5du9i4cSPLli3jzz//RCaTVatB15tfAwMDyczMBOA///kPn376KUOHDuVvf/sb6enpGBoasnTpUjIyMpg2bRoxMTG0b98elUrFRx99xMmTJ4mKisLKygoof2jicdYrCYLQuIlOqBE6cOAArVu3Rq1Wo9FopESER2N8oDxPzsPDA5VKxbx583B0dNS5Tw8Pjzq3BUhJSaGwsJCkpKRK26vWoMuXX34JwLVr1/jwww8ZOnQoW7duxcTEhIiICA4ePMgXX3yBv78/Dx48IDw8vFJ+HVRfryUIQtMjpuMaIUtLS44fP87p06dxc3Nj8eLFz7wGW1tbUlJSuHr1KpaWlo+9n88++4wFCxbQqlUrfvvtN1xdXQF4++23SUxMBKB3797s2rWLnBz9eQpIEISnQ4yEGqF+/fqxZMkSVq5cSV5eHsuWLQPK1wZVTIU19IMGvXr1IjExEWNjY5o3by5tr08NkZGRWFpaSq/lzs3NxdjYGABjY2Op02nXrh3Ozs5s3ry50u8ffZ345MmTGThw4FM5N0EQGg/RCTVCly5dwt7ennXr1vHLL7/w8ccfA3WfCnsaevbsya5du+jTpw9XrlyRtte1htu3b/OPf/yDiIgIaZupqSm5ublAeeirqamp9J2fnx9jxoyRMutATMcJwotATMc1QlFRUWzfvh0oT7EuKCh45jV07dqVixcv1nrvSJelS5fy4Ycf0r59e2lbnz59OHLkCADx8fGV1iiZmZkxYsSIeqc+CIKg38RIqBGaMGECc+fOJT4+nuLiYhYvXsz8+fMrTYXJ5XI8PDwarAYDAwN69OhRrROqSw03b95k//79ZGZm8q9//QsAT09PlEoln376KUqlkubNmxMSEkJGRob0O39//0pBrI9Ox1lZWREaGvq0T1MQhOdMxPYITZKI7Wl4+lazvtUL+leziO0RiIyM5Keffqq0zcTEROf6oSf1aKhqBV9fX4YOHdogxxMEoWkRIyGhSRIjoYanbzXrW72gfzWLkdAzFhYWRlRUFJ07d+bhw4fMnDmT4OBgnakCMpmMzz77THpdtoODA3369KGwsJBJkyYxbNgwncdycHCgb9++0me5XM6VK1eqHX/w4MFA+Yho69at7Ny5E3g6KQgVNZSWlmJjY0NISAgrV67E2NhYeoqtd+/enDlzpsZ6K1IQjIyMWL9+vdYaDh8+rPPcBEFoOkQn9IQqHiNOTU1l0qRJgPbHmJOTk8nMzESj0UidUKtWrdi8eTM3b97Ey8uLbt268corr2g9jrY3q4aFhVU7fsVf1NHR0SQnJ3Pz5k06d+4MPHkKwqM1zJw5U3rS7XHqrapqDYcPH9Z5boIgNB3iEe2nJC8vT/qXvDYajQZfX1+OHDlC1RnQzp07M3jwYI4fP/5Ujl9QUEBiYiLjxo0jJiZGavO0UhBKSkq4d+8erVu3fux91Edt11YQBP0lRkJPKCIigj179pCbm8uKFSuYM2eO1lQBjUbD3//+d86dO8e5c+fo1atXpf107NiRe/fu6TzOo29WHTRokDTqqnp8gGPHjvHmm28ybNgw1q1bh0KhAJ48BaGihvT0dLp06cKbb75JQkJCveuteOz622+/lUY/2mrQdm6CIDQtohN6QkqlkpEjRzJ+/Hh69OgBVJ9aunHjBpcuXSI4OJiMjAw0Gk21TujOnTs678WA9uktXcfXaDRcvHiR7777jqSkJB48eAA8eQpCRQ3FxcUsXbqUtWvX0qxZs3rXW5fpOF3nJghC0yKm454CKysrBg4cyI4dO7R+r9Fo8PLyQq1Ws2rVKqKjoyt9n5WVRVxcHAMGDHji45eVlREbG4tarWbLli0MGDCA+Ph44MlTECoYGhrSrl07Hjx4gIWFBdeuXQPgypUr0v2np6W2aysIgn4TI6GnZNq0afj6+lJYWFgtVSA6OhofHx8Aunfvzv3790lLS5OmrEpKSliyZAm2trZPfHx7e3ssLCwwNzcHyt/DU9HpPUkKAvxviq2oqIhWrVoRGhqKiYkJGo0Gb29v8vPzmT9//mPVX7UGbef2/vvv06JFi8favyAIjZNYJyQ0SWKdUMPTt5r1rV7Qv5rFOqEmoDEkEDSGGgRBeDGIkZDQJImRUMPTt5r1rV7Qv5ofZyQkHkwQBEEQnhvRCT2BsLAw3N3dUalUyOVyTp06BUBCQgJTp06V2gUFBREYGAhAeno6MpkMKI/B8fHxQS6Xc/DgwRqPpa1tZGQkrq6uqFQqVCoVS5cu5cSJEyiVSul3mzZtYtGiRdJnlUrFuXPnpM83btzA398fHx8f5s6dS1FRkdb91kYmkxEXF1djvUFBQYwePRqAjRs38uqrr0rt63rNBEFoWsQ9oSdUse7l4sWLzJ8/X8pqq2r//v3MmDEDQ8P/XfL6xvZUbQswdOjQSp1McXExqamp3L17l/bt2xMXF4evr6/O+oODg1Eqlbi7uxMcHExUVBQGBgbV9luTukYSge7oIG20XTNBEJoWMRJ6SrKzs2uMsXFxcWHNmjVav6tPbE9tbQ0NDenfvz/x8fE8ePCACxcu4OLiorVtaWkpJ06ckEYZo0ePfqx1PvWJJKpPdFBN10wQhKZB/BPzCUVERHDo0CGSk5P5/vvvdbbz9PTku+++4/r161q/ry22R1vb1q1bc+jQIS5evCgdw8vLCzc3N6Kjo2nVqhXOzs4619ZkZ2fTpk0bDAzK/y1SkeIQGRmpdb+61CeSSFd0kDa1XTNBEPSf6ISeUMV0XFpaGgqFgsOHD2ttZ2hoiJ+fH2vXrtX6fW2xPbraaps2GzhwIMuWLaNFixa4ubnp3E/btm2lSB+AAwcOSCO6uk7H1SeS6Nq1azqjg7Sp7ZoJgqD/xHTcU2JmZsbDhw9rbDNmzBhSUlKqba9PbE9d2pqYmGBvb8++ffukezTatGzZEnt7e06cOAFATEwMpqamtdbwqPpGEtU3OkjXNRMEoWkQI6EnFBERQUxMDLm5uQQGBtZ4X6hFixZMnjyZdevWAdQrtkdb21OnTlWaNqt4SRyAm5sbRUVFtG/fvsb6Q0JCWLx4Md988w1dunTh3XffJSoqSud+q6pvJJGu6KC6XjNBEJoWsVhVaJLEYtWGp28161u9oH81i9ieJqCxRuZERkby008/VdpmYmLC6tWrn1NFgiA0BWIkJDRJYiTU8PStZn2rF/SvZhHbIwiCIOgVMR33DAwaNIgDBw4wfPhwwsLCCAsL48iRIzg7O/PgwQNsbW1Zvnw5LVu2BMqn5ObNmyfdvJ84cSLZ2dncuHGD7t274+vrS05ODl9//TUvv/wyAK+99hoLFy7UWUNYWBjHjh2jrKyMRYsW0aNHD44ePcrKlSspLi7G2dmZTz75hMjISK37dXBwoG/fvpXq9ff3JyAggLfffpvS0lL69+9PVFQUFhYWJCQksH79+kqLTcPDw9m/fz8As2bNwsXFBZlMhoWFhfQuoQULFtCtWzcWLlxIRkYGhYWFhISE0LVr16f9xyIIQiMgOqFnwMbGhpSUFLKyskhNTeXmzZsYGxtLr78ODAxk//79Uq5aVevXr6/2l3pkZGSd1/KcPn2aU6dOERERQWJiIqGhoWzcuJHg4GC2bNlCx44d8fHxIS0tDdC+9ujR13VX1CuTyYiNjeXtt9/m7NmzWFtbY2FhobWG5ORk9u7dS0REBHfu3EGpVEprqqq+2nvPnj20bt0atVqNRqNh06ZNLF68uNbzFARB/4jpuGfAxsaGY8eO4ezszOXLl8nJ+d8cb3FxMQUFBdJIoCHEx8fj6uoKQM+ePfnrX/8KgKWlJeHh4eTm5rJlyxZsbGxq3dej9bq5uUmhpbGxsTUujD18+DDu7u4YGhrSqVMn5HI5RUVFWttaWlpy/PhxTp8+jZubm+iABKEJE53QM2BjY8PRo0eRyWScP3+e9u3bS+toXFxcsLS0ZPjw4fXe76FDh6Sk68jISJ3tsrKyaNeuHSdPnsTPz4/g4GAAVq5ciaGhIV5eXpWmzbTtV1u9Xbp0oXnz5ly9epW4uLgaO6HMzEzMzMykz1OmTJE63oCAAOl4AP369WPJkiWsXLkShUJBampqva+NIAj6QXRCz4CNjQ2nTp3C0dGR1NRUbGxspOmtkSNH0qVLl8dKih46dChqtRq1Wl1jtpupqSm5ubk4OzuzYcMGbt68SUFBAZcvX2bWrFn89NNPxMTESNNj2varq16ZTMa//vUvHjx4gL29vc4a2rZtS15envTZ39+fwsJCoHw6ruJ4AJcuXcLe3p5169bh5+fHxx9/XO9rIwiCfhCd0DNgY2NDSUkJdnZ2WFtbY21tLX03bdo0wsPDpb+QG4KzszPR0dGUlpZy4cIFAEpKSpg2bRp5eXmYmJhga2tLQUFBrfuqWq9MJiM8PLzW9/24uLgQExNDaWkp165dIz09XWewalRUFNu3bwegR48edapLEAT9JB5MeAZsbW0xMzOjffv22NnZVbr3YmVlhaurKzt37sTb27te+61rtM6gQYM4efIkcrkcc3NzWrZsibGxMXPmzEGlUtGqVSu6dOnC8OHD2b17d437rVqvk5MT7dq1q7UT6t+/P2fOnMHb25vi4mKWLFkifRcQECBNzcnlciZMmMDcuXOJj4+nuLhY3BMShCZMLFYVmiSxWLXh6VvN+lYv6F/NIrbnBSeidQRB0DeiE2pCvLy8anxAQRAEobERDyYIgiAIz80L0QkFBQVJaQQbN27k1VdfJT4+nrFjxyKXy6XpqqCgIN59910UCgVffPEF+fn50j4iIyOl9TWPtq1Y3zJv3jyuXLnCqFGjKC0tBeCTTz7hwIEDNdYWFhbGrFmzKu234jfp6em89957pKen4+TkhI+PD97e3vz73/+utA+ZTMbt27elz7t27WLMmDGMHTuWH3/8scbjr1u3DqVSiZeXl3TcqucWGRlJSkoKKpUKmUyGu7s7KpWKtLQ0QkNDUalUODg4oFKp+O677yqd26PvAZLJZNJTb5GRkQQFBQHl7yQaN24cY8aMYdeuXQD897//xd/fH5VKxdSpUyu9AVYQhKbjhZmOS0lJobCwkKSkJADmz5/Pjh07MDc3Ry6X079/fwBmzJjBsGHDmDdvHj/88EONa1RmzJjBiBEjKm1zdHTkwIEDODg4cOXKlVoXoUZHR3P9+nUKCwt1PrIMYG1tzebNm/nPf/6DSqXi0KFDtG3btlq7W7du8c0337B3716aNWvGe++9h6urq9Y4nZs3b/Ljjz/y888/c/v2bSZMmCCdj7ZzU6vVhIWFYWxsjL+/PwDz5s0DoHfv3tI6n5qsXbu20pThw4cPCQkJITIyEiMjI4YPH87IkSP54YcfGDNmDCNHjuT//u//OHToEKNGjap1/4Ig6JcXYiQE5Y9Jp6SkcPXqVdq2bUunTp2wtLTE0NCQfv36kZiYKLU1MDBAoVAQHx9f7+N89NFH/POf/2TlypXMnDmTZs2a6WybkZFBfn4+zs7OJCQk1Gn/3bt3x8HBgTNnzmj9/uzZszg6OmJiYkKbNm14/fXXOXfunNa2bdq04f79++zdu5e2bduye/fuOtXwJLp06cLevXsr1fvKK6/Qtm1bWrduzdq1a4Hy6J6ffvqJtLQ05s6dKzogQWiiXphOqFevXiQmJmJsbExubi7GxpjEhAgAACAASURBVMbSd8bGxpXy3AA6duzIvXv3atxnWFgYKpWKDz74QNpmaWlJnz59uH79OgMHDqzx9xqNhsGDBzNkyBCio6PrfC4dO3bk7t27Wr+ry7lVMDExYevWrRw7dox3332X2NjYauemUqmk0ePTMH36dNauXStNWWZnZ9O2bVtycnJQqVR8/PHH3L59m4CAAIYNG0ZAQAB//etfyc3NfWo1CILQeLwwnVDPnj3ZtWsXr776qhRjUyEvLw9TU9NK7e/cuUP79u1r3OeMGTNQq9WEh4dX2u7g4MBrr71Wa00ajYbjx4+zfft2qQOoOnLSNpKqqba6nFuFW7duUVpaSkhICGvWrOHTTz8lKyur0rmp1WocHBxqPZe6euWVV3j11Vel+08mJibk5uZiamqKWq3GzMyM4uJizp49y+jRo9m9ezempqZ8++23T60GQRAajxemE+ratSsXL17E0dGRli1bkpWVxfXr1ykqKuLkyZP07t1baltWVsaOHTsYNGhQg9WTk5NDUlISO3fuZNu2bZiZmXHhwgUsLCy4du0aAFevXq12L+fy5cskJyfTp08frft94403OH/+PDk5OeTm5nL+/Hl69eqlte2ff/4pPWxhbW2NsbGxNEJpSAEBARw9ehQov4f2xx9/cPfuXR4+fMjly5cBWL58OefOnaNZs2a89tprIrpHEJqoF+bBBAMDA3r06IGjoyNGRkYEBwdL92yGDx8uvUAuLCyMjRs38uabbzJlypQGqycuLg5nZ2cpCNTV1ZXo6GjGjx9PYGAgv/76K/n5+Xz22WdA+ZNyKpUKAwMDVq1ahYmJ9lXJ5ubmzJ49mwkTJgAwc+ZMOnXqpLVt//79iY6ORi6XU1ZWho+Pj9TphYWFsWXLFqC8o6h4AOFpsLe3Z+jQoQB06NCBoKAg/Pz8MDExkUZ4CxYs4IsvvqBly5YYGhqybNmyp3Z8QRAaDxHbIzRJIran4elbzfpWL+hfzSK2pxG6desWc+bMqbZ9zpw5laYAG1JSUhIhISHVtoeEhNTpRXaCIAgNRYyEhCZJjIQanr7VrG/1gv7V/DgjoRfmwQRBEASh8RGdUAMICwvD3d2d8ePH4+XlRWxsLDKZDIVCUW3tTXh4OAqFAoVCwfHjxwF0tgVQqVTS4tMTJ06gVCql7zZt2sSiRYuIjIzE1dVV+v3SpUt11jpo0CAePnzIwIEDOXv2LJMmTeL3338HyqN1xo4dq/W8xo4di0aj0bnfiuif8ePHM27cOM6cOUNCQgJTp06tdi7aInqqth01ahTp6el1uv6CIOgPcU+ogSiVSvz9/UlNTWXSpElA+WusO3ToILVJTk5m7969REREcOfOHZRKpfSK7apttenbty+pqancvXuX9u3bExcXh6+vL9nZ2QwdOpRFixbVWqeNjQ0pKSlkZWWRmprKzZs3pTe/RkdHk5yczM2bN+ncuXOl87p79y4eHh64ubnp3HdF9E9ycjKLFi0iMDBQazttET2Wlpa11i4Igv4TI6EGlpeXJ701tKrDhw/j7u6OoaEhnTp1Qi6XU1RUVOd9Gxoa0r9/f+Lj43nw4AEXLlzAxcWlXvXZ2Nhw7NgxnJ2duXz5Mjk5OXTo0IGCggISExMZN24cMTEx1X53//59WrZsWadj3L17t8a2IqJHEF5cYiTUQCIiItizZw+5ubmsWLGCOXPmVHqNtVqtJjMzk549e0q/eXRdUtW2uri5uREdHU2rVq1wdnaWQlAffUW3p6enzvcM2djYcPToUdzd3YmNjZXW6Rw7dow333yTYcOGsW7dOhQKhXReMTExtGjRgtDQ0BqvQVhYGJs3b8bExITPP/9cSmOoKiAggJ07dxIQEECPHj3429/+BkBiYiIqlQpAWsArCELTIjqhBqJUKhk5ciTjx4+nR48eQPUptrZt25KXlyd99vf3l14rUZfpOICBAweybNkyWrRoUWlqrD7Tcd9//z2zZ89mw4YNUqeo0Wi4ePEi3333HUlJSdKrFCqm4+qiahJ3dnZ2tTbNmjWTInrGjh3L0qVL+fbbb3F3d8fJyYk1a9YAiNGRIDRRYjquAVlZWTFw4EB27Nih9XsXFxdiYmIoLS3l2rVrpKen1/g6B21MTEywt7dn3759jxUzZGNjQ0lJCXZ2dlhbW2NtbU1ZWRmxsbGo1Wq2bNnCgAEDHitRvCoLCwvS09MpLS2luLiY//73v1hYWIiIHkF4gYmRUAObNm0avr6+FBYWVppik8vleHh4cObMGby9vSkuLmbJkiXS77S11cXNzY2ioqJKoaaPTscZGRmxfv16rb+1tbXFzMyM9u3bY2dnh42NDYmJiVhYWGBubg78L1LopZdeeqJr8fLLLyOTyXj//fcpKytDLpdjYWGhNaLn6tWrT3QsQRD0g1isKjRJYrFqw9O3mvWtXtC/mkVsj6BTZGQkP/30U6VtJiYm0j2ox7V27VqOHDlSaZudnV2lV6ELgiDoIkZCQpMkRkINT99q1rd6Qf9qFrE9giAIgl4RndBzVhGFo1KpkMvlnDp1CqBabE1QUJCUOJCeno5MJgPK3+Lq4+ODXC7n4MGDOo+zY8cOQkND2bFjB5MmTeLs2bNMnjxZ+l4mkxEXFyd91pbwHRYWxrp166ptd3BwQKVSoVAomDlzJvn5+QDk5+fzxhtvkJKSItXt5OQkneuiRYsoLS2VIn4qYoYiIyNJSEjgrbfewsfHh1GjRvHDDz/U+ZoKgqA/RCfUCCiVStRqNUuXLmX58uU62+3fv58rV65U2taqVSs2b95MWFgYixcvlt5MWpWNjQ0ZGRlcvnyZa9eucePGDek1DsnJyWRmZtaYBVeTVq1aoVar2bZtm5R+AHD06FFKSkoq7dfa2hq1Ws327dvJzs6WHv1+9HXiFQtrnZyc2Lx5Mzt27GD79u1cv379seoTBKHxEp1QI5KdnU3r1q11fu/i4iIt3qyqc+fODB48WApBraqiE7py5QovvfQSV65ckTohjUaDr68vR44c4UluEZaVlZGTk0OrVq2k/U6cOJHo6OhqbYuLi8nLy5Pa1qRiZNW8efPHrk0QhMZJdEKNQEREBAqFgmnTplWagqvK09OT3377TeeIoGPHjty7d0/rd1ZWVmRlZZGfn8+rr77KiRMnKnVCnp6eWFtbSwnd9ZGfn49KpcLb25u2bdvi4eFBaWkpR44cYdKkSWRlZUmRPRWvKVepVPy///f/cHZ2Bsqn+qqmhicmJqJUKhkyZAgfffSRFKIqCELTIR7RbgQqonDS0tJQKBRSknZVhoaG+Pn5sXbtWq3f37lzBwcHB63fGRgYYGhoSPPmzbGzs0OtVhMUFMSNGze4dOkSwcHBZGRkoNFo6NWrV73qr5iOe9Rvv/1Gfn4+H374IYWFhcTExODi4iJNx1VVNeInISEBJycnVq9ezV/+8hcp+kgQhKZFjIQaETMzMx4+fFhjmzFjxkg3+h+VlZVFXFwcAwYM0Pnbl156iZdffhk7OzuKi4uxsbFBo9Hg5eWFWq1m1apVWqfOHodGo2Hq1Kmo1WqCg4Mf+36TgYEBAQEBrFq16qnUJQhC4yJGQo1ARTJ1bm4ugYGBNd4XatGiBZMnT5aeUquYCispKWHJkiXY2trq/K2trS12dnbY2dnRsWNHjI2NiY6OxsfHB4Du3btz//590tLSyM/PrxQaWjFNuHHjRnbv3g2UB7DqSvjWaDSEhYUB8NZbbzFv3jzp3o42YWFhbNmyBQBHR8dKOXjvvPMOP/zwAxcvXsTe3l7nPgRB0D9isarQJInFqg1P32rWt3pB/2oWsT0CgPQOnkf5+voydOjQ51CNIAiCbqITaoJqegmeIAhCYyIeTBAEQRCeG9EJ6ZGwsDCUSiUKhYI//vgDmUyGQqGotL5mz549qFQq+vbti5eXF9OnT691v1Uje27cuIG/vz8+Pj7MnTuXoqIiAMLDw1EoFCgUCmlRbHx8PGPHjkUul0uJ3EFBQRw4cAAoXxf03nvvkZCQQO/evbl79y5QPmWYkJDAhg0bUKlUODo6olAopLfB7t69G6VSKT25JwhC0ySm4/TE6dOnOXXqFBERESQmJhIaGgpUfw24g4MDHh4eqFQq5s2bh6OjY437fTSyp+KJtODgYJRKJe7u7gQHBxMVFUXPnj3Zu3cvERER3LlzB6VSyc8//8z8+fPZsWMH5ubmyOVy+vfvr/NYDx48IDw8nFmzZknb/Pz88PPzQyaTSedSXFxMaGgoMTExlJWV4enpiVwup2XLlk9yCQVBaITESEhPxMfH4+rqCkDPnj3561//+lT2WzWyp7S0lBMnTkgBqaNHj6Zz584cPnwYd3d3DA0N6dSpE3K5nMuXL9OpUycsLS0xNDSkX79+JCYm6jxW79692bVrFzk5NT/tY2hoiLGxMREREZSWlrJv3z7RAQlCEyU6IT2RlZVFu3btOHnyJH5+ftJL4wICAqTpuMdRNbInOzubNm3aYGBQ/p9Gr169cHV1JTMzEzMzM+l3U6ZMITc3F2NjY2mbsbFxjR1Mu3bt8PDwYPPmzbXWtXXrVmkq78cff3yscxMEofETnZCeMDU1JTc3F2dnZzZs2MDNmzeB8um4ivTp+tIW2dO2bVsePHggtTlw4ABbtmyhbdu25OXlSdv9/f0xMTEhNzdX2paXl4epqSnNmjWrdJxHP/v5+bFjx45Kx6jq/v37ZGdns2DBArZt28aaNWv4448/6n1+giA0fqIT0hPOzs5ER0dTWlrKhQsXnso+tUX2tGzZEnt7e06cOAFATEwMpqamuLi4EBMTQ2lpKdeuXSM9PZ2uXbuSlZXF9evXKSoq4uTJk/Tu3RsLCwuuXbsGwNWrV7GwsJCOaWZmxogRIzh//rzOurKzs5k9ezYlJSWYm5tjYWFBYWHhUzlnQRAaF/Fggp4YNGgQJ0+eRC6XY25uTsuWLSkoKCAgIAAjIyMA5HI5Hh4edd6nrsiekJAQFi9ezDfffEOXLl149913ad68OWfOnMHb25vi4mKWLFmCkZERy5cvZ+bMmTRr1ozhw4fj6OhI586dCQwM5NdffyU/P5/PPvus0sjH39+frVu36qzLzs4ODw8P5HK5dK/JycnpMa+cIAiNmYjtEZokEdvT8PStZn2rF/SvZhHbI2gVGRkpve20gomJibSuRxAE4XkRndALwMvLS3pltiAIQmMiHkwQBEEQnhsxEnrBFRUVsXDhQjIyMigsLCQkJITJkydjYWEhPfCwYMECUlJS2L59O0lJSdja2tK5c2ed03l79uzR2TYhIYH169ezZs0aoDziJzk5mV27drFx40aWLVvGn3/+iUwmq1aDrrfGCoKgv0Qn9II7cOAArVu3Rq1Wo9Fo2LRpE/BkcUAeHh71ig5KSUmhsLCQpKSkStur1iAIQtMjpuNecJaWlhw/fpzTp0/j5ubG4sWLn3kNtra2pKSkcPXqVSwtLZ/58QVBeH7ESOgF169fP5YsWcLKlSvJy8tj2bJlAJXWHzV0inWvXr1ITEzE2NiY5s2bS9ufZQ2CIDwfohN6wV26dAl7e3vWrVvHL7/8wscffww826mwnj17smvXLvr06cOVK1ek7WI6ThCaPjEd94KLiopi+/btAPTo0YOCgoJnXkPXrl25ePFirfeOBEFoesRI6AU3YcIE5s6dS3x8PMXFxSxevJj58+c/URxQfRkYGNCjR49qndCzrEEQhOdDxPYITZKI7Wl4+lazvtUL+leziO0RnikRByQIwpMSnZDw2EQckCAIT0o8mNBAVCoV586dIz09HQcHBy5dugSUJwRERkZSVFTEvHnzUKlUjBs3Tvp+4sSJjBo1irfeeguVSsWhQ4ekfcpkMuLi4qTPvXv3rnbcsLAw1q1bV6caw8LCcHd3Z/z48YwdOxaNRlPpu1mzZkmfy8rK+PLLL1Eqlfj4+JCcnCy9+RQgOTkZd3d3MjIyAMjPz+eNN94gJSVF2sfZs2dRKpXI5XLWrl1bqYaKt8NWbN+9ezdKpVJ635EgCE2TGAk9A6WlpaxZs4bQ0FBpm7akgsWLF7N+/fpq0TZQ/pd8ZmYmGo2GQYMGPbXalEol/v7+3L17Fw8PD9zc3IDydw1dv36dwsJCWrRogUajITU1lYiICM6dO8eSJUv4+9//DsDdu3eZM2cOK1aswMrKCoCjR49SUlKCRqOhW7duAMyfP581a9bw0ksv8Ze//EXqwCpqqFBcXExoaCgxMTGUlZXh6emJXC6nZcuWT+28BUFoHMRI6Bmws7Pj7NmzpKWlSdvqm1Sg0Wjw9fXlyJEjNMSzJPfv35f+ks/IyCA/Px9nZ2cSEhKk448YMQIof5S7oiMsKSlh9uzZqFSqSi+e02g0TJw4kejoaADS0tJo1qwZNjY2GBgY8N1339G2bVuttRgaGmJsbExERASlpaXs27dPdECC0ESJTugZMDQ0ZOLEiZVGNo8mFSgUClJTU2vch0ajwdPTE2tra86dO/fUaouIiMDHx4fPP/9cGqlpNBoGDx7MkCFDpE4kMzMTMzMzAJo3b86UKVMAuHz5Mjdv3uTPP/+U9llaWsqRI0eYNGkSWVlZZGVlkZ2dLXU6kyZNYubMmdJUXUREhDQd9+uvvwKwdetWabrvxx9/fGrnKwhC4yI6oWfEy8uLkydPSvdMHk0q8PPzk5IKtLlx4waXLl0iODiYjIyMSvdunpRSqWTz5s2sX7+eN998EyjvhI4fP8727duJjY0FoG3btuTl5QFQWFgoTZ+99NJL7Nixg19//VXqiM6cOUN+fj4ffvghhYWFxMTEYGpqSm5uLgD//Oc/ee2116SFsUqlErVajVqtZuDAgdy/f5/s7GwWLFjAtm3bWLNmDX/88cdTO2dBEBoP0Qk9I0ZGRnzwwQecOHECqF9SgUajkW7Qr1q1ShqdNIScnBySkpLYuXMn27Ztw8zMjAsXLuDi4iId9/Tp05SWlgJgbGxMmzZtmDlzJiEhIVK9U6dORa1WExwcjEajwdbWlry8PK5evUpJSQnJyck6a8jOzmb27NmUlJRgbm6OhYUFhYWFDXbOgiA8P+LBhGfo/fffl6bktCUV6BIdHY2Pjw8A3bt35/79+6SlpZGfn8+oUaOkdlOnTgVg48aN7N69GygfwdTn6bK4uDicnZ0xNCz/T8PV1ZXo6GimT59OcnIySqWSsrIygoODK/1u1KhRbN68mYMHD6LRaAgLCwPgrbfeYt68eRQXF7N8+XJmz55dLag0IiJCGnFZWVkRGhqKh4cHcrkcQ0ND+vXrV+l+kyAITYdITBCaJJGY0PD0rWZ9qxf0r2aRmCBoJZINBEForEQn9AIQyQaCIDRW4sEEQRAE4bkRnZAeeTRmx8vLi9jYWGQyGQqFQlpnk5SUBEB4eDgKhQKFQsHx48cBiI+PZ+zYscjlcmkqLigoiHfffRdvb2/Gjh3L77//Tnp6Ok5OTvj4+ODt7c2///3vOtX2aMxPUFAQBw4cAJDW+9S2X5lMxu3bt6XPu3btYsyYMYwdO1asFRKEJkpMx+mZioib1NRUJk2aBFR/A2lycjJ79+4lIiKCO3fuoFQq+fnnn5k/fz47duzA3NwcuVxO//79AZgxYwYjRowgPj6eFStWEBISgrW1NZs3b+Y///mPlGGnK+EAqsf86FLX/d66dYtvvvmGvXv30qxZM9577z1cXV2xsLB43EsnCEIjJEZCeiovL0964VtVhw8fxt3dHUNDQzp16oRcLufy5ct06tQJS0tL6bHnxMTEWvfZvXt3HBwcOHPmjM5atMX81Ka2/Z49exZHR0dMTExo06YNr7/++lNNihAEoXEQIyE9ExERwZ49e8jNzWXFihXMmTOn0htI1Wo1mZmZ9OzZU/rNlClTOHXqFMbGxtI2Y2NjcnLKH/0MCwvj22+/pWXLlnz99dfVjtmxY0fu3r2rs6aKmB97e3uio6NxdXWt07nUtN/c3Fyd9QqC0HSIkZCeUSqVrF69mtLSUnr06AGUT8dVxN5A5YgdAH9/f0xMTKTYHCgf9ZiamgLl03HLly/HwMAAOzu7ase8c+cO7du311mTtpifZs2aVWpT9XNt+3005qdqvYIgNB2iE9JDVlZWDBw4kB07dmj93sXFhZiYGEpLS7l27Rrp6el07dqVrKwsrl+/TlFRESdPnqz0PqI33niDjh07Sp1IhcuXL5OcnEyfPn20HktXzI+FhQXXrl0D4OrVq9Xu5dS23zfeeIPz58+Tk5NDbm4u58+fp1evXnW9RIIg6AkxHaenpk2bhq+vL4WFhZWm4+RyOR4eHpw5cwZvb2+Ki4tZsmQJRkZGLF++nJkzZ9KsWTOGDx+Oo6NjpX3OmDGDL774gq+++or09HRUKhUGBgasWrUKExPtq6B1xfyMHz+ewMBAfv31V/Lz8/nss88A6rxfc3NzZs+ezYQJEwCYOXMmnTp1ehqXThCERkTE9ghNkojtaXj6VrO+1Qv6V7OI7REazK1bt5gzZ0617XPmzNH6mnFBEIS6EJ2QUCedOnWqVxq3IAhCXYgHEwRBEITn5oUfCclkMj777DMGDRrEjRs3WLhwIQUFBVhZWRESEoKRkRHh4eHs378fgFmzZuHi4oJMJsPCwkJ6IGDBggV069aNhQsXkpGRQWFhISEhIXTt2pWjR4+ycuVKiouLcXZ25pNPPtFaS3p6OkOHDmXv3r107dqVoKAgnJ2dAfj66695+eWXAXjttddYuHAhEydOJDs7mxs3btC9e3d8fX354osvOHDgAMOHDycsLIywsDBmzpzJ/fv3+eabbzAwMGDIkCFMnz6doKAgzp07R7t27SgsLGTRokV06NCBadOmsXfvXpKTk/noo49Qq9VYWVlprXn37t1ERERQUFCAp6cnKpWKDRs2EB0dTWJiIq+//jrdu3eX3j8UFhZGSkoK3377LYDOtg4ODvTt21c6zldffSUeTBCEJuiF7oSSk5PJzMxEo9EwaNAggoODUSqVuLu7ExwcTFRUFD179qwWgXP48GGgelzOnj17aN26NWq1Go1Gw6ZNm1i8eDHBwcFs2bKFjh074uPjQ1paGjY2NlprKi0tZc2aNYSGhlbaPnToUBYtWlRp2/r160lISGD9+vXSy/LCw8NJSUkhKyuL1NRUbt68yUsvvcSHH35Y58gegLt37zJnzhxWrFihswMqLi4mNDSUmJgYysrK8PT0RC6X4+fnh5+fHzKZrNo1qhrvo6ttq1atxPSfILwAXujpOI1Gg6+vL0eOHKGkpIQTJ04gk8kAGD16NJ07d9YagVNUVKR1f5aWlhw/fpzTp0/j5uYmvS3V0tKS8PBwcnNz2bJli84OCMDOzo6zZ8+Slpb2WOdkY2PDsWPHcHZ25vLly+Tk5HDr1q16RfaUlJQwe/ZsVCpVjW80NTQ0xNjYmIiICEpLS9m3bx8tW7bU2f5x4n0EQWjaXvhOyNPTE2tra86cOUObNm0wMCi/JL169cLV1ZXMzEzMzMyk30yZMkX6yzogIEBKrwbo168fS5YsYeXKlSgUClJTUwFYuXIlhoaGeHl5SSMWXQwNDZk4cWK1docOHZKOFRkZqfP3NjY2HD16FJlMxvnz52nfvn2NEThhYWG88847rF69mk8//RQoX0h68+ZN/vzzz1qv4datW6WU7NqSrivifYYMGUJ0dHSNbfPz86XznT17dq11CIKgn17YTujGjRtcunSJ4OBgMjIy0Gg0PHjwQPr+wIEDbNmyRWsETmFhIVA9LufSpUvY29uzbt06/Pz8+PjjjykoKODy5cvMmjWLn376iZiYGGk6TxcvLy9OnjxJRkaGtG3o0KHSsWp6QZ2NjQ2nTp3C0dGR1NRUbGxs6h3Z89JLL7Fjxw5+/fXXGjui+/fvk52dzYIFC9i2bRtr1qzhjz/+0NleW7yPLhXTcWq1WmuenSAITcML2wlpNBq8vLxQq9WsWrWK+Ph47O3tOXHiBAAxMTGYmppqjcDR9aqCqKgotm/fDkCPHj0oKCigpKSEadOmkZeXh4mJCba2thQUFNRYm5GRER988IFUS33Y2NhQUlKCnZ0d1tbWWFtb1zuyx9jYmDZt2jBz5kzpHpE22dnZzJ49m5KSEszNzbGwsJA66Kp0xfsIgvBie2EfTIiOjsbHxwcof63A/fv3+fbbb1m8eDHffPMNXbp04d1336V58+bVInAqVI3LmTBhAnPnziU+Pp7i4mIWL16MsbExc+bMQaVS0apVK7p06cLw4cNrre/999+vNCV36NAhLl68CJR3UuvXr9f6O1tbW8zMzGjfvj12dnbY2NjUO7KnwqhRo9i8eTMHDx5k2LBh1Y5lZ2eHh4cHcrlcutek6x6Srnif119/XWv7ium4CgEBAbi4uGhtKwiC/hKxPUKTJGJ7Gp6+1axv9YL+1Sxie/TIo//Kr+Dr68vQoUOfQzU1E5E9giA0FDESEpokMRJqePpWs77VC/pX8+OMhF7YBxMEQRCE5++5dEJhYWG4u7ujUqmQy+WcOnUKgISEBKZOnSq1CwoKIjAwECiPtKlYSOrg4ICPjw9yuZyDBw/WerzIyEjGjh1baVt4eDgKhQKFQsHx48eB8se2/f398fHxYe7cuRQVFREZGYmrq6u0ZmXp0qUAHD16FG9vb+RyOStWrACgqKiIefPmoVKpGDduHJcuXZKOV/XcdF0DXW3XrVun9dyqtt2zZw8qlYq+ffvi5eXF9OnTuXfvHsOGDZMeQf/666917k/Xuem6Dg4ODqhUKsaMGcPs2bMpKCjAx8eHY8eOAeUJEC4uLmRmZmqtV9efhUwmQ6FQSMdLSkrSWa8gCPrrud0TUiqV+Pv7c/HiRebPn8/OnTu1ttu/fz8zZsyQnqqC8jUkmzdv5ubNm3h5edGtWzdeeeUVnceKjo4mOTmZmzdv0rlzZ5KTk7VG8WiL7TEwMNAamaMtIOwFfwAAIABJREFUiicxMVFrbM+TXoP68PDwwMPDA5VKxbx586Sn4Dw9PdmyZQtyuZxDhw7VuOBV27mB9uigR+N1AgMD2b9/PzKZjNjYWN5++23Onj2LtbV1tTerVtD1ZwHVY5EEQWh6nvt0XHZ2Nq1bt9b5vYuLi86Ugc6dOzN48GDpX8/aFBQUkJiYyLhx44iJiQHQGsVTWFioNbZHF21RPLpie2pT2zV4Gj744AN2797NqlWrpMfFdalPzFCF4uJiCgoKMDIyws3Njbi4OABiY2Nxc3PT+bv6xCIJgtD0PLdOKCIiAoVCwbRp06pNzzzK09OT3377jevXr2v9vmPHjty7d0/n748dO8abb77JsGHDpKgYbVE89+7d0xrbA9ojc7RF8eiK7XnSa/A0GBsbM2bMGA4fPlxtarIqXTFD2q5DxXoeFxcXLC0tGT58OF26dKF58+ZcvXqVuLi4Gjuh+sQiCYLQ9Dz36bi0tDQUCoXOKBtDQ0P8/PxYu3at1u/v3LmDg4ODzuNoNBouXrzId999R1JSEg8ePNAaxfPtt99Wi+2pGKFUnYZ6NIrH39+fSZMm0bVrV+zs7KTYnl9++YWPP/6YqKioel2DhhwROTg40K1bN+kveW10nRvUPB332Wef0aVLF2naVCaT8a9//YsHDx5gb2+v83ja/ixWr14NiOk4QXgRPPfpODMzMx4+fFhjmzFjxpCSklJte1ZWFnFxcQwYMEDr78rKyoiNjUWtVrNlyxYGDBhAfHy81igeExMTrbE92uiK4tEW2/O0rsGz8jgxQwDTpk0jPDxciu2RyWSEh4dL05u61CcWSRCEpue5jYQiIiKIiYkhNzeXwMDAGkcALVq0YPLkydITXRVTQCUlJSxZsgRbW1utv0tMTMTCwgJzc3Pgf1Exy5cv1xrFExISUi22JyoqSmtkjrYoHhcXl2qxPU/rGmzcuJHdu3cD5aOHhnrXjq6Yod27d9cYHWRlZYWrqys7d+7E29sbJycn2rVrV2sn1L9//zrHInl4eDTAGQuC8DyJxapCkyQWqzY8fatZ3+oF/av5hY7t0acYnMZCXDNBEJ43MRISmiQxEmp4+lazvtUL+leziO0RBEEQ9Mpzm44rKipi4cKFZGRkUFhYSEhICJMnT8bCwkK6Gb1gwQJSUlLYvn07SUlJ2Nra0rlzZ+kR3qrCwsKIioqic+fOFBQUMH36dF599VXee+89HB0dycnJoW/fvixcuJDvv/+eqKgorKysgPKHFkaOHCm1rRAQEMCpU6dqbPvofufPn8+5c+do164dhYWFLFq0iF69euHg4EDfvn2l/X711Vd8+eWXnDt3DlNTU3r27Mknn3xS4yLS/Px83nrrLX788Ue6desmvVbb0dGRgoICXnvtNT7//HP+P3v3H1fz+fh//CEVUpQI73Wy/FybjEXeIT/y8228s5BOOu0drSzLhiEMkx8z++E9ebcxP3fUYSxvm42vnGTlR96hxtRmNDSUkqWo1On7R7fz+nTqnJQt7eS6327745zzel2v6/XS7Vy7rnNdz+vVV1+lsLCQFi1a0KRJE8LDw0lJSeHChQvVplhDRSTSjBkzOHDggPTed999x/bt22nSpAkKhYJx48YBFbE7c+bMISEhARMTE06ePElkZCRXrlzB2tqaNm3a8Pnnn9O8efNq5Wo0GtasWcMPP/xAeXk577zzDjY2NowcOZIDBw7QpUsXwsLCcHV1Zfz48dX+PrRTxQVBaDwarBE6dOhQtYgbqL42xMnJSW8MjSHatTd3795l/PjxqFQq7O3tUSqVlJeX4+vrK+W0aY/VyszMlI6tLDk5ucZjq5YbGhrKmDFjSExM5MMPP+SLL77QibepLDQ0lFGjRjF//nw+++wz3nrrLYP3dvz4ccrKylCr1XTt2hVAp74zZ84kMTERgOXLl+Ps7MyRI0eIiIiQFt7WRk5ODp988glfffUVpqamjB07lmHDhtGyZUvi4uL4/fffSU1NpU+fPri5ueHm5kZYWBhDhw5lzJgxBsuNjY3l6tWrqFQqLl68yPz589m4cSMajYaNGzeydu1a6Vh9fx+1TaAQBMF4NNhw3ONG3NRWfn4+zZo103mvpKSEhw8f1rhY83EYKrewsLBW1zIxMcHHx0dqQAxRq9VMmzZNSn6orLS0lMLCwmo9qd9//73G3pU+iYmJ9O/fH0tLS5o3b05wcLC0Vujo0aMEBATorcOjnDlzhkGDBtGkSRNeeOEFbt++TUFBAY6OjqSmpkoZdVD/fx+CIPw1NFhPqHLETWFhIe+99x6guzbkcdbCaNfemJubS/9nnZmZiUKh4Pz584SEhNC7d28SEhJQqVTEx8cD8Nprr9G5c2fpWKhYJDthwgSpXEPHVi53165dRERE8Mknn9CsWTPWrVsH6G5X3bZtW+l9rUfFD2k0GhISEvj222/59ttvycnJ0bm30tJShgwZgqurKwDLli2jRYsWtG3blkWLFnH8+PFaP8OqUTpTpkwB4Oeff8bKyoopU6YQHBwsJZzXVkFBARYWFtJrCwsLCgoKMDU1RaFQ6EQE6fv7cHR0rNP1BEH462uwRujy5cvVIm7gj0e11DRsFhgYKA1jPerYP1JuaGgoHTt2ZPny5dIXp6HhOK28vDysra0Nfn7u3DmKioqYOXMmJSUlHD16FDc3N4P11Q7HPQ4rKytp6wWo2FIjNDQUtVpNXl4eCxcu5LfffuPq1at06tSpTuUWFBRIr+/fv4+lZcVMGi8vL7Zs2SL97qbv76OmCCRBEIxTgw3HPW7EzR8xa9YsIiMjn0i5L774Ira2tlLvqSbl5eXs2bOHIUOGGDxGrVYTHByMUqkkPDwctVr9R6ttkKurKydPnqS4uJj8/HxOnjyJra0tarWaf//73yiVSuRyeZ2H5FxcXEhMTKS8vJwffvgBOzs7qREyMzPj1VdflWKTGuLvQxCEJ6/BekL/+te/qkXcLFy4sF6jWnr16kWbNm2kbQYqD7F17NiRWbNmGTy3pmOrlqsVGhrKypUrGTp0qM5wHFQMO0LFjL7t27fz0ksvERQUZPD6arWaiIgIAPr378/8+fMpKiqq/c1TMePtzJkz0uvdu3fr/b2oS5cuvPrqq9IwX1hYGPn5+dy4cYOePXsCFTMEP/30UwICAmp9/REjRpCcnIyPjw/l5eWsXr1a5/PJkydLQ3L6/j4EQWh8xGJVoVESi1Xrn7HV2djqC8ZX56cmticmJoZ9+/bpvGdpaWlw/ZAx2bRpEwkJCTrvOTo6Eh4e3kA1EgRBqD+iJyQ0SqInVP+Mrc7GVl8wvjqL2B5BEATBqBjlcJzw+CIiIjhx4gTl5eUsXbqUN9544w9FJX3zzTcGj42JiSE6Opq9e/cC+qOaunTpQp8+fTh37hxZWVn4+fmxfv16unbtKmJ7BOEpIBqhp8jZs2dJTk5GpVKRkpIiLeb9I1FJ48ePN3hsXFwc6enpZGVl0b59+xqjeEpKSpg1axbz5s3DycmJb775RsT2CMJTQAzHPUUSExOlDLmePXuyYMGCertWcXExKSkpTJkyhaNHjwI1R/EsW7aMfv36MWrUqEceKwhC4yEaoadITk4OrVu35vTp0wQEBEgz7kJCQlAoFHo3uXtcJ06c4KWXXmLUqFHSotbKUTw+Pj5kZGQAFckJqamp/PTTT9L5ho4VBKFxEY3QU0Qbm+Pq6sq2bdvIysoCKobjlErlY2X1GaJWq7l06RLr168nOTmZ+/fv60TxBAQESFFN5ubm7N27l9zcXGnBr6FjBUFoXEQj9BRxdXUlLi4OjUbDjz/+WG/XKS8vJz4+HqVSSVRUFIMGDSIxMdFgFI+pqSkWFhYsWrSI9957j4cPH4rYHkF4SoiJCU+RIUOGcPr0aby9vWnbti3NmjWjuLj4T49KSklJwc7OjrZt2wIVET9xcXHMnz+/xiievn370r17d3bu3CliewThKSEWqwqNklisWv+Mrc7GVl8wvjo/NbE9wpPXmKOSBEFoOKIREmrFy8sLLy+vhq6GIAiNjJiYIAiCIDQY0Qg9AUOGDOHBgwcMHjyY1NRUAgMD6dGjBwqFgokTJzJ79myd2V/aLcO1pk2bhqenJ/3790ehUBAbG0tMTAzu7u7S+p5Vq1YZvL6fnx8nTpwAKrYJd3NzIzs7m8TERCZNmoS3t3e1YTUPDw/u3Lkjvf7555/x8/PD19eXNWvWABURQCNGjJDqsGnTJpKSkujRowfp6en8/vvv9OjRg5iYGKBii/MXX3yRX375RedaMTExOinhYWFhHDp0qK6PWRAEIySG454AmUzGL7/8Qk5ODhkZGWRlZWFhYSGty5k7dy4HDx5kwoQJes/funUrSUlJbN26Vdr0LSYmhpEjR7J06dJHXt/Dw4P4+HgGDBhAamoq9vb2WFtbs3DhQvbs2UPbtm3x9vZm4MCB9OrVS28ZCxYsYPXq1Tg5OREcHMzJkyeB6tueJyUlAXDx4kXu3r2rU8bx48cpKytDrVbrbIcuCMLTS/SEngCZTMaJEydwdXXlypUr3Lv3f7NdSktLKS4ulqZI14fhw4dLi0Dj4+MZPnw4V65coV27dnTo0AFTU1P69etHSkqK3vNv3LjB/fv3cXJyAsDf35+WLVsavF6XLl24ePEiaWlpOo2NWq1m2rRpdd4WXBCExks0Qk+ATCbj+PHjeHh4cOHCBaytraXtvt3c3OjQoQOjR4+uc7mxsbHSUJh2yEufTp060bRpU65evcqxY8cYPnw4BQUFWFhYSMdYWFjoNI6VZWdnY2NjI72u3GNSqVRSHb7//nugIgD18uXLXLx4UTpOo9GQkJBAYGAgOTk55OTk1Pl+BUFofEQj9ATIZDKSk5NxdnYmIyMDmUxG8+bNUSqVjB07lk6dOmFqWveR0ZEjR0pxO4+auebh4cHu3bu5f/8+3bp1w9LSkoKCAunzwsJCrKys9J5rZWVFYWGh9FqpVHL48GGgYjhOW4fBgwcDYGZmhkaj4caNG/ztb38D4Ny5cxQVFTFz5kxKSkqkUFNBEJ5uohF6AmQyGWVlZTg6OmJvb4+9vb302YwZM9ixYwclJSX1WgcPDw927NiBh4cHUDFklpOTw40bN3j48CGnT5+mT58+es91cHDgwYMHXL16lfLycg4fPoytrW2N13v22Wd1elpqtZrg4GCUSiXh4eGo1eo/7+YEQTBaYmLCE+Dg4ICNjQ3W1tY4Ojoik8mkzzp27Ii7uzt79+7F19e3TuXGxsZy6dIloKL3sXXrVoPH9u7dm9atW0uNkJmZGWvWrGHWrFk0adKE0aNHG9w3yMzMjA8++ICFCxdSWlpKv379cHFx4cSJE6hUKuLj46V7mThxIgDOzs46exSp1WoiIiIA6N+/P/Pnz+fBgwe0aNFC7zXXrl0rzdjr2rUrH330UR2ejCAIxkLE9giNkojtqX/GVmdjqy8YX51FbM9TTkTrCIJgbEQj1IiIaB1BEIyNmJggCIIgNBjRCP3JKkfZeHt7k5ycjJOTU7WInqKiIubNm4dcLkehUHDt2jWdMt58803pdVhYGC+//DI+Pj6sXLmSoqIiQH+UDuiPx/n666+Ry+V4eXlJSQ3btm1DoVDg7OyMj49PjekL+fn5vP7669KaoOzsbO7evYtCoWDMmDFShNC5c+ekc2oT/VM5omfevHmsW7eOX3/9FU9PTzQaDQBvv/22iPERhEZKNEL1QLt2ZtWqVaxZs0ZaE/TVV19hYmLCwYMHiY6OxtLSUlrsuXLlSun8uLg4Tp06pTNtOzQ0lOjoaO7evctnn30GVETpLF68mOjoaDIyMqQoncrxOFCRyrB27Vq++OILdu3axa5duyguLiYgIAClUkm7du2IjIzUyW+rKjo6mj59+qBUKhk9ejT79u3D2toapVJJUFCQtGbJ0DTvmuoLsH37du7fv89bb73Fs88+i7OzM4cOHSIjI4Nff/31sRbzCoLw1ycaoXqUm5urMwW5ckTPmTNncHd3B2DAgAFSZM7NmzcpKirC1dVVymHTMjExwcfHh8TExBqjdKrG42i3z1apVGg0Gr799luaNWtWp3vp0KEDhw8flnozwcHBdTq/pvqeOnWKXbt28cEHH9CkSRMA3njjDTZv3sx//vMfaRq5IAiNj2iE6oFKpcLHx4cZM2YQHBysN6KncmxO5cgctVrN0KFDGTZsmN6MNVtbW37//XeDUTqG4nGio6PJzMxk3LhxfPXVV3W+pwkTJhAcHMySJUsIDg7m9u3bdTq/puifw4cPc//+ffLy8qTPO3TogIuLCzdu3JCSGARBaHxEI1QP5HI5u3bt4ptvvmHBggWUl5dXi+ixsrKSYnMqR+ao1WpOnjzJl19+KS0CrSwvLw9ra2uDUTr64nHy8/PJzc1l0aJF7Nq1i40bN3Lx4sU63VNaWhpubm7s3r2b/v37s2zZsjqdX1P0z5w5cwgMDGTt2rU65zg5OfHcc8/V6TqCIBgX0QjVIxsbGx48eCC9rhzR4+LiQkJCAgCJiYn06dOHe/fukZaWxt69e9m1axc2Njb8+OOP0vnl5eXs2bOHIUOGGIzS0RePk5uby+zZsykrK6Nt27bY2dnVOSZo8+bNUt6bk5OTzv5HtVFT9I+lpSW+vr789NNP/O9//6tTuYIgGDfRCNUDlUqFn58ffn5+zJ07V/pdqHJEj1wup7CwELlcTlRUFIsXL+bYsWO4urpKYabu7u7SkFxERARyuRwbGxuCgoJ0onSmTJlCr169cHFxQa1WS8NX/fv358yZM3To0IHx48fj7e3NlClT6N27N717967TPc2aNYvdu3ejUCjYsGED8+fPr9P5huqrZWpqyoIFC1i1apU0K04QhMZPxPYIjZKI7al/xlZnY6svGF+dRWyP8Idt2rRJGibUcnR0rHH6tiAIwuMSPSGhURI9ofpnbHU2tvqC8dX5cXpC4jehBjRkyBAePHjA4MGDSU1NJTAwkB49elRLV9BSKBScP39eej1t2jQ8PT3p378/CoWC2NhYYmJipPQChULBqlWraqzDjh078PHxwcfHR2fxaExMDJMmTZJeR0REsGXLlmrne3h44OPjI10vLS2NsLAw5s6dC0BmZqa0fYSTkxN+fn54e3tLM+Mql6Pdglx7rKHnIAhC4yGG4xqQTCbjl19+IScnh4yMDLKysrCwsJBidebOncvBgweZMGGC3vO3bt1KUlISW7duZePGjUBF4zFy5MgaI3i00tPTOXDgACqViry8PORyOUeOHAEqUhvS09PJysqiffv2NZYTGRmps3cQwMGDBwkNDdXZMbZ58+bs3LmTrKwsvLy86Nq1K507dyY9PZ3s7GzUajVDhgyRjq3tcxAEwXiJnlADkslknDhxAldXV65cuSItWAXddIX6cuTIEUaMGIGpqSnt2rXD29ubhw8fUlxcTEpKClOmTHnsbbjd3NykhrGq9u3bM3ToUKnnpVar8ff3JyEhgaqjw0/iOQiC0HBEI9SAZDIZx48fx8PDgwsXLmBtba03XaGuYmNjpeGxmJgYg8dVTTHQTv0+ceIEL730EqNGjdKb2lBVSEiIdD2tV155hTNnznDjxg2952iTH6CiEXrllVewt7eXhhv/jOcgCMJfn2iEGpBMJiM5ORlnZ2cyMjKQyWTSMFTldIW60oaJKpXKGvcXatWqlU6KwfTp0ykpKUGtVnPp0iXWr19PcnIy9+/fr/F6kZGR0vW0TE1NCQgIYNOmTXrP0SY/3Lp1i8uXLxMeHs7Nmzel0NU/4zkIgvDXJxqhBiSTySgrK8PR0RF7e3vs7e2lzyqnK9QXNzc3jh49ikaj4dq1a2RmZmJmZkZ8fDxKpZKoqCgGDRpEYmLiY5U/ceJEne0ktHJycjh27BiDBg1CrVZL20tERkZW63k9iecgCELDEf972YAcHBywsbHB2toaR0dHZDKZ9FnldAVfX986lRsbG8ulS5eAiqSCrVu36j1u4MCBnDt3Dl9fX0pLS1mxYgUpKSnY2dnRtm1b4P9SG5555hm2b9/O119/DVT0orQ9n5CQEOk3G29vb6l8c3NzXnvtNWlWnXaIraysjBUrVuDg4EBcXBx+fn4AdO/enfz8fK5fv/6nPAdBEP76xDohoVES64Tqn7HV2djqC8ZXZ5GYIOgVExPDvn37dN6ztLTk008/baAaCYIgVBCN0FPAy8urxgkKgiAIDUVMTBAEQRAazFPdCFWNrOnTp4/02apVq3TW2FSOlcnMzMTJyYnLly8DEBYWJh2r3XLBx8dH2jhOX7SNIbdu3WL69On4+fkxb948Hj58SFFREfPmzUMul6NQKLh27RpJSUn06dOHu3fvAhWRPklJSYSFhfHyyy9L16q85UJMTIxOEGlZWRnvvvsuU6dORaFQ8Ntvv0m7r2qFhYVx6NAhqVxfX18mTZrEDz/8IB0TERHBm2++Kb3etm0bCoUCZ2dnfHx8dNIbqtYhLy+PGTNm4OvrS1BQEHfu3CEmJgYPDw8ePnwoPb/MzEzD/5CCIBitp7YR0kbW7Ny5k4iICJYsWVLjsdpYGS2NRlMtEeDs2bMkJyejUqkICwvT2Sm08loaJycng9cKDw9HLpezc+dOrKys2L9/P9HR0VhaWqJSqVAoFKxcuRKA+/fvs2PHjmplhIaGStequltpZd999x3FxcVERUXh4+NDZGSkwWO15UZHR/PWW2/x4YcfSu/HxcVx6tQpaRp1QEAASqWSdu3aERkZWWMC94YNG+jbty/R0dG4ubkREREBwG+//cb+/ftrrI8gCMbvqW2E9EXWGJooqC9WxtHRkdTUVJ3pxImJibi7uwPQs2dPFixYUKc6aTQaTp06JQV+Tpgwgfbt23PmzBmp3AEDBpCSkgJAnz59+O9//6sT91MXiYmJ0gZ4w4YNY9q0abU6r7CwUJqSffPmTYqKinB1dSUpKanOdah8b25ubtK9DRw4kM2bN1NWVlbnMgVBMB5P7cSE7OxsevbsKb0OCgpi3bp1UvTM1atXpR6LWq3m/fff5/z585w/f542bdpgamqKQqHQ6Q3l5OTg7OzM6dOniYiIoLS0FJVKBeiupamcLFBZbm4uLVu2xMSk4v8NevXqBVRsrW1hYQGAhYWF1Oi0bt0aV1dXdu7cqVNOREQEUVFRmJiY6O0pVa5v69at+e6771AqlXTo0EFKv9YnIiKCTz75hGbNmrFu3Trp2QwdOpRu3boRFxcnNSi1VVBQIN1by5YtpXt79tlnsbGx4dtvv61TeYIgGJenthHSF1ljbm4uNRDaLRD0xcpMnjwZqJh1tmXLFjp27AiAlZUVBQUFuLq6sm3bNkaNGiWVry9pWl+dKkfkHDp0iNzcXKlcqOiFWFlZSccEBAQwceJEnQy40NBQxowZ88hnoC137NixvPDCC7zzzjs0adKk2nHa90JDQ+nYsSPLly/H0dERqGiE8vLyOHfuHFlZWSxbtuyR161aB+2/Q9V7CwkJ4a233jLYQxUEwfg9tcNx+iJrtD2QymqKlTEzM+PVV1/l1KlTALi6uhIXF4dGo+HHH3+sc52aNWtGt27dpPKOHj2KlZUVLi4u0m6niYmJOhMobGxsGDNmDBcuXKjz9VxdXaXfubT1bdOmDXfu3KGoqAiAX3/9VWcrhxdffBFbW1vi4+O5d+8eaWlp7N27l127dmFjY1Pn+3ZxceH777/Xe29dunShc+fOBkNQBUEwfk9tIzRw4EBcXV3x9fVlzpw5rFixQu9xcXFx0u8m2liZyv9nPnnyZOlLesiQIfTq1Qtvb28+/fRTmjVrJh1XOWn6m2++MViv1atX8+mnn+Lj4wPAyy+/jFwup7CwELlcTlRUFIsXL9Y5Z/r06bRo0aLOz2DSpEmYmJjg4+MjxfG0aNGC119/HV9fXyZPnoyTkxO9e/fWOS80NJTIyEiOHTuGq6urFC6qjfipi5kzZ3L27Fl8fX1JSkrijTfe0Pk8JCREb+9MEITGQcT2CI2SiO2pf8ZWZ2OrLxhfnUVsjxGpvPeOlr+/PyNHjmyA2giCIDQM0Qg1EEMz5ARBEJ4mT+1vQoIgCELDeyI9oR07dnDw4EEA3nzzTdzc3IiJiSE6Opq9e/cCFWtQ9u/fT/v27SkuLub111/HxcWF0NBQbt++TWFhIc8++yxz5sxh9+7dDB06lDFjxpCZmcmMGTP47LPPGDduHM7Ozty7d4++ffuyePFiNmzYwP79+6Vp1O7u7gQFBemtZ35+PgsWLJCmQ3/00UfY2dnh5ORE3759peM+/vhj2rZty8cff0xycjJNmzblnXfewdLSkhkzZnDgwAGgIvJm6NChxMfHc/78eVq3bk1JSQlLly6lV69eestt165dtXp99dVXnDx5UkopeO+997C1tZXuw8PDg71799KmTRspdqdnz55oNBpmz55Nv379pOdb9Tn897//RalU0qRJE+RyORMnTjT477hp0yZiY2PRaDTMmjWLIUOG6Fw7JiaGCxcuMHLkSCIjI7ly5QrW1ta0adOGzz//nLFjx2JnZ4eJiQktWrRg7dq1REdHY2FhwfTp04GKBbjnzp1j2rRp5ObmcuvWLbp37y6GKgWhkar3Rkgbj6NSqcjLy0Mul3PkyBHi4uJIT08nKytLml0ml8uZPn06d+/eZfz48SQkJKBUKqUvN20G2e7du/Vey97eHqVSSXl5Ob6+viQnJ+uU+yjR0dH06dOHoKAgdu7cyb59+wgODpa2mq7syJEjZGRkoFKpOH/+PCtWrOD99983WLZ27U5iYiIffvghX3zxhd5y9Rk2bBgfffQRGo0GExMT4uPja4zYsbe3Z+fOnfz8888oFApiY2P1Pofbt2/z73//mwMHDtCkSRPGjRuHu7s7dnZ21cq8cOEC3333HXv27OHOnTtMnDjR4Ew4Nzc33NzcpEa48pol7XqpHTt2sG0J2N7VAAAgAElEQVTbNp0ZhJVt3bqVpKQktm7dWi0eSRCExqPeh+P0xeMUFBSQkpLClClTOHr0aLVz8vPzDX451UZJSQkPHz6UEgpqq0OHDhw+fJiff/4ZPz8/goODDR6rVqulL9fnn3+eIUOG1OoalSNvaqtNmzY4ODiQmprK1atXgYo1NI/SvXt3nJycOHfunN7PU1NTcXZ2xtLSkpYtW/LCCy9w/vx5vceeOXOGv//975iZmdG+fXvatWvHlStX6nQfleXn59O8efPHPl8QhMah3ntC+uJxjh49yksvvcSoUaPYsmWLtCZGpVJx9OhRzM3NawzeNCQzMxOFQsH58+cJCQmhd+/eJCQkoFKpiI+PB+C1116T1v1UNWHCBFq2bMmSJUuwtrZm5cqVtGvXTtqWGqBt27asW7eO7OxsKaWgadOmBAUF1Zj0rC/yRl+5hgwfPpz4+HjatGkjZcvVhq2trZS0XfU5VI7MAd1IoKr0HasdtqyLkJAQTExM6NSpE4sXL2bbtm11LkMQhMaj3hshffE4dnZ2XLp0ifXr15OWliZF1dR22Kzq4kXta+1wXGBgIF27dpU+r225aWlpuLm5MXLkSLZu3cqyZcuIjIzUO2xW+b5KSkp4/fXX9aZF1xR5U9vhOKj43eftt9/G2tqamTNn1uocqNgqwdrammvXrlV7Dmq1WqchqRqbU5mVlZVOI1tYWIilZfX1AI9aWFo1vkgsRBWEp1u9D8fpi8fR/tYTFRXFoEGDSExMrFOZdnZ2XLt2DagIGq36G8asWbMeuS2BPps3b5aGB52cnCguLjZ4rJubm/SbyNmzZ9FoNHWKvKmrLl268ODBAy5dusRLL71Uq3OuXLlCeno6Li4uej9/8cUXuXDhAvfu3aOgoIALFy5IoalVubi4SNs1ZGVlkZOTQ+fOnbGzs5OSxK9evapzv7VR+d+y6vMSBKHxq/ee0MCBAzl37hy+vr6UlpayYsUK1qxZQ9u2bYH/i3p55plnal3m1KlTmTt3Lt9//z1FRUXVQjN79epFmzZtpE3oKg9DdezY0eBQ36xZs1i8eDFffvklGo1GmghRedgMKoaUvLy8SE9PRy6XU15eTnh4uE7kTdOmTenZsye9e/dm165d0rmhoaGsXLmSoUOH6i3Xzc3N4H0PGzaMu3fv6s24q0w7LGliYkJkZKTUY9H3HGbPns2//vUv6f71zc4DeOGFFxg3bhy+vr6Ul5ezatUqzM3NmTt3LsuXL8fCwgJzc3M+/vjjGutW1bhx41Cr1fj6+lJUVMTChQvrdL4gCMZNxPYIjZKI7al/xlZnY6svGF+dRWxPLW3atElKpdZydHSscQfQJ+H27dvMmTOn2vtz5szRSZeuT2lpaaxevbra+6tXr0Ymkz2ROgiC8PQQPSGhURI9ofpnbHU2tvqC8dX5cXpCIrZHEARBaDBP5XDc06pyNNKDBw+YNWsW4eHh2NnZSQtoFy1aJG1r7uHhwbJly6SFuE5OTri4uFBSUkJgYKDOzrFVaeN3KisqKmLJkiVkZmZiamrKqlWrpEW4a9asoaysjBEjRhAUFGQwQkkQhMZFNEJPGe1aoYyMDAIDAwH9W4+np6eTnZ2NWq2WGqHmzZuzc+dOsrKy8PLyomvXrnTu3LnW146OjsbS0hKVSsXhw4dZuXIlmzZtYuHChWzcuJFnnnmGf/7zn4wbN46vv/5ab4SSIAiNixiOe0o9Kj5IrVbj7+9PQkICVX82bN++PUOHDuXkyZN1uuaZM2dwd3cHYMCAAaSkpHD9+nWaNGmCTCbDxMSE9evX06pVqzpFKAmCYLxET+gpo1Kp+OabbygoKODDDz9kzpw5hISESA2SNsFBrVbz/vvvc/78ec6fP19tEautrS2///57na5dOfpHGxGUm5tLq1atAAgMDOTWrVusXLnSYISSIAiNi+gJPWXkcjmffvopGo2G559/HqgYjlMqlVIDdOvWLS5fvkx4eDg3b95ErVZXK0cbB1QXVlZW0m882oigyu9t3ryZ5557juLiYilCaffu3fTv37/agmRBEBoH0Qg9hTp27MjgwYPZs2eP3s/VajVeXl4olUoiIyOrbdmQk5PDsWPHGDRoUJ2u6+LiIq3PSkxMpE+fPjg4OFBYWMjVq1cpKysjPT0dqFuEkiAIxksMxz2lZsyYgb+/PyUlJTrDcd7e3sTFxeHn5wdUbAeRn5/P9evXpZihsrIyVqxYgYODg8Hyi4qK8PT0lF4HBwcjl8t55513kMvlNG3alNWrV2NmZsaaNWuYPXs2FhYWNG3aFDAcoSQIQuMiFqsKjZJYrFr/jK3OxlZfML46i9ge4YmrHMCqJbbiFgShtkQjJPwhtd0PSRAEQR8xMUEQBEFoMH/5RigiIoIRI0agUCjw9vYmOTkZgKSkJJ0FjGFhYcydOxeo2E9HuwW2k5MTfn5+eHt7c/jwYYPXyczMpEePHhw5cgSAfv36ERERIX2u3TZcq6Zyqx5b033J5XLefvttaQtuDw8PfHx8UCgUKBQK0tLS8PPz48SJEwBoNBrc3NzIzs7W+xwAduzYgY+PDz4+PtKCUn3lGnL8+HF8fX3x9vbmww8/BCAmJgZ3d3fp/FWrVknPQaFQMHHiRGbPnk1xcfETr68gCMbLKIbjtFEzly5dYuHChezdu1fvcQcPHiQ0NBRT0/+7rbpGzaSlpdGjRw/y8/NrrNMfjbCpfF8ff/wxq1at4oMPPgCqx+h4eHgQHx/PgAEDSE1Nxd7e3mCOWnp6OgcOHEClUpGXl4dcLpcaVn3xPPqEh4cTFRWFra0tfn5+0s6pI0eOrDZLrfIW5XPnzuXgwYNPvL6CIBivv3xPqLLc3FxatGhh8HM3Nzc2btyo97PaRM106dKFixcvkpaWRteuXWtVp8eNsKnM19e3xi3Ohw8fLu0SGx8fz/Dhww0ee+TIEUaMGIGpqSnt2rXD29ubhw8f1qk+HTp0YMeOHRQUFBAVFVWrfYRKS0spLi7GzMzsiddXEATjZRQ9IZVKRWxsLOnp6WzYsMHgca+88grr16/nxo0bej9/VNSMra0t+fn5XLx4sVpMTU0eJ8KmsjZt2uicXzVGp1OnTjRt2pSrV69y7NgxqcekT3Z2Nj179pReBwUFGSzXkP/85z9s2bIFLy8vJk2aJA2fxcbGcunSJaDiWXt5eUlrh9LT0/H09GT06NGYmpo+0foKgmC8jKIR0g5bXb9+HR8fH2m4pipTU1MCAgLYtGmT3s/z8vKkbQoMsbW15eTJk4wbN076neZRalPuo86vHIGjbxjKw8OD3bt3c//+fbp162awrFatWlFYWCi9nj59Op9++qnBcqsqLi7mypUrvPnmm0yfPp3AwEC6dOkC1Dwct2zZMjp16iQNhT6p+gqCYNyMajjOxsaGBw8e1HjMxIkT+eWXX6q9X9uomZ49e3Lv3j1atmxZqzo9boRNZV9++aW0XYIhHh4e7NixQ5pwYYibmxtHjx5Fo9Fw7do1MjMzMTc3r3VdysrKmDFjBoWFhVhaWuLg4FCryJwZM2awY8cOSkpKnmh9BUEwbkbRE1KpVBw9epSCggLmzp1b4+9C5ubmvPbaa2zZsgWgTlEzAM7OznobsarqWq4+KpUKtVpN586dWbRokfR+1Rid8ePH07t3b1q3bv3IL/WBAwdy7tw5fH19KS0tZcWKFTWWW5WFhQVz5sxBoVDQvHlzOnXqxOjRo/n66691huPMzMzYunWrdF7Hjh1xd3dn7969+Pr6PrH6CoJg3ERsj9Aoidie+mdsdTa2+oLx1VnE9tTSk4yaiYmJYd++fTrvWVpaSr97NCQRuSMIQkMTPSGhURI9ofpnbHU2tvqC8dX5cXpCRjUxQRAEQWhcRCNUS/rig/RF1hQVFTFv3jzkcjkKhYJr167plPHmm29Kr8PCwnj55Zfx8fFh5cqVFBUVAfDzzz/j5+eHr68va9askY4vKirixRdf1Jk48fXXXyOXy6VN6AC2bduGQqHA2dkZHx8fg3vxlJSUMGjQIEpKSnj++efJycnhH//4B7m5uTXWd+rUqUyZMoVz584ZfF4KhQIvLy+mTp2Kn58fV65cISYmhvDwcOkYDw8P7ty5w8WLF1EoFMjlcubPn49Go6l2bN++fWv+BxIEwSiJRqgO5HI5SqWSVatWsWbNGmmNzFdffYWJiQkHDx4kOjoaS0tLVCoVCoWClStXSufHxcVx6tQpaRozQGhoKNHR0dy9e5fPPvsMgAULFrB48WKio6PJyMiQ0hiOHz9OWVmZtN12aWkpa9eu5YsvvmDXrl3s2rWL4uJiAgICUCqVtGvXjsjISJ0v88rMzc0xNzfnp59+ory8nIyMDO7du4etrW2N9Y2KimL58uW89957NT6v5cuXExUVxb/+9S+dHL6qPvzwQ95++21UKhWlpaWcOXOmxnIFQWg8RCP0GKrGB1WOrDlz5gzu7u4ADBgwgJSUFABu3rxJUVERrq6uJCUl6ZRnYmKCj48PiYmJ3Lhxg/v370uLX/39/aU1S2q1mmnTpknbbZuammJhYYFKpUKj0fDtt9/SrFmzOt3LM888w4kTJ+jfvz8pKSnY2Ng8sr4Ad+/erfW1fv/9d5o3b27w8w4dOrBr1y5ycnL4+OOP6devX53uQRAE4yUaoTpQqVT4+PgwY8YMgoODpbVCbm5udOjQgdGjR1NQUICFhQVQsebm3r2KHxXVajVDhw5l2LBhUiNSmTb6Jzs7W2oIoGIdTa9evdBoNCQkJBAYGEhOTg45OTkAREdHk5mZybhx4/jqq6/qfE8ODg4cP34cDw8PTpw4Ia13MlTfiIgI/Pz82L59O++++26NZS9btoypU6fy/fff89Zbbxk87t1336V79+5MnTqVNWvWSNlxsbGxUor2/fv363xvgiD89T2VU7QfV9X4oPLy8mqRNVZWVhQUFABQWFiIlZUVUPGlnpeXx7lz58jKymLZsmU6ZWuje6ysrHRibJRKJe3bt8fW1paioiJmzpxJSUkJR48eZfTo0eTm5rJo0SKCgoLw9fXFycmJ559/vtb3JJPJ2LdvH6tWrWLt2rX4+fnVWN/Q0FDGjBlTq7KXL1+Os7Oz9LpJkybVjmnSpAk//PADAQEBTJ06lblz5xIVFUWrVq10YoLEb0KC0DiJntBjqBofVDmyxsXFhYSEBAASExPp06cP9+7dIy0tjb1797Jr1y5sbGz48ccfpfPLy8vZs2cPQ4YMwcHBgQcPHnD16lXKy8s5fPgwtra2qNVqgoODUSqVhIeHo1aryc3NZfbs2ZSVldG2bVvs7Ox0fr+pDZlMRvPmzZHJZNjZ2SGTyR5Z38dlZ2cnTdS4d+8e9+/fp3Xr1syZM4dbt25hbm5O165d63wPgiAYL9EI1YFKpcLPzw8/Pz+d+KDKkTVyuZzCwkLkcjlRUVEsXryYY8eO4erqKoV7uru7S0NcERERyOVybGxsCAoKwszMjA8++ICFCxcyZcoUevXqhYuLC2q1msGDBwPQv39/zpw5Q4cOHRg/fjze3t5MmTKF3r1707t37zrdk0wmw9HREQBHR0fs7e1rrO8f4ebmhq2tLVOmTMHf35/58+djYmJCeHg4M2fOxM/Pj59++glfX98/fC1BEIyDWKwqNEpisWr9M7Y6G1t9wfjqLGJ7BIM2bdokDRNqOTo6Gpy+XVurVq0iPT1d571+/foxa9asP1SuIAhPB9ETEhol0ROqf8ZWZ2OrLxhfnUVsjyAIgmBURCPUgLRRQFOnTsXLy4v4+Hg8PDzw8fGR1sekpaVJx3t4eHDs2DHptZOTE35+fnh7e3P48GGD1zl16hRyuVx6/cUXX7B06dIaI4aqxuaUl5fz0UcfIZfL8fPzk4bgtNFF2v9u376NQqFg5syZAKxcuVJnT6GqUUCV7+3OnTsA0ronQRAaP/GbUAPTrj3KyMggMDAQ0L+tdXp6OtnZ2ajVamkX1ubNm7Nz506ysrLw8vKia9eudO7cudo1+vbtS0ZGBnfv3sXa2ppjx47h7++vEzF0+PBhVq5caXBrdLVaTUZGBiqVivPnz7NixQqioqKk6KKqtI1n1d+L4uLiuHHjBiUlJWIHVUEQRE/or6KwsFDaRVQftVqNv78/CQkJVP0Zr3379gwdOlTKmKvK1NSUgQMHkpiYyP379/nxxx9xc3MzGDFk6PraRarPP//8I7cjb9GiBXl5eZSWlkrvPSoKSBCEp4/oCTUwlUrFN998Q0FBAR9++CFz5szR2dZa28tQq9W8//77nD9/nvPnz9OrVy+dcrSxP4YMHz6cuLg4mjdvjqurK+bm5gYjhvSpHCfUtGlTgoKCgP/b5hygbdu2rFu3DqjYJj02NhZHR0eys7Olexg6dCjdunUjLi5OagAFQXh6iUaogcnlcsaOHcvUqVOluJ2qw3G3bt3i8uXLhIeHc/PmTdRqdbVGKC8vTwo91Wfw4MG89957mJubM3z4cACDEUP6tGrVSooTKikp4fXXX2fLli0Gh+N69uzJ3r178fT0lHo9j4ouEgTh6SOG4/4COnbsyODBg9mzZ4/ez9VqtbRfUGRkZLX0gpycHI4dO8agQYMMXsPS0pJu3brx7bffSkNp+iKGDHFzc5Oue/bsWTQaTY335OzsTGpqqpQdV19RQIIgGDfRE/qLmDFjBv7+/pSUlOgMx3l7exMXFycFi3bv3p38/HyuX78uDYWVlZWxYsUKKQHbkOHDh/Pw4UOsra2Bil7YO++8g1wup2nTpqxevdrguV5eXqSnpyOXyykvL5dmzlUejgMICQkBKoYHZTIZzz33HIDBKKAXXnhB7/WuXbuGp6en9HrJkiUixFQQGiGxWFVolMRi1fpnbHU2tvqC8dVZxPYIOr0SLX9/f0aOHNkAtREEQaiZaIQaGX2TBARBEP6qxMQEQRAEocGIRugPiIiIYMuWLTrvJSYmMmnSJLy9vfn0008Bw5E32jIqx9hs27YNhUKBs7MzPj4+0s6iUD1KJy8vjxkzZuDr60tQUBB37twhJiYGDw8PaYtsDw8PMjMz9dY/KSmJ4OBg6bWnp6d07G+//UbPnj3Jz8+Xju3fvz9+fn54enry2WefARXDf15eXkyePJkNGzag0WiYN28ex44d4+2332bTpk1s2rSJzz//vE7lhoWF8fLLL0txQDExMbX+dxEEwXiI4bg/UUlJCQsXLmTPnj20bdsWb29vBg4cSHZ2tt7IG6geYxMQEEBAQAAeHh5643sq27BhA3379iUwMJBt27YRERGBs7Mzv/32G/v372fSpEmPfS9qtRqA77//Xspx6927Nxs3bqSkpIQxY8bwz3/+E6jYxrtHjx4EBgbSvn17ZDIZN27c4Nq1a5iZmWFhYUG/fv3qXG5dthIXBME4iZ7Qn+jKlSu0a9eODh06YGpqSr9+/UhJSTEYefNHY2wqx+64ublJsTsDBw5k8+bNlJWVPfa9qNVqpk2bpndH1aKiIqAiOUHL3NyciRMnkpiYiEwm4+bNm1haWpKdnc3NmzeRyWSPVa4gCI2baIT+RJVjcOD/onAMRd5oY2yGDRv2WNtnV75ey5YtpdidZ599lhdeeIFvv/32kWWkpKRIQ17aFO38/HyuXLlCcHAwp0+flob2UlJSkMvlDBs2jDfeeIP27dvrlKWNDpLJZKSkpGBnZ4dGo+HWrVs4ODjUudyIiAi9aeKCIDQeohH6E1laWkoxOPB/UThVI2+mT58OVDRCJ0+e5MsvvyQ+Pr7O17OyspLKrRq7ExISwueff14t7LSq3r17o1QqUSqV0mLX+Ph4ysvLmTFjBg8fPuR///ufdGxUVBQdO3aUIoYqy8vLw9raGplMRnJyMo6OjrRp04asrCysrKzqXG5oaKhUt5oiiQRBMF6iEfoTdenShZycHG7cuMHDhw85ffo0ffr00Rt582fE2Li4uPD9998D1WN3unTpQufOnblx40ad70OtVrN48WKUSiWhoaE6vTQTExNCQkKIjIzUOaekpIR9+/YxdOhQ7OzsMDMzw9HREUdHRzp06PDY5QqC0LiJRugP2r59O56ennh6ejJt2jTWrFnDrFmz8PX1ZfTo0Tg7O+Pl5YWFhQVyuZx///vfLFy40GCMTV3MnDmTs2fP4uvrS1JSEm+88YbO5yEhITRp0qROZT58+JCTJ08ycOBAg/X6xz/+wa+//sqlS5cAWLZsGf7+/ri5ueHp6UmTJk2wt7eXGiGZTEZJSUmdy608HLd27do63YcgCMZBxPYIjZKI7al/xlZnY6svGF+dRWyPoFdaWprecNLVq1dLs9YEQRAagmiEngJOTk4izkcQhL8k8ZtQFQ8fPmT+/PkoFAqmTJnC5cuX8fDwwMfHR2e68DfffINCoaBv3754eXnx+uuvP7JsDw8Pjh07BkBmZiZOTk5cvnwZqEgIqJwKoFAoOH/+vHRsjx49OHLkCAD9+vUjIiJCb7kA06ZNw9PTk/79+6NQKIiNjdVbLuhPeFAoFNIOqUlJSXpDUbXy8/N5/fXXpWej3UX1559/xs/PD19fX9asWSMdX1RUxIsvvsgvv/wi3Zt20WplERERjBgxQip306ZNhh+sIAhGS/SEqjh06BAtWrRAqVSiVqv54osvgOq7nTo5OTF+/HgUCgXz58+XNm8zJD09nezsbNRqtbRYVaPRsHHjxlr/6J6WlkaPHj2kyBtD5W7dupWkpCS2bt3Kxo0bDZZnKOEBYOfOndJU8ppER0fTp08fgoKC2LlzJ/v27SM4OJgFCxawevVqnJycCA4O5uTJk7i5uXH8+HHKyspQq9V07dq1xrLlcnmt6iAIgvESPaEqOnTowMmTJzl79izDhw9n+fLlf0q5arUaf39/EhISpLU7jo6OpKamcv369Uee36VLFy5evEhaWprOl7e+cmvLUMIDVKzd0TbANenQoQOHDx+Wej7BwcHcuHGD+/fvS2t7/P39admypVRfQ4kJgiA8fUQjVEW/fv1YsWIF//nPf/Dx8SEjIwOomO6sHRp6HGq1mldeeQV7e3tpOMzU1JRp06bV2FvRsrW1JT8/n4sXL9KrV68ay60tQwkPAAEBAcTExEiLYQ2ZMGECwcHBLFmyhODgYG7fvq2TEAEVMUK9evVCo9GQkJBAYGAgOTk55OTk1Fi2SqWSnrl2PZQgCI2LaISquHz5Mt26dWPLli0EBATw1ltvARXDcdrV+3V169YtLl++THh4ODdv3pRCPKFi2+zTp09z8+bNR5Zja2vLyZMnpVSBmsqtDUMJDwCtW7dm7NixREdH11hGWloabm5u7N69m/79+7Ns2TKdJAeo2OPo8OHDnDt3jqKiImbOnElJSQlHjx6tsWy5XC4988GDB9fp3gRBMA6iEapi//79fPnll0BF2GhxcfEfLlOtVuPl5YVSqSQyMlJnKMrMzIxXX32VU6dOPbKcnj17cu/ePZ2hLUPl1oahhAetadOmcebMmRrL2Lx5s9SYODk5UVxcjIODAw8ePODq1auUl5dz+PBhbG1tUavVBAcHo1QqCQ8Pr3OjKQhC4yMmJlTxr3/9i3nz5pGYmEhpaSnLly9n4cKFhISEYGZmBoC3tzfjx4+vdZlxcXH4+fkB0L17d/Lz83V+v5k8eXKthuScnZ2lWWWGyr1+/Xqt1/6YmZlJCQ9NmjSREh602rRpg4+PDxcuXDBYxqxZs1i8eDFffvklGo2GpUuXYmZmxgcffMDChQspLS2lX79+uLi4sGjRImlWX//+/Zk/fz5FRUVcu3YNT09PqcwlS5YAFcNx2ky9jh07itQEQWiERGKC0CiJxIT6Z2x1Nrb6gvHVWSQmNLCYmBj27dun856lpaW0/saYbdq0iYSEBJ33HB0ddXZ6FQRBqCvRExIaJdETqn/GVmdjqy8YX50fpyckJiYIgiAIDUY0Qg1oyJAhPHjwgMGDB5OamkpgYCA9evRAoVAwceJEZs+erTM7r2rkjr54npiYGNzd3aX1NatWraqxDjt27MDHxwcfHx9OnjwpvR8TE8OkSZOk1xEREWzZsqXa+ZVn0z2KvmOLioqYN28ecrlcZ3fX1NRU5HI53t7eIrJHEBox8ZtQA5LJZPzyyy/k5OSQkZFBVlYWFhYW0lqkuXPncvDgQSZMmKD3fH3xPDExMYwcOZKlS5c+8vrp6ekcOHAAlUpFXl4ecrlcyqeLi4sjPT2drKysatt4/5mio6OxtLREpVJx+PBhVq5cyaZNm1i4cCEbN27kmWee4Z///Cfjxo3jb3/7W73VQxCEhiF6Qg1IJpNx4sQJXF1duXLlipRWAFBaWkpxcbE0Lbw+HDlyhBEjRmBqakq7du3w9vbm4cOHFBcXk5KSwpQpUx65oPSPOnPmDO7u7gAMGDCAlJQUrl+/TpMmTZDJZJiYmLB+/XpatWpVr/UQBKFhiEaoAclkMo4fP46HhwcXLlzA2tqaoqIiFAoFbm5udOjQgdGjR9e53NjYWGk4rnIyd1VV43WCgoIwMzPjxIkTvPTSS4waNareM94qRwdpY4Nyc3OlRicwMJBZs2bprI8SBKHxEI1QA5LJZCQnJ+Ps7ExGRgYymYzmzZujVCoZO3YsnTp1krb/rouRI0dKcTdeXl4Gj2vVqpVOvM706dMpKSlBrVZz6dIl1q9fT3JyMvfv33+s+6sNKysrKTpIGxtU+b3Nmzfz3HPP/SnJFYIg/PWIRqgByWQyysrKcHR0xN7eHnt7e+mzGTNmsGPHDkpKSurt+m5ubhw9ehSNRsO1a9fIzMzEzMyM+Ph4lEolUVFRDBo0iMTExHqrg4uLi7T+KDExkT59+uDg4EBhYSFXr16lrKyM9PT0eru+IAgNS0xMaEAODg7Y2NhgbW2No6OjTtxOx44dcXd3Z+/evfj6+tap3NjYWC5dugRURPNs3bpV73EDBw7k3Llz+Pr6UlpayilrD4EAACAASURBVIoVK0hJScHOzo62bdsC4O7uTlxcHM888wzbt2/n66+/Bip6UUqlkqKiIp3IneDgYMaOHav3evqOlcvlvPPOO8jlcpo2bcrq1aulOKHZs2djYWFB06ZN63T/giAYD7FYVWiUxGLV+mdsdTa2+oLx1VnE9gh6Pek4IX17Lvn7+zNy5Mh6uZ4gCMZL9ISERkn0hOqfsdXZ2OoLxldnEdsjCIIgGBXRCDWwiIgIRowYgUKhwNvbm+TkZACSkpIIDg6WjgsLC2Pu3LkAZGZm4uHhAVRsJOfn54e3tzeHDx9+5PX0xfGMGDGCqVOnMmnSJNRqNZmZmfTu3Vuq09KlS7l27RqTJk3i6tWr9O7dG41GQ//+/XXKqRzro1Ao8PLyYvLkyWzYsAGNRgNUJDFMmTKFiRMn8t///le6t5dffllnbdMvv/yCQqHAw8NDej7Xr19/3McsCMJflPhN6C9ALpczffp0Ll26xMKFC9m7d6/e4w4ePEhoaKjO2qHmzZuzc+dOsrKy8PLyomvXrnTu3NngtfTF8Wivf/fuXcaPH49KpcLe3l6KD5o5cyaXL18mOzubjIwMiouLSUtLo127djXe1/Lly+nRoweBgYG0b9+ecePGsXr1amJiYjAzM2P06NHSTLrQ0FDGjBmjc75SqSQiIgILCwumT5/+6AcpCILRET2hv5Dc3FxatGhh8HM3NzeDO7C2b9+eoUOH6oSQVvWoOJ78/HyaNWum815paSmFhYW0bNkSc3Nz0tPT6d+/PydOnNBZ12SIubk5EydOJDExkdTUVDp37kyrVq1o0aKFCCYVBEH0hP4KVCoVsbGxpKens2HDBoPHvfLKK6xfv54bN27o/dzW1pbff//d4PmV43i2bNmCj4+PdP2jR49ibm4ubaGdmZmJQqGgtLSUIUOG4Orqir29PSdOnGDEiBEcPXqUbt261er+tPXSxvHcu3ePkJAQbt++zfbt24GK4byoqCgAFi1ahJOTU63KFgTBuIlG6C9AOxx2/fp1fHx8pCTrqkxNTQkICDDYg8jLy6vxy7tyHE9aWpoUx6O9vlZmZqbOcJyWTCbjwIEDLFu2jPfff1/6XepR8vLysLa2xtLSkoKCAqysrFAqlcjlckpLSwH9w3GCIDR+YjjuL8TGxoYHDx7UeMzEiRP1hnnm5ORw7NgxBg0apPe88vLyPxzHI5PJsLe3p1OnTlLK9aOUlJSwb98+hg4dirOzMxcvXuTu3bs8ePCAK1eu1On6giA0PqIn9BegHQ4rKChg7ty5Nf4uZG5uzmuvvSbNRNOmbpeVlbFixQocHBz0nldTHE9tyWQyHB0dMTU1xd7e/pGN0LJlyzA3N2f48OF4enrSpEkTwsLCCAgIwNLSEmtra+nYysNxzs7OzJ8/v9b1EgTBeInFqkKjJBar1j9jq7Ox1ReMr84itkcARGyOIAjGQzRCjVDVCQWCIAh/VWJigiAIgtBgatUT2rFjBwcPHgTgzTffJCQkhHPnzgGwatUqnJycpB08PTw8WLZsGUOGDCEzM5ORI0dy4MABunTpQlhYGK6urnh5eREREcGJEycoLy9n6dKlPP/883h4eGBnZ4eZmRlQ83qRW7dusXjxYoqLi+nYsSOrV6+mrKyMJUuWkJmZiampKatWreLmzZv4+/uzf/9+OnbsiKurK++99x6nT5/m/PnzWFtbU1paSlhYGH369GHTpk3Exsai0WiYNWsWQ4YMoUePHmzdupWBAwcSEREBgKurK7NmzaJ79+4AtG3blnXr1uk9tm/fvkRGRnLlyhWsra1p06YNn3/+Oc2bN692X0lJSbUuNzQ0FKgYfhszZgxTp06V/g20z7Fly5Z8/PHHHDp0iAsXLrB06VKd6ykUCmkxKsBrr71GTk4O69atw8HBASsrK5YuXcrf/vY3g38f7733Hj/++CP3799n0aJF9O3bl/nz5/Prr7/y888/4+zszD/+8Q9pX6Sq9dV3bJcuXfQ+B0EQGpdHNkLp6ekcOHAAlUpFXl4ecrm8xmOzs7NRq9UMGTIEAI1Gw8aNG6VFkABnz54lOTkZlUpFSkoKa9eulRYtRkZG0qZNm0dWPDw8HLlczogRIwgPD2f//v3k5+djaWmJSqXi8OHDrFy5Ulr/op0aXJl2bUp6ejpLly5l6dKlfPfdd+zZs4c7d+4wceJE4uLipHoNHDhQ5/zevXvrTTCoeqybmxtubm6EhYUxdOjQR66HqW25AHfv3uWHH37A3Nxc+lLXHtumTRvef/999u3bV+OMu+XLl+Ps7Cy9jomJYeTIkSxdupTdu3fz9ttvEx0drffcs2fPcvnyZXbu3MnFixf55JNP6Nu3L2vXriUzM5MZM2boDA/qq6++Y5OSkgw+B0EQGo9HDscdOXKEESNGYGpqSrt27fD29sbQhDq1Wo2/vz8JCQnSMY6OjqSmpuqETyYmJuLu7g5Az549WbBgQZ0qrdFoOHXqlLRYcsKECbRv354zZ85I5Q4YMICUlBQAunTpwsWLF0lLS6Nr167Vyrt79y7NmjXjzJkz/P3vf8fMzIz27dvTrl07rly5goWFBeXl5fzvf/97ZN3qcmxdGCo3Pj6e8ePHc+nSJQoKCqqdl5eXh4WFxWNfd9KkSVy4cEFa2FpV27Zt+emnnzh27BhOTk6PbDQeVV9BEJ4uj2yEsrOzsbGxkV4HBQVRXFwsJR7/v//3/6TP1Go1r7zyCvb29pw/fx6oWOU/bdo0nS+nnJwcWrduzenTpwkICCA8PFz6LCQkRCrbkNzcXFq2bImJSUX1e/Xqhbu7OwUFBdIXroWFBffuVUxtdHJy4vLly1y8eJFevXpJ5URERODn58f27dt59913dc7XlqH9ogwJCSEyMlKnHikpKVJdK6cY6Du2LupSblxcHCNGjGDAgAEkJCToHDt69Gh+/PHHR86KW7ZsmXS927dv63zWtGlTWrVqRX5+vt5zHRwc2LhxI1999RWenp6kpqbWeC1D9dXH0HMQBKHxeORwXKtWrSgsLJReT58+HXNzc2nYZNWqVUDFbzSXL18mPDycmzdvolarmTx5MgBeXl5s2bKFjh07AmBlZUVBQQGurq5s27aNUaNGSeXXZjiuVatWOv9nfujQIXJzc6VyAQoLC7GysgLAzMwMjUbDjRs3+Pvf/y6dVzUqxur/t3fvcVGW+f/HX+CoiKCiIrgBiocME9MQjTwGmGbyW8UiBhnyQKi0kq6Hr0pqgBBruVmkbm5aNuqUB4zWU+qAJoi6mrqYWB7QIE9BGAeV4TC/P3jMHQMzHCyCGa/nP7vMfc91f+7bHlzc131f78vWlpycHOnn4uJibGwq33kfNmwYCQkJnD17lgEDBgDGh80M7dsQ9W1Xo9GQnp7Ozz//TEFBAWVlZbzwwgtA5XW0s7Pj3//+N2+//TYeHh5Gj1d9OK6qiooKCgsLadeuncHtOTk52NnZ8cEHH3D27Flef/11jhw5QosWLWrsW1u9DbkOgiCYjzrvhLy8vEhJSaGiooIff/yRnJwc6Q6kKrVajb+/P0qlkrVr10rPUqCyE3j11Vc5fvw4UPlQPzk5mYqKCr777rsGF926dWt69+4ttZeSkoKtrS0eHh7SX9epqakMHDhQ+k737t3rHJby8PDg+PHjaDQabt++TW5urt6yCOHh4fWOumnIvg1Rtd309HQGDhyISqXi888/Jy0tTcpiA7CwsMDOzs7oUFp9fPnllzz11FNGr11aWpp0d9arVy+jQ7X1qVcQhEdPnXdCQ4cO5cyZMwQFBVFWVkZMTIzeYms6ycnJBAcHA/D4449TUFCg9wvp5Zdflv6qHTlyJCdPniQgIIDOnTvrLR8QHh4uvR0XEBCAn5+fwbri4uKIiopi9erVdOvWjRdffJHS0lLefPNN5HI5LVq0IC4ujps3bwKVUTB13WE9+eSTjB8/nqCgILRaLbGxsbRq1UraPnLkSL07Bt1wkY7urTVD+zZEfdtVq9WMGDECqLyL6969O6dPnwYqr6OlpSVarZbo6GgyMjLYu3evtB3giy++ACqH43Rvx3l7e9O+fXsOHjzIDz/8QKdOnXjnnXeM1jphwgTS09OlMNLIyEiDd0G11Vt1cby6rkPVqB9BEEyfiO0RzJKI7Wl8plazqdULplezWcb2mGsEzTfffMO///3vGp8bmz/U1EytXkEQTIO4ExLMkrgTanymVrOp1QumV/PD3AmJ2B5BEAShyTT74bjGVj2SyMvLi8TERLZu3cqOHTuAygfiSUlJODg4UFJSwqxZs/Dw8GD27Nn8/PPPFBcX0717d/7+97/zxRdfSKkIuhSAf/3rX4wfPx53d3cKCwsZNGgQkZGRfPjhh1KcEFSu8RMWFmawTm9vbzZu3Ej37t359ddfGT16NKmpqbRq1YrExES9SJ5FixaRkZGBra0t/fr1Y/78+VhZWeHm5sagQYOkNv/5z38ik8lYvHixlDYRHx9v9AWO7OxsIiMjKSsrw9HRkdjYWPbt26d3bG9vb3bs2EF8fHyNKB4rKyvee+89unXrxv3793nllVcICAhg4MCBUgxUQkIC1tbWdOnShW3btpGZmYmLiwsODg6sW7fuD/gXFwShOXmkOyFDkUSHDh0iOTmZixcvcvv2bRwcHIDflsC+e/cufn5+HD16FKVSWaMD0L1xVp1uuWytVktQUBCnTp3Sa7cuzz33HEeOHKF79+4cPXqUZ599Vu/Nvepmz57N888/z8KFC/nXv/7FnDlzsLKyqpGwHRMTw6BBgwgNDeWTTz4hISGB5cuXG2wzNjYWuVzOCy+8wIoVK9iyZYvRDstQFE/VOCCNRoOvry8vvviiwe/7+fnh5+eHQqFg4cKFD/2moSAIzdsjPRxnKJKoqKiIs2fP8sorr5CSklLjOwUFBXqvlDeURqOhtLRUeg29vry9vfnmm2+AyugbHx+fOr9jaWlJYGBgrfOVqkYdeXl5SVFHv3ffuhQXF6PVapHJHum/gwThkfdI/wa4c+cO/fr1k34OCwsjJSWFp59+mueff54NGzYQGBgI/LYEd6tWrfTCWOsrJycHhUJBRkYG4eHhDBgwgKNHj6JSqTh8+DBQmWCtm0dT3eDBg1mwYAFFRUUcP368Rhq2MZ06deLXX38FflsKHH5Lpa4aVdS2bVsp6siQoqIiaT5R1VikhtDNP7KwsCAqKup3deiCIJi+R7oTMhRJ1KVLFy5dusQHH3xAZmamlDZQ32EzCwsLgz/rhuNCQ0P1QlTr227Lli0ZMmQI69ato1evXkZjdKrLz8+XJngaGo6ztbWVrkHVqCNDdLFIuu/Y2trWOF+oeQ2q0g3H1aa27wuCYF4e6eE4Q5FEumc9W7ZsYdiwYQ2O3unSpQs//vgjANevX6dLly562yMiIh463NTb25tPP/20XkNxAFqtlu3bt0vLahji4eEhDfNVjzqq7umnn5ZikdLS0hg4cKDe+RYWFnLv3j3at29f31MCKju3O3fuAHDt2jXpOZwgCObvkb4TMhRJFB8fT+fOnYHKt9WSk5N57LHH6t3m5MmTmTdvHt988w0PHjyo8ZC/f//+dOzYkSNHjgDoDcd17dq11qG+kSNHYmFhIS1hUZuEhAQ+/fRTnn76aemNu6rDcVAZ7fP666+zePFigoKCaNu2Lf/4xz+MthkZGUlkZCRKpRJHR0cWLlxI69at+eqrr3jllVfQaDQsXLjQYLZgbZYsWcKMGTOwsrLC3t7e5CciC4JQf2KyqmCWxGTVxmdqNZtavWB6NZtlbM+jZv369TXW2XF1ddVbc6mxxcbGcvHiRb3PPD09iYiI+NNqEATh0SDuhASzJO6EGp+p1Wxq9YLp1SxiewRBEASTIobj/mC6iJ+uXbtSUlLCwoULGTRoECdOnGDjxo3SmkqLFi2itLSUVatWkZOTQ0hICMnJybi5ueHh4YFGoyE0NFRv1dnqdDE89+7dw8XFhfj4ePbs2cN7771H9+7dAXjiiSd49dVX8fHxYc2aNfj6+uLp6UlISAivvfYaS5cuJScnB5lMRmxsLO3atTMYR5SamlojYqhTp06kp6fz7rvvAvD222/TqVMn6UUIXYSPLlWhemzQP/7xDwICAkhOTmbAgAF88803KBQKNm/eTFpaGiqVipKSEiZOnFjrcu+CIJgu0Qk1At3cn0uXLrF48WIpg666ffv2MXv2bL3UACsrKzZv3szt27fx9/enV69eequ7VlV13s+8efOkDLzqc3F0S5ZnZmbSp08fCgoKANi6dSs2NjaoVCoOHDjAihUrWL9+vcE4otTU1Bpzmn755RdWrVpFRUUFlpaWHD58uNbXzw3NU2rVqhXff/89Wq2WrKwsCgsLad++PStXriQlJQWtVsvEiRMJCAgQE1sFwQyJ4bhGlJeXR5s2bYxu9/Lyku6MqnNwcGDUqFGkp6fXeZyysjJKSkpqjQLq2bMnFy5cIDMzU5osWzWG59lnn21wDE/Hjh1xcXHh3LlzXL9+XTpOQzz22GMcO3aMIUOGcPbsWezs7JDJZFhbW6NSqaioqGDPnj2iAxIEMyU6oUagUqkIDAxk5syZBpdC15k4cSKnT5/mxo0bBrdXjdwxRDfvx8vLC0dHR8aMGQNURuMoFAoUCgWJiYlSWwUFBVy4cIH+/fsD6EX21CeGR6VSSe3qJrj6+Phw+PBhDh8+XOf8JV29CoWCuXPnAuDi4kJaWhre3t4cO3YMFxcXoPIuLScnh/Hjx7Nz585a2xUEwXSJ4bhGoBu2ys7OJjAwkEOHDhncTyaTMXXqVNavX29we35+Pm5ubkaPoxveWr58Od26dZOG9YwNx+me4YwfP567d+9KMTxQd2RP1fOqytvbm/nz59OhQwdef/31Wr9vaDjO2dmZXbt2ERsby8qVKwkODqagoIC8vDyWLFlCWFgYQUFBuLm50bdv31rbFwTB9Ig7oUZkZ2fH/fv3a91n0qRJXL58ucbnubm5HDlyhGHDhtV5nJkzZ7Jp0yY0Gk2t+/Xr14/CwkIphNTDw0Oak1RXZI8xPXv25P79+1y6dImnn366wd93dnbGysoKZ2dnunTpgrOzM3l5ecydO5fy8nI6d+5Mly5d6jw3QRBMk7gTagS6xO2ioiLmzZtX63OhVq1a8dprr7FhwwbgtyGr8vJyYmJipOGp2nTt2pXhw4ezY8cOrKysOHjwIJcuXQIqg091E13d3d31Ojy5XM6bb76JXC6nRYsWxMXF1XlehiKGnnvuOe7evVtnXI+h2CBnZ2dcXV2Bykm5Tk5OuLq64ufnR0BAADKZDE9PTwYMGFDndRAEwfSIyaqCWRKTVRufqdVsavWC6dUsYnvMlKE5MiEhISLoUxAEkyc6IRNQ/WG+IAiCuRAvJgiCIAhNxuzvhEaOHMn+/fsZM2YMCQkJJCQkcPToUQYPHqwXd6ObDKlQKFi4cCHu7u4ATJs2jby8PG7dusXjjz9OSEgIhYWFNaJxIiMjDR6/tLSUyMhIbt68iUajIS4ujp49e+Lt7U2XLl2kCaZLlizBzc2NTZs2SckHb7zxBl5eXgwcOJAzZ84AlbFA1tbW3Lt3j6SkJBwcHLh//z4RERGMGjXKaLuGpKWlsWbNGsrKyhg8eDDz588nMTHR4LkZug4PHjxg27ZtZGZm4uLigoODA+vWrQOod0zRtWvXWLZsGRqNhieffJKlS5cavWaCIJgfs++EnJ2duXz5Mrm5uWRlZXH79m2sra1rxN1MmDDB4Pc3btxY4xdqYmJivZapBti/fz9t2rRBqVSiVqv57LPPiIqKAmDt2rVSrhrAxYsX2b17NyqVivz8fORyudE5RvDbvJ2srCxCQ0MZNWqUwXaNiY6OZsuWLXTq1Ing4GCys7MBw0twG7oOAH5+fjU6bmMMxRRFR0cze/ZsPD09mT59OqdOneLmzZtGr5kgCObF7IfjnJ2dOXbsGIMHD+bq1at6qQD1ibv5vRwdHUlPT+fbb7/Fx8en1l+mhw4dwtfXF5lMhr29PQEBAZSWltZ5jOLi4oc6B0dHRzZt2kRRURFbtmzB2dm5wW00RPWYovLycs6dOyeFmkZFRdGjR48GXTNBEEzbI9EJ6WJhzp8/T4cOHYzG3TSEoWgcQzw9PYmJiWHNmjUEBgaSlZUlbQsPD5faALhz5w52dnbS9rCwsFo7F5VKxYQJE5gzZw7x8fFG2zVmzZo1yGQy/P399TqH+p5bQ1WPKfrll19o27YtFhYWLF68mNdff52TJ0/Wes0EQTAvj8Rw3IcffsjcuXP55JNP6NevH9evXzcYd9MQ9R2Ou3LlCr1792bDhg18/fXXzJkzh6SkJKDmsFm7du0oLi6Wfp4+fbr0jKUqCwsLoHI4bty4cUyePFkv0qY+w3ElJSVcvXqVN954g+nTpxMaGio9d6nvuTVU9ZgiW1tb6Xzffvtt3nvvPe7du1frNRMEwbw8EndC5eXl0mx8JycnaVt9425+j6SkJLZt2wZA3759KSkpMbqvl5cXKSkpVFRU8OOPP5KTk0OrVq2wtbXlzp07AFy7dg0HBwfpO127dmXEiBFs3769QXWVl5czc+ZMiouLsbGxwcXFpdba/ihVY4qsrKzo0aMHx48fB+C7774DGnbNBEEwbWZ/J+Ti4oKdnR0dOnTA1dVV77lH1biboKCgBrVbPRpn48aNBvebMmUKCxYsIDU1lbKyMr3nG+Hh4dJwW0BAAH5+fpw5c4agoCDKysqIiYkBKt9wmzFjBlZWVtjb2zN69Gi94bOZM2cSEhLCyy+/bLTd6qytrfn73/+OQqHAysqKbt26MWbMGL766qt6n9vDqB5TFBsby7Jly5DJZFJnU9s1EwTBvIjYHsEsidiexmdqNZtavWB6NYvYniaUmJjIrl279D6zsbEx+EznzyZifwRBaK7EnZBglsSdUOMztZpNrV4wvZof5k7I7F9MeBQlJCTg6+uLXC5n/vz53L17F6hMMTC00qu3tzdHjhyRfr527RohISEEBgZKz6UWLVrEvHnzgMpF8nSrqKampvLSSy8REBAg3fUVFBQwa9Ys6TXvO3fucPfuXRQKBWPHjmX48OEoFAopBUJXwy+//CL9/MMPPxAcHExQUJDe6+eCIJgX0QmZKblcjkql4i9/+QuxsbFG97t48SJ37txBrVZLn+lSDD7//HOuXbvGqVOngMrEg2vXrkn7aTQaFi9ezIcffsjWrVs5ePAg//vf/9i6dSsDBw5EqVQyZswYdu3aRYcOHVAqlYSFhTF69GiUSmWti+j93//9H5GRkWzdupWsrCzS09N//0URBKHZEZ2QmQsKCiI1NdXodrVaTUhICEePHkWr1RpNMYCaiQdXr17F3t4eR0dHafG5s2fP4ujoyIEDB6S7GUN3X7W5ceMG9+7dkzLvQkJCpNVgBUEwL6ITMnMdO3bk119/NbpdrVYzceJEnJycyMjIMJpiADUTD4qKirC2tpbasra2prCwkAkTJjBjxgyWLl3KjBkz+PnnnxtUc/XkiKFDh9K/f/8GtSEIgmkQnZCZy8/Pp0OHDga33bp1iytXrhAdHc3NmzdRq9U1UgxGjRrFvXv3gJqJBzY2NhQVFUntFRcXY2trS2ZmJl5eXnzxxRcMGTKE5cuXN6jmqjVA5XpKBw4caFAbgiCYBtEJmblt27YxcuRIg9vUajX+/v4olUrWrl1LcnKy0RQDnaqJBz179iQ3N5cbN25QWlrKyZMnGThwIB9//DEpKSkAuLm5NTjxwMXFhfv373P9+nW0Wi0HDhygU6dODT11QRBMgJgnZKZUKhVqtZoePXqwZMkSg/skJycTHBwMwOOPP05BQQHZ2dkGUwx0qiYetGzZkvj4eCIiIrCwsGDMmDG4u7sTERFBZGQk27Zto6KiosE5dC1btuSdd95h8eLFlJWV4enpiYeHx8NdCEEQmjUxT0gwS2KeUOMztZpNrV4wvZrFPCFBEATBpIhOSBAEQWgyohMSBEEQmoxZvpjg7e3N8uXLGTlyJLdu3SIyMpKSkhK6du1KXFwcLVu2ZNOmTezbtw+AN954Ay8vL7y9venSpYu0DMKSJUvo1asXkZGR3Lx5E41GQ1xcHD179iQtLY01a9ZQVlbG4MGDmT9/vtF6DNVQXl7O0qVLycnJQSaTERsbi4uLC1AZu3P58mXef/99oDIyJyMjg/bt26PRaFi2bBn9+/fnq6++QqVSUVJSwsSJE1EoFCQkJJCUlETXrl0BGD58OGFhYQbrWrRoEaNGjWLs2LF6n3/55ZcolUosLCyQy+VMmjQJjUZDVFQU165do1WrVsTGxvKXv/xFaqdjx44sXLgQgJUrV5KRkcGpU6cYNGgQnp6eRERESOdmbW3N9OnTAcjOziYyMpKysjIcHR2JjY3l448/Ji0tjc8//xyAPn368P333zfwvwJBEEyB2XVCVWNoRo4cSXR0NHK5HF9fX6Kjo0lKSqJfv37s3r0blUpFfn4+crmcQ4cOATVXJf3Pf/5DmzZtUCqVqNVqPvvsM6KiooiOjmbLli106tSJ4OBgsrOz9dYqqspQDQUFBdjY2KBSqThw4AArVqyQ5t8kJydz48YNNBoNrVq1AmD27NmMHTuW1NRU3n33XTZu3MjKlStJSUlBq9UyceJEAgICgMrIHt0v+Yb6+eefWb16Nbt378bCwoLx48czfPhw9u7dS9u2bdmyZQv79+9n9erVrFy5kvLyclJTU7GxsZE6Id3/6qJ7ahMbG4tcLueFF15gxYoVbNmyBYAzZ86Qnp6Ol5fXQ52HIAimweyG46rG0JSXl3P8+HEpbHPChAk4ODhw6NAhfH19kclk2NvbExAQQGlpqcH2HB0dSU9P59tvv8XHx0daYM3R0ZFNmzZRVFTEli1bjHZAFRUVBms4ffo0w4cPB+DZZ5/l7NmzANy8eZMHDx4wePBgTpw4QWz5JgAAIABJREFUUaO94uJiWrZsiUwmw9raGpVKRUVFBXv27KF169a/7+IB586dw93dHRsbG9q2bcuTTz5JRkYGycnJvPDCCwAMHjxYyn07c+YMffr0wdramqtXrzb4eFWvg5eXl3Qdhg0b1iyWwRAEoXGZZSeki6E5c+YMbdu2xdKy8jT79+/P8OHDa8TChIWFSUNw4eHhUvozgKenJzExMaxZs4bAwECysrIAWLNmDTKZDH9/f708tery8vIM1lA18kYXd6Orf9SoUTz33HMkJydL7SQkJPDCCy+wbt063nzzTQC2bt1KTk4O48ePZ+fOndK+KpVKOodvvvmmQdfPWBRP1WvWsWNH5HK5VK+3t3eNehtyPF0uXNXr8Oyzz6LRaDh9+nSD2xQEwXSY1XCcoRgaXeQMwP79+8nLy6Ndu3Z6sTDTp0+X/uquPhx35coVevfuzYYNG/j666+ZM2cO27Zt4+rVq7zxxhtMnz6d0NBQevbsia+vb42a2rVrZ7AGW1tbKfJGF3cDlb/U8/PzOXPmDLdv35Yib2bPnk3Xrl2JiorC1dWVgoIC8vLyWLJkCWFhYQQFBUmBn79nOK5qXVVrq3rNsrOzWbt2LW+//TbJycm0b9+esrIyWrduTWho6EMdTxfVo7sOUPkHgbgbEgTzZlZ3QtVjaFJTU+ndu7cUQZOSkoKtrS1eXl6kpKRQUVHBjz/+SE5OjvTspbqkpCS2bdsGQN++fSkpKaG8vJyZM2dSXFyMjY0NLi4uRqNpWrdubbAGDw8Pjh49ClSuyTNw4EAKCwvJzMxkx44dfP7559jZ2enF5jz11FN06tSJw4cPk5eXx9y5cykvL6dz58506dIFjUbzu6/hU089xfnz5yksLKSoqIjz58/Tv39/vLy8pOUeTp48SYsWLbh8+TIymYxt27axc+dOsrOz9dYEqo+nn35aug5paWl6yzuMGDGCgoKC331OgiA0X2Z1J2Qohub9998nKiqK1atX061bN1588UVatGjBmTNnCAoKoqysTFq4DSr/+tYNzQUEBDBlyhQWLFhAamoqZWVlREVFYW1tzd///ncUCgVWVlZ069aNMWPGGK0rLi6uRg2lpaW8+eabyOVyWrRoQVxcHEeOHGHw4MHIZJX/LMOHD68xxDV79mxWrFjBtm3b8PPzIyAgQFpGYcCAARw9ehSVSsXhw4cB6Nq1KytXrjRa28qVK6W7jV69erFq1Srmzp3LlClTAIiIiMDe3p7XXnuN5cuXM3nyZGQyGStXruTLL79kxIgRAFhYWPDMM89w+PBh/P396/1vFhkZSWRkJEqlEkdHRxYuXMjHH3+s9+/R0KUgBEEwHSK2RzBLIran8ZlazaZWL5hezQ8T22NWd0JNTfcyQ1UhISGMHj26Car5zfr166UhLx1XV1eio6ObqCJBEIRK4k5IMEviTqjxmVrNplYvmF7NIsBUEARBMCliOK4R6KJzHBwcuH//PhEREURHR9eIBNK9Ul01ZggqF4Lz8PBAo9EQGhrK888/b/RYbm5uDBo0iNLSUrp06cLKlSt56623pDiezMxM4uLiUCqVBuN4vL29mTlzJgEBASQmJnLy5En+9re/MX78eNzd3aXj1JZ8sGHDBg4dOkRJSQlhYWGMHTu21uie+sT8+Pv7N6gGQRBMk+iEGolurk5WVpY0d6b6HCSoGTMEYGVlxebNm7l9+zb+/v706tWLHj16GDyOlZWV9Ms5Li6OXbt2GdzPWBwPVD4zqv5Gm5OTU71+6d++fZudO3eyd+9efvnlF6ZMmcLYsWONRvfUN+YnJyen3jUIgmC6xHBcI9PF7BhTNWao+uM5BwcHRo0aRXp6ep3H0Wq1FBYWYmVlZXC7sTgegG7durF79+4GnNVv2rZtS0FBAbt376Zdu3Z89dVXte7/e2N+BEEwL6ITaiQqlYoJEyYwZ84c4uPjgZqRQKAfM6TrFKrq1KkTv/76q9HjPHjwAIVCQVBQEO3atcPPzw+oHBJUKBRERkYCxuN4AGbNmsX69eupqKiQtufk5Ei1xsbGGj2+jY0NW7du5dixY7z44ovS/CRjGhLzU98aBEEwXWI4rpHI5XLGjRvH5MmT6du3L1BzOM5QzFD//v312snPz5eeHRlSdTiuKl3qtu6ZkLE4HoAePXrQp08f9u/fT+fOnYH6D8f9/PPPVFRUEBcXx7Vr1wgODubLL7+U2qmuITE/YjhOEMyfuBNqRF27dmXEiBFs377d4PbqMUPV7wxyc3M5cuQIw4YN+921GIvj0QkPDyctLa3B7X7//ffSfCMnJyesra317qiq+iNifgRBMC/iTqiRzZw5k5CQEDQaTY1IIEMxQ9nZ2dIQW3l5OTExMdJid79H586dDcbx6PTu3VtvUq1uKExn+fLl9OrVq0a7Q4cOJTk5mYCAALRaLcHBwXTp0sVgDWq1ukExP/WtQRAE0yUmqwpmSUxWbXymVrOp1QumV7OI7TFjTR0JpHu2VF1cXJzRBf0EQRDqIu6EBLMk7oQan6nVbGr1gunVLGJ7BEEQBJMiOiET95///AeFQsGgQYPw9/dn1qxZuLm5oVAomDRpEnPnztVbcM/b25sjR44AlQ/+3dzcuHLlClAZp5OYmEhpaSkLFy5EoVDwyiuvcOXKFXJycujTpw+HDh0CKpc9T0hIkNpVKBR685ymTZvGX//6V4YMGYJCoeDgwYO1nseJEyf01g1KSEjA19eXyZMn4+/vX+f8I0EQTJPohEycn58fSqUSNzc3oqKiWLdunTR3aOfOnVhaWrJv3z5APyJIp6Kigo8++kivzf3799OmTRuUSiVhYWF89tln0rbMzEyys7PrXPF048aNLFmyhAEDBqBUKh/q2ZVcLmfLli2sWrVKb+FBQRDMh3gxwYyVlZVRUlIivRauiwjat2+fFBHk6urKuXPnyM7Olr7n6OhIeno63377LT4+Pvj4+JCTk0PPnj25cOECffr0+VNfla4r+kgQBNMl7oTMkG6ekZeXF46OjtLS44YigmQyGdOmTdO7G/L09CQmJoY1a9YQGBhIVlYWUBkhVFBQwIULF2okOzQGQ9FHgiCYF9EJmSHdcNy4cePo1q0bMpnMYESQjr+/PydPnuTmzZsAXLlyhd69e7NhwwamTp3KnDlzpH07depEenq6FEXUmORyOevWraOiouJPOZ4gCH8+0QmZsZkzZ7Jp0yY0Gk2tEUEtW7bk1Vdf5fjx4wAkJSWxbds2APr27av3YkO/fv0oLCykbdu2f8o51BV9JAiCaROdkBnr2rUrw4cPZ8eOHSQnJ0uRObqIoKpTxF5++WUcHBwAmDJlCv/9738JDg5mwYIFREVFSfu5u7vTr1+/P/U8qnamgiCYFzFZVTBLYrJq4zO1mk2tXjC9mkVsj9CsNXX0kCAIzY/ohIQ/jVgbSBCE6sQzIUEQBKHJiE6oCY0cOZL79+8zYsQIzp07R2hoKH369DEauVOfaJzExESGDx9e72WxN23aRGBgIIGBgaSnpwOQmprKSy+9REBAAOvWrZOO/d577wGVETsKhYK7d++iUCgYO3asdMwzZ84AlXOVnnrqKS5fviwd64cffiA4OJigoCBp3s8nn3yCQqHA3d2dwMBAli1bBsBXX32FXC6X3ugTBME8ieG4JuTs7Mzly5fJzc0lKyuL27dvY21tLf3SnTdvHvv27WPChAkGv79x40ZOnDjBxo0bpcmmiYmJjB49WvplXpuLFy+ye/duVCoV+fn5yOVy9u7dy+LFi9m+fTudO3cmICCAoUOHArB582amT58ufb9Dhw4olUoSExM5f/683jHT0tIoLy9HrVZL6Qr/93//R1xcHG5ubsyYMYP09HSmTp3K1KlT8fb2lpY/LysrY+XKlaSkpKDVapk4cSIBAQG0bt364S60IAjNlrgTakLOzs4cO3aMwYMHc/XqVQoLf3sLpnrkTmM4dOgQvr6+yGQy7O3tCQgI4OrVq9jb2+Po6IhMJsPT05OzZ88CMGDAAL0cudqo1WqmTZsmzUe6ceMG9+7dw83NDah8IcHYXCOZTIa1tTUqlYqKigr27NkjOiBBMFOiE2pCzs7OpKWl4e3tzfnz5+nQoYPRyJ2GOHjwoDQcl5iYaHS/O3fuYGdnJ/0cFhZGUVER1tbW0mfW1tZS5zh16lQSExMpLi6u9fgVFRUcPXqU0NBQcnNzyc3NrXGsoUOH1hr9s3XrVnJychg/fjw7d+6s85wFQTBNohNqQs7Ozpw6dQp3d3eysrJwdnY2GLnTUKNHj0apVKJUKvH39ze6X7t27fQ6lOnTp2NjY0NRUZH0WXFxMba2tgC0b9+ecePGsXXr1lqPf+bMGR48eMDrr7+ORqMhJSUFW1tbvWMplUoOHDhg8PsFBQXk5eWxZMkSPv/8cz766CMuXLhQr3MXBMG0iE6oCTk7O1NeXo6rqytOTk44OTlJ2/6MlAAvLy9SUlKoqKjgxx9/lJKyc3NzuXHjBqWlpZw8eZKBAwdK35k2bRqnT5+utV21Ws2MGTNQKpVER0ejVqtxcXHh/v37XL9+Ha1Wy4EDB+jUqZPB7+fl5TF37lzKy8vp3LkzXbp0EWkJgmCmxIsJTcjFxQU7Ozs6dOiAq6srzs7O0raqkTtBQUENavfgwYNcunQJqMyF27hxo8H9hg4dypkzZwgKCqKsrIyYmBhatmxJfHw8ERERWFhYMGbMGNzd3aXvdOzYkcDAQM6fP2/0+Gq1WlrwbsiQISxcuJCysjLeeecdFi9eTFlZGZ6ennh4eBj8vqurK35+fgQEBEjPpQYMGNCgayAIgmkQsT2CWRKxPY3P1Go2tXrB9GoWsT2CQYmJiezatUvvMxsbG2kOkCAIQlMRndAjwN/fv9YXFARBEJqKeDFBEARBaDKPRCe0aNEiKXXg008/pU+fPnh7exMYGCjNp8nMzCQhIQFfX1/kcjnz58/n7t27UhsnTpxgxowZNdr29vbmyJEjddbQGPE4unp157B+/XpOnDjBwIEDpdoVCgUnTpwwGo9jiFarZdWqVcjlcoKDg7l48SIAX375JZMmTeKll16S5u54e3tLC+AlJiayaNEiLl++jEKhwNvbW6ovOzsbhUKBv78/crmcoKAgfvzxRwDWr1/Pyy+/zKRJk6Rr6e3tzS+//FLndRUEwbQ9MsNxly9fRqPRkJmZKX2mi4nROXToEHK5nOnTp/PPf/6T2NhY3nnnHaNtXrx4kTt37qBWqxk5cmSt+zVGPE5qaqpUr86JEye4d+8emzZt4o033pA+NxSPY4xarSYrKwuVSkVGRgYxMTGsXr2a1atXs3v3biwsLBg/fjzDhw8HKjuRqsN9vXr1QqlUkpCQgLW1tV59UVFRuLu788UXX7Bu3TomT57M3r172b59O7/88guTJk3SW/VVEATz9kjcCUHl69CXL1/m+vXrODo61rl/UFAQqampte6jVqsJCQnh6NGj1PaSYWPG4xgycOBAvvzyS70YoIZQq9WMHTsWqFzee+TIkZw7dw53d3dsbGxo27YtTz75pBSm2q1bN3bv3t2gY9y7d4+WLVty+vRpnnnmGVq2bImDgwP29vZcvXr1oeoWBMH0PDKdUP/+/Tl79izW1ta0aNECgPDwcGkoq7qOHTvy66+/1tqmWq1m4sSJODk56aVbV9dY8TgAKpVKOodvvvkGqEw28PPzY/PmzXV+v656W7RoUWe9s2bNYv369VRUVNTZ9vLly/H29iYlJYXZs2cbbLdqYoMgCObtkemE+vXrx5dffkmfPn2kz9auXSvF21SXn59Phw4djLZ369Ytrly5QnR0NDdv3kStVhvdt7HicQDkcrl0DiNGjJA+nzp1Ktu3b+fevXt1tlFbvRqNhunTp2Nra2u03h49etCnTx/2799fZ9tRUVHMnz+f9u3bY29vb7BdG5uGzTMQBMF0PTKdUM+ePbl06ZLe7P/abNu2rdbnPGq1WlrrZu3atbU+x2iseJza2NnZMXbs2FqTDWqrV3c+3377LRUVFTz11FOcP3+ewsJCioqKOH/+vF4AaXh4OGlpafVqf+zYsVy7do0ffvgBDw8Pjh8/jkaj4fbt2+Tm5tKjR48G1ywIgml6ZF5MsLS0pG/fvnqdUHh4uLRUQkBAAFA5vKVWq+nRowdLliwx2l5ycjLBwcEAPP744xQUFJCdna0XvaPTWPE4unoPHz4MVEb9TJo0Sdo2ffr0et1NVefv78/FixeRy+VotVqio6Pp3Lkzc+fOZcqUKQBERERgb28vfad3796MHj26Xu1bWloSHh7O2rVrWb16NePHjycoKAitVktsbCytWrUC4NVXX8XSsvLvpIkTJ0rHFgTBfIjYHsEsidiexmdqNZtavWB6NYvYniZmavE469ev5+jRo3qfubq6Eh0d3UQVCYLwqBF3QoJZEndCjc/Uaja1esH0an6YO6FH5sUEQRAEofl5JIbjEhISSEpKwsHBgfv37xMREUF0dDRdunSRXkxYsmQJbm5uQGVkzPLly6W349zc3PDw8ECj0RAaGsrzzz9v9Fje3t412s3KyuLrr7/m/fffZ+/evdL/nzZtGnl5edy6dYvHH3+ckJAQCgsLee+99+jevTsATzzxBJGRkbi5uTFo0CDu3buHi4sL8fHxLF++nNLSUlatWkVOTg4hISHSW22JiYls3bqVHTt2SNegenqBMaWlpURGRnLz5k00Gg1xcXH07NnTYL3Dhw9n6dKl5OTkIJPJiI2NxdLSkvHjx+Pu7k5hYSGDBg0iMjISCwsLHjx4wJAhQ9i5cye9evUC4Ny5c8THx1NeXo6vry9hYWHSv1nXrl0BGD58OGFhYQ39pxcEoZl7JDohQIq3ycrKIjQ0FKgZ2wOGo3isrKzYvHkzt2/fxt/fn169etX6GnH1dp944gk++eQTfvjhBz7++GMpG27jxo2cOHGCjRs38tFHHwGVncfo0aNrZLvplv0GmDdvHvv27QNg3759zJ49u8Yy4MnJyVy8eJHbt2/j4ODQoGu1f/9+2rRpg1KpRK1W89lnnxEVFWWw3o0bN2JjY4NKpeLAgQOsWLGCZcuW4eTkhFKpRKvVEhQUxKlTp/D09CQtLY3y8nLUarXUCS1evJiPPvqIxx57jP/3//4f48ePB6gRSSQIgvl55IbjiouLpbsUQ2qL4nFwcGDUqFFSAGl9WVhYMG/ePF5//XUGDBhAt27dHqp2gLKyMkpKSqRz8PLykjoEnZKSEs6ePcsrr7xCSkpKg4/h6OhIeno63377LT4+PkRFRRnd9/Tp01KG3LPPPitFD+loNBpKS0uletVqNdOmTZPu2LKzs7GwsMDZ2RlLS0s++OAD2rVr1+CaBUEwTY9MJ6RSqZgwYQJz5swhPj4eMBzbU1cUT6dOneqM8zHUri7ZumqqgTEHDx6Uvp+YmAjAgwcPUCgUeHl54ejoyJgxY4DK+TOnT5/mxo0b0vePHTvG008/zfPPP/9QYaCenp7ExMSwZs0aAgMDycrKMrpv1didqlE+OTk5KBQKhgwZwvPPP8+AAQOoqKjg6NGjhIaGkpubS25uLnl5eVKnExoaSkREBJcvXwYMRxIJgmBeHqnhuHHjxjF58mT69u0L1Bw2MxTFUzUVACrjfHTPjowxNMy3adMmnnvuOf71r38xatSoWr9f23Dc8uXL6datmzT8JpPJmDp1KuvXr5f2VavVXLp0iQ8++IDMzMwGR/dcuXKF3r17s2HDBr7++mvmzJlDUlKSwX2rxu5UjfLRDceFhoZKw25nzpzhwYMHvP7662g0GlJSUnj66ael73/88cfMnz+fkpISQAzHCcKj4JG5E4LKRIERI0awfft2g9vriuLJzc3lyJEjDBs2rEHHvXv3Ljt27JCelezdu/ehz2HmzJls2rQJjUYjfTZp0iTp7kGr1XL48GGUSiVbtmxh2LBhdaaBV5eUlCStEdS3b1+pUzDEw8NDmmuUmpqqFz0ElckKa9euBSqv74wZM1AqlURHR6NWq3FxcaG4uJjr169TXl4urV0kCMKj4ZG5E9KZOXMmISEhaDSaGrE9xqJ4dENh5eXlxMTE4OLiUusxqrd7/vx5AgICsLGx4W9/+xszZ85k9OjRRp9NHTx4kEuXLgHQsmVLNm7cKG3r2rUrw4cPl956A2jVqhWvvfYaGzZs4OzZs3Tp0oXOnTsDlW+VJScn89hjj/Hpp5/y1VdfAZUhpYaCWwGmTJnCggULSE1NpaysrNZnQnK5nDfffBO5XE6LFi2Ii4vT296/f386duzIkSNHUKvVJCQkADBkyBAWLlxIWVkZ8fHxzJ07Vy/hHGpGEq1cudJoHYIgmCYxWVUwS2KyauMztZpNrV4wvZpFbM+fyNAaRCEhIfUO8WwOTC1mSBAE8yPuhASzJO6EGp+p1Wxq9YLp1SxiewRBEASTIobjqjEUWfPaa6/ViOK5fPky27ZtIzMzExcXFxwcHIwOY40cOZL9+/czZswYEhISSEhIICIigv79+9c7XmfgwIGcOXNG77OqcUQlJSXMmjULHx8fadvly5d5//33AVi0aBEZGRl06NCBsrIyFi1ahL29vRSvo6NUKlEoFBQXF9O6dWssLCyIj483+jKGQqFg4cKFuLu7c+jQIQ4dOiTNw6p+Lt7e3sycOZOAgAASExM5efIkoaGhREVF8dNPP2FpaUnXrl2Ji4vD0tKSZcuWodFosLa25r333tNbBlwQBPMgOqFqDEXWQM25P25ubvj5+en9EjbG2dmZy5cvk5ubS1ZWFrdv38bJyQn4ffE68Ntcmrt37+Ln5yd1QsnJydy4cQONRiMtEjd79mzGjh3LxYsXWbZsGf/85z+l+TzVRUVF4e7uzhdffMG6det4++23G1ybIevXr8ff31/6uVevXiiVyhod1tKlS5k0aRLjxo3jnXfe4eDBg/z1r3/9Q2oQBKH5EMNx1TQksqa+nJ2dOXbsGIMHD+bq1asUFhbSsWPH3x2vU1VBQQGtW7cG4ObNmzx48IDBgwdz4sSJGvvevXtX2rcu9+7dqzXmqKG6devG7t2769zP0dGRXbt2kZ2dzYIFC0QHJAhmStwJVVM1sqa4uFi6A6g698fY/BpjnJ2dSUtLw9fXl8OHD9OhQwdAP15nw4YNBAYGNrhelUpFSkoKrVq1kubRqNVqRo0aRe/evUlOTpay3RISEti8eTM2Nja89dZbwG/xOvBbYjfA8uXLuXv3Lk5OTqxatarWGpYvX07btm3Jz8+nX79+te47a9Ysli1bxrRp02rdLzw8nB07dhAeHk7fvn1ZunQpNjYNe+ApCELzJzqhagxF1oDhKJ76cnZ25sMPP2Tu3Ll88skn0i/q3xuvA4ajbdRqNfn5+Zw5c4bbt2+zfPly4LfhOJ2cnJxah+Oys7PZt28f9vb2tdagG7rTPROqTY8ePejTpw/79++XJtQacu7cOSZMmMBLL71EbGws77//vtRBCoJgPsRwXDUNiaypL2dnZ8rLy3F1dcXJyQknJ6c/JF7HkMLCQjIzM9mxYweff/45dnZ2fPfddw/V1tixY7l27Ro//PDD766rqvDwcNLS0mrdJz4+noyMDCwsLHjiiSf+kH8HQRCaH3EnVI2hyJrFixfXiOLx8/Ord5suLi7Y2dnRoUMHXF1dcXZ2bnC8zoMHD/Sei8yYMcPgsY4cOcLgwYOlgFNdu8ZUHY4DpLsmAEtLS8LDw1m7di2rV6+u9/nWpXfv3nVO6l2yZAkrVqygdevWyGSyP+zFCEEQmhcxWVUwS2KyauMztZpNrV4wvZpFbE8TM+cYnNjY2BoJ156enkRERDRRRYIgmANxJySYJXEn1PhMrWZTqxdMr2YR2yMIgiCYFNEJNUMJCQn4+voyefJk/P39OXz4MN7e3gQGBkrLXWdmZkr7e3t7c+TIEelnNzc3goODCQgI4MCBA7Ue69atW0yfPp3g4GAWLFhAaWmp0XarL1inq3XDhg31Pi9D+6ampvLSSy8REBAgDV2Wl5fz1ltvMXnyZBQKBT/99FO9jiEIgmkRz4SaKd38n6ysLEJDQwHDc5UuXrzInTt3UKvVjBw5EqhcCnzz5s3cvn0bf39/evXqRY8ePQweJzo6Grlcjq+vL9HR0SQlJfHSSy8ZbLcxaDQaFi9ezPbt2+ncuTMBAQEMHTqU69evU1JSwpYtW9izZw9r164lNja20eoQBKFpiDuhZq64uLjW2By1Wk1ISAhHjx6l+uM9BwcHRo0aRXp6usHvVlRUcPz4cby9vQGYMGGClF9XW7t/pKtXr2Jvb4+joyMymQxPT0/Onj1LamoqI0aMAOC5556rM2FBEATTJDqhZkqlUjFhwgTmzJkjpVKHh4dLw3E6arWaiRMn4uTkREZGRo12OnXqxK+//mrwGHl5ebRt2xZLy8r/DPr37y9F/NTV7h+lqKhILx3b2tqawsJCcnNzad++PXv37mX69Ol8+OGHjVaDIAhNR3RCzZRcLmfdunVUVFTQt29foHI4TqlUSjE7t27d4sqVK0RHR3Pz5k3UanWNdvLz86WsuuratWunFxW0f/9+tmzZUq92/yg2NjYUFRVJPxcXF2Nra4utrS1FRUWMGzeO+Ph4cnNzG60GQRCajuiEmrGuXbsyYsQItm/fbnC7Wq3G398fpVLJ2rVrayQj5ObmcuTIEYYNG2bw+61bt6Z3794cP34cgJSUFGxtbets94/Us2dPcnNzuXHjBqWlpZw8eZKBAwcyePBgqfN72NghQRCaP/FiQjM3c+ZMQkJC0Gg0NaKDkpOTCQ4OBuDxxx+noKCA7OxsHjx4gEKhoLy8nJiYGKML0gHExcURFRXF6tWr6datGy+++CJhYWFG2zUUHWQoZsgYQ/vGx8cTERGBhYUFY8aMwd3dnT59+pCRkUFgYKDROzlBEEyfmKwqmCUxWbXxmVrNplYgBv1xAAAIRklEQVQvmF7NIrZHMKrqyww6ISEhdQaJPgxzji8SBOGPJe6EBLMk7oQan6nVbGr1gunVLGJ7/gC6tAKFQkFAQACnTp0C4MSJE3rLJyxatIh58+YBlcsh6ObaNCStoCHt/pnJBqWlpSxcuBCFQsErr7zClStXpONUT20wlO5w/Phx5HK51N5nn33GsmXLpJ8VCoXea9+Gzi0xMZHhw4dLxxITVQXBPIlOyAC5XI5SqSQ2Nlaao2PIvn37uHbtmt5nurSChIQEoqKiuHr1aoOPb6hdXbLB5s2bsbW1JSkpCdBPTPij7N+/nzZt2qBUKgkLC+Ozzz6TtlV9TdzNzQ2ovF5btmxh1apVxMTEMGjQILKysrh79y5QucaRj4+P0eMZO7fRo0dLxxKrqgqCeRKdUC3y8vJo06aN0e1eXl589NFHBrfVlVZQm+rt/tnJBo6OjqSnp/Ptt9/i4+NDVFRUvb6nS3eQyWQMHTqU1NRU7t27x3fffYeXl5fB79R2boIgmD/xYoIBKpWKgwcPcvHixVpn6k+cOJEPPviAGzduGNxeW1pBbaq3ayjZQEetVvOPf/yDjIwMMjIy9LY9LE9PT2JiYlizZg3FxcW8/fbbuLq6Aui9Jq57FVulUvGf//yHoqIi3n33XQB8fHxITk7GysqKwYMH06pVK4PHMnZuiYmJHDx4kEuXLknXxN/f/3efmyAIzYvohAzQhYdmZ2cTGBjIoUOHDO4nk8mYOnUq69evN7g9Pz9fGrJqiOrtGko2yMvLw8fHp0aywR/RCV25coXevXuzYcMGvv76a+bMmSMNkRkKUZXL5YwbN47JkydL6Q4jRozg7bffplWrVrUOxRk7tzZt2jB69Gi9Z0mCIJgfMRxXCzs7O+7fv1/rPpMmTeLy5cs1Pq8rraAuVdv9s5MNkpKS2LZtGwB9+/alpKSkzu9UT3ewsbGhd+/e7Nmzp9YUbmPnJgjCo0HcCRmgUqlISUmhqKiIefPm1fpcqFWrVrz22mvSm2cNSSuoTfV2/8xkgylTprBgwQJSU1MpKyvTeyZUPbWhKl26w8svvyzdAZWWltaZeGDo3JKSkvSG41q2bMnGjRvrff0EQTANYp6QYJby84tNap5Qp0425OUV1b1jM2JqNZtavWB6NVtaWmBn17ZB3xGd0J/gz0wraAiRbCAIQlMTnZAgCILQZMSLCYIgCEKTEZ2QIAiC0GREJyQIgiA0GdEJCYIgCE1GdEKCIAhCkxGdkCAIgtBkRCckCIIgNBnRCQmCIAhNRnRCgiCYpeLiYo4ePcqFCxeauhShFi3eeuutt5q6CEH4o6xfv54VK1Zw8OBBhg4dirW1dVOXZFBpaSkzZ87EwcEBJycnbt68SWhoKDt27ECj0fwhS3L8UYqKioiIiCAxMZHPPvuM/v37U1ZW1mzrBdBoNEybNo02bdqwY8cO8vPzcXBwaNY168ydO5d79+7h7OxMWFgYn3/+OdnZ2UYXhmxK48aNY//+/ezatYucnByefPLJhtesFQQzcfr0ae0rr7yiLSsr0x47dkz75ptvNnVJBpWWlmpDQ0O1L774ovb48eNarVarnTZtmvbw4cPaiooK7auvvqr96aefmrjK32zevFm7Z88erVar1arVau2sWbOadb1arVZ74cIF7cGDB7VarVZ78eJF7bRp05p9zVqtVrtnzx5t//79tTt37tQuXbpUu3nzZq1Wq9UuWLBAe/r06SauTt/Nmze1M2bM0PvsYWoWw3GC2UhLS2P8+PG0aNGCZ555hrNnzzZ1SUbFxMTQr18/AMrLy8nMzGTkyJFYWFgwdOhQTp482cQV/mby5MmMGzcOqFwJ197evlnXC+Dm5oavry9Xrlxh7dq1/PWvf232Nf/8889s2LABuVwOVP73rFuSZdSoURw7dqwpy6vhv//9L99//z1yuZzAwEAyMjIeqmaxnpBgNoqLi6WVXS0sLPRWbG1OZDIZjo6O0s/379/HwcFB+rldu3bcuXOnKUqr1S+//MInn3zCv//9b/73v/9JnzfXegFOnDjBtWvXsLa2bvbXePny5SxevJj09HQALC0tsbGxAZpnvb169eLjjz+mZ8+e/Pe//2XlypUPVbPohASzYWNjo7cSblGRaazD0qZNGzQajfRzcXEx2mYWbl9aWsq8efOYN28ejo6Ozb5enaCgIJ599lnmzJlDaWmp9Hlzq3n79u307NmTQYMGSZ2QTCZDq9ViYWFBcXFxE1dYk6urK1ZWVkDlneeVK1do3759g2sWw3GC2RgwYIC0TPi1a9ews7Nr4orqp0WLFrRv356bN28C8N133+Hk5NTEVf2mvLycefPm4ePjg4+PT7OvFyp/qb/77rsA3L17Fzs7u2Zd86FDhzh16hQKhYJdu3axfv168vLy+PbbbwG4cOFCs6oXICoqirS0NAD2799Pv3796Nu3b4NrFusJCWajvLycyZMn069fP06fPs1LL73E5MmTm7osoxYtWsTEiRMZMmQIhw4dYt26dQwcOJCjR4+SmJhI27YNW6GysWzbto0VK1bw5JNPAvCXv/yFF154odnWC5Vvxy1cuJBbt27RunVrli1bRlZWVrOuWSchIYHHHnuMXr16sWTJEkaMGMGePXv44osv9IZxm9pPP/3EvHnzKC4uxsHBgaioKPLy8hpcs+iEBLOi0WhITk7G3t4eDw+Ppi6nQa5cucJ3333HyJEjad++fVOXUydTqxdMr+affvqJU6dO8cwzz+g902rOGlqz6IQEQRCEJiOeCQmCIAhNRnRCgiAIQpMRnZAgCILQZEQnJAiCIDQZ0QkJgiAITeb/A40aveSNcxW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p:cNvPicPr>
            <a:picLocks noChangeAspect="1"/>
          </p:cNvPicPr>
          <p:nvPr/>
        </p:nvPicPr>
        <p:blipFill>
          <a:blip r:embed="rId2"/>
          <a:stretch>
            <a:fillRect/>
          </a:stretch>
        </p:blipFill>
        <p:spPr>
          <a:xfrm>
            <a:off x="975668" y="2135679"/>
            <a:ext cx="8000000" cy="3276190"/>
          </a:xfrm>
          <a:prstGeom prst="rect">
            <a:avLst/>
          </a:prstGeom>
        </p:spPr>
      </p:pic>
    </p:spTree>
    <p:extLst>
      <p:ext uri="{BB962C8B-B14F-4D97-AF65-F5344CB8AC3E}">
        <p14:creationId xmlns:p14="http://schemas.microsoft.com/office/powerpoint/2010/main" val="188072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893445"/>
            <a:ext cx="8596668" cy="1320800"/>
          </a:xfrm>
        </p:spPr>
        <p:txBody>
          <a:bodyPr/>
          <a:lstStyle/>
          <a:p>
            <a:pPr algn="ctr"/>
            <a:r>
              <a:rPr lang="zh-CN" altLang="en-US" dirty="0" smtClean="0"/>
              <a:t>目录</a:t>
            </a:r>
            <a:endParaRPr lang="zh-CN" altLang="en-US" dirty="0"/>
          </a:p>
        </p:txBody>
      </p:sp>
      <p:sp>
        <p:nvSpPr>
          <p:cNvPr id="3" name="内容占位符 2"/>
          <p:cNvSpPr>
            <a:spLocks noGrp="1"/>
          </p:cNvSpPr>
          <p:nvPr>
            <p:ph idx="1"/>
          </p:nvPr>
        </p:nvSpPr>
        <p:spPr>
          <a:xfrm>
            <a:off x="3812540" y="1930400"/>
            <a:ext cx="2326640" cy="3880485"/>
          </a:xfrm>
        </p:spPr>
        <p:txBody>
          <a:bodyPr/>
          <a:lstStyle/>
          <a:p>
            <a:pPr algn="l"/>
            <a:r>
              <a:rPr lang="zh-CN" altLang="en-US" sz="2800" dirty="0"/>
              <a:t>项目</a:t>
            </a:r>
            <a:r>
              <a:rPr lang="zh-CN" altLang="en-US" sz="2800" dirty="0" smtClean="0"/>
              <a:t>背景</a:t>
            </a:r>
            <a:endParaRPr lang="en-US" altLang="zh-CN" sz="2800" dirty="0" smtClean="0"/>
          </a:p>
          <a:p>
            <a:pPr algn="l"/>
            <a:r>
              <a:rPr lang="zh-CN" altLang="en-US" sz="2800" dirty="0" smtClean="0"/>
              <a:t>可行性分析</a:t>
            </a:r>
            <a:endParaRPr lang="en-US" altLang="zh-CN" sz="2800" dirty="0" smtClean="0"/>
          </a:p>
          <a:p>
            <a:pPr algn="l"/>
            <a:r>
              <a:rPr lang="zh-CN" altLang="en-US" sz="2800" dirty="0" smtClean="0"/>
              <a:t>需求分析</a:t>
            </a:r>
            <a:endParaRPr lang="en-US" altLang="zh-CN" sz="2800" dirty="0" smtClean="0"/>
          </a:p>
          <a:p>
            <a:pPr algn="l"/>
            <a:r>
              <a:rPr lang="zh-CN" altLang="en-US" sz="2800" dirty="0" smtClean="0"/>
              <a:t>概要设计</a:t>
            </a:r>
          </a:p>
          <a:p>
            <a:pPr algn="l"/>
            <a:r>
              <a:rPr lang="zh-CN" altLang="en-US" sz="2800" dirty="0" smtClean="0"/>
              <a:t>数据分析</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数据分析</a:t>
            </a:r>
            <a:endParaRPr lang="zh-CN" altLang="en-US" dirty="0"/>
          </a:p>
        </p:txBody>
      </p:sp>
      <p:sp>
        <p:nvSpPr>
          <p:cNvPr id="5" name="矩形 4"/>
          <p:cNvSpPr/>
          <p:nvPr/>
        </p:nvSpPr>
        <p:spPr>
          <a:xfrm>
            <a:off x="964393" y="1561068"/>
            <a:ext cx="3352200" cy="369332"/>
          </a:xfrm>
          <a:prstGeom prst="rect">
            <a:avLst/>
          </a:prstGeom>
        </p:spPr>
        <p:txBody>
          <a:bodyPr wrap="none">
            <a:spAutoFit/>
          </a:bodyPr>
          <a:lstStyle/>
          <a:p>
            <a:r>
              <a:rPr lang="en-US" altLang="zh-CN" dirty="0" smtClean="0"/>
              <a:t>APK</a:t>
            </a:r>
            <a:r>
              <a:rPr lang="zh-CN" altLang="en-US" dirty="0" smtClean="0"/>
              <a:t>所需权限之间的余弦相似度</a:t>
            </a:r>
            <a:endParaRPr lang="en-US" altLang="zh-CN" dirty="0"/>
          </a:p>
        </p:txBody>
      </p:sp>
      <p:sp>
        <p:nvSpPr>
          <p:cNvPr id="12" name="AutoShape 6" descr="data:image/png;base64,iVBORw0KGgoAAAANSUhEUgAAAaEAAAIJCAYAAAAMD4LcAAAABHNCSVQICAgIfAhkiAAAAAlwSFlzAAALEgAACxIB0t1+/AAAADh0RVh0U29mdHdhcmUAbWF0cGxvdGxpYiB2ZXJzaW9uMy4xLjEsIGh0dHA6Ly9tYXRwbG90bGliLm9yZy8QZhcZAAAgAElEQVR4nOzde1yN6f7/8ZeUQwqR1GMq05CZjEwGza8hh1UOY6ZNMctaaTWSYzMYGnaYbUZG7L7m2GDY2yEL2ZhGDsNgdRg5ZBsymJotQm2Rcqro3O+PHt1btVYHRCvX8/HYf6x7Xeu+P/dttst13ff1vpuVlZWVIQiCIAjPgcHzLkAQBEF4cYlOSBAEQXhuRCckCIIgPDeiExIEQRCeG9EJCYIgCM+N6IQEQRCE50Z0QoIgCMJzY/i8CxCEhnDnTh6lpfqzBK5jRxOys3Ofdxn1om8161u9oH81Gxg0w8ysTb1+IzohoUkqLS3Tq04I0Lt6Qf9q1rd6QT9rro9GOR2nUqk4d+4c6enpODg4cOnSJQCCgoKIjIykqKiIefPmoVKpGDdunPT9xIkTGTVqFG+99RYqlYpDhw5J+5TJZMTFxUmfe/fuXe24YWFhrFu3rk416mobHx/P2LFjkcvlrF69GoCysjK+/PJLlEolPj4+JCcnV9rPrFmzpM8bNmxApVLh6OiIQqFg0aJF0neRkZEEBwdLn+/cucO0adPw9vZmypQp3L59m8jISGQyGUVFRdJ5p6enaz2HhIQE6VqNGTOG77//XvqNQqFg3Lhx+Pv7c+fOHUpLSwkJCZG2nzt3jhMnTqBUKqX9bdq0qVK9FX+OFRwcHPDx8UEul3Pw4EHpnFxdXVGpVKhUKpYuXSq1rahr9uzZFBQU1PZHIgiCHmr0I6HS0lLWrFlDaGiotO3AgQO0bt0atVqNRqNh06ZNLF68mPXr15OQkMD69etZs2aN1D45OZnMzEw0Gg2DBg1qsFoLCwuZP38+O3bswNzcHLlcTv/+/cnMzCQ1NZWIiAjOnTvHkiVL2LJlCwDR0dFcv36dwsJCWrRogZ+fH35+fshkMlatWkWHDh10Hu/777+nb9++TJo0iQ0bNhAWFoajoyP//e9/iYqKYuzYsbXW7OTkxJo1aygrK2PMmDG88847ANKxv/rqK7Zs2YK9vT1Xr14lIiKCP/74g3nz5hEVFUVqaip3796lffv2xMXF4evrq/NYrVq1YvPmzdy8eRMvLy+6desGwNChQyt1XhVt1Wo1AIGBgezfv5/Ro0fXej6CIOiXRjkSepSdnR1nz54lLS1N2mZpacnx48c5ffo0bm5uLF68uMZ9aDQafH19OXLkCA0ZlXf58mU6deqEpaUlhoaG9OvXj8TERDQaDSNGjACgR48eUkeYkZFBfn4+zs7OJCQk1Pt4v/32G66urgC4uLiQmJgIQP/+/fnnP/9JSUlJnfdVUFBAfn4+LVq0kLaVlZXx4MEDWrRowW+//caAAQNo1qwZr7/+Ordu3eLhw4f079+f+Ph4Hjx4wIULF3Bxcan1WJ07d2bw4MEcP3681rbFxcUUFBRgZGRU53MRBEF/NPpOyNDQkIkTJ1Ya2fTr148lS5awcuVKFAoFqampNe5Do9Hg6emJtbV1pemhpy03NxdjY2Pps7GxMTk5OWRmZmJmZgZA8+bNmTJlilTX4MGDGTJkCNHR0U90vDZt2pCTkwPAyy+/zOuvv86+fftq3UdiYiIqlYqJEyfi5+eHjY0NAAEBAbi6unLr1i3Gjx+v9dxyc3Nxc3MjNjaWY8eO4ezsXKkTq0nHjh25d+8eAIcOHZKm4yIjIwHIz89HpVLh4uKCpaUlw4cPr/uFEQRBbzT6TgjAy8uLkydPkpGRAcClS5ewt7dn3bp1+Pn58fHHH+v87Y0bN7h06RLBwcFkZGSg0WgarE4TExNyc//3JEteXh6mpqa0bduWvLw8oHzKzt/fHyjvhI4fP8727duJjY2t9/FMTU2l/VYcq0JAQAD/+Mc/ah35OTk5oVar2bp1K++//760fdWqVfj6+mJlZUWbNm0wNTWtdG4PHjzA1NSUgQMHkpCQQHR0NG5ubnWu/c6dO7Rv3x4on45Tq9Wo1Wq8vLyA/03HjRw5ki5dumBo2OhnjgVBeAx60QkZGRnxwQcfcOLECQCioqLYvn07UD69VdNNa41Gg5eXF2q1mlWrVj3WiKOuunbtSlZWFtevX6eoqIiTJ0/Su3dvXFxcpOOePn2a0tJScnJySEpKYufOnWzbtg0zMzMuXLhQr+P16dOHX3/9FSh/IOLRhy26du3KK6+8wvXr1x/7fHx8fDh48CC3b9+mT58+xMfHU1ZWxu+//46FhQUmJiaYmJhgb2/Pvn376ny/LSsri7i4OAYMGFBr22nTphEeHk5hYeFjn4cgCI2X3vzz8v3335em5CZMmMDcuXOJj4+nuLi4xntC0dHR+Pj4ANC9e3fu379PWloa+fn5jBo1Smo3depUADZu3Mju3bsBaNu2rXRzXBttbZcvX87MmTNp1qwZw4cPx9HREQcHB5KTk1EqlZSVlREcHExcXBzOzs7Sv/BdXV2Jjo7m9ddfr/M1+fDDD5k/fz7e3t60adOGv//975VGVAEBAfzyyy913l9VxsbGeHt7s27dOgIDAzl16hQKhYKysjJCQkKkdm5ubhQVFUkjG10qpthKSkpYsmQJtra2nDp1ikOHDnHx4kWg/B8c69evl35jZWWFq6srO3fuxNvb+7HPRRCExqmZeKmd0BRlZ+fq1fqKTp1MuXUr53mXUS/6VrO+1Qv6V7OBQTM6djSp12/0ZiT0vERGRvLTTz9V2mZiYiKtAdIHSUlJlUYuFUJCQqQHEQRBEJ4HMRISmiQxEmp4+lazvtUL+lfz44yE9OLBBEEQBKFpEp3QUxYWFoa7uzsqlQq5XM6pU6eA8oiciocfoDyCKDAwEID09HRkMhmgPdpGG12RORXHHz9+PGPHjkWj0ZCQkEDv3r25e/cuUB6nU9Pi2N27d6NUKqWnCquel0qlYu3ataSnp+Pk5IRKpWL06NF88cUXlJWVIZPJuHLlCgD37t3D2dlZerqtavSQrkijitieiv/dunWrbn8AgiDoFXFPqAEolUr8/f25ePEi8+fPZ+fOnVrb7d+/nxkzZlRaA6Mt2uaVV16p9tu+fftqjcz5/fffpePfvXsXDw8PVqxYwYMHDwgPD6+UU6dNcXExoaGhxMTEUFZWhqenJ3K5vNJ5VUhPT8fa2hq1Wk1ZWRne3t6cOnWKIUOGEBcXx8svv8yRI0d4++23dS5i1Wg0WiONHo3tEQSh6RIjoQaUnZ1N69atdX7v4uJSKQniUbVF2xgaGtYamXP//n1atmwJlAe27tq1S0pV0MXQ0BBjY2MiIiIoLS1l37590j5qUlhYSFFREUZGRshkMmn9UmxsbI2LWHVFGgmC8GIQI6EGEBERwaFDh0hOTpaSqbXx9PTku+++07mg9NFoG23c3NyIjo6mVatWlSJzIiIiiImJoUWLFoSGhlJUVES7du1wdnZm8+bNtda/detW1q5dy3vvvcf06dMZM2aMtN+KdUiTJ0/mlVdeIT09XUrLDggIwMnJiaKiIubOnUtubi4nTpyoFk76KF2RRhVrigDMzc35+uuva61bEAT9IzqhBlAxbZWWloZCoeDw4cNa2xkaGuLn58fatWu1fn/nzh0cHBx0HmfgwIEsW7aMFi1aVBptVJ02q7j/4+fnx5gxY6S/9LW5f/8+2dnZLFiwgClTpuDt7S3VUNN03KRJk6RUbCMjI9566y1Wr15Nt27daNu2rc7jVY00mj59OuvWrRPTcYLwghDTcQ3IzMyMhw8f1thmzJgxpKSkVNtel2ib+kbmmJmZMWLECM6fP6+zTXZ2NrNnz6akpARzc3MsLCzqFJkzc+ZMVq1aJX2WyWRs3Lix1jw5bZFGgiC8OMRIqAFUTIfl5uYSGBhY432hFi1aMHnyZOkFedqibWpS18icCv7+/mzdulXn93Z2dnh4eCCXy6XXUTg5OXHkyJFK03FWVlbMnDlT+l2vXr3o0KEDcXFxDBo0iEGDBtGsWTPpqT9dvLy8qkUaPXodKgQEBNTpNRGCIOgXsVhVaJLEYtWGp28161u9oH81i9ieJurREUEFX19fhg4d+tj7vHXrFnPmzKm2fc6cOVpffS4IgtAQxEhIaJLESKjh6VvN+lYv6F/NIrZHEARB0CuiE6pCW+yNtgiZoKAg3n33Xby9vRk7diy///47oD3ypoJMJuP27dvSZ21tN2zYgEqlwtHREYVCIa2x0VaDSqWS1s8kJCSgUqm4e/cuKpWKESNG4Orqikql4syZM7We86NJCtqidGrb76Pn9uOPP/LJJ59I3y1btqzSY+iPttW137/+9a/8/PPPAKSmpjJ69Gjx5JwgNEHinpAWVWNvdK1ZmTFjBiNGjCA+Pp4VK1awfv16rZE32hIHdMXj+Pn54efnh0wmY9WqVXTo0AFAZw2bN2+utHanffv2qNVqIiMjOX/+fI0LRStER0dz/fp1CgsLadGihc4onbrud8iQIXz55ZeUlpZiYGBAbGxspce3H6Wr3k6dOjFjxgzeeecdVq1axYwZMzAwEP9mEoSmRvy/ugaPxt7UJC8vDyMjo3pF3jxuPE5VTk5ObNq0qd6/q5CRkUF+fj7Ozs7SotYnjdLp0KEDtra2nD17lqtXrwLlrxuvD2tra5ycnPjhhx9IT0+vdb2RIAj6SXRCWkRERODj48Pnn39OaGiotGZFpVIxe/ZsqV1YWBjvvPMOq1ev5tNPPwXKI2/S09N57733+PHHH2s8Tn3a6qrBz8+PyMhIKXWgvjQaDYMHD2bIkCHSolFdUTr14ebmRmxsLLGxsbWuFdIlICCA1atXV1qPJAhC0yKm47SoGk9T03SclZUVixcvxs7OTmfkTY8ePar9tj5ta6qhXbt2jBw5ssYFqDXRaDTcuXOHM2fOcPPmTT777DOdUTr1IZPJ+OSTT2jfvj0ffvjhY9XWqVMnzM3NefXVVx/r94IgNH5iJPSE3njjDTp27EhsbGy9Im8eNx5Hm4kTJ/Lbb7/V+3c5OTkkJSWxc+dOtm3bhpmZmZTG/aRROl27duXhw4dcvHiRN998s96/FwThxSBGQnWgLULmUTNmzOCLL75g+/btWiNvtNEVj/M4NXTo0AGFQlFjJpw2cXFxODs7S+8zcnV1JTo6munTp2uN0qmvIUOGcPfuXfFAgSAIOonFqkKTJBarNjx9q1nf6gX9q1nE9ghaiYgeQRAaK9EJvQA6deok3s0jCEKjJCbrBUEQhOdGjIQaoaKiIhYuXEhGRgaFhYWEhIQwefJkLCwsMDIyAmDBggWkpKSwfft2kpKSsLW1pXPnzqxevVrrPvfs2aOzbUJCAuvXr2fNmjUABAUFkZyczK5du9i4cSPLli3jzz//RCaTVatB15tfAwMDyczMBOA///kPn376KUOHDuVvf/sb6enpGBoasnTpUjIyMpg2bRoxMTG0b98elUrFRx99xMmTJ4mKisLKygoof2jicdYrCYLQuIlOqBE6cOAArVu3Rq1Wo9FopESER2N8oDxPzsPDA5VKxbx583B0dNS5Tw8Pjzq3BUhJSaGwsJCkpKRK26vWoMuXX34JwLVr1/jwww8ZOnQoW7duxcTEhIiICA4ePMgXX3yBv78/Dx48IDw8vFJ+HVRfryUIQtMjpuMaIUtLS44fP87p06dxc3Nj8eLFz7wGW1tbUlJSuHr1KpaWlo+9n88++4wFCxbQqlUrfvvtN1xdXQF4++23SUxMBKB3797s2rWLnBz9eQpIEISnQ4yEGqF+/fqxZMkSVq5cSV5eHsuWLQPK1wZVTIU19IMGvXr1IjExEWNjY5o3by5tr08NkZGRWFpaSq/lzs3NxdjYGABjY2Op02nXrh3Ozs5s3ry50u8ffZ345MmTGThw4FM5N0EQGg/RCTVCly5dwt7ennXr1vHLL7/w8ccfA3WfCnsaevbsya5du+jTpw9XrlyRtte1htu3b/OPf/yDiIgIaZupqSm5ublAeeirqamp9J2fnx9jxoyRMutATMcJwotATMc1QlFRUWzfvh0oT7EuKCh45jV07dqVixcv1nrvSJelS5fy4Ycf0r59e2lbnz59OHLkCADx8fGV1iiZmZkxYsSIeqc+CIKg38RIqBGaMGECc+fOJT4+nuLiYhYvXsz8+fMrTYXJ5XI8PDwarAYDAwN69OhRrROqSw03b95k//79ZGZm8q9//QsAT09PlEoln376KUqlkubNmxMSEkJGRob0O39//0pBrI9Ox1lZWREaGvq0T1MQhOdMxPYITZKI7Wl4+lazvtUL+leziO0RiIyM5Keffqq0zcTEROf6oSf1aKhqBV9fX4YOHdogxxMEoWkRIyGhSRIjoYanbzXrW72gfzWLkdAzFhYWRlRUFJ07d+bhw4fMnDmT4OBgnakCMpmMzz77THpdtoODA3369KGwsJBJkyYxbNgwncdycHCgb9++0me5XM6VK1eqHX/w4MFA+Yho69at7Ny5E3g6KQgVNZSWlmJjY0NISAgrV67E2NhYeoqtd+/enDlzpsZ6K1IQjIyMWL9+vdYaDh8+rPPcBEFoOkQn9IQqHiNOTU1l0qRJgPbHmJOTk8nMzESj0UidUKtWrdi8eTM3b97Ey8uLbt268corr2g9jrY3q4aFhVU7fsVf1NHR0SQnJ3Pz5k06d+4MPHkKwqM1zJw5U3rS7XHqrapqDYcPH9Z5boIgNB3iEe2nJC8vT/qXvDYajQZfX1+OHDlC1RnQzp07M3jwYI4fP/5Ujl9QUEBiYiLjxo0jJiZGavO0UhBKSkq4d+8erVu3fux91Edt11YQBP0lRkJPKCIigj179pCbm8uKFSuYM2eO1lQBjUbD3//+d86dO8e5c+fo1atXpf107NiRe/fu6TzOo29WHTRokDTqqnp8gGPHjvHmm28ybNgw1q1bh0KhAJ48BaGihvT0dLp06cKbb75JQkJCveuteOz622+/lUY/2mrQdm6CIDQtohN6QkqlkpEjRzJ+/Hh69OgBVJ9aunHjBpcuXSI4OJiMjAw0Gk21TujOnTs678WA9uktXcfXaDRcvHiR7777jqSkJB48eAA8eQpCRQ3FxcUsXbqUtWvX0qxZs3rXW5fpOF3nJghC0yKm454CKysrBg4cyI4dO7R+r9Fo8PLyQq1Ws2rVKqKjoyt9n5WVRVxcHAMGDHji45eVlREbG4tarWbLli0MGDCA+Ph44MlTECoYGhrSrl07Hjx4gIWFBdeuXQPgypUr0v2np6W2aysIgn4TI6GnZNq0afj6+lJYWFgtVSA6OhofHx8Aunfvzv3790lLS5OmrEpKSliyZAm2trZPfHx7e3ssLCwwNzcHyt/DU9HpPUkKAvxviq2oqIhWrVoRGhqKiYkJGo0Gb29v8vPzmT9//mPVX7UGbef2/vvv06JFi8favyAIjZNYJyQ0SWKdUMPTt5r1rV7Qv5rFOqEmoDEkEDSGGgRBeDGIkZDQJImRUMPTt5r1rV7Qv5ofZyQkHkwQBEEQnhvRCT2BsLAw3N3dUalUyOVyTp06BUBCQgJTp06V2gUFBREYGAhAeno6MpkMKI/B8fHxQS6Xc/DgwRqPpa1tZGQkrq6uqFQqVCoVS5cu5cSJEyiVSul3mzZtYtGiRdJnlUrFuXPnpM83btzA398fHx8f5s6dS1FRkdb91kYmkxEXF1djvUFBQYwePRqAjRs38uqrr0rt63rNBEFoWsQ9oSdUse7l4sWLzJ8/X8pqq2r//v3MmDEDQ8P/XfL6xvZUbQswdOjQSp1McXExqamp3L17l/bt2xMXF4evr6/O+oODg1Eqlbi7uxMcHExUVBQGBgbV9luTukYSge7oIG20XTNBEJoWMRJ6SrKzs2uMsXFxcWHNmjVav6tPbE9tbQ0NDenfvz/x8fE8ePCACxcu4OLiorVtaWkpJ06ckEYZo0ePfqx1PvWJJKpPdFBN10wQhKZB/BPzCUVERHDo0CGSk5P5/vvvdbbz9PTku+++4/r161q/ry22R1vb1q1bc+jQIS5evCgdw8vLCzc3N6Kjo2nVqhXOzs4619ZkZ2fTpk0bDAzK/y1SkeIQGRmpdb+61CeSSFd0kDa1XTNBEPSf6ISeUMV0XFpaGgqFgsOHD2ttZ2hoiJ+fH2vXrtX6fW2xPbraaps2GzhwIMuWLaNFixa4ubnp3E/btm2lSB+AAwcOSCO6uk7H1SeS6Nq1azqjg7Sp7ZoJgqD/xHTcU2JmZsbDhw9rbDNmzBhSUlKqba9PbE9d2pqYmGBvb8++ffukezTatGzZEnt7e06cOAFATEwMpqamtdbwqPpGEtU3OkjXNRMEoWkQI6EnFBERQUxMDLm5uQQGBtZ4X6hFixZMnjyZdevWAdQrtkdb21OnTlWaNqt4SRyAm5sbRUVFtG/fvsb6Q0JCWLx4Md988w1dunTh3XffJSoqSud+q6pvJJGu6KC6XjNBEJoWsVhVaJLEYtWGp28161u9oH81i9ieJqCxRuZERkby008/VdpmYmLC6tWrn1NFgiA0BWIkJDRJYiTU8PStZn2rF/SvZhHbIwiCIOgVMR33DAwaNIgDBw4wfPhwwsLCCAsL48iRIzg7O/PgwQNsbW1Zvnw5LVu2BMqn5ObNmyfdvJ84cSLZ2dncuHGD7t274+vrS05ODl9//TUvv/wyAK+99hoLFy7UWUNYWBjHjh2jrKyMRYsW0aNHD44ePcrKlSspLi7G2dmZTz75hMjISK37dXBwoG/fvpXq9ff3JyAggLfffpvS0lL69+9PVFQUFhYWJCQksH79+kqLTcPDw9m/fz8As2bNwsXFBZlMhoWFhfQuoQULFtCtWzcWLlxIRkYGhYWFhISE0LVr16f9xyIIQiMgOqFnwMbGhpSUFLKyskhNTeXmzZsYGxtLr78ODAxk//79Uq5aVevXr6/2l3pkZGSd1/KcPn2aU6dOERERQWJiIqGhoWzcuJHg4GC2bNlCx44d8fHxIS0tDdC+9ujR13VX1CuTyYiNjeXtt9/m7NmzWFtbY2FhobWG5ORk9u7dS0REBHfu3EGpVEprqqq+2nvPnj20bt0atVqNRqNh06ZNLF68uNbzFARB/4jpuGfAxsaGY8eO4ezszOXLl8nJ+d8cb3FxMQUFBdJIoCHEx8fj6uoKQM+ePfnrX/8KgKWlJeHh4eTm5rJlyxZsbGxq3dej9bq5uUmhpbGxsTUujD18+DDu7u4YGhrSqVMn5HI5RUVFWttaWlpy/PhxTp8+jZubm+iABKEJE53QM2BjY8PRo0eRyWScP3+e9u3bS+toXFxcsLS0ZPjw4fXe76FDh6Sk68jISJ3tsrKyaNeuHSdPnsTPz4/g4GAAVq5ciaGhIV5eXpWmzbTtV1u9Xbp0oXnz5ly9epW4uLgaO6HMzEzMzMykz1OmTJE63oCAAOl4AP369WPJkiWsXLkShUJBampqva+NIAj6QXRCz4CNjQ2nTp3C0dGR1NRUbGxspOmtkSNH0qVLl8dKih46dChqtRq1Wl1jtpupqSm5ubk4OzuzYcMGbt68SUFBAZcvX2bWrFn89NNPxMTESNNj2varq16ZTMa//vUvHjx4gL29vc4a2rZtS15envTZ39+fwsJCoHw6ruJ4AJcuXcLe3p5169bh5+fHxx9/XO9rIwiCfhCd0DNgY2NDSUkJdnZ2WFtbY21tLX03bdo0wsPDpb+QG4KzszPR0dGUlpZy4cIFAEpKSpg2bRp5eXmYmJhga2tLQUFBrfuqWq9MJiM8PLzW9/24uLgQExNDaWkp165dIz09XWewalRUFNu3bwegR48edapLEAT9JB5MeAZsbW0xMzOjffv22NnZVbr3YmVlhaurKzt37sTb27te+61rtM6gQYM4efIkcrkcc3NzWrZsibGxMXPmzEGlUtGqVSu6dOnC8OHD2b17d437rVqvk5MT7dq1q7UT6t+/P2fOnMHb25vi4mKWLFkifRcQECBNzcnlciZMmMDcuXOJj4+nuLhY3BMShCZMLFYVmiSxWLXh6VvN+lYv6F/NIrbnBSeidQRB0DeiE2pCvLy8anxAQRAEobERDyYIgiAIz80L0QkFBQVJaQQbN27k1VdfJT4+nrFjxyKXy6XpqqCgIN59910UCgVffPEF+fn50j4iIyOl9TWPtq1Y3zJv3jyuXLnCqFGjKC0tBeCTTz7hwIEDNdYWFhbGrFmzKu234jfp6em89957pKen4+TkhI+PD97e3vz73/+utA+ZTMbt27elz7t27WLMmDGMHTuWH3/8scbjr1u3DqVSiZeXl3TcqucWGRlJSkoKKpUKmUyGu7s7KpWKtLQ0QkNDUalUODg4oFKp+O677yqd26PvAZLJZNJTb5GRkQQFBQHl7yQaN24cY8aMYdeuXQD897//xd/fH5VKxdSpUyu9AVYQhKbjhZmOS0lJobCwkKSkJADmz5/Pjh07MDc3Ry6X079/fwBmzJjBsGHDmDdvHj/88EONa1RmzJjBiBEjKm1zdHTkwIEDODg4cOXKlVoXoUZHR3P9+nUKCwt1PrIMYG1tzebNm/nPf/6DSqXi0KFDtG3btlq7W7du8c0337B3716aNWvGe++9h6urq9Y4nZs3b/Ljjz/y888/c/v2bSZMmCCdj7ZzU6vVhIWFYWxsjL+/PwDz5s0DoHfv3tI6n5qsXbu20pThw4cPCQkJITIyEiMjI4YPH87IkSP54YcfGDNmDCNHjuT//u//OHToEKNGjap1/4Ig6JcXYiQE5Y9Jp6SkcPXqVdq2bUunTp2wtLTE0NCQfv36kZiYKLU1MDBAoVAQHx9f7+N89NFH/POf/2TlypXMnDmTZs2a6WybkZFBfn4+zs7OJCQk1Gn/3bt3x8HBgTNnzmj9/uzZszg6OmJiYkKbNm14/fXXOXfunNa2bdq04f79++zdu5e2bduye/fuOtXwJLp06cLevXsr1fvKK6/Qtm1bWrduzdq1a4Hy6J6ffvqJtLQ05s6dKzogQWiiXphOqFevXiQmJmJsbExubi7GxpjEhAgAACAASURBVMbSd8bGxpXy3AA6duzIvXv3atxnWFgYKpWKDz74QNpmaWlJnz59uH79OgMHDqzx9xqNhsGDBzNkyBCio6PrfC4dO3bk7t27Wr+ry7lVMDExYevWrRw7dox3332X2NjYauemUqmk0ePTMH36dNauXStNWWZnZ9O2bVtycnJQqVR8/PHH3L59m4CAAIYNG0ZAQAB//etfyc3NfWo1CILQeLwwnVDPnj3ZtWsXr776qhRjUyEvLw9TU9NK7e/cuUP79u1r3OeMGTNQq9WEh4dX2u7g4MBrr71Wa00ajYbjx4+zfft2qQOoOnLSNpKqqba6nFuFW7duUVpaSkhICGvWrOHTTz8lKyur0rmp1WocHBxqPZe6euWVV3j11Vel+08mJibk5uZiamqKWq3GzMyM4uJizp49y+jRo9m9ezempqZ8++23T60GQRAajxemE+ratSsXL17E0dGRli1bkpWVxfXr1ykqKuLkyZP07t1baltWVsaOHTsYNGhQg9WTk5NDUlISO3fuZNu2bZiZmXHhwgUsLCy4du0aAFevXq12L+fy5cskJyfTp08frft94403OH/+PDk5OeTm5nL+/Hl69eqlte2ff/4pPWxhbW2NsbGxNEJpSAEBARw9ehQov4f2xx9/cPfuXR4+fMjly5cBWL58OefOnaNZs2a89tprIrpHEJqoF+bBBAMDA3r06IGjoyNGRkYEBwdL92yGDx8uvUAuLCyMjRs38uabbzJlypQGqycuLg5nZ2cpCNTV1ZXo6GjGjx9PYGAgv/76K/n5+Xz22WdA+ZNyKpUKAwMDVq1ahYmJ9lXJ5ubmzJ49mwkTJgAwc+ZMOnXqpLVt//79iY6ORi6XU1ZWho+Pj9TphYWFsWXLFqC8o6h4AOFpsLe3Z+jQoQB06NCBoKAg/Pz8MDExkUZ4CxYs4IsvvqBly5YYGhqybNmyp3Z8QRAaDxHbIzRJIran4elbzfpWL+hfzSK2pxG6desWc+bMqbZ9zpw5laYAG1JSUhIhISHVtoeEhNTpRXaCIAgNRYyEhCZJjIQanr7VrG/1gv7V/DgjoRfmwQRBEASh8RGdUAMICwvD3d2d8ePH4+XlRWxsLDKZDIVCUW3tTXh4OAqFAoVCwfHjxwF0tgVQqVTS4tMTJ06gVCql7zZt2sSiRYuIjIzE1dVV+v3SpUt11jpo0CAePnzIwIEDOXv2LJMmTeL3338HyqN1xo4dq/W8xo4di0aj0bnfiuif8ePHM27cOM6cOUNCQgJTp06tdi7aInqqth01ahTp6el1uv6CIOgPcU+ogSiVSvz9/UlNTWXSpElA+WusO3ToILVJTk5m7969REREcOfOHZRKpfSK7apttenbty+pqancvXuX9u3bExcXh6+vL9nZ2QwdOpRFixbVWqeNjQ0pKSlkZWWRmprKzZs3pTe/RkdHk5yczM2bN+ncuXOl87p79y4eHh64ubnp3HdF9E9ycjKLFi0iMDBQazttET2Wlpa11i4Igv4TI6EGlpeXJ701tKrDhw/j7u6OoaEhnTp1Qi6XU1RUVOd9Gxoa0r9/f+Lj43nw4AEXLlzAxcWlXvXZ2Nhw7NgxnJ2duXz5Mjk5OXTo0IGCggISExMZN24cMTEx1X53//59WrZsWadj3L17t8a2IqJHEF5cYiTUQCIiItizZw+5ubmsWLGCOXPmVHqNtVqtJjMzk549e0q/eXRdUtW2uri5uREdHU2rVq1wdnaWQlAffUW3p6enzvcM2djYcPToUdzd3YmNjZXW6Rw7dow333yTYcOGsW7dOhQKhXReMTExtGjRgtDQ0BqvQVhYGJs3b8bExITPP/9cSmOoKiAggJ07dxIQEECPHj3429/+BkBiYiIqlQpAWsArCELTIjqhBqJUKhk5ciTjx4+nR48eQPUptrZt25KXlyd99vf3l14rUZfpOICBAweybNkyWrRoUWlqrD7Tcd9//z2zZ89mw4YNUqeo0Wi4ePEi3333HUlJSdKrFCqm4+qiahJ3dnZ2tTbNmjWTInrGjh3L0qVL+fbbb3F3d8fJyYk1a9YAiNGRIDRRYjquAVlZWTFw4EB27Nih9XsXFxdiYmIoLS3l2rVrpKen1/g6B21MTEywt7dn3759jxUzZGNjQ0lJCXZ2dlhbW2NtbU1ZWRmxsbGo1Wq2bNnCgAEDHitRvCoLCwvS09MpLS2luLiY//73v1hYWIiIHkF4gYmRUAObNm0avr6+FBYWVppik8vleHh4cObMGby9vSkuLmbJkiXS77S11cXNzY2ioqJKoaaPTscZGRmxfv16rb+1tbXFzMyM9u3bY2dnh42NDYmJiVhYWGBubg78L1LopZdeeqJr8fLLLyOTyXj//fcpKytDLpdjYWGhNaLn6tWrT3QsQRD0g1isKjRJYrFqw9O3mvWtXtC/mkVsj6BTZGQkP/30U6VtJiYm0j2ox7V27VqOHDlSaZudnV2lV6ELgiDoIkZCQpMkRkINT99q1rd6Qf9qFrE9giAIgl4RndBzVhGFo1KpkMvlnDp1CqBabE1QUJCUOJCeno5MJgPK3+Lq4+ODXC7n4MGDOo+zY8cOQkND2bFjB5MmTeLs2bNMnjxZ+l4mkxEXFyd91pbwHRYWxrp166ptd3BwQKVSoVAomDlzJvn5+QDk5+fzxhtvkJKSItXt5OQkneuiRYsoLS2VIn4qYoYiIyNJSEjgrbfewsfHh1GjRvHDDz/U+ZoKgqA/RCfUCCiVStRqNUuXLmX58uU62+3fv58rV65U2taqVSs2b95MWFgYixcvlt5MWpWNjQ0ZGRlcvnyZa9eucePGDek1DsnJyWRmZtaYBVeTVq1aoVar2bZtm5R+AHD06FFKSkoq7dfa2hq1Ws327dvJzs6WHv1+9HXiFQtrnZyc2Lx5Mzt27GD79u1cv379seoTBKHxEp1QI5KdnU3r1q11fu/i4iIt3qyqc+fODB48WApBraqiE7py5QovvfQSV65ckTohjUaDr68vR44c4UluEZaVlZGTk0OrVq2k/U6cOJHo6OhqbYuLi8nLy5Pa1qRiZNW8efPHrk0QhMZJdEKNQEREBAqFgmnTplWagqvK09OT3377TeeIoGPHjty7d0/rd1ZWVmRlZZGfn8+rr77KiRMnKnVCnp6eWFtbSwnd9ZGfn49KpcLb25u2bdvi4eFBaWkpR44cYdKkSWRlZUmRPRWvKVepVPy///f/cHZ2Bsqn+qqmhicmJqJUKhkyZAgfffSRFKIqCELTIR7RbgQqonDS0tJQKBRSknZVhoaG+Pn5sXbtWq3f37lzBwcHB63fGRgYYGhoSPPmzbGzs0OtVhMUFMSNGze4dOkSwcHBZGRkoNFo6NWrV73qr5iOe9Rvv/1Gfn4+H374IYWFhcTExODi4iJNx1VVNeInISEBJycnVq9ezV/+8hcp+kgQhKZFjIQaETMzMx4+fFhjmzFjxkg3+h+VlZVFXFwcAwYM0Pnbl156iZdffhk7OzuKi4uxsbFBo9Hg5eWFWq1m1apVWqfOHodGo2Hq1Kmo1WqCg4Mf+36TgYEBAQEBrFq16qnUJQhC4yJGQo1ARTJ1bm4ugYGBNd4XatGiBZMnT5aeUquYCispKWHJkiXY2trq/K2trS12dnbY2dnRsWNHjI2NiY6OxsfHB4Du3btz//590tLSyM/PrxQaWjFNuHHjRnbv3g2UB7DqSvjWaDSEhYUB8NZbbzFv3jzp3o42YWFhbNmyBQBHR8dKOXjvvPMOP/zwAxcvXsTe3l7nPgRB0D9isarQJInFqg1P32rWt3pB/2oWsT0CgPQOnkf5+voydOjQ51CNIAiCbqITaoJqegmeIAhCYyIeTBAEQRCeG9EJ6ZGwsDCUSiUKhYI//vgDmUyGQqGotL5mz549qFQq+vbti5eXF9OnT691v1Uje27cuIG/vz8+Pj7MnTuXoqIiAMLDw1EoFCgUCmlRbHx8PGPHjkUul0uJ3EFBQRw4cAAoXxf03nvvkZCQQO/evbl79y5QPmWYkJDAhg0bUKlUODo6olAopLfB7t69G6VSKT25JwhC0ySm4/TE6dOnOXXqFBERESQmJhIaGgpUfw24g4MDHh4eqFQq5s2bh6OjY437fTSyp+KJtODgYJRKJe7u7gQHBxMVFUXPnj3Zu3cvERER3LlzB6VSyc8//8z8+fPZsWMH5ubmyOVy+vfvr/NYDx48IDw8nFmzZknb/Pz88PPzQyaTSedSXFxMaGgoMTExlJWV4enpiVwup2XLlk9yCQVBaITESEhPxMfH4+rqCkDPnj3561//+lT2WzWyp7S0lBMnTkgBqaNHj6Zz584cPnwYd3d3DA0N6dSpE3K5nMuXL9OpUycsLS0xNDSkX79+JCYm6jxW79692bVrFzk5NT/tY2hoiLGxMREREZSWlrJv3z7RAQlCEyU6IT2RlZVFu3btOHnyJH5+ftJL4wICAqTpuMdRNbInOzubNm3aYGBQ/p9Gr169cHV1JTMzEzMzM+l3U6ZMITc3F2NjY2mbsbFxjR1Mu3bt8PDwYPPmzbXWtXXrVmkq78cff3yscxMEofETnZCeMDU1JTc3F2dnZzZs2MDNmzeB8um4ivTp+tIW2dO2bVsePHggtTlw4ABbtmyhbdu25OXlSdv9/f0xMTEhNzdX2paXl4epqSnNmjWrdJxHP/v5+bFjx45Kx6jq/v37ZGdns2DBArZt28aaNWv4448/6n1+giA0fqIT0hPOzs5ER0dTWlrKhQsXnso+tUX2tGzZEnt7e06cOAFATEwMpqamuLi4EBMTQ2lpKdeuXSM9PZ2uXbuSlZXF9evXKSoq4uTJk/Tu3RsLCwuuXbsGwNWrV7GwsJCOaWZmxogRIzh//rzOurKzs5k9ezYlJSWYm5tjYWFBYWHhUzlnQRAaF/Fggp4YNGgQJ0+eRC6XY25uTsuWLSkoKCAgIAAjIyMA5HI5Hh4edd6nrsiekJAQFi9ezDfffEOXLl149913ad68OWfOnMHb25vi4mKWLFmCkZERy5cvZ+bMmTRr1ozhw4fj6OhI586dCQwM5NdffyU/P5/PPvus0sjH39+frVu36qzLzs4ODw8P5HK5dK/JycnpMa+cIAiNmYjtEZokEdvT8PStZn2rF/SvZhHbI2gVGRkpve20gomJibSuRxAE4XkRndALwMvLS3pltiAIQmMiHkwQBEEQnhsxEnrBFRUVsXDhQjIyMigsLCQkJITJkydjYWEhPfCwYMECUlJS2L59O0lJSdja2tK5c2ed03l79uzR2TYhIYH169ezZs0aoDziJzk5mV27drFx40aWLVvGn3/+iUwmq1aDrrfGCoKgv0Qn9II7cOAArVu3Rq1Wo9Fo2LRpE/BkcUAeHh71ig5KSUmhsLCQpKSkStur1iAIQtMjpuNecJaWlhw/fpzTp0/j5ubG4sWLn3kNtra2pKSkcPXqVSwtLZ/58QVBeH7ESOgF169fP5YsWcLKlSvJy8tj2bJlAJXWHzV0inWvXr1ITEzE2NiY5s2bS9ufZQ2CIDwfohN6wV26dAl7e3vWrVvHL7/8wscffww826mwnj17smvXLvr06cOVK1ek7WI6ThCaPjEd94KLiopi+/btAPTo0YOCgoJnXkPXrl25ePFirfeOBEFoesRI6AU3YcIE5s6dS3x8PMXFxSxevJj58+c/URxQfRkYGNCjR49qndCzrEEQhOdDxPYITZKI7Wl4+lazvtUL+leziO0RnikRByQIwpMSnZDw2EQckCAIT0o8mNBAVCoV586dIz09HQcHBy5dugSUJwRERkZSVFTEvHnzUKlUjBs3Tvp+4sSJjBo1irfeeguVSsWhQ4ekfcpkMuLi4qTPvXv3rnbcsLAw1q1bV6caw8LCcHd3Z/z48YwdOxaNRlPpu1mzZkmfy8rK+PLLL1Eqlfj4+JCcnCy9+RQgOTkZd3d3MjIyAMjPz+eNN94gJSVF2sfZs2dRKpXI5XLWrl1bqYaKt8NWbN+9ezdKpVJ635EgCE2TGAk9A6WlpaxZs4bQ0FBpm7akgsWLF7N+/fpq0TZQ/pd8ZmYmGo2GQYMGPbXalEol/v7+3L17Fw8PD9zc3IDydw1dv36dwsJCWrRogUajITU1lYiICM6dO8eSJUv4+9//DsDdu3eZM2cOK1aswMrKCoCjR49SUlKCRqOhW7duAMyfP581a9bw0ksv8Ze//EXqwCpqqFBcXExoaCgxMTGUlZXh6emJXC6nZcuWT+28BUFoHMRI6Bmws7Pj7NmzpKWlSdvqm1Sg0Wjw9fXlyJEjNMSzJPfv35f+ks/IyCA/Px9nZ2cSEhKk448YMQIof5S7oiMsKSlh9uzZqFSqSi+e02g0TJw4kejoaADS0tJo1qwZNjY2GBgY8N1339G2bVuttRgaGmJsbExERASlpaXs27dPdECC0ESJTugZMDQ0ZOLEiZVGNo8mFSgUClJTU2vch0ajwdPTE2tra86dO/fUaouIiMDHx4fPP/9cGqlpNBoGDx7MkCFDpE4kMzMTMzMzAJo3b86UKVMAuHz5Mjdv3uTPP/+U9llaWsqRI0eYNGkSWVlZZGVlkZ2dLXU6kyZNYubMmdJUXUREhDQd9+uvvwKwdetWabrvxx9/fGrnKwhC4yI6oWfEy8uLkydPSvdMHk0q8PPzk5IKtLlx4waXLl0iODiYjIyMSvdunpRSqWTz5s2sX7+eN998EyjvhI4fP8727duJjY0FoG3btuTl5QFQWFgoTZ+99NJL7Nixg19//VXqiM6cOUN+fj4ffvghhYWFxMTEYGpqSm5uLgD//Oc/ee2116SFsUqlErVajVqtZuDAgdy/f5/s7GwWLFjAtm3bWLNmDX/88cdTO2dBEBoP0Qk9I0ZGRnzwwQecOHECqF9SgUajkW7Qr1q1ShqdNIScnBySkpLYuXMn27Ztw8zMjAsXLuDi4iId9/Tp05SWlgJgbGxMmzZtmDlzJiEhIVK9U6dORa1WExwcjEajwdbWlry8PK5evUpJSQnJyck6a8jOzmb27NmUlJRgbm6OhYUFhYWFDXbOgiA8P+LBhGfo/fffl6bktCUV6BIdHY2Pjw8A3bt35/79+6SlpZGfn8+oUaOkdlOnTgVg48aN7N69GygfwdTn6bK4uDicnZ0xNCz/T8PV1ZXo6GimT59OcnIySqWSsrIygoODK/1u1KhRbN68mYMHD6LRaAgLCwPgrbfeYt68eRQXF7N8+XJmz55dLag0IiJCGnFZWVkRGhqKh4cHcrkcQ0ND+vXrV+l+kyAITYdITBCaJJGY0PD0rWZ9qxf0r2aRmCBoJZINBEForEQn9AIQyQaCIDRW4sEEQRAE4bkRnZAeeTRmx8vLi9jYWGQyGQqFQlpnk5SUBEB4eDgKhQKFQsHx48cBiI+PZ+zYscjlcmkqLigoiHfffRdvb2/Gjh3L77//Tnp6Ok5OTvj4+ODt7c2///3vOtX2aMxPUFAQBw4cAJDW+9S2X5lMxu3bt6XPu3btYsyYMYwdO1asFRKEJkpMx+mZioib1NRUJk2aBFR/A2lycjJ79+4lIiKCO3fuoFQq+fnnn5k/fz47duzA3NwcuVxO//79AZgxYwYjRowgPj6eFStWEBISgrW1NZs3b+Y///mPlGGnK+EAqsf86FLX/d66dYtvvvmGvXv30qxZM9577z1cXV2xsLB43EsnCEIjJEZCeiovL0964VtVhw8fxt3dHUNDQzp16oRcLufy5ct06tQJS0tL6bHnxMTEWvfZvXt3HBwcOHPmjM5atMX81Ka2/Z49exZHR0dMTExo06YNr7/++lNNihAEoXEQIyE9ExERwZ49e8jNzWXFihXMmTOn0htI1Wo1mZmZ9OzZU/rNlClTOHXqFMbGxtI2Y2NjcnLKH/0MCwvj22+/pWXLlnz99dfVjtmxY0fu3r2rs6aKmB97e3uio6NxdXWt07nUtN/c3Fyd9QqC0HSIkZCeUSqVrF69mtLSUnr06AGUT8dVxN5A5YgdAH9/f0xMTKTYHCgf9ZiamgLl03HLly/HwMAAOzu7ase8c+cO7du311mTtpifZs2aVWpT9XNt+3005qdqvYIgNB2iE9JDVlZWDBw4kB07dmj93sXFhZiYGEpLS7l27Rrp6el07dqVrKwsrl+/TlFRESdPnqz0PqI33niDjh07Sp1IhcuXL5OcnEyfPn20HktXzI+FhQXXrl0D4OrVq9Xu5dS23zfeeIPz58+Tk5NDbm4u58+fp1evXnW9RIIg6AkxHaenpk2bhq+vL4WFhZWm4+RyOR4eHpw5cwZvb2+Ki4tZsmQJRkZGLF++nJkzZ9KsWTOGDx+Oo6NjpX3OmDGDL774gq+++or09HRUKhUGBgasWrUKExPtq6B1xfyMHz+ewMBAfv31V/Lz8/nss88A6rxfc3NzZs+ezYQJEwCYOXMmnTp1ehqXThCERkTE9ghNkojtaXj6VrO+1Qv6V7OI7REazK1bt5gzZ0617XPmzNH6mnFBEIS6EJ2QUCedOnWqVxq3IAhCXYgHEwRBEITn5oUfCclkMj777DMGDRrEjRs3WLhwIQUFBVhZWRESEoKRkRHh4eHs378fgFmzZuHi4oJMJsPCwkJ6IGDBggV069aNhQsXkpGRQWFhISEhIXTt2pWjR4+ycuVKiouLcXZ25pNPPtFaS3p6OkOHDmXv3r107dqVoKAgnJ2dAfj66695+eWXAXjttddYuHAhEydOJDs7mxs3btC9e3d8fX354osvOHDgAMOHDycsLIywsDBmzpzJ/fv3+eabbzAwMGDIkCFMnz6doKAgzp07R7t27SgsLGTRokV06NCBadOmsXfvXpKTk/noo49Qq9VYWVlprXn37t1ERERQUFCAp6cnKpWKDRs2EB0dTWJiIq+//jrdu3eX3j8UFhZGSkoK3377LYDOtg4ODvTt21c6zldffSUeTBCEJuiF7oSSk5PJzMxEo9EwaNAggoODUSqVuLu7ExwcTFRUFD179qwWgXP48GGgelzOnj17aN26NWq1Go1Gw6ZNm1i8eDHBwcFs2bKFjh074uPjQ1paGjY2NlprKi0tZc2aNYSGhlbaPnToUBYtWlRp2/r160lISGD9+vXSy/LCw8NJSUkhKyuL1NRUbt68yUsvvcSHH35Y58gegLt37zJnzhxWrFihswMqLi4mNDSUmJgYysrK8PT0RC6X4+fnh5+fHzKZrNo1qhrvo6ttq1atxPSfILwAXujpOI1Gg6+vL0eOHKGkpIQTJ04gk8kAGD16NJ07d9YagVNUVKR1f5aWlhw/fpzTp0/j5uYmvS3V0tKS8PBwcnNz2bJli84OCMDOzo6zZ8+Slpb2WOdkY2PDsWPHcHZ25vLly+Tk5HDr1q16RfaUlJQwe/ZsVCpVjW80NTQ0xNjYmIiICEpLS9m3bx8tW7bU2f5x4n0EQWjaXvhOyNPTE2tra86cOUObNm0wMCi/JL169cLV1ZXMzEzMzMyk30yZMkX6yzogIEBKrwbo168fS5YsYeXKlSgUClJTUwFYuXIlhoaGeHl5SSMWXQwNDZk4cWK1docOHZKOFRkZqfP3NjY2HD16FJlMxvnz52nfvn2NEThhYWG88847rF69mk8//RQoX0h68+ZN/vzzz1qv4datW6WU7NqSrivifYYMGUJ0dHSNbfPz86XznT17dq11CIKgn17YTujGjRtcunSJ4OBgMjIy0Gg0PHjwQPr+wIEDbNmyRWsETmFhIVA9LufSpUvY29uzbt06/Pz8+PjjjykoKODy5cvMmjWLn376iZiYGGk6TxcvLy9OnjxJRkaGtG3o0KHSsWp6QZ2NjQ2nTp3C0dGR1NRUbGxs6h3Z89JLL7Fjxw5+/fXXGjui+/fvk52dzYIFC9i2bRtr1qzhjz/+0NleW7yPLhXTcWq1WmuenSAITcML2wlpNBq8vLxQq9WsWrWK+Ph47O3tOXHiBAAxMTGYmppqjcDR9aqCqKgotm/fDkCPHj0oKCigpKSEadOmkZeXh4mJCba2thQUFNRYm5GRER988IFUS33Y2NhQUlKCnZ0d1tbWWFtb1zuyx9jYmDZt2jBz5kzpHpE22dnZzJ49m5KSEszNzbGwsJA66Kp0xfsIgvBie2EfTIiOjsbHxwcof63A/fv3+fbbb1m8eDHffPMNXbp04d1336V58+bVInAqVI3LmTBhAnPnziU+Pp7i4mIWL16MsbExc+bMQaVS0apVK7p06cLw4cNrre/999+vNCV36NAhLl68CJR3UuvXr9f6O1tbW8zMzGjfvj12dnbY2NjUO7KnwqhRo9i8eTMHDx5k2LBh1Y5lZ2eHh4cHcrlcutek6x6Srnif119/XWv7ium4CgEBAbi4uGhtKwiC/hKxPUKTJGJ7Gp6+1axv9YL+1Sxie/TIo//Kr+Dr68vQoUOfQzU1E5E9giA0FDESEpokMRJqePpWs77VC/pX8+OMhF7YBxMEQRCE5++5dEJhYWG4u7ujUqmQy+WcOnUKgISEBKZOnSq1CwoKIjAwECiPtKlYSOrg4ICPjw9yuZyDBw/WerzIyEjGjh1baVt4eDgKhQKFQsHx48eB8se2/f398fHxYe7cuRQVFREZGYmrq6u0ZmXp0qUAHD16FG9vb+RyOStWrACgqKiIefPmoVKpGDduHJcuXZKOV/XcdF0DXW3XrVun9dyqtt2zZw8qlYq+ffvi5eXF9OnTuXfvHsOGDZMeQf/666917k/Xuem6Dg4ODqhUKsaMGcPs2bMpKCjAx8eHY8eOAeUJEC4uLmRmZmqtV9efhUwmQ6FQSMdLSkrSWa8gCPrrud0TUiqV+Pv7c/HiRebPn8/OnTu1ttu/fz8zZsyQnqqC8jUkmzdv5ubNm3h5edGtWzdeeeUVnceKjo4mOTmZmzdv0rlzZ5KTk7VG8WiL7TEwMNAamaMtIOwFfwAAIABJREFUiicxMVFrbM+TXoP68PDwwMPDA5VKxbx586Sn4Dw9PdmyZQtyuZxDhw7VuOBV27mB9uigR+N1AgMD2b9/PzKZjNjYWN5++23Onj2LtbV1tTerVtD1ZwHVY5EEQWh6nvt0XHZ2Nq1bt9b5vYuLi86Ugc6dOzN48GDpX8/aFBQUkJiYyLhx44iJiQHQGsVTWFioNbZHF21RPLpie2pT2zV4Gj744AN2797NqlWrpMfFdalPzFCF4uJiCgoKMDIyws3Njbi4OABiY2Nxc3PT+bv6xCIJgtD0PLdOKCIiAoVCwbRp06pNzzzK09OT3377jevXr2v9vmPHjty7d0/n748dO8abb77JsGHDpKgYbVE89+7d0xrbA9ojc7RF8eiK7XnSa/A0GBsbM2bMGA4fPlxtarIqXTFD2q5DxXoeFxcXLC0tGT58OF26dKF58+ZcvXqVuLi4Gjuh+sQiCYLQ9Dz36bi0tDQUCoXOKBtDQ0P8/PxYu3at1u/v3LmDg4ODzuNoNBouXrzId999R1JSEg8ePNAaxfPtt99Wi+2pGKFUnYZ6NIrH39+fSZMm0bVrV+zs7KTYnl9++YWPP/6YqKioel2DhhwROTg40K1bN+kveW10nRvUPB332Wef0aVLF2naVCaT8a9//YsHDx5gb2+v83ja/ixWr14NiOk4QXgRPPfpODMzMx4+fFhjmzFjxpCSklJte1ZWFnFxcQwYMEDr78rKyoiNjUWtVrNlyxYGDBhAfHy81igeExMTrbE92uiK4tEW2/O0rsGz8jgxQwDTpk0jPDxciu2RyWSEh4dL05u61CcWSRCEpue5jYQiIiKIiYkhNzeXwMDAGkcALVq0YPLkydITXRVTQCUlJSxZsgRbW1utv0tMTMTCwgJzc3Pgf1Exy5cv1xrFExISUi22JyoqSmtkjrYoHhcXl2qxPU/rGmzcuJHdu3cD5aOHhnrXjq6Yod27d9cYHWRlZYWrqys7d+7E29sbJycn2rVrV2sn1L9//zrHInl4eDTAGQuC8DyJxapCkyQWqzY8fatZ3+oF/av5hY7t0acYnMZCXDNBEJ43MRISmiQxEmp4+lazvtUL+leziO0RBEEQ9Mpzm44rKipi4cKFZGRkUFhYSEhICJMnT8bCwkK6Gb1gwQJSUlLYvn07SUlJ2Nra0rlzZ+kR3qrCwsKIioqic+fOFBQUMH36dF599VXee+89HB0dycnJoW/fvixcuJDvv/+eqKgorKysgPKHFkaOHCm1rRAQEMCpU6dqbPvofufPn8+5c+do164dhYWFLFq0iF69euHg4EDfvn2l/X711Vd8+eWXnDt3DlNTU3r27Mknn3xS4yLS/Px83nrrLX788Ue6desmvVbb0dGRgoICXnvtNT7//HP+P3v3H1fz+fh//CEVUpQI73Wy/FybjEXeIT/y8228s5BOOu0drSzLhiEMkx8z++E9ebcxP3fUYSxvm42vnGTlR96hxtRmNDSUkqWo1On7R7fz+nTqnJQt7eS6327745zzel2v6/XS7Vy7rnNdz+vVV1+lsLCQFi1a0KRJE8LDw0lJSeHChQvVplhDRSTSjBkzOHDggPTed999x/bt22nSpAkKhYJx48YBFbE7c+bMISEhARMTE06ePElkZCRXrlzB2tqaNm3a8Pnnn9O8efNq5Wo0GtasWcMPP/xAeXk577zzDjY2NowcOZIDBw7QpUsXwsLCcHV1Zfz48dX+PrRTxQVBaDwarBE6dOhQtYgbqL42xMnJSW8MjSHatTd3795l/PjxqFQq7O3tUSqVlJeX4+vrK+W0aY/VyszMlI6tLDk5ucZjq5YbGhrKmDFjSExM5MMPP+SLL77QibepLDQ0lFGjRjF//nw+++wz3nrrLYP3dvz4ccrKylCr1XTt2hVAp74zZ84kMTERgOXLl+Ps7MyRI0eIiIiQFt7WRk5ODp988glfffUVpqamjB07lmHDhtGyZUvi4uL4/fffSU1NpU+fPri5ueHm5kZYWBhDhw5lzJgxBsuNjY3l6tWrqFQqLl68yPz589m4cSMajYaNGzeydu1a6Vh9fx+1TaAQBMF4NNhw3ONG3NRWfn4+zZo103mvpKSEhw8f1rhY83EYKrewsLBW1zIxMcHHx0dqQAxRq9VMmzZNSn6orLS0lMLCwmo9qd9//73G3pU+iYmJ9O/fH0tLS5o3b05wcLC0Vujo0aMEBATorcOjnDlzhkGDBtGkSRNeeOEFbt++TUFBAY6OjqSmpkoZdVD/fx+CIPw1NFhPqHLETWFhIe+99x6guzbkcdbCaNfemJubS/9nnZmZiUKh4Pz584SEhNC7d28SEhJQqVTEx8cD8Nprr9G5c2fpWKhYJDthwgSpXEPHVi53165dRERE8Mknn9CsWTPWrVsH6G5X3bZtW+l9rUfFD2k0GhISEvj222/59ttvycnJ0bm30tJShgwZgqurKwDLli2jRYsWtG3blkWLFnH8+PFaP8OqUTpTpkwB4Oeff8bKyoopU6YQHBwsJZzXVkFBARYWFtJrCwsLCgoKMDU1RaFQ6EQE6fv7cHR0rNP1BEH462uwRujy5cvVIm7gj0e11DRsFhgYKA1jPerYP1JuaGgoHTt2ZPny5dIXp6HhOK28vDysra0Nfn7u3DmKioqYOXMmJSUlHD16FDc3N4P11Q7HPQ4rKytp6wWo2FIjNDQUtVpNXl4eCxcu5LfffuPq1at06tSpTuUWFBRIr+/fv4+lZcVMGi8vL7Zs2SL97qbv76OmCCRBEIxTgw3HPW7EzR8xa9YsIiMjn0i5L774Ira2tlLvqSbl5eXs2bOHIUOGGDxGrVYTHByMUqkkPDwctVr9R6ttkKurKydPnqS4uJj8/HxOnjyJra0tarWaf//73yiVSuRyeZ2H5FxcXEhMTKS8vJwffvgBOzs7qREyMzPj1VdflWKTGuLvQxCEJ6/BekL/+te/qkXcLFy4sF6jWnr16kWbNm2kbQYqD7F17NiRWbNmGTy3pmOrlqsVGhrKypUrGTp0qM5wHFQMO0LFjL7t27fz0ksvERQUZPD6arWaiIgIAPr378/8+fMpKiqq/c1TMePtzJkz0uvdu3fr/b2oS5cuvPrqq9IwX1hYGPn5+dy4cYOePXsCFTMEP/30UwICAmp9/REjRpCcnIyPjw/l5eWsXr1a5/PJkydLQ3L6/j4EQWh8xGJVoVESi1Xrn7HV2djqC8ZX56cmticmJoZ9+/bpvGdpaWlw/ZAx2bRpEwkJCTrvOTo6Eh4e3kA1EgRBqD+iJyQ0SqInVP+Mrc7GVl8wvjqL2B5BEATBqBjlcJzw+CIiIjhx4gTl5eUsXbqUN9544w9FJX3zzTcGj42JiSE6Opq9e/cC+qOaunTpQp8+fTh37hxZWVn4+fmxfv16unbtKmJ7BOEpIBqhp8jZs2dJTk5GpVKRkpIiLeb9I1FJ48ePN3hsXFwc6enpZGVl0b59+xqjeEpKSpg1axbz5s3DycmJb775RsT2CMJTQAzHPUUSExOlDLmePXuyYMGCertWcXExKSkpTJkyhaNHjwI1R/EsW7aMfv36MWrUqEceKwhC4yEaoadITk4OrVu35vTp0wQEBEgz7kJCQlAoFHo3uXtcJ06c4KWXXmLUqFHSotbKUTw+Pj5kZGQAFckJqamp/PTTT9L5ho4VBKFxEY3QU0Qbm+Pq6sq2bdvIysoCKobjlErlY2X1GaJWq7l06RLr168nOTmZ+/fv60TxBAQESFFN5ubm7N27l9zcXGnBr6FjBUFoXEQj9BRxdXUlLi4OjUbDjz/+WG/XKS8vJz4+HqVSSVRUFIMGDSIxMdFgFI+pqSkWFhYsWrSI9957j4cPH4rYHkF4SoiJCU+RIUOGcPr0aby9vWnbti3NmjWjuLj4T49KSklJwc7OjrZt2wIVET9xcXHMnz+/xiievn370r17d3bu3CliewThKSEWqwqNklisWv+Mrc7GVl8wvjo/NbE9wpPXmKOSBEFoOKIREmrFy8sLLy+vhq6GIAiNjJiYIAiCIDQY0Qg9AUOGDOHBgwcMHjyY1NRUAgMD6dGjBwqFgokTJzJ79myd2V/aLcO1pk2bhqenJ/3790ehUBAbG0tMTAzu7u7S+p5Vq1YZvL6fnx8nTpwAKrYJd3NzIzs7m8TERCZNmoS3t3e1YTUPDw/u3Lkjvf7555/x8/PD19eXNWvWABURQCNGjJDqsGnTJpKSkujRowfp6en8/vvv9OjRg5iYGKBii/MXX3yRX375RedaMTExOinhYWFhHDp0qK6PWRAEIySG454AmUzGL7/8Qk5ODhkZGWRlZWFhYSGty5k7dy4HDx5kwoQJes/funUrSUlJbN26Vdr0LSYmhpEjR7J06dJHXt/Dw4P4+HgGDBhAamoq9vb2WFtbs3DhQvbs2UPbtm3x9vZm4MCB9OrVS28ZCxYsYPXq1Tg5OREcHMzJkyeB6tueJyUlAXDx4kXu3r2rU8bx48cpKytDrVbrbIcuCMLTS/SEngCZTMaJEydwdXXlypUr3Lv3f7NdSktLKS4ulqZI14fhw4dLi0Dj4+MZPnw4V65coV27dnTo0AFTU1P69etHSkqK3vNv3LjB/fv3cXJyAsDf35+WLVsavF6XLl24ePEiaWlpOo2NWq1m2rRpdd4WXBCExks0Qk+ATCbj+PHjeHh4cOHCBaytraXtvt3c3OjQoQOjR4+uc7mxsbHSUJh2yEufTp060bRpU65evcqxY8cYPnw4BQUFWFhYSMdYWFjoNI6VZWdnY2NjI72u3GNSqVRSHb7//nugIgD18uXLXLx4UTpOo9GQkJBAYGAgOTk55OTk1Pl+BUFofEQj9ATIZDKSk5NxdnYmIyMDmUxG8+bNUSqVjB07lk6dOmFqWveR0ZEjR0pxO4+auebh4cHu3bu5f/8+3bp1w9LSkoKCAunzwsJCrKys9J5rZWVFYWGh9FqpVHL48GGgYjhOW4fBgwcDYGZmhkaj4caNG/ztb38D4Ny5cxQVFTFz5kxKSkqkUFNBEJ5uohF6AmQyGWVlZTg6OmJvb4+9vb302YwZM9ixYwclJSX1WgcPDw927NiBh4cHUDFklpOTw40bN3j48CGnT5+mT58+es91cHDgwYMHXL16lfLycg4fPoytrW2N13v22Wd1elpqtZrg4GCUSiXh4eGo1eo/7+YEQTBaYmLCE+Dg4ICNjQ3W1tY4Ojoik8mkzzp27Ii7uzt79+7F19e3TuXGxsZy6dIloKL3sXXrVoPH9u7dm9atW0uNkJmZGWvWrGHWrFk0adKE0aNHG9w3yMzMjA8++ICFCxdSWlpKv379cHFx4cSJE6hUKuLj46V7mThxIgDOzs46exSp1WoiIiIA6N+/P/Pnz+fBgwe0aNFC7zXXrl0rzdjr2rUrH330UR2ejCAIxkLE9giNkojtqX/GVmdjqy8YX51FbM9TTkTrCIJgbEQj1IiIaB1BEIyNmJggCIIgNBjRCP3JKkfZeHt7k5ycjJOTU7WInqKiIubNm4dcLkehUHDt2jWdMt58803pdVhYGC+//DI+Pj6sXLmSoqIiQH+UDuiPx/n666+Ry+V4eXlJSQ3btm1DoVDg7OyMj49PjekL+fn5vP7669KaoOzsbO7evYtCoWDMmDFShNC5c+ekc2oT/VM5omfevHmsW7eOX3/9FU9PTzQaDQBvv/22iPERhEZKNEL1QLt2ZtWqVaxZs0ZaE/TVV19hYmLCwYMHiY6OxtLSUlrsuXLlSun8uLg4Tp06pTNtOzQ0lOjoaO7evctnn30GVETpLF68mOjoaDIyMqQoncrxOFCRyrB27Vq++OILdu3axa5duyguLiYgIAClUkm7du2IjIzUyW+rKjo6mj59+qBUKhk9ejT79u3D2toapVJJUFCQtGbJ0DTvmuoLsH37du7fv89bb73Fs88+i7OzM4cOHSIjI4Nff/31sRbzCoLw1ycaoXqUm5urMwW5ckTPmTNncHd3B2DAgAFSZM7NmzcpKirC1dVVymHTMjExwcfHh8TExBqjdKrG42i3z1apVGg0Gr799luaNWtWp3vp0KEDhw8flnozwcHBdTq/pvqeOnWKXbt28cEHH9CkSRMA3njjDTZv3sx//vMfaRq5IAiNj2iE6oFKpcLHx4cZM2YQHBysN6KncmxO5cgctVrN0KFDGTZsmN6MNVtbW37//XeDUTqG4nGio6PJzMxk3LhxfPXVV3W+pwkTJhAcHMySJUsIDg7m9u3bdTq/puifw4cPc//+ffLy8qTPO3TogIuLCzdu3JCSGARBaHxEI1QP5HI5u3bt4ptvvmHBggWUl5dXi+ixsrKSYnMqR+ao1WpOnjzJl19+KS0CrSwvLw9ra2uDUTr64nHy8/PJzc1l0aJF7Nq1i40bN3Lx4sU63VNaWhpubm7s3r2b/v37s2zZsjqdX1P0z5w5cwgMDGTt2rU65zg5OfHcc8/V6TqCIBgX0QjVIxsbGx48eCC9rhzR4+LiQkJCAgCJiYn06dOHe/fukZaWxt69e9m1axc2Njb8+OOP0vnl5eXs2bOHIUOGGIzS0RePk5uby+zZsykrK6Nt27bY2dnVOSZo8+bNUt6bk5OTzv5HtVFT9I+lpSW+vr789NNP/O9//6tTuYIgGDfRCNUDlUqFn58ffn5+zJ07V/pdqHJEj1wup7CwELlcTlRUFIsXL+bYsWO4urpKYabu7u7SkFxERARyuRwbGxuCgoJ0onSmTJlCr169cHFxQa1WS8NX/fv358yZM3To0IHx48fj7e3NlClT6N27N717967TPc2aNYvdu3ejUCjYsGED8+fPr9P5huqrZWpqyoIFC1i1apU0K04QhMZPxPYIjZKI7al/xlZnY6svGF+dRWyP8Idt2rRJGibUcnR0rHH6tiAIwuMSPSGhURI9ofpnbHU2tvqC8dX5cXpC4jehBjRkyBAePHjA4MGDSU1NJTAwkB49elRLV9BSKBScP39eej1t2jQ8PT3p378/CoWC2NhYYmJipPQChULBqlWraqzDjh078PHxwcfHR2fxaExMDJMmTZJeR0REsGXLlmrne3h44OPjI10vLS2NsLAw5s6dC0BmZqa0fYSTkxN+fn54e3tLM+Mql6Pdglx7rKHnIAhC4yGG4xqQTCbjl19+IScnh4yMDLKysrCwsJBidebOncvBgweZMGGC3vO3bt1KUlISW7duZePGjUBF4zFy5MgaI3i00tPTOXDgACqViry8PORyOUeOHAEqUhvS09PJysqiffv2NZYTGRmps3cQwMGDBwkNDdXZMbZ58+bs3LmTrKwsvLy86Nq1K507dyY9PZ3s7GzUajVDhgyRjq3tcxAEwXiJnlADkslknDhxAldXV65cuSItWAXddIX6cuTIEUaMGIGpqSnt2rXD29ubhw8fUlxcTEpKClOmTHnsbbjd3NykhrGq9u3bM3ToUKnnpVar8ff3JyEhgaqjw0/iOQiC0HBEI9SAZDIZx48fx8PDgwsXLmBtba03XaGuYmNjpeGxmJgYg8dVTTHQTv0+ceIEL730EqNGjdKb2lBVSEiIdD2tV155hTNnznDjxg2952iTH6CiEXrllVewt7eXhhv/jOcgCMJfn2iEGpBMJiM5ORlnZ2cyMjKQyWTSMFTldIW60oaJKpXKGvcXatWqlU6KwfTp0ykpKUGtVnPp0iXWr19PcnIy9+/fr/F6kZGR0vW0TE1NCQgIYNOmTXrP0SY/3Lp1i8uXLxMeHs7Nmzel0NU/4zkIgvDXJxqhBiSTySgrK8PR0RF7e3vs7e2lzyqnK9QXNzc3jh49ikaj4dq1a2RmZmJmZkZ8fDxKpZKoqCgGDRpEYmLiY5U/ceJEne0ktHJycjh27BiDBg1CrVZL20tERkZW63k9iecgCELDEf972YAcHBywsbHB2toaR0dHZDKZ9FnldAVfX986lRsbG8ulS5eAiqSCrVu36j1u4MCBnDt3Dl9fX0pLS1mxYgUpKSnY2dnRtm1b4P9SG5555hm2b9/O119/DVT0orQ9n5CQEOk3G29vb6l8c3NzXnvtNWlWnXaIraysjBUrVuDg4EBcXBx+fn4AdO/enfz8fK5fv/6nPAdBEP76xDohoVES64Tqn7HV2djqC8ZXZ5GYIOgVExPDvn37dN6ztLTk008/baAaCYIgVBCN0FPAy8urxgkKgiAIDUVMTBAEQRAazFPdCFWNrOnTp4/02apVq3TW2FSOlcnMzMTJyYnLly8DEBYWJh2r3XLBx8dH2jhOX7SNIbdu3WL69On4+fkxb948Hj58SFFREfPmzUMul6NQKLh27RpJSUn06dOHu3fvAhWRPklJSYSFhfHyyy9L16q85UJMTIxOEGlZWRnvvvsuU6dORaFQ8Ntvv0m7r2qFhYVx6NAhqVxfX18mTZrEDz/8IB0TERHBm2++Kb3etm0bCoUCZ2dnfHx8dNIbqtYhLy+PGTNm4OvrS1BQEHfu3CEmJgYPDw8ePnwoPb/MzEzD/5CCIBitp7YR0kbW7Ny5k4iICJYsWVLjsdpYGS2NRlMtEeDs2bMkJyejUqkICwvT2Sm08loaJycng9cKDw9HLpezc+dOrKys2L9/P9HR0VhaWqJSqVAoFKxcuRKA+/fvs2PHjmplhIaGStequltpZd999x3FxcVERUXh4+NDZGSkwWO15UZHR/PWW2/x4YcfSu/HxcVx6tQpaRp1QEAASqWSdu3aERkZWWMC94YNG+jbty/R0dG4ubkREREBwG+//cb+/ftrrI8gCMbvqW2E9EXWGJooqC9WxtHRkdTUVJ3pxImJibi7uwPQs2dPFixYUKc6aTQaTp06JQV+Tpgwgfbt23PmzBmp3AEDBpCSkgJAnz59+O9//6sT91MXiYmJ0gZ4w4YNY9q0abU6r7CwUJqSffPmTYqKinB1dSUpKanOdah8b25ubtK9DRw4kM2bN1NWVlbnMgVBMB5P7cSE7OxsevbsKb0OCgpi3bp1UvTM1atXpR6LWq3m/fff5/z585w/f542bdpgamqKQqHQ6Q3l5OTg7OzM6dOniYiIoLS0FJVKBeiupamcLFBZbm4uLVu2xMSk4v8NevXqBVRsrW1hYQGAhYWF1Oi0bt0aV1dXdu7cqVNOREQEUVFRmJiY6O0pVa5v69at+e6771AqlXTo0EFKv9YnIiKCTz75hGbNmrFu3Trp2QwdOpRu3boRFxcnNSi1VVBQIN1by5YtpXt79tlnsbGx4dtvv61TeYIgGJenthHSF1ljbm4uNRDaLRD0xcpMnjwZqJh1tmXLFjp27AiAlZUVBQUFuLq6sm3bNkaNGiWVry9pWl+dKkfkHDp0iNzcXKlcqOiFWFlZSccEBAQwceJEnQy40NBQxowZ88hnoC137NixvPDCC7zzzjs0adKk2nHa90JDQ+nYsSPLly/H0dERqGiE8vLyOHfuHFlZWSxbtuyR161aB+2/Q9V7CwkJ4a233jLYQxUEwfg9tcNx+iJrtD2QymqKlTEzM+PVV1/l1KlTALi6uhIXF4dGo+HHH3+sc52aNWtGt27dpPKOHj2KlZUVLi4u0m6niYmJOhMobGxsGDNmDBcuXKjz9VxdXaXfubT1bdOmDXfu3KGoqAiAX3/9VWcrhxdffBFbW1vi4+O5d+8eaWlp7N27l127dmFjY1Pn+3ZxceH777/Xe29dunShc+fOBkNQBUEwfk9tIzRw4EBcXV3x9fVlzpw5rFixQu9xcXFx0u8m2liZyv9nPnnyZOlLesiQIfTq1Qtvb28+/fRTmjVrJh1XOWn6m2++MViv1atX8+mnn+Lj4wPAyy+/jFwup7CwELlcTlRUFIsXL9Y5Z/r06bRo0aLOz2DSpEmYmJjg4+MjxfG0aNGC119/HV9fXyZPnoyTkxO9e/fWOS80NJTIyEiOHTuGq6urFC6qjfipi5kzZ3L27Fl8fX1JSkrijTfe0Pk8JCREb+9MEITGQcT2CI2SiO2pf8ZWZ2OrLxhfnUVsjxGpvPeOlr+/PyNHjmyA2giCIDQM0Qg1EEMz5ARBEJ4mT+1vQoIgCELDeyI9oR07dnDw4EEA3nzzTdzc3IiJiSE6Opq9e/cCFWtQ9u/fT/v27SkuLub111/HxcWF0NBQbt++TWFhIc8++yxz5sxh9+7dDB06lDFjxpCZmcmMGTP47LPPGDduHM7Ozty7d4++ffuyePFiNmzYwP79+6Vp1O7u7gQFBemtZ35+PgsWLJCmQ3/00UfY2dnh5ORE3759peM+/vhj2rZty8cff0xycjJNmzblnXfewdLSkhkzZnDgwAGgIvJm6NChxMfHc/78eVq3bk1JSQlLly6lV69eestt165dtXp99dVXnDx5UkopeO+997C1tZXuw8PDg71799KmTRspdqdnz55oNBpmz55Nv379pOdb9Tn897//RalU0qRJE+RyORMnTjT477hp0yZiY2PRaDTMmjWLIUOG6Fw7JiaGCxcuMHLkSCIjI7ly5QrW1ta0adOGzz//nLFjx2JnZ4eJiQktWrRg7dq1REdHY2FhwfTp04GKBbjnzp1j2rRp5ObmcuvWLbp37y6GKgWhkar3Rkgbj6NSqcjLy0Mul3PkyBHi4uJIT08nKytLml0ml8uZPn06d+/eZfz48SQkJKBUKqUvN20G2e7du/Vey97eHqVSSXl5Ob6+viQnJ+uU+yjR0dH06dOHoKAgdu7cyb59+wgODpa2mq7syJEjZGRkoFKpOH/+PCtWrOD99983WLZ27U5iYiIffvghX3zxhd5y9Rk2bBgfffQRGo0GExMT4uPja4zYsbe3Z+fOnfz8888oFApiY2P1Pofbt2/z73//mwMHDtCkSRPGjRuHu7s7dnZ21cq8cOEC3333HXv27OHOnTtMnDjR4Ew4Nzc33NzcpEa48pol7XqpHTt2sG0J2N7VAAAgAElEQVTbNp0ZhJVt3bqVpKQktm7dWi0eSRCExqPeh+P0xeMUFBSQkpLClClTOHr0aLVz8vPzDX451UZJSQkPHz6UEgpqq0OHDhw+fJiff/4ZPz8/goODDR6rVqulL9fnn3+eIUOG1OoalSNvaqtNmzY4ODiQmprK1atXgYo1NI/SvXt3nJycOHfunN7PU1NTcXZ2xtLSkpYtW/LCCy9w/vx5vceeOXOGv//975iZmdG+fXvatWvHlStX6nQfleXn59O8efPHPl8QhMah3ntC+uJxjh49yksvvcSoUaPYsmWLtCZGpVJx9OhRzM3NawzeNCQzMxOFQsH58+cJCQmhd+/eJCQkoFKpiI+PB+C1116T1v1UNWHCBFq2bMmSJUuwtrZm5cqVtGvXTtqWGqBt27asW7eO7OxsKaWgadOmBAUF1Zj0rC/yRl+5hgwfPpz4+HjatGkjZcvVhq2trZS0XfU5VI7MAd1IoKr0HasdtqyLkJAQTExM6NSpE4sXL2bbtm11LkMQhMaj3hshffE4dnZ2XLp0ifXr15OWliZF1dR22Kzq4kXta+1wXGBgIF27dpU+r225aWlpuLm5MXLkSLZu3cqyZcuIjIzUO2xW+b5KSkp4/fXX9aZF1xR5U9vhOKj43eftt9/G2tqamTNn1uocqNgqwdrammvXrlV7Dmq1WqchqRqbU5mVlZVOI1tYWIilZfX1AI9aWFo1vkgsRBWEp1u9D8fpi8fR/tYTFRXFoEGDSExMrFOZdnZ2XLt2DagIGq36G8asWbMeuS2BPps3b5aGB52cnCguLjZ4rJubm/SbyNmzZ9FoNHWKvKmrLl268ODBAy5dusRLL71Uq3OuXLlCeno6Li4uej9/8cUXuXDhAvfu3aOgoIALFy5IoalVubi4SNs1ZGVlkZOTQ+fOnbGzs5OSxK9evapzv7VR+d+y6vMSBKHxq/ee0MCBAzl37hy+vr6UlpayYsUK1qxZQ9u2bYH/i3p55plnal3m1KlTmTt3Lt9//z1FRUXVQjN79epFmzZtpE3oKg9DdezY0eBQ36xZs1i8eDFffvklGo1GmghRedgMKoaUvLy8SE9PRy6XU15eTnh4uE7kTdOmTenZsye9e/dm165d0rmhoaGsXLmSoUOH6i3Xzc3N4H0PGzaMu3fv6s24q0w7LGliYkJkZKTUY9H3HGbPns2//vUv6f71zc4DeOGFFxg3bhy+vr6Ul5ezatUqzM3NmTt3LsuXL8fCwgJzc3M+/vjjGutW1bhx41Cr1fj6+lJUVMTChQvrdL4gCMZNxPYIjZKI7al/xlZnY6svGF+dRWxPLW3atElKpdZydHSscQfQJ+H27dvMmTOn2vtz5szRSZeuT2lpaaxevbra+6tXr0Ymkz2ROgiC8PQQPSGhURI9ofpnbHU2tvqC8dX5cXpCIrZHEARBaDBP5XDc06pyNNKDBw+YNWsW4eHh2NnZSQtoFy1aJG1r7uHhwbJly6SFuE5OTri4uFBSUkJgYKDOzrFVaeN3KisqKmLJkiVkZmZiamrKqlWrpEW4a9asoaysjBEjRhAUFGQwQkkQhMZFNEJPGe1aoYyMDAIDAwH9W4+np6eTnZ2NWq2WGqHmzZuzc+dOsrKy8PLyomvXrnTu3LnW146OjsbS0hKVSsXhw4dZuXIlmzZtYuHChWzcuJFnnnmGf/7zn4wbN46vv/5ab4SSIAiNixiOe0o9Kj5IrVbj7+9PQkICVX82bN++PUOHDuXkyZN1uuaZM2dwd3cHYMCAAaSkpHD9+nWaNGmCTCbDxMSE9evX06pVqzpFKAmCYLxET+gpo1Kp+OabbygoKODDDz9kzpw5hISESA2SNsFBrVbz/vvvc/78ec6fP19tEautrS2///57na5dOfpHGxGUm5tLq1atAAgMDOTWrVusXLnSYISSIAiNi+gJPWXkcjmffvopGo2G559/HqgYjlMqlVIDdOvWLS5fvkx4eDg3b95ErVZXK0cbB1QXVlZW0m882oigyu9t3ryZ5557juLiYilCaffu3fTv37/agmRBEBoH0Qg9hTp27MjgwYPZs2eP3s/VajVeXl4olUoiIyOrbdmQk5PDsWPHGDRoUJ2u6+LiIq3PSkxMpE+fPjg4OFBYWMjVq1cpKysjPT0dqFuEkiAIxksMxz2lZsyYgb+/PyUlJTrDcd7e3sTFxeHn5wdUbAeRn5/P9evXpZihsrIyVqxYgYODg8Hyi4qK8PT0lF4HBwcjl8t55513kMvlNG3alNWrV2NmZsaaNWuYPXs2FhYWNG3aFDAcoSQIQuMiFqsKjZJYrFr/jK3OxlZfML46i9ge4YmrHMCqJbbiFgShtkQjJPwhtd0PSRAEQR8xMUEQBEFoMH/5RigiIoIRI0agUCjw9vYmOTkZgKSkJJ0FjGFhYcydOxeo2E9HuwW2k5MTfn5+eHt7c/jwYYPXyczMpEePHhw5cgSAfv36ERERIX2u3TZcq6Zyqx5b033J5XLefvttaQtuDw8PfHx8UCgUKBQK0tLS8PPz48SJEwBoNBrc3NzIzs7W+xwAduzYgY+PDz4+PtKCUn3lGnL8+HF8fX3x9vbmww8/BCAmJgZ3d3fp/FWrVknPQaFQMHHiRGbPnk1xcfETr68gCMbLKIbjtFEzly5dYuHChezdu1fvcQcPHiQ0NBRT0/+7rbpGzaSlpdGjRw/y8/NrrNMfjbCpfF8ff/wxq1at4oMPPgCqx+h4eHgQHx/PgAEDSE1Nxd7e3mCOWnp6OgcOHEClUpGXl4dcLpcaVn3xPPqEh4cTFRWFra0tfn5+0s6pI0eOrDZLrfIW5XPnzuXgwYNPvL6CIBivv3xPqLLc3FxatGhh8HM3Nzc2btyo97PaRM106dKFixcvkpaWRteuXWtVp8eNsKnM19e3xi3Ohw8fLu0SGx8fz/Dhww0ee+TIEUaMGIGpqSnt2rXD29ubhw8f1qk+HTp0YMeOHRQUFBAVFVWrfYRKS0spLi7GzMzsiddXEATjZRQ9IZVKRWxsLOnp6WzYsMHgca+88grr16/nxo0bej9/VNSMra0t+fn5XLx4sVpMTU0eJ8KmsjZt2uicXzVGp1OnTjRt2pSrV69y7NgxqcekT3Z2Nj179pReBwUFGSzXkP/85z9s2bIFLy8vJk2aJA2fxcbGcunSJaDiWXt5eUlrh9LT0/H09GT06NGYmpo+0foKgmC8jKIR0g5bXb9+HR8fH2m4pipTU1MCAgLYtGmT3s/z8vKkbQoMsbW15eTJk4wbN076neZRalPuo86vHIGjbxjKw8OD3bt3c//+fbp162awrFatWlFYWCi9nj59Op9++qnBcqsqLi7mypUrvPnmm0yfPp3AwEC6dOkC1Dwct2zZMjp16iQNhT6p+gqCYNyMajjOxsaGBw8e1HjMxIkT+eWXX6q9X9uomZ49e3Lv3j1atmxZqzo9boRNZV9++aW0XYIhHh4e7NixQ5pwYYibmxtHjx5Fo9Fw7do1MjMzMTc3r3VdysrKmDFjBoWFhVhaWuLg4FCryJwZM2awY8cOSkpKnmh9BUEwbkbRE1KpVBw9epSCggLmzp1b4+9C5ubmvPbaa2zZsgWgTlEzAM7OznobsarqWq4+KpUKtVpN586dWbRokfR+1Rid8ePH07t3b1q3bv3IL/WBAwdy7tw5fH19KS0tZcWKFTWWW5WFhQVz5sxBoVDQvHlzOnXqxOjRo/n66691huPMzMzYunWrdF7Hjh1xd3dn7969+Pr6PrH6CoJg3ERsj9Aoidie+mdsdTa2+oLx1VnE9tTSk4yaiYmJYd++fTrvWVpaSr97NCQRuSMIQkMTPSGhURI9ofpnbHU2tvqC8dX5cXpCRjUxQRAEQWhcRCNUS/rig/RF1hQVFTFv3jzkcjkKhYJr167plPHmm29Kr8PCwnj55Zfx8fFh5cqVFBUVAfDzzz/j5+eHr68va9askY4vKirixRdf1Jk48fXXXyOXy6VN6AC2bduGQqHA2dkZHx8fg3vxlJSUMGjQIEpKSnj++efJycnhH//4B7m5uTXWd+rUqUyZMoVz584ZfF4KhQIvLy+mTp2Kn58fV65cISYmhvDwcOkYDw8P7ty5w8WLF1EoFMjlcubPn49Go6l2bN++fWv+BxIEwSiJRqgO5HI5SqWSVatWsWbNGmmNzFdffYWJiQkHDx4kOjoaS0tLVCoVCoWClStXSufHxcVx6tQpaRozQGhoKNHR0dy9e5fPPvsMgAULFrB48WKio6PJyMiQ0hiOHz9OWVmZtN12aWkpa9eu5YsvvmDXrl3s2rWL4uJiAgICUCqVtGvXjsjISJ0v88rMzc0xNzfnp59+ory8nIyMDO7du4etrW2N9Y2KimL58uW89957NT6v5cuXExUVxb/+9S+dHL6qPvzwQ95++21UKhWlpaWcOXOmxnIFQWg8RCP0GKrGB1WOrDlz5gzu7u4ADBgwgJSUFABu3rxJUVERrq6uJCUl6ZRnYmKCj48PiYmJ3Lhxg/v370uLX/39/aU1S2q1mmnTpknbbZuammJhYYFKpUKj0fDtt9/SrFmzOt3LM888w4kTJ+jfvz8pKSnY2Ng8sr4Ad+/erfW1fv/9d5o3b27w8w4dOrBr1y5ycnL4+OOP6devX53uQRAE4yUaoTpQqVT4+PgwY8YMgoODpbVCbm5udOjQgdGjR1NQUICFhQVQsebm3r2KHxXVajVDhw5l2LBhUiNSmTb6Jzs7W2oIoGIdTa9evdBoNCQkJBAYGEhOTg45OTkAREdHk5mZybhx4/jqq6/qfE8ODg4cP34cDw8PTpw4Ia13MlTfiIgI/Pz82L59O++++26NZS9btoypU6fy/fff89Zbbxk87t1336V79+5MnTqVNWvWSNlxsbGxUor2/fv363xvgiD89T2VU7QfV9X4oPLy8mqRNVZWVhQUFABQWFiIlZUVUPGlnpeXx7lz58jKymLZsmU6ZWuje6ysrHRibJRKJe3bt8fW1paioiJmzpxJSUkJR48eZfTo0eTm5rJo0SKCgoLw9fXFycmJ559/vtb3JJPJ2LdvH6tWrWLt2rX4+fnVWN/Q0FDGjBlTq7KXL1+Os7Oz9LpJkybVjmnSpAk//PADAQEBTJ06lblz5xIVFUWrVq10YoLEb0KC0DiJntBjqBofVDmyxsXFhYSEBAASExPp06cP9+7dIy0tjb1797Jr1y5sbGz48ccfpfPLy8vZs2cPQ4YMwcHBgQcPHnD16lXKy8s5fPgwtra2qNVqgoODUSqVhIeHo1aryc3NZfbs2ZSVldG2bVvs7Ox0fr+pDZlMRvPmzZHJZNjZ2SGTyR5Z38dlZ2cnTdS4d+8e9+/fp3Xr1syZM4dbt25hbm5O165d63wPgiAYL9EI1YFKpcLPzw8/Pz+d+KDKkTVyuZzCwkLkcjlRUVEsXryYY8eO4erqKoV7uru7S0NcERERyOVybGxsCAoKwszMjA8++ICFCxcyZcoUevXqhYuLC2q1msGDBwPQv39/zpw5Q4cOHRg/fjze3t5MmTKF3r1707t37zrdk0wmw9HREQBHR0fs7e1rrO8f4ebmhq2tLVOmTMHf35/58+djYmJCeHg4M2fOxM/Pj59++glfX98/fC1BEIyDWKwqNEpisWr9M7Y6G1t9wfjqLGJ7BIM2bdokDRNqOTo6Gpy+XVurVq0iPT1d571+/foxa9asP1SuIAhPB9ETEhol0ROqf8ZWZ2OrLxhfnUVsjyAIgmBURCPUgLRRQFOnTsXLy4v4+Hg8PDzw8fGR1sekpaVJx3t4eHDs2DHptZOTE35+fnh7e3P48GGD1zl16hRyuVx6/cUXX7B06dIaI4aqxuaUl5fz0UcfIZfL8fPzk4bgtNFF2v9u376NQqFg5syZAKxcuVJnT6GqUUCV7+3OnTsA0ronQRAaP/GbUAPTrj3KyMggMDAQ0L+tdXp6OtnZ2ajVamkX1ubNm7Nz506ysrLw8vKia9eudO7cudo1+vbtS0ZGBnfv3sXa2ppjx47h7++vEzF0+PBhVq5caXBrdLVaTUZGBiqVivPnz7NixQqioqKk6KKqtI1n1d+L4uLiuHHjBiUlJWIHVUEQRE/or6KwsFDaRVQftVqNv78/CQkJVP0Zr3379gwdOlTKmKvK1NSUgQMHkpiYyP379/nxxx9xc3MzGDFk6PraRarPP//8I7cjb9GiBXl5eZSWlkrvPSoKSBCEp4/oCTUwlUrFN998Q0FBAR9++CFz5szR2dZa28tQq9W8//77nD9/nvPnz9OrVy+dcrSxP4YMHz6cuLg4mjdvjqurK+bm5gYjhvSpHCfUtGlTgoKCgP/b5hygbdu2rFu3DqjYJj02NhZHR0eys7Olexg6dCjdunUjLi5OagAFQXh6iUaogcnlcsaOHcvUqVOluJ2qw3G3bt3i8uXLhIeHc/PmTdRqdbVGKC8vTwo91Wfw4MG89957mJubM3z4cACDEUP6tGrVSooTKikp4fXXX2fLli0Gh+N69uzJ3r178fT0lHo9j4ouEgTh6SOG4/4COnbsyODBg9mzZ4/ez9VqtbRfUGRkZLX0gpycHI4dO8agQYMMXsPS0pJu3brx7bffSkNp+iKGDHFzc5Oue/bsWTQaTY335OzsTGpqqpQdV19RQIIgGDfRE/qLmDFjBv7+/pSUlOgMx3l7exMXFycFi3bv3p38/HyuX78uDYWVlZWxYsUKKQHbkOHDh/Pw4UOsra2Bil7YO++8g1wup2nTpqxevdrguV5eXqSnpyOXyykvL5dmzlUejgMICQkBKoYHZTIZzz33HIDBKKAXXnhB7/WuXbuGp6en9HrJkiUixFQQGiGxWFVolMRi1fpnbHU2tvqC8dVZxPYIOr0SLX9/f0aOHNkAtREEQaiZaIQaGX2TBARBEP6qxMQEQRAEocGIRugPiIiIYMuWLTrvJSYmMmnSJLy9vfn0008Bw5E32jIqx9hs27YNhUKBs7MzPj4+0s6iUD1KJy8vjxkzZuDr60tQUBB37twhJiYGDw8PaYtsDw8PMjMz9dY/KSmJ4OBg6bWnp6d07G+//UbPnj3Jz8+Xju3fvz9+fn54enry2WefARXDf15eXkyePJkNGzag0WiYN28ex44d4+2332bTpk1s2rSJzz//vE7lhoWF8fLLL0txQDExMbX+dxEEwXiI4bg/UUlJCQsXLmTPnj20bdsWb29vBg4cSHZ2tt7IG6geYxMQEEBAQAAeHh5643sq27BhA3379iUwMJBt27YRERGBs7Mzv/32G/v372fSpEmPfS9qtRqA77//Xspx6927Nxs3bqSkpIQxY8bwz3/+E6jYxrtHjx4EBgbSvn17ZDIZN27c4Nq1a5iZmWFhYUG/fv3qXG5dthIXBME4iZ7Qn+jKlSu0a9eODh06YGpqSr9+/UhJSTEYefNHY2wqx+64ublJsTsDBw5k8+bNlJWVPfa9qNVqpk2bpndH1aKiIqAiOUHL3NyciRMnkpiYiEwm4+bNm1haWpKdnc3NmzeRyWSPVa4gCI2baIT+RJVjcOD/onAMRd5oY2yGDRv2WNtnV75ey5YtpdidZ599lhdeeIFvv/32kWWkpKRIQ17aFO38/HyuXLlCcHAwp0+flob2UlJSkMvlDBs2jDfeeIP27dvrlKWNDpLJZKSkpGBnZ4dGo+HWrVs4ODjUudyIiAi9aeKCIDQeohH6E1laWkoxOPB/UThVI2+mT58OVDRCJ0+e5MsvvyQ+Pr7O17OyspLKrRq7ExISwueff14t7LSq3r17o1QqUSqV0mLX+Ph4ysvLmTFjBg8fPuR///ufdGxUVBQdO3aUIoYqy8vLw9raGplMRnJyMo6OjrRp04asrCysrKzqXG5oaKhUt5oiiQRBMF6iEfoTdenShZycHG7cuMHDhw85ffo0ffr00Rt582fE2Li4uPD9998D1WN3unTpQufOnblx40ad70OtVrN48WKUSiWhoaE6vTQTExNCQkKIjIzUOaekpIR9+/YxdOhQ7OzsMDMzw9HREUdHRzp06PDY5QqC0LiJRugP2r59O56ennh6ejJt2jTWrFnDrFmz8PX1ZfTo0Tg7O+Pl5YWFhQVyuZx///vfLFy40GCMTV3MnDmTs2fP4uvrS1JSEm+88YbO5yEhITRp0qROZT58+JCTJ08ycOBAg/X6xz/+wa+//sqlS5cAWLZsGf7+/ri5ueHp6UmTJk2wt7eXGiGZTEZJSUmdy608HLd27do63YcgCMZBxPYIjZKI7al/xlZnY6svGF+dRWyPoFdaWprecNLVq1dLs9YEQRAagmiEngJOTk4izkcQhL8k8ZtQFQ8fPmT+/PkoFAqmTJnC5cuX8fDwwMfHR2e68DfffINCoaBv3754eXnx+uuvP7JsDw8Pjh07BkBmZiZOTk5cvnwZqEgIqJwKoFAoOH/+vHRsjx49OHLkCAD9+vUjIiJCb7kA06ZNw9PTk/79+6NQKIiNjdVbLuhPeFAoFNIOqUlJSXpDUbXy8/N5/fXXpWej3UX1559/xs/PD19fX9asWSMdX1RUxIsvvsgvv/wi3Zt20WplERERjBgxQip306ZNhh+sIAhGS/SEqjh06BAtWrRAqVSiVqv54osvgOq7nTo5OTF+/HgUCgXz58+XNm8zJD09nezsbNRqtbRYVaPRsHHjxlr/6J6WlkaPHj2kyBtD5W7dupWkpCS2bt3Kxo0bDZZnKOEBYOfOndJU8ppER0fTp08fgoKC2LlzJ/v27SM4OJgFCxawevVqnJycCA4O5uTJk7i5uXH8+HHKyspQq9V07dq1xrLlcnmt6iAIgvESPaEqOnTowMmTJzl79izDhw9n+fLlf0q5arUaf39/EhISpLU7jo6OpKamcv369Uee36VLFy5evEhaWprOl7e+cmvLUMIDVKzd0TbANenQoQOHDx+Wej7BwcHcuHGD+/fvS2t7/P39admypVRfQ4kJgiA8fUQjVEW/fv1YsWIF//nPf/Dx8SEjIwOomO6sHRp6HGq1mldeeQV7e3tpOMzU1JRp06bV2FvRsrW1JT8/n4sXL9KrV68ay60tQwkPAAEBAcTExEiLYQ2ZMGECwcHBLFmyhODgYG7fvq2TEAEVMUK9evVCo9GQkJBAYGAgOTk55OTk1Fi2SqWSnrl2PZQgCI2LaISquHz5Mt26dWPLli0EBATw1ltvARXDcdrV+3V169YtLl++THh4ODdv3pRCPKFi2+zTp09z8+bNR5Zja2vLyZMnpVSBmsqtDUMJDwCtW7dm7NixREdH11hGWloabm5u7N69m/79+7Ns2TKdJAeo2OPo8OHDnDt3jqKiImbOnElJSQlHjx6tsWy5XC4988GDB9fp3gRBMA6iEapi//79fPnll0BF2GhxcfEfLlOtVuPl5YVSqSQyMlJnKMrMzIxXX32VU6dOPbKcnj17cu/ePZ2hLUPl1oahhAetadOmcebMmRrL2Lx5s9SYODk5UVxcjIODAw8ePODq1auUl5dz+PBhbG1tUavVBAcHo1QqCQ8Pr3OjKQhC4yMmJlTxr3/9i3nz5pGYmEhpaSnLly9n4cKFhISEYGZmBoC3tzfjx4+vdZlxcXH4+fkB0L17d/Lz83V+v5k8eXKthuScnZ2lWWWGyr1+/Xqt1/6YmZlJCQ9NmjSREh602rRpg4+PDxcuXDBYxqxZs1i8eDFffvklGo2GpUuXYmZmxgcffMDChQspLS2lX79+uLi4sGjRImlWX//+/Zk/fz5FRUVcu3YNT09PqcwlS5YAFcNx2ky9jh07itQEQWiERGKC0CiJxIT6Z2x1Nrb6gvHVWSQmNLCYmBj27dun856lpaW0/saYbdq0iYSEBJ33HB0ddXZ6FQRBqCvRExIaJdETqn/GVmdjqy8YX50fpyckJiYIgiAIDUY0Qg1oyJAhPHjwgMGDB5OamkpgYCA9evRAoVAwceJEZs+erTM7r2rkjr54npiYGNzd3aX1NatWraqxDjt27MDHxwcfHx9OnjwpvR8TE8OkSZOk1xEREWzZsqXa+ZVn0z2KvmOLioqYN28ecrlcZ3fX1NRU5HI53t7eIrJHEBox8ZtQA5LJZPzyyy/k5OSQkZFBVlYWFhYW0lqkuXPncvDgQSZMmKD3fH3xPDExMYwcOZKlS5c+8vrp6ekcOHAAlUpFXl4ecrlcyqeLi4sjPT2drKysatt4/5mio6OxtLREpVJx+PBhVq5cyaZNm1i4cCEbN27kmWee4Z///Cfjxo3jb3/7W73VQxCEhiF6Qg1IJpNx4sQJXF1duXLlipRWAFBaWkpxcbE0Lbw+HDlyhBEjRmBqakq7du3w9vbm4cOHFBcXk5KSwpQpUx65oPSPOnPmDO7u7gAMGDCAlJQUrl+/TpMmTZDJZJiYmLB+/XpatWpVr/UQBKFhiEaoAclkMo4fP46HhwcXLlzA2tqaoqIiFAoFbm5udOjQgdGjR9e53NjYWGk4rnIyd1VV43WCgoIwMzPjxIkTvPTSS4waNareM94qRwdpY4Nyc3OlRicwMJBZs2bprI8SBKHxEI1QA5LJZCQnJ+Ps7ExGRgYymYzmzZujVCoZO3YsnTp1krb/rouRI0dKcTdeXl4Gj2vVqpVOvM706dMpKSlBrVZz6dIl1q9fT3JyMvfv33+s+6sNKysrKTpIGxtU+b3Nmzfz3HPP/SnJFYIg/PWIRqgByWQyysrKcHR0xN7eHnt7e+mzGTNmsGPHDkpKSurt+m5ubhw9ehSNRsO1a9fIzMzEzMyM+Ph4lEolUVFRDBo0iMTExHqrg4uLi7T+KDExkT59+uDg4EBhYSFXr16lrKyM9PT0eru+IAgNS0xMaEAODg7Y2NhgbW2No6OjTtxOx44dcXd3Z+/evfj6+tap3NjYWC5dugRURPNs3bpV73EDBw7k3Llz+Pr6UlpayilrD4EAACAASURBVIoVK0hJScHOzo62bdsC4O7uTlxcHM888wzbt2/n66+/Bip6UUqlkqKiIp3IneDgYMaOHav3evqOlcvlvPPOO8jlcpo2bcrq1aulOKHZs2djYWFB06ZN63T/giAYD7FYVWiUxGLV+mdsdTa2+oLx1VnE9gh6Pek4IX17Lvn7+zNy5Mh6uZ4gCMZL9ISERkn0hOqfsdXZ2OoLxldnEdsjCIIgGBXRCDWwiIgIRowYgUKhwNvbm+TkZACSkpIIDg6WjgsLC2Pu3LkAZGZm4uHhAVRsJOfn54e3tzeHDx9+5PX0xfGMGDGCqVOnMmnSJNRqNZmZmfTu3Vuq09KlS7l27RqTJk3i6tWr9O7dG41GQ//+/XXKqRzro1Ao8PLyYvLkyWzYsAGNRgNUJDFMmTKFiRMn8t///le6t5dffllnbdMvv/yCQqHAw8NDej7Xr19/3McsCMJflPhN6C9ALpczffp0Ll26xMKFC9m7d6/e4w4ePEhoaKjO2qHmzZuzc+dOsrKy8PLyomvXrnTu3NngtfTF8Wivf/fuXcaPH49KpcLe3l6KD5o5cyaXL18mOzubjIwMiouLSUtLo127djXe1/Lly+nRoweBgYG0b9+ecePGsXr1amJiYjAzM2P06NHSTLrQ0FDGjBmjc75SqSQiIgILCwumT5/+6AcpCILRET2hv5Dc3FxatGhh8HM3NzeDO7C2b9+eoUOH6oSQVvWoOJ78/HyaNWum815paSmFhYW0bNkSc3Nz0tPT6d+/PydOnNBZ12SIubk5EydOJDExkdTUVDp37kyrVq1o0aKFCCYVBEH0hP4KVCoVsbGxpKens2HDBoPHvfLKK6xfv54bN27o/dzW1pbff//d4PmV43i2bNmCj4+PdP2jR49ibm4ubaGdmZmJQqGgtLSUIUOG4Orqir29PSdOnGDEiBEcPXqUbt261er+tPXSxvHcu3ePkJAQbt++zfbt24GK4byoqCgAFi1ahJOTU63KFgTBuIlG6C9AOxx2/fp1fHx8pCTrqkxNTQkICDDYg8jLy6vxy7tyHE9aWpoUx6O9vlZmZqbOcJyWTCbjwIEDLFu2jPfff1/6XepR8vLysLa2xtLSkoKCAqysrFAqlcjlckpLSwH9w3GCIDR+YjjuL8TGxoYHDx7UeMzEiRP1hnnm5ORw7NgxBg0apPe88vLyPxzHI5PJsLe3p1OnTlLK9aOUlJSwb98+hg4dirOzMxcvXuTu3bs8ePCAK1eu1On6giA0PqIn9BegHQ4rKChg7ty5Nf4uZG5uzmuvvSbNRNOmbpeVlbFixQocHBz0nldTHE9tyWQyHB0dMTU1xd7e/pGN0LJlyzA3N2f48OF4enrSpEkTwsLCCAgIwNLSEmtra+nYysNxzs7OzJ8/v9b1EgTBeInFqkKjJBar1j9jq7Ox1ReMr84itkcARGyOIAjGQzRCjVDVCQWCIAh/VWJigiAIgtBgatUT2rFjBwcPHgTgzTffJCQkhHPnzgGwatUqnJycpB08PTw8WLZsGUOGDCEzM5ORI0dy4MABunTpQlhYGK6urnh5eREREcGJEycoLy9n6dKlPP/883h4eGBnZ4eZmRlQ83qRW7dusXjxYoqLi+nYsSOrV6+mrKyMJUuWkJmZiampKatWreLmzZv4+/uzf/9+OnbsiKurK++99x6nT5/m/PnzWFtbU1paSlhYGH369GHTpk3Exsai0WiYNWsWQ4YMoUePHmzdupWBAwcSEREBgKurK7NmzaJ79+4AtG3blnXr1uk9tm/fvkRGRnLlyhWsra1p06YNn3/+Oc2bN692X0lJSbUuNzQ0FKgYfhszZgxTp06V/g20z7Fly5Z8/PHHHDp0iAsXLrB06VKd6ykUCmkxKsBrr71GTk4O69atw8HBASsrK5YuXcrf/vY3g38f7733Hj/++CP3799n0aJF9O3bl/nz5/Prr7/y888/4+zszD/+8Q9pX6Sq9dV3bJcuXfQ+B0EQGpdHNkLp6ekcOHAAlUpFXl4ecrm8xmOzs7NRq9UMGTIEAI1Gw8aNG6VFkABnz54lOTkZlUpFSkoKa9eulRYtRkZG0qZNm0dWPDw8HLlczogRIwgPD2f//v3k5+djaWmJSqXi8OHDrFy5Ulr/op0aXJl2bUp6ejpLly5l6dKlfPfdd+zZs4c7d+4wceJE4uLipHoNHDhQ5/zevXvrTTCoeqybmxtubm6EhYUxdOjQR66HqW25AHfv3uWHH37A3Nxc+lLXHtumTRvef/999u3bV+OMu+XLl+Ps7Cy9jomJYeTIkSxdupTdu3fz9ttvEx0drffcs2fPcvnyZXbu3MnFixf55JNP6Nu3L2vXriUzM5MZM2boDA/qq6++Y5OSkgw+B0EQGo9HDscdOXKEESNGYGpqSrt27fD29sbQhDq1Wo2/vz8JCQnSMY6OjqSmpuqETyYmJuLu7g5Az549WbBgQZ0qrdFoOHXqlLRYcsKECbRv354zZ85I5Q4YMICUlBQAunTpwsWLF0lLS6Nr167Vyrt79y7NmjXjzJkz/P3vf8fMzIz27dvTrl07rly5goWFBeXl5fzvf/97ZN3qcmxdGCo3Pj6e8ePHc+nSJQoKCqqdl5eXh4WFxWNfd9KkSVy4cEFa2FpV27Zt+emnnzh27BhOTk6PbDQeVV9BEJ4uj2yEsrOzsbGxkV4HBQVRXFwsJR7/v//3/6TP1Go1r7zyCvb29pw/fx6oWOU/bdo0nS+nnJwcWrduzenTpwkICCA8PFz6LCQkRCrbkNzcXFq2bImJSUX1e/Xqhbu7OwUFBdIXroWFBffuVUxtdHJy4vLly1y8eJFevXpJ5URERODn58f27dt59913dc7XlqH9ogwJCSEyMlKnHikpKVJdK6cY6Du2LupSblxcHCNGjGDAgAEkJCToHDt69Gh+/PHHR86KW7ZsmXS927dv63zWtGlTWrVqRX5+vt5zHRwc2LhxI1999RWenp6kpqbWeC1D9dXH0HMQBKHxeORwXKtWrSgsLJReT58+HXNzc2nYZNWqVUDFbzSXL18mPDycmzdvolarmTx5MgBeXl5s2bKFjh07AmBlZUVBQQGurq5s27aNUaNGSeXXZjiuVatWOv9nfujQIXJzc6VyAQoLC7GysgLAzMwMjUbDjRs3+Pvf/y6dVzUqxur/t3fvcVGW+f/HX+CoiKCiIrgBiocME9MQjTwGmGbyW8UiBhnyQKi0kq6Hr0pqgBBruVmkbm5aNuqUB4zWU+qAJoi6mrqYWB7QIE9BGAeV4TC/P3jMHQMzHCyCGa/nP7vMfc91f+7bHlzc131f78vWlpycHOnn4uJibGwq33kfNmwYCQkJnD17lgEDBgDGh80M7dsQ9W1Xo9GQnp7Ozz//TEFBAWVlZbzwwgtA5XW0s7Pj3//+N2+//TYeHh5Gj1d9OK6qiooKCgsLadeuncHtOTk52NnZ8cEHH3D27Flef/11jhw5QosWLWrsW1u9DbkOgiCYjzrvhLy8vEhJSaGiooIff/yRnJwc6Q6kKrVajb+/P0qlkrVr10rPUqCyE3j11Vc5fvw4UPlQPzk5mYqKCr777rsGF926dWt69+4ttZeSkoKtrS0eHh7SX9epqakMHDhQ+k737t3rHJby8PDg+PHjaDQabt++TW5urt6yCOHh4fWOumnIvg1Rtd309HQGDhyISqXi888/Jy0tTcpiA7CwsMDOzs7oUFp9fPnllzz11FNGr11aWpp0d9arVy+jQ7X1qVcQhEdPnXdCQ4cO5cyZMwQFBVFWVkZMTIzeYms6ycnJBAcHA/D4449TUFCg9wvp5Zdflv6qHTlyJCdPniQgIIDOnTvrLR8QHh4uvR0XEBCAn5+fwbri4uKIiopi9erVdOvWjRdffJHS0lLefPNN5HI5LVq0IC4ujps3bwKVUTB13WE9+eSTjB8/nqCgILRaLbGxsbRq1UraPnLkSL07Bt1wkY7urTVD+zZEfdtVq9WMGDECqLyL6969O6dPnwYqr6OlpSVarZbo6GgyMjLYu3evtB3giy++ACqH43Rvx3l7e9O+fXsOHjzIDz/8QKdOnXjnnXeM1jphwgTS09OlMNLIyEiDd0G11Vt1cby6rkPVqB9BEEyfiO0RzJKI7Wl8plazqdULplezWcb2mGsEzTfffMO///3vGp8bmz/U1EytXkEQTIO4ExLMkrgTanymVrOp1QumV/PD3AmJ2B5BEAShyTT74bjGVj2SyMvLi8TERLZu3cqOHTuAygfiSUlJODg4UFJSwqxZs/Dw8GD27Nn8/PPPFBcX0717d/7+97/zxRdfSKkIuhSAf/3rX4wfPx53d3cKCwsZNGgQkZGRfPjhh1KcEFSu8RMWFmawTm9vbzZu3Ej37t359ddfGT16NKmpqbRq1YrExES9SJ5FixaRkZGBra0t/fr1Y/78+VhZWeHm5sagQYOkNv/5z38ik8lYvHixlDYRHx9v9AWO7OxsIiMjKSsrw9HRkdjYWPbt26d3bG9vb3bs2EF8fHyNKB4rKyvee+89unXrxv3793nllVcICAhg4MCBUgxUQkIC1tbWdOnShW3btpGZmYmLiwsODg6sW7fuD/gXFwShOXmkOyFDkUSHDh0iOTmZixcvcvv2bRwcHIDflsC+e/cufn5+HD16FKVSWaMD0L1xVp1uuWytVktQUBCnTp3Sa7cuzz33HEeOHKF79+4cPXqUZ599Vu/Nvepmz57N888/z8KFC/nXv/7FnDlzsLKyqpGwHRMTw6BBgwgNDeWTTz4hISGB5cuXG2wzNjYWuVzOCy+8wIoVK9iyZYvRDstQFE/VOCCNRoOvry8vvviiwe/7+fnh5+eHQqFg4cKFD/2moSAIzdsjPRxnKJKoqKiIs2fP8sorr5CSklLjOwUFBXqvlDeURqOhtLRUeg29vry9vfnmm2+AyugbHx+fOr9jaWlJYGBgrfOVqkYdeXl5SVFHv3ffuhQXF6PVapHJHum/gwThkfdI/wa4c+cO/fr1k34OCwsjJSWFp59+mueff54NGzYQGBgI/LYEd6tWrfTCWOsrJycHhUJBRkYG4eHhDBgwgKNHj6JSqTh8+DBQmWCtm0dT3eDBg1mwYAFFRUUcP368Rhq2MZ06deLXX38FflsKHH5Lpa4aVdS2bVsp6siQoqIiaT5R1VikhtDNP7KwsCAqKup3deiCIJi+R7oTMhRJ1KVLFy5dusQHH3xAZmamlDZQ32EzCwsLgz/rhuNCQ0P1QlTr227Lli0ZMmQI69ato1evXkZjdKrLz8+XJngaGo6ztbWVrkHVqCNDdLFIuu/Y2trWOF+oeQ2q0g3H1aa27wuCYF4e6eE4Q5FEumc9W7ZsYdiwYQ2O3unSpQs//vgjANevX6dLly562yMiIh463NTb25tPP/20XkNxAFqtlu3bt0vLahji4eEhDfNVjzqq7umnn5ZikdLS0hg4cKDe+RYWFnLv3j3at29f31MCKju3O3fuAHDt2jXpOZwgCObvkb4TMhRJFB8fT+fOnYHKt9WSk5N57LHH6t3m5MmTmTdvHt988w0PHjyo8ZC/f//+dOzYkSNHjgDoDcd17dq11qG+kSNHYmFhIS1hUZuEhAQ+/fRTnn76aemNu6rDcVAZ7fP666+zePFigoKCaNu2Lf/4xz+MthkZGUlkZCRKpRJHR0cWLlxI69at+eqrr3jllVfQaDQsXLjQYLZgbZYsWcKMGTOwsrLC3t7e5CciC4JQf2KyqmCWxGTVxmdqNZtavWB6NZtlbM+jZv369TXW2XF1ddVbc6mxxcbGcvHiRb3PPD09iYiI+NNqEATh0SDuhASzJO6EGp+p1Wxq9YLp1SxiewRBEASTIobj/mC6iJ+uXbtSUlLCwoULGTRoECdOnGDjxo3SmkqLFi2itLSUVatWkZOTQ0hICMnJybi5ueHh4YFGoyE0NFRv1dnqdDE89+7dw8XFhfj4ePbs2cN7771H9+7dAXjiiSd49dVX8fHxYc2aNfj6+uLp6UlISAivvfYaS5cuJScnB5lMRmxsLO3atTMYR5SamlojYqhTp06kp6fz7rvvAvD222/TqVMn6UUIXYSPLlWhemzQP/7xDwICAkhOTmbAgAF88803KBQKNm/eTFpaGiqVipKSEiZOnFjrcu+CIJgu0Qk1At3cn0uXLrF48WIpg666ffv2MXv2bL3UACsrKzZv3szt27fx9/enV69eequ7VlV13s+8efOkDLzqc3F0S5ZnZmbSp08fCgoKANi6dSs2NjaoVCoOHDjAihUrWL9+vcE4otTU1Bpzmn755RdWrVpFRUUFlpaWHD58uNbXzw3NU2rVqhXff/89Wq2WrKwsCgsLad++PStXriQlJQWtVsvEiRMJCAgQE1sFwQyJ4bhGlJeXR5s2bYxu9/Lyku6MqnNwcGDUqFGkp6fXeZyysjJKSkpqjQLq2bMnFy5cIDMzU5osWzWG59lnn21wDE/Hjh1xcXHh3LlzXL9+XTpOQzz22GMcO3aMIUOGcPbsWezs7JDJZFhbW6NSqaioqGDPnj2iAxIEMyU6oUagUqkIDAxk5syZBpdC15k4cSKnT5/mxo0bBrdXjdwxRDfvx8vLC0dHR8aMGQNURuMoFAoUCgWJiYlSWwUFBVy4cIH+/fsD6EX21CeGR6VSSe3qJrj6+Phw+PBhDh8+XOf8JV29CoWCuXPnAuDi4kJaWhre3t4cO3YMFxcXoPIuLScnh/Hjx7Nz585a2xUEwXSJ4bhGoBu2ys7OJjAwkEOHDhncTyaTMXXqVNavX29we35+Pm5ubkaPoxveWr58Od26dZOG9YwNx+me4YwfP567d+9KMTxQd2RP1fOqytvbm/nz59OhQwdef/31Wr9vaDjO2dmZXbt2ERsby8qVKwkODqagoIC8vDyWLFlCWFgYQUFBuLm50bdv31rbFwTB9Ig7oUZkZ2fH/fv3a91n0qRJXL58ucbnubm5HDlyhGHDhtV5nJkzZ7Jp0yY0Gk2t+/Xr14/CwkIphNTDw0Oak1RXZI8xPXv25P79+1y6dImnn366wd93dnbGysoKZ2dnunTpgrOzM3l5ecydO5fy8nI6d+5Mly5d6jw3QRBMk7gTagS6xO2ioiLmzZtX63OhVq1a8dprr7FhwwbgtyGr8vJyYmJipOGp2nTt2pXhw4ezY8cOrKysOHjwIJcuXQIqg091E13d3d31Ojy5XM6bb76JXC6nRYsWxMXF1XlehiKGnnvuOe7evVtnXI+h2CBnZ2dcXV2Bykm5Tk5OuLq64ufnR0BAADKZDE9PTwYMGFDndRAEwfSIyaqCWRKTVRufqdVsavWC6dUsYnvMlKE5MiEhISLoUxAEkyc6IRNQ/WG+IAiCuRAvJgiCIAhNxuzvhEaOHMn+/fsZM2YMCQkJJCQkcPToUQYPHqwXd6ObDKlQKFi4cCHu7u4ATJs2jby8PG7dusXjjz9OSEgIhYWFNaJxIiMjDR6/tLSUyMhIbt68iUajIS4ujp49e+Lt7U2XLl2kCaZLlizBzc2NTZs2SckHb7zxBl5eXgwcOJAzZ84AlbFA1tbW3Lt3j6SkJBwcHLh//z4RERGMGjXKaLuGpKWlsWbNGsrKyhg8eDDz588nMTHR4LkZug4PHjxg27ZtZGZm4uLigoODA+vWrQOod0zRtWvXWLZsGRqNhieffJKlS5cavWaCIJgfs++EnJ2duXz5Mrm5uWRlZXH79m2sra1rxN1MmDDB4Pc3btxY4xdqYmJivZapBti/fz9t2rRBqVSiVqv57LPPiIqKAmDt2rVSrhrAxYsX2b17NyqVivz8fORyudE5RvDbvJ2srCxCQ0MZNWqUwXaNiY6OZsuWLXTq1Ing4GCys7MBw0twG7oOAH5+fjU6bmMMxRRFR0cze/ZsPD09mT59OqdOneLmzZtGr5kgCObF7IfjnJ2dOXbsGIMHD+bq1at6qQD1ibv5vRwdHUlPT+fbb7/Fx8en1l+mhw4dwtfXF5lMhr29PQEBAZSWltZ5jOLi4oc6B0dHRzZt2kRRURFbtmzB2dm5wW00RPWYovLycs6dOyeFmkZFRdGjR48GXTNBEEzbI9EJ6WJhzp8/T4cOHYzG3TSEoWgcQzw9PYmJiWHNmjUEBgaSlZUlbQsPD5faALhz5w52dnbS9rCwsFo7F5VKxYQJE5gzZw7x8fFG2zVmzZo1yGQy/P399TqH+p5bQ1WPKfrll19o27YtFhYWLF68mNdff52TJ0/Wes0EQTAvj8Rw3IcffsjcuXP55JNP6NevH9evXzcYd9MQ9R2Ou3LlCr1792bDhg18/fXXzJkzh6SkJKDmsFm7du0oLi6Wfp4+fbr0jKUqCwsLoHI4bty4cUyePFkv0qY+w3ElJSVcvXqVN954g+nTpxMaGio9d6nvuTVU9ZgiW1tb6Xzffvtt3nvvPe7du1frNRMEwbw8EndC5eXl0mx8JycnaVt9425+j6SkJLZt2wZA3759KSkpMbqvl5cXKSkpVFRU8OOPP5KTk0OrVq2wtbXlzp07AFy7dg0HBwfpO127dmXEiBFs3769QXWVl5czc+ZMiouLsbGxwcXFpdba/ihVY4qsrKzo0aMHx48fB+C7774DGnbNBEEwbWZ/J+Ti4oKdnR0dOnTA1dVV77lH1biboKCgBrVbPRpn48aNBvebMmUKCxYsIDU1lbKyMr3nG+Hh4dJwW0BAAH5+fpw5c4agoCDKysqIiYkBKt9wmzFjBlZWVtjb2zN69Gi94bOZM2cSEhLCyy+/bLTd6qytrfn73/+OQqHAysqKbt26MWbMGL766qt6n9vDqB5TFBsby7Jly5DJZFJnU9s1EwTBvIjYHsEsidiexmdqNZtavWB6NYvYniaUmJjIrl279D6zsbEx+EznzyZifwRBaK7EnZBglsSdUOMztZpNrV4wvZof5k7I7F9MeBQlJCTg6+uLXC5n/vz53L17F6hMMTC00qu3tzdHjhyRfr527RohISEEBgZKz6UWLVrEvHnzgMpF8nSrqKampvLSSy8REBAg3fUVFBQwa9Ys6TXvO3fucPfuXRQKBWPHjmX48OEoFAopBUJXwy+//CL9/MMPPxAcHExQUJDe6+eCIJgX0QmZKblcjkql4i9/+QuxsbFG97t48SJ37txBrVZLn+lSDD7//HOuXbvGqVOngMrEg2vXrkn7aTQaFi9ezIcffsjWrVs5ePAg//vf/9i6dSsDBw5EqVQyZswYdu3aRYcOHVAqlYSFhTF69GiUSmWti+j93//9H5GRkWzdupWsrCzS09N//0URBKHZEZ2QmQsKCiI1NdXodrVaTUhICEePHkWr1RpNMYCaiQdXr17F3t4eR0dHafG5s2fP4ujoyIEDB6S7GUN3X7W5ceMG9+7dkzLvQkJCpNVgBUEwL6ITMnMdO3bk119/NbpdrVYzceJEnJycyMjIMJpiADUTD4qKirC2tpbasra2prCwkAkTJjBjxgyWLl3KjBkz+PnnnxtUc/XkiKFDh9K/f/8GtSEIgmkQnZCZy8/Pp0OHDga33bp1iytXrhAdHc3NmzdRq9U1UgxGjRrFvXv3gJqJBzY2NhQVFUntFRcXY2trS2ZmJl5eXnzxxRcMGTKE5cuXN6jmqjVA5XpKBw4caFAbgiCYBtEJmblt27YxcuRIg9vUajX+/v4olUrWrl1LcnKy0RQDnaqJBz179iQ3N5cbN25QWlrKyZMnGThwIB9//DEpKSkAuLm5NTjxwMXFhfv373P9+nW0Wi0HDhygU6dODT11QRBMgJgnZKZUKhVqtZoePXqwZMkSg/skJycTHBwMwOOPP05BQQHZ2dkGUwx0qiYetGzZkvj4eCIiIrCwsGDMmDG4u7sTERFBZGQk27Zto6KiosE5dC1btuSdd95h8eLFlJWV4enpiYeHx8NdCEEQmjUxT0gwS2KeUOMztZpNrV4wvZrFPCFBEATBpIhOSBAEQWgyohMSBEEQmoxZvpjg7e3N8uXLGTlyJLdu3SIyMpKSkhK6du1KXFwcLVu2ZNOmTezbtw+AN954Ay8vL7y9venSpYu0DMKSJUvo1asXkZGR3Lx5E41GQ1xcHD179iQtLY01a9ZQVlbG4MGDmT9/vtF6DNVQXl7O0qVLycnJQSaTERsbi4uLC1AZu3P58mXef/99oDIyJyMjg/bt26PRaFi2bBn9+/fnq6++QqVSUVJSwsSJE1EoFCQkJJCUlETXrl0BGD58OGFhYQbrWrRoEaNGjWLs2LF6n3/55ZcolUosLCyQy+VMmjQJjUZDVFQU165do1WrVsTGxvKXv/xFaqdjx44sXLgQgJUrV5KRkcGpU6cYNGgQnp6eRERESOdmbW3N9OnTAcjOziYyMpKysjIcHR2JjY3l448/Ji0tjc8//xyAPn368P333zfwvwJBEEyB2XVCVWNoRo4cSXR0NHK5HF9fX6Kjo0lKSqJfv37s3r0blUpFfn4+crmcQ4cOATVXJf3Pf/5DmzZtUCqVqNVqPvvsM6KiooiOjmbLli106tSJ4OBgsrOz9dYqqspQDQUFBdjY2KBSqThw4AArVqyQ5t8kJydz48YNNBoNrVq1AmD27NmMHTuW1NRU3n33XTZu3MjKlStJSUlBq9UyceJEAgICgMrIHt0v+Yb6+eefWb16Nbt378bCwoLx48czfPhw9u7dS9u2bdmyZQv79+9n9erVrFy5kvLyclJTU7GxsZE6Id3/6qJ7ahMbG4tcLueFF15gxYoVbNmyBYAzZ86Qnp6Ol5fXQ52HIAimweyG46rG0JSXl3P8+HEpbHPChAk4ODhw6NAhfH19kclk2NvbExAQQGlpqcH2HB0dSU9P59tvv8XHx0daYM3R0ZFNmzZRVFTEli1bjHZAFRUVBms4ffo0w4cPB+DZZ5/l7NmzANy8eZMHDx4wePBgTpw4QWz5JgAAIABJREFUUaO94uJiWrZsiUwmw9raGpVKRUVFBXv27KF169a/7+IB586dw93dHRsbG9q2bcuTTz5JRkYGycnJvPDCCwAMHjxYyn07c+YMffr0wdramqtXrzb4eFWvg5eXl3Qdhg0b1iyWwRAEoXGZZSeki6E5c+YMbdu2xdKy8jT79+/P8OHDa8TChIWFSUNw4eHhUvozgKenJzExMaxZs4bAwECysrIAWLNmDTKZDH9/f708tery8vIM1lA18kYXd6Orf9SoUTz33HMkJydL7SQkJPDCCy+wbt063nzzTQC2bt1KTk4O48ePZ+fOndK+KpVKOodvvvmmQdfPWBRP1WvWsWNH5HK5VK+3t3eNehtyPF0uXNXr8Oyzz6LRaDh9+nSD2xQEwXSY1XCcoRgaXeQMwP79+8nLy6Ndu3Z6sTDTp0+X/uquPhx35coVevfuzYYNG/j666+ZM2cO27Zt4+rVq7zxxhtMnz6d0NBQevbsia+vb42a2rVrZ7AGW1tbKfJGF3cDlb/U8/PzOXPmDLdv35Yib2bPnk3Xrl2JiorC1dWVgoIC8vLyWLJkCWFhYQQFBUmBn79nOK5qXVVrq3rNsrOzWbt2LW+//TbJycm0b9+esrIyWrduTWho6EMdTxfVo7sOUPkHgbgbEgTzZlZ3QtVjaFJTU+ndu7cUQZOSkoKtrS1eXl6kpKRQUVHBjz/+SE5OjvTspbqkpCS2bdsGQN++fSkpKaG8vJyZM2dSXFyMjY0NLi4uRqNpWrdubbAGDw8Pjh49ClSuyTNw4EAKCwvJzMxkx44dfP7559jZ2enF5jz11FN06tSJw4cPk5eXx9y5cykvL6dz58506dIFjUbzu6/hU089xfnz5yksLKSoqIjz58/Tv39/vLy8pOUeTp48SYsWLbh8+TIymYxt27axc+dOsrOz9dYEqo+nn35aug5paWl6yzuMGDGCgoKC331OgiA0X2Z1J2Qohub9998nKiqK1atX061bN1588UVatGjBmTNnCAoKoqysTFq4DSr/+tYNzQUEBDBlyhQWLFhAamoqZWVlREVFYW1tzd///ncUCgVWVlZ069aNMWPGGK0rLi6uRg2lpaW8+eabyOVyWrRoQVxcHEeOHGHw4MHIZJX/LMOHD68xxDV79mxWrFjBtm3b8PPzIyAgQFpGYcCAARw9ehSVSsXhw4cB6Nq1KytXrjRa28qVK6W7jV69erFq1Srmzp3LlClTAIiIiMDe3p7XXnuN5cuXM3nyZGQyGStXruTLL79kxIgRAFhYWPDMM89w+PBh/P396/1vFhkZSWRkJEqlEkdHRxYuXMjHH3+s9+/R0KUgBEEwHSK2RzBLIran8ZlazaZWL5hezQ8T22NWd0JNTfcyQ1UhISGMHj26Car5zfr166UhLx1XV1eio6ObqCJBEIRK4k5IMEviTqjxmVrNplYvmF7NIsBUEARBMCliOK4R6KJzHBwcuH//PhEREURHR9eIBNK9Ul01ZggqF4Lz8PBAo9EQGhrK888/b/RYbm5uDBo0iNLSUrp06cLKlSt56623pDiezMxM4uLiUCqVBuN4vL29mTlzJgEBASQmJnLy5En+9re/MX78eNzd3aXj1JZ8sGHDBg4dOkRJSQlhYWGMHTu21uie+sT8+Pv7N6gGQRBMk+iEGolurk5WVpY0d6b6HCSoGTMEYGVlxebNm7l9+zb+/v706tWLHj16GDyOlZWV9Ms5Li6OXbt2GdzPWBwPVD4zqv5Gm5OTU71+6d++fZudO3eyd+9efvnlF6ZMmcLYsWONRvfUN+YnJyen3jUIgmC6xHBcI9PF7BhTNWao+uM5BwcHRo0aRXp6ep3H0Wq1FBYWYmVlZXC7sTgegG7durF79+4GnNVv2rZtS0FBAbt376Zdu3Z89dVXte7/e2N+BEEwL6ITaiQqlYoJEyYwZ84c4uPjgZqRQKAfM6TrFKrq1KkTv/76q9HjPHjwAIVCQVBQEO3atcPPzw+oHBJUKBRERkYCxuN4AGbNmsX69eupqKiQtufk5Ei1xsbGGj2+jY0NW7du5dixY7z44ovS/CRjGhLzU98aBEEwXWI4rpHI5XLGjRvH5MmT6du3L1BzOM5QzFD//v312snPz5eeHRlSdTiuKl3qtu6ZkLE4HoAePXrQp08f9u/fT+fOnYH6D8f9/PPPVFRUEBcXx7Vr1wgODubLL7+U2qmuITE/YjhOEMyfuBNqRF27dmXEiBFs377d4PbqMUPV7wxyc3M5cuQIw4YN+921GIvj0QkPDyctLa3B7X7//ffSfCMnJyesra317qiq+iNifgRBMC/iTqiRzZw5k5CQEDQaTY1IIEMxQ9nZ2dIQW3l5OTExMdJid79H586dDcbx6PTu3VtvUq1uKExn+fLl9OrVq0a7Q4cOJTk5mYCAALRaLcHBwXTp0sVgDWq1ukExP/WtQRAE0yUmqwpmSUxWbXymVrOp1QumV7OI7TFjTR0JpHu2VF1cXJzRBf0EQRDqIu6EBLMk7oQan6nVbGr1gunVLGJ7BEEQBJMiOiET95///AeFQsGgQYPw9/dn1qxZuLm5oVAomDRpEnPnztVbcM/b25sjR44AlQ/+3dzcuHLlClAZp5OYmEhpaSkLFy5EoVDwyiuvcOXKFXJycujTpw+HDh0CKpc9T0hIkNpVKBR685ymTZvGX//6V4YMGYJCoeDgwYO1nseJEyf01g1KSEjA19eXyZMn4+/vX+f8I0EQTJPohEycn58fSqUSNzc3oqKiWLdunTR3aOfOnVhaWrJv3z5APyJIp6Kigo8++kivzf3799OmTRuUSiVhYWF89tln0rbMzEyys7PrXPF048aNLFmyhAEDBqBUKh/q2ZVcLmfLli2sWrVKb+FBQRDMh3gxwYyVlZVRUlIivRauiwjat2+fFBHk6urKuXPnyM7Olr7n6OhIeno63377LT4+Pvj4+JCTk0PPnj25cOECffr0+VNfla4r+kgQBNMl7oTMkG6ekZeXF46OjtLS44YigmQyGdOmTdO7G/L09CQmJoY1a9YQGBhIVlYWUBkhVFBQwIULF2okOzQGQ9FHgiCYF9EJmSHdcNy4cePo1q0bMpnMYESQjr+/PydPnuTmzZsAXLlyhd69e7NhwwamTp3KnDlzpH07depEenq6FEXUmORyOevWraOiouJPOZ4gCH8+0QmZsZkzZ7Jp0yY0Gk2tEUEtW7bk1Vdf5fjx4wAkJSWxbds2APr27av3YkO/fv0oLCykbdu2f8o51BV9JAiCaROdkBnr2rUrw4cPZ8eOHSQnJ0uRObqIoKpTxF5++WUcHBwAmDJlCv/9738JDg5mwYIFREVFSfu5u7vTr1+/P/U8qnamgiCYFzFZVTBLYrJq4zO1mk2tXjC9mkVsj9CsNXX0kCAIzY/ohIQ/jVgbSBCE6sQzIUEQBKHJiE6oCY0cOZL79+8zYsQIzp07R2hoKH369DEauVOfaJzExESGDx9e72WxN23aRGBgIIGBgaSnpwOQmprKSy+9REBAAOvWrZOO/d577wGVETsKhYK7d++iUCgYO3asdMwzZ84AlXOVnnrqKS5fviwd64cffiA4OJigoCBp3s8nn3yCQqHA3d2dwMBAli1bBsBXX32FXC6X3ugTBME8ieG4JuTs7Mzly5fJzc0lKyuL27dvY21tLf3SnTdvHvv27WPChAkGv79x40ZOnDjBxo0bpcmmiYmJjB49WvplXpuLFy+ye/duVCoV+fn5yOVy9u7dy+LFi9m+fTudO3cmICCAoUOHArB582amT58ufb9Dhw4olUoSExM5f/683jHT0tIoLy9HrVZL6Qr/93//R1xcHG5ubsyYMYP09HSmTp3K1KlT8fb2lpY/LysrY+XKlaSkpKDVapk4cSIBAQG0bt364S60IAjNlrgTakLOzs4cO3aMwYMHc/XqVQoLf3sLpnrkTmM4dOgQvr6+yGQy7O3tCQgI4OrVq9jb2+Po6IhMJsPT05OzZ88CMGDAAL0cudqo1WqmTZsmzUe6ceMG9+7dw83NDah8IcHYXCOZTIa1tTUqlYqKigr27NkjOiBBMFOiE2pCzs7OpKWl4e3tzfnz5+nQoYPRyJ2GOHjwoDQcl5iYaHS/O3fuYGdnJ/0cFhZGUVER1tbW0mfW1tZS5zh16lQSExMpLi6u9fgVFRUcPXqU0NBQcnNzyc3NrXGsoUOH1hr9s3XrVnJychg/fjw7d+6s85wFQTBNohNqQs7Ozpw6dQp3d3eysrJwdnY2GLnTUKNHj0apVKJUKvH39ze6X7t27fQ6lOnTp2NjY0NRUZH0WXFxMba2tgC0b9+ecePGsXXr1lqPf+bMGR48eMDrr7+ORqMhJSUFW1tbvWMplUoOHDhg8PsFBQXk5eWxZMkSPv/8cz766CMuXLhQr3MXBMG0iE6oCTk7O1NeXo6rqytOTk44OTlJ2/6MlAAvLy9SUlKoqKjgxx9/lJKyc3NzuXHjBqWlpZw8eZKBAwdK35k2bRqnT5+utV21Ws2MGTNQKpVER0ejVqtxcXHh/v37XL9+Ha1Wy4EDB+jUqZPB7+fl5TF37lzKy8vp3LkzXbp0EWkJgmCmxIsJTcjFxQU7Ozs6dOiAq6srzs7O0raqkTtBQUENavfgwYNcunQJqMyF27hxo8H9hg4dypkzZwgKCqKsrIyYmBhatmxJfHw8ERERWFhYMGbMGNzd3aXvdOzYkcDAQM6fP2/0+Gq1WlrwbsiQISxcuJCysjLeeecdFi9eTFlZGZ6ennh4eBj8vqurK35+fgQEBEjPpQYMGNCgayAIgmkQsT2CWRKxPY3P1Go2tXrB9GoWsT2CQYmJiezatUvvMxsbG2kOkCAIQlMRndAjwN/fv9YXFARBEJqKeDFBEARBaDKPRCe0aNEiKXXg008/pU+fPnh7exMYGCjNp8nMzCQhIQFfX1/kcjnz58/n7t27UhsnTpxgxowZNdr29vbmyJEjddbQGPE4unp157B+/XpOnDjBwIEDpdoVCgUnTpwwGo9jiFarZdWqVcjlcoKDg7l48SIAX375JZMmTeKll16S5u54e3tLC+AlJiayaNEiLl++jEKhwNvbW6ovOzsbhUKBv78/crmcoKAgfvzxRwDWr1/Pyy+/zKRJk6Rr6e3tzS+//FLndRUEwbQ9MsNxly9fRqPRkJmZKX2mi4nROXToEHK5nOnTp/PPf/6T2NhY3nnnHaNtXrx4kTt37qBWqxk5cmSt+zVGPE5qaqpUr86JEye4d+8emzZt4o033pA+NxSPY4xarSYrKwuVSkVGRgYxMTGsXr2a1atXs3v3biwsLBg/fjzDhw8HKjuRqsN9vXr1QqlUkpCQgLW1tV59UVFRuLu788UXX7Bu3TomT57M3r172b59O7/88guTJk3SW/VVEATz9kjcCUHl69CXL1/m+vXrODo61rl/UFAQqampte6jVqsJCQnh6NGj1PaSYWPG4xgycOBAvvzyS70YoIZQq9WMHTsWqFzee+TIkZw7dw53d3dsbGxo27YtTz75pBSm2q1bN3bv3t2gY9y7d4+WLVty+vRpnnnmGVq2bImDgwP29vZcvXr1oeoWBMH0PDKdUP/+/Tl79izW1ta0aNECgPDwcGkoq7qOHTvy66+/1tqmWq1m4sSJODk56aVbV9dY8TgAKpVKOodvvvkGqEw28PPzY/PmzXV+v656W7RoUWe9s2bNYv369VRUVNTZ9vLly/H29iYlJYXZs2cbbLdqYoMgCObtkemE+vXrx5dffkmfPn2kz9auXSvF21SXn59Phw4djLZ369Ytrly5QnR0NDdv3kStVhvdt7HicQDkcrl0DiNGjJA+nzp1Ktu3b+fevXt1tlFbvRqNhunTp2Nra2u03h49etCnTx/2799fZ9tRUVHMnz+f9u3bY29vb7BdG5uGzTMQBMF0PTKdUM+ePbl06ZLe7P/abNu2rdbnPGq1WlrrZu3atbU+x2iseJza2NnZMXbs2FqTDWqrV3c+3377LRUVFTz11FOcP3+ewsJCioqKOH/+vF4AaXh4OGlpafVqf+zYsVy7do0ffvgBDw8Pjh8/jkaj4fbt2+Tm5tKjR48G1ywIgml6ZF5MsLS0pG/fvnqdUHh4uLRUQkBAAFA5vKVWq+nRowdLliwx2l5ycjLBwcEAPP744xQUFJCdna0XvaPTWPE4unoPHz4MVEb9TJo0Sdo2ffr0et1NVefv78/FixeRy+VotVqio6Pp3Lkzc+fOZcqUKQBERERgb28vfad3796MHj26Xu1bWloSHh7O2rVrWb16NePHjycoKAitVktsbCytWrUC4NVXX8XSsvLvpIkTJ0rHFgTBfIjYHsEsidiexmdqNZtavWB6NYvYniZmavE469ev5+jRo3qfubq6Eh0d3UQVCYLwqBF3QoJZEndCjc/Uaja1esH0an6YO6FH5sUEQRAEofl5JIbjEhISSEpKwsHBgfv37xMREUF0dDRdunSRXkxYsmQJbm5uQGVkzPLly6W349zc3PDw8ECj0RAaGsrzzz9v9Fje3t412s3KyuLrr7/m/fffZ+/evdL/nzZtGnl5edy6dYvHH3+ckJAQCgsLee+99+jevTsATzzxBJGRkbi5uTFo0CDu3buHi4sL8fHxLF++nNLSUlatWkVOTg4hISHSW22JiYls3bqVHTt2SNegenqBMaWlpURGRnLz5k00Gg1xcXH07NnTYL3Dhw9n6dKl5OTkIJPJiI2NxdLSkvHjx+Pu7k5hYSGDBg0iMjISCwsLHjx4wJAhQ9i5cye9evUC4Ny5c8THx1NeXo6vry9hYWHSv1nXrl0BGD58OGFhYQ39pxcEoZl7JDohQIq3ycrKIjQ0FKgZ2wOGo3isrKzYvHkzt2/fxt/fn169etX6GnH1dp944gk++eQTfvjhBz7++GMpG27jxo2cOHGCjRs38tFHHwGVncfo0aNrZLvplv0GmDdvHvv27QNg3759zJ49u8Yy4MnJyVy8eJHbt2/j4ODQoGu1f/9+2rRpg1KpRK1W89lnnxEVFWWw3o0bN2JjY4NKpeLAgQOsWLGCZcuW4eTkhFKpRKvVEhQUxKlTp/D09CQtLY3y8nLUarXUCS1evJiPPvqIxx57jP/3//4f48ePB6gRSSQIgvl55IbjiouLpbsUQ2qL4nFwcGDUqFFSAGl9WVhYMG/ePF5//XUGDBhAt27dHqp2gLKyMkpKSqRz8PLykjoEnZKSEs6ePcsrr7xCSkpKg4/h6OhIeno63377LT4+PkRFRRnd9/Tp01KG3LPPPitFD+loNBpKS0uletVqNdOmTZPu2LKzs7GwsMDZ2RlLS0s++OAD2rVr1+CaBUEwTY9MJ6RSqZgwYQJz5swhPj4eMBzbU1cUT6dOneqM8zHUri7ZumqqgTEHDx6Uvp+YmAjAgwcPUCgUeHl54ejoyJgxY4DK+TOnT5/mxo0b0vePHTvG008/zfPPP/9QYaCenp7ExMSwZs0aAgMDycrKMrpv1didqlE+OTk5KBQKhgwZwvPPP8+AAQOoqKjg6NGjhIaGkpubS25uLnl5eVKnExoaSkREBJcvXwYMRxIJgmBeHqnhuHHjxjF58mT69u0L1Bw2MxTFUzUVACrjfHTPjowxNMy3adMmnnvuOf71r38xatSoWr9f23Dc8uXL6datmzT8JpPJmDp1KuvXr5f2VavVXLp0iQ8++IDMzMwGR/dcuXKF3r17s2HDBr7++mvmzJlDUlKSwX2rxu5UjfLRDceFhoZKw25nzpzhwYMHvP7662g0GlJSUnj66ael73/88cfMnz+fkpISQAzHCcKj4JG5E4LKRIERI0awfft2g9vriuLJzc3lyJEjDBs2rEHHvXv3Ljt27JCelezdu/ehz2HmzJls2rQJjUYjfTZp0iTp7kGr1XL48GGUSiVbtmxh2LBhdaaBV5eUlCStEdS3b1+pUzDEw8NDmmuUmpqqFz0ElckKa9euBSqv74wZM1AqlURHR6NWq3FxcaG4uJjr169TXl4urV0kCMKj4ZG5E9KZOXMmISEhaDSaGrE9xqJ4dENh5eXlxMTE4OLiUusxqrd7/vx5AgICsLGx4W9/+xszZ85k9OjRRp9NHTx4kEuXLgHQsmVLNm7cKG3r2rUrw4cPl956A2jVqhWvvfYaGzZs4OzZs3Tp0oXOnTsDlW+VJScn89hjj/Hpp5/y1VdfAZUhpYaCWwGmTJnCggULSE1NpaysrNZnQnK5nDfffBO5XE6LFi2Ii4vT296/f386duzIkSNHUKvVJCQkADBkyBAWLlxIWVkZ8fHxzJ07Vy/hHGpGEq1cudJoHYIgmCYxWVUwS2KyauMztZpNrV4wvZpFbM+fyNAaRCEhIfUO8WwOTC1mSBAE8yPuhASzJO6EGp+p1Wxq9YLp1SxiewRBEASTIobjqjEUWfPaa6/ViOK5fPky27ZtIzMzExcXFxwcHIwOY40cOZL9+/czZswYEhISSEhIICIigv79+9c7XmfgwIGcOXNG77OqcUQlJSXMmjULHx8fadvly5d5//33AVi0aBEZGRl06NCBsrIyFi1ahL29vRSvo6NUKlEoFBQXF9O6dWssLCyIj483+jKGQqFg4cKFuLu7c+jQIQ4dOiTNw6p+Lt7e3sycOZOAgAASExM5efIkoaGhREVF8dNPP2FpaUnXrl2Ji4vD0tKSZcuWodFosLa25r333tNbBlwQBPMgOqFqDEXWQM25P25ubvj5+en9EjbG2dmZy5cvk5ubS1ZWFrdv38bJyQn4ffE68Ntcmrt37+Ln5yd1QsnJydy4cQONRiMtEjd79mzGjh3LxYsXWbZsGf/85z+l+TzVRUVF4e7uzhdffMG6det4++23G1ybIevXr8ff31/6uVevXiiVyhod1tKlS5k0aRLjxo3jnXfe4eDBg/z1r3/9Q2oQBKH5EMNx1TQksqa+nJ2dOXbsGIMHD+bq1asUFhbSsWPH3x2vU1VBQQGtW7cG4ObNmzx48IDBgwdz4sSJGvvevXtX2rcu9+7dqzXmqKG6devG7t2769zP0dGRXbt2kZ2dzYIFC0QHJAhmStwJVVM1sqa4uFi6A6g698fY/BpjnJ2dSUtLw9fXl8OHD9OhQwdAP15nw4YNBAYGNrhelUpFSkoKrVq1kubRqNVqRo0aRe/evUlOTpay3RISEti8eTM2Nja89dZbwG/xOvBbYjfA8uXLuXv3Lk5OTqxatarWGpYvX07btm3Jz8+nX79+te47a9Ysli1bxrRp02rdLzw8nB07dhAeHk7fvn1ZunQpNjYNe+ApCELzJzqhagxF1oDhKJ76cnZ25sMPP2Tu3Ll88skn0i/q3xuvA4ajbdRqNfn5+Zw5c4bbt2+zfPly4LfhOJ2cnJxah+Oys7PZt28f9vb2tdagG7rTPROqTY8ePejTpw/79++XJtQacu7cOSZMmMBLL71EbGws77//vtRBCoJgPsRwXDUNiaypL2dnZ8rLy3F1dcXJyQknJ6c/JF7HkMLCQjIzM9mxYweff/45dnZ2fPfddw/V1tixY7l27Ro//PDD766rqvDwcNLS0mrdJz4+noyMDCwsLHjiiSf+kH8HQRCaH3EnVI2hyJrFixfXiOLx8/Ord5suLi7Y2dnRoUMHXF1dcXZ2bnC8zoMHD/Sei8yYMcPgsY4cOcLgwYOlgFNdu8ZUHY4DpLsmAEtLS8LDw1m7di2rV6+u9/nWpXfv3nVO6l2yZAkrVqygdevWyGSyP+zFCEEQmhcxWVUwS2KyauMztZpNrV4wvZpFbE8TM+cYnNjY2BoJ156enkRERDRRRYIgmANxJySYJXEn1PhMrWZTqxdMr2YR2yMIgiCYFNEJNUMJCQn4+voyefJk/P39OXz4MN7e3gQGBkrLXWdmZkr7e3t7c+TIEelnNzc3goODCQgI4MCBA7Ue69atW0yfPp3g4GAWLFhAaWmp0XarL1inq3XDhg31Pi9D+6ampvLSSy8REBAgDV2Wl5fz1ltvMXnyZBQKBT/99FO9jiEIgmkRz4SaKd38n6ysLEJDQwHDc5UuXrzInTt3UKvVjBw5EqhcCnzz5s3cvn0bf39/evXqRY8ePQweJzo6Grlcjq+vL9HR0SQlJfHSSy8ZbLcxaDQaFi9ezPbt2+ncuTMBAQEMHTqU69evU1JSwpYtW9izZw9r164lNja20eoQBKFpiDuhZq64uLjW2By1Wk1ISAhHjx6l+uM9BwcHRo0aRXp6usHvVlRUcPz4cby9vQGYMGGClF9XW7t/pKtXr2Jvb4+joyMymQxPT0/Onj1LamoqI0aMAOC5556rM2FBEATTJDqhZkqlUjFhwgTmzJkjpVKHh4dLw3E6arWaiRMn4uTkREZGRo12OnXqxK+//mrwGHl5ebRt2xZLy8r/DPr37y9F/NTV7h+lqKhILx3b2tqawsJCcnNzad++PXv37mX69Ol8+OGHjVaDIAhNR3RCzZRcLmfdunVUVFTQt29foHI4TqlUSjE7t27d4sqVK0RHR3Pz5k3UanWNdvLz86WsuuratWunFxW0f/9+tmzZUq92/yg2NjYUFRVJPxcXF2Nra4utrS1FRUWMGzeO+Ph4cnNzG60GQRCajuiEmrGuXbsyYsQItm/fbnC7Wq3G398fpVLJ2rVrayQj5ObmcuTIEYYNG2bw+61bt6Z3794cP34cgJSUFGxtbets94/Us2dPcnNzuXHjBqWlpZw8eZKBAwcyePBgqfN72NghQRCaP/FiQjM3c+ZMQkJC0Gg0NaKDkpOTCQ4OBuDxxx+noKCA7OxsHjx4gEKhoLy8nJiYGKML0gHExcURFRXF6tWr6datGy+++CJhYWFG2zUUHWQoZsgYQ/vGx8cTERGBhYUFY8aMwd3dnT59+pCRkUFgYKDROzlBEEyfmKwqmCUxWbXxmVrNplYgBv1xAAAIRklEQVQvmF7NIrZHMKrqyww6ISEhdQaJPgxzji8SBOGPJe6EBLMk7oQan6nVbGr1gunVLGJ7/gC6tAKFQkFAQACnTp0C4MSJE3rLJyxatIh58+YBlcsh6ObaNCStoCHt/pnJBqWlpSxcuBCFQsErr7zClStXpONUT20wlO5w/Phx5HK51N5nn33GsmXLpJ8VCoXea9+Gzi0xMZHhw4dLxxITVQXBPIlOyAC5XI5SqSQ2Nlaao2PIvn37uHbtmt5nurSChIQEoqKiuHr1aoOPb6hdXbLB5s2bsbW1JSkpCdBPTPij7N+/nzZt2qBUKgkLC+Ozzz6TtlV9TdzNzQ2ovF5btmxh1apVxMTEMGjQILKysrh79y5QucaRj4+P0eMZO7fRo0dLxxKrqgqCeRKdUC3y8vJo06aN0e1eXl589NFHBrfVlVZQm+rt/tnJBo6OjqSnp/Ptt9/i4+NDVFRUvb6nS3eQyWQMHTqU1NRU7t27x3fffYeXl5fB79R2boIgmD/xYoIBKpWKgwcPcvHixVpn6k+cOJEPPviAGzduGNxeW1pBbaq3ayjZQEetVvOPf/yDjIwMMjIy9LY9LE9PT2JiYlizZg3FxcW8/fbbuLq6Aui9Jq57FVulUvGf//yHoqIi3n33XQB8fHxITk7GysqKwYMH06pVK4PHMnZuiYmJHDx4kEuXLknXxN/f/3efmyAIzYvohAzQhYdmZ2cTGBjIoUOHDO4nk8mYOnUq69evN7g9Pz9fGrJqiOrtGko2yMvLw8fHp0aywR/RCV25coXevXuzYcMGvv76a+bMmSMNkRkKUZXL5YwbN47JkydL6Q4jRozg7bffplWrVrUOxRk7tzZt2jB69Gi9Z0mCIJgfMRxXCzs7O+7fv1/rPpMmTeLy5cs1Pq8rraAuVdv9s5MNkpKS2LZtGwB9+/alpKSkzu9UT3ewsbGhd+/e7Nmzp9YUbmPnJgjCo0HcCRmgUqlISUmhqKiIefPm1fpcqFWrVrz22mvSm2cNSSuoTfV2/8xkgylTprBgwQJSU1MpKyvTeyZUPbWhKl26w8svvyzdAZWWltaZeGDo3JKSkvSG41q2bMnGjRvrff0EQTANYp6QYJby84tNap5Qp0425OUV1b1jM2JqNZtavWB6NVtaWmBn17ZB3xGd0J/gz0wraAiRbCAIQlMTnZAgCILQZMSLCYIgCEKTEZ2QIAiC0GREJyQIgiA0GdEJCYIgCE1GdEKCIAhCkxGdkCAIgtBkRCckCIIgNBnRCQmCIAhNRnRCgiCYpeLiYo4ePcqFCxeauhShFi3eeuutt5q6CEH4o6xfv54VK1Zw8OBBhg4dirW1dVOXZFBpaSkzZ87EwcEBJycnbt68SWhoKDt27ECj0fwhS3L8UYqKioiIiCAxMZHPPvuM/v37U1ZW1mzrBdBoNEybNo02bdqwY8cO8vPzcXBwaNY168ydO5d79+7h7OxMWFgYn3/+OdnZ2UYXhmxK48aNY//+/ezatYucnByefPLJhtesFQQzcfr0ae0rr7yiLSsr0x47dkz75ptvNnVJBpWWlmpDQ0O1L774ovb48eNarVarnTZtmvbw4cPaiooK7auvvqr96aefmrjK32zevFm7Z88erVar1arVau2sWbOadb1arVZ74cIF7cGDB7VarVZ78eJF7bRp05p9zVqtVrtnzx5t//79tTt37tQuXbpUu3nzZq1Wq9UuWLBAe/r06SauTt/Nmze1M2bM0PvsYWoWw3GC2UhLS2P8+PG0aNGCZ555hrNnzzZ1SUbFxMTQr18/AMrLy8nMzGTkyJFYWFgwdOhQTp482cQV/mby5MmMGzcOqFwJ197evlnXC+Dm5oavry9Xrlxh7dq1/PWvf232Nf/8889s2LABuVwOVP73rFuSZdSoURw7dqwpy6vhv//9L99//z1yuZzAwEAyMjIeqmaxnpBgNoqLi6WVXS0sLPRWbG1OZDIZjo6O0s/379/HwcFB+rldu3bcuXOnKUqr1S+//MInn3zCv//9b/73v/9JnzfXegFOnDjBtWvXsLa2bvbXePny5SxevJj09HQALC0tsbGxAZpnvb169eLjjz+mZ8+e/Pe//2XlypUPVbPohASzYWNjo7cSblGRaazD0qZNGzQajfRzcXEx2mYWbl9aWsq8efOYN28ejo6Ozb5enaCgIJ599lnmzJlDaWmp9Hlzq3n79u307NmTQYMGSZ2QTCZDq9ViYWFBcXFxE1dYk6urK1ZWVkDlneeVK1do3759g2sWw3GC2RgwYIC0TPi1a9ews7Nr4orqp0WLFrRv356bN28C8N133+Hk5NTEVf2mvLycefPm4ePjg4+PT7OvFyp/qb/77rsA3L17Fzs7u2Zd86FDhzh16hQKhYJdu3axfv168vLy+PbbbwG4cOFCs6oXICoqirS0NAD2799Pv3796Nu3b4NrFusJCWajvLycyZMn069fP06fPs1LL73E5MmTm7osoxYtWsTEiRMZMmQIhw4dYt26dQwcOJCjR4+SmJhI27YNW6GysWzbto0VK1bw5JNPAvCXv/yFF154odnWC5Vvxy1cuJBbt27RunVrli1bRlZWVrOuWSchIYHHHnuMXr16sWTJEkaMGMGePXv44osv9IZxm9pPP/3EvHnzKC4uxsHBgaioKPLy8hpcs+iEBLOi0WhITk7G3t4eDw+Ppi6nQa5cucJ3333HyJEjad++fVOXUydTqxdMr+affvqJU6dO8cwzz+g902rOGlqz6IQEQRCEJiOeCQmCIAhNRnRCgiAIQpMRnZAgCILQZEQnJAiCIDQZ0QkJgiAITeb/A40aveSNcxW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2"/>
          <a:stretch>
            <a:fillRect/>
          </a:stretch>
        </p:blipFill>
        <p:spPr>
          <a:xfrm>
            <a:off x="1776024" y="1859479"/>
            <a:ext cx="7263045" cy="4998521"/>
          </a:xfrm>
          <a:prstGeom prst="rect">
            <a:avLst/>
          </a:prstGeom>
        </p:spPr>
      </p:pic>
    </p:spTree>
    <p:extLst>
      <p:ext uri="{BB962C8B-B14F-4D97-AF65-F5344CB8AC3E}">
        <p14:creationId xmlns:p14="http://schemas.microsoft.com/office/powerpoint/2010/main" val="39112912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6" descr="data:image/png;base64,iVBORw0KGgoAAAANSUhEUgAAAaEAAAIJCAYAAAAMD4LcAAAABHNCSVQICAgIfAhkiAAAAAlwSFlzAAALEgAACxIB0t1+/AAAADh0RVh0U29mdHdhcmUAbWF0cGxvdGxpYiB2ZXJzaW9uMy4xLjEsIGh0dHA6Ly9tYXRwbG90bGliLm9yZy8QZhcZAAAgAElEQVR4nOzde1yN6f7/8ZeUQwqR1GMq05CZjEwGza8hh1UOY6ZNMctaaTWSYzMYGnaYbUZG7L7m2GDY2yEL2ZhGDsNgdRg5ZBsymJotQm2Rcqro3O+PHt1btVYHRCvX8/HYf6x7Xeu+P/dttst13ff1vpuVlZWVIQiCIAjPgcHzLkAQBEF4cYlOSBAEQXhuRCckCIIgPDeiExIEQRCeG9EJCYIgCM+N6IQEQRCE50Z0QoIgCMJzY/i8CxCEhnDnTh6lpfqzBK5jRxOys3Ofdxn1om8161u9oH81Gxg0w8ysTb1+IzohoUkqLS3Tq04I0Lt6Qf9q1rd6QT9rro9GOR2nUqk4d+4c6enpODg4cOnSJQCCgoKIjIykqKiIefPmoVKpGDdunPT9xIkTGTVqFG+99RYqlYpDhw5J+5TJZMTFxUmfe/fuXe24YWFhrFu3rk416mobHx/P2LFjkcvlrF69GoCysjK+/PJLlEolPj4+JCcnV9rPrFmzpM8bNmxApVLh6OiIQqFg0aJF0neRkZEEBwdLn+/cucO0adPw9vZmypQp3L59m8jISGQyGUVFRdJ5p6enaz2HhIQE6VqNGTOG77//XvqNQqFg3Lhx+Pv7c+fOHUpLSwkJCZG2nzt3jhMnTqBUKqX9bdq0qVK9FX+OFRwcHPDx8UEul3Pw4EHpnFxdXVGpVKhUKpYuXSq1rahr9uzZFBQU1PZHIgiCHmr0I6HS0lLWrFlDaGiotO3AgQO0bt0atVqNRqNh06ZNLF68mPXr15OQkMD69etZs2aN1D45OZnMzEw0Gg2DBg1qsFoLCwuZP38+O3bswNzcHLlcTv/+/cnMzCQ1NZWIiAjOnTvHkiVL2LJlCwDR0dFcv36dwsJCWrRogZ+fH35+fshkMlatWkWHDh10Hu/777+nb9++TJo0iQ0bNhAWFoajoyP//e9/iYqKYuzYsbXW7OTkxJo1aygrK2PMmDG88847ANKxv/rqK7Zs2YK9vT1Xr14lIiKCP/74g3nz5hEVFUVqaip3796lffv2xMXF4evrq/NYrVq1YvPmzdy8eRMvLy+6desGwNChQyt1XhVt1Wo1AIGBgezfv5/Ro0fXej6CIOiXRjkSepSdnR1nz54lLS1N2mZpacnx48c5ffo0bm5uLF68uMZ9aDQafH19OXLkCA0ZlXf58mU6deqEpaUlhoaG9OvXj8TERDQaDSNGjACgR48eUkeYkZFBfn4+zs7OJCQk1Pt4v/32G66urgC4uLiQmJgIQP/+/fnnP/9JSUlJnfdVUFBAfn4+LVq0kLaVlZXx4MEDWrRowW+//caAAQNo1qwZr7/+Ordu3eLhw4f079+f+Ph4Hjx4wIULF3Bxcan1WJ07d2bw4MEcP3681rbFxcUUFBRgZGRU53MRBEF/NPpOyNDQkIkTJ1Ya2fTr148lS5awcuVKFAoFqampNe5Do9Hg6emJtbV1pemhpy03NxdjY2Pps7GxMTk5OWRmZmJmZgZA8+bNmTJlilTX4MGDGTJkCNHR0U90vDZt2pCTkwPAyy+/zOuvv86+fftq3UdiYiIqlYqJEyfi5+eHjY0NAAEBAbi6unLr1i3Gjx+v9dxyc3Nxc3MjNjaWY8eO4ezsXKkTq0nHjh25d+8eAIcOHZKm4yIjIwHIz89HpVLh4uKCpaUlw4cPr/uFEQRBbzT6TgjAy8uLkydPkpGRAcClS5ewt7dn3bp1+Pn58fHHH+v87Y0bN7h06RLBwcFkZGSg0WgarE4TExNyc//3JEteXh6mpqa0bduWvLw8oHzKzt/fHyjvhI4fP8727duJjY2t9/FMTU2l/VYcq0JAQAD/+Mc/ah35OTk5oVar2bp1K++//760fdWqVfj6+mJlZUWbNm0wNTWtdG4PHjzA1NSUgQMHkpCQQHR0NG5ubnWu/c6dO7Rv3x4on45Tq9Wo1Wq8vLyA/03HjRw5ki5dumBo2OhnjgVBeAx60QkZGRnxwQcfcOLECQCioqLYvn07UD69VdNNa41Gg5eXF2q1mlWrVj3WiKOuunbtSlZWFtevX6eoqIiTJ0/Su3dvXFxcpOOePn2a0tJScnJySEpKYufOnWzbtg0zMzMuXLhQr+P16dOHX3/9FSh/IOLRhy26du3KK6+8wvXr1x/7fHx8fDh48CC3b9+mT58+xMfHU1ZWxu+//46FhQUmJiaYmJhgb2/Pvn376ny/LSsri7i4OAYMGFBr22nTphEeHk5hYeFjn4cgCI2X3vzz8v3335em5CZMmMDcuXOJj4+nuLi4xntC0dHR+Pj4ANC9e3fu379PWloa+fn5jBo1Smo3depUADZu3Mju3bsBaNu2rXRzXBttbZcvX87MmTNp1qwZw4cPx9HREQcHB5KTk1EqlZSVlREcHExcXBzOzs7Sv/BdXV2Jjo7m9ddfr/M1+fDDD5k/fz7e3t60adOGv//975VGVAEBAfzyyy913l9VxsbGeHt7s27dOgIDAzl16hQKhYKysjJCQkKkdm5ubhQVFUkjG10qpthKSkpYsmQJtra2nDp1ikOHDnHx4kWg/B8c69evl35jZWWFq6srO3fuxNvb+7HPRRCExqmZeKmd0BRlZ+fq1fqKTp1MuXUr53mXUS/6VrO+1Qv6V7OBQTM6djSp12/0ZiT0vERGRvLTTz9V2mZiYiKtAdIHSUlJlUYuFUJCQqQHEQRBEJ4HMRISmiQxEmp4+lazvtUL+lfz44yE9OLBBEEQBKFpEp3QUxYWFoa7uzsqlQq5XM6pU6eA8oiciocfoDyCKDAwEID09HRkMhmgPdpGG12RORXHHz9+PGPHjkWj0ZCQkEDv3r25e/cuUB6nU9Pi2N27d6NUKqWnCquel0qlYu3ataSnp+Pk5IRKpWL06NF88cUXlJWVIZPJuHLlCgD37t3D2dlZerqtavSQrkijitieiv/dunWrbn8AgiDoFXFPqAEolUr8/f25ePEi8+fPZ+fOnVrb7d+/nxkzZlRaA6Mt2uaVV16p9tu+fftqjcz5/fffpePfvXsXDw8PVqxYwYMHDwgPD6+UU6dNcXExoaGhxMTEUFZWhqenJ3K5vNJ5VUhPT8fa2hq1Wk1ZWRne3t6cOnWKIUOGEBcXx8svv8yRI0d4++23dS5i1Wg0WiONHo3tEQSh6RIjoQaUnZ1N69atdX7v4uJSKQniUbVF2xgaGtYamXP//n1atmwJlAe27tq1S0pV0MXQ0BBjY2MiIiIoLS1l37590j5qUlhYSFFREUZGRshkMmn9UmxsbI2LWHVFGgmC8GIQI6EGEBERwaFDh0hOTpaSqbXx9PTku+++07mg9NFoG23c3NyIjo6mVatWlSJzIiIiiImJoUWLFoSGhlJUVES7du1wdnZm8+bNtda/detW1q5dy3vvvcf06dMZM2aMtN+KdUiTJ0/mlVdeIT09XUrLDggIwMnJiaKiIubOnUtubi4nTpyoFk76KF2RRhVrigDMzc35+uuva61bEAT9IzqhBlAxbZWWloZCoeDw4cNa2xkaGuLn58fatWu1fn/nzh0cHBx0HmfgwIEsW7aMFi1aVBptVJ02q7j/4+fnx5gxY6S/9LW5f/8+2dnZLFiwgClTpuDt7S3VUNN03KRJk6RUbCMjI9566y1Wr15Nt27daNu2rc7jVY00mj59OuvWrRPTcYLwghDTcQ3IzMyMhw8f1thmzJgxpKSkVNtel2ib+kbmmJmZMWLECM6fP6+zTXZ2NrNnz6akpARzc3MsLCzqFJkzc+ZMVq1aJX2WyWRs3Lix1jw5bZFGgiC8OMRIqAFUTIfl5uYSGBhY432hFi1aMHnyZOkFedqibWpS18icCv7+/mzdulXn93Z2dnh4eCCXy6XXUTg5OXHkyJFK03FWVlbMnDlT+l2vXr3o0KEDcXFxDBo0iEGDBtGsWTPpqT9dvLy8qkUaPXodKgQEBNTpNRGCIOgXsVhVaJLEYtWGp28161u9oH81i9ieJurREUEFX19fhg4d+tj7vHXrFnPmzKm2fc6cOVpffS4IgtAQxEhIaJLESKjh6VvN+lYv6F/NIrZHEARB0CuiE6pCW+yNtgiZoKAg3n33Xby9vRk7diy///47oD3ypoJMJuP27dvSZ21tN2zYgEqlwtHREYVCIa2x0VaDSqWS1s8kJCSgUqm4e/cuKpWKESNG4Orqikql4syZM7We86NJCtqidGrb76Pn9uOPP/LJJ59I3y1btqzSY+iPttW137/+9a/8/PPPAKSmpjJ69Gjx5JwgNEHinpAWVWNvdK1ZmTFjBiNGjCA+Pp4VK1awfv16rZE32hIHdMXj+Pn54efnh0wmY9WqVXTo0AFAZw2bN2+utHanffv2qNVqIiMjOX/+fI0LRStER0dz/fp1CgsLadGihc4onbrud8iQIXz55ZeUlpZiYGBAbGxspce3H6Wr3k6dOjFjxgzeeecdVq1axYwZMzAwEP9mEoSmRvy/ugaPxt7UJC8vDyMjo3pF3jxuPE5VTk5ObNq0qd6/q5CRkUF+fj7Ozs7SotYnjdLp0KEDtra2nD17lqtXrwLlrxuvD2tra5ycnPjhhx9IT0+vdb2RIAj6SXRCWkRERODj48Pnn39OaGiotGZFpVIxe/ZsqV1YWBjvvPMOq1ev5tNPPwXKI2/S09N57733+PHHH2s8Tn3a6qrBz8+PyMhIKXWgvjQaDYMHD2bIkCHSolFdUTr14ebmRmxsLLGxsbWuFdIlICCA1atXV1qPJAhC0yKm47SoGk9T03SclZUVixcvxs7OTmfkTY8ePar9tj5ta6qhXbt2jBw5ssYFqDXRaDTcuXOHM2fOcPPmTT777DOdUTr1IZPJ+OSTT2jfvj0ffvjhY9XWqVMnzM3NefXVVx/r94IgNH5iJPSE3njjDTp27EhsbGy9Im8eNx5Hm4kTJ/Lbb7/V+3c5OTkkJSWxc+dOtm3bhpmZmZTG/aRROl27duXhw4dcvHiRN998s96/FwThxSBGQnWgLULmUTNmzOCLL75g+/btWiNvtNEVj/M4NXTo0AGFQlFjJpw2cXFxODs7S+8zcnV1JTo6munTp2uN0qmvIUOGcPfuXfFAgSAIOonFqkKTJBarNjx9q1nf6gX9q1nE9ghaiYgeQRAaK9EJvQA6deok3s0jCEKjJCbrBUEQhOdGjIQaoaKiIhYuXEhGRgaFhYWEhIQwefJkLCwsMDIyAmDBggWkpKSwfft2kpKSsLW1pXPnzqxevVrrPvfs2aOzbUJCAuvXr2fNmjUABAUFkZyczK5du9i4cSPLli3jzz//RCaTVatB15tfAwMDyczMBOA///kPn376KUOHDuVvf/sb6enpGBoasnTpUjIyMpg2bRoxMTG0b98elUrFRx99xMmTJ4mKisLKygoof2jicdYrCYLQuIlOqBE6cOAArVu3Rq1Wo9FopESER2N8oDxPzsPDA5VKxbx583B0dNS5Tw8Pjzq3BUhJSaGwsJCkpKRK26vWoMuXX34JwLVr1/jwww8ZOnQoW7duxcTEhIiICA4ePMgXX3yBv78/Dx48IDw8vFJ+HVRfryUIQtMjpuMaIUtLS44fP87p06dxc3Nj8eLFz7wGW1tbUlJSuHr1KpaWlo+9n88++4wFCxbQqlUrfvvtN1xdXQF4++23SUxMBKB3797s2rWLnBz9eQpIEISnQ4yEGqF+/fqxZMkSVq5cSV5eHsuWLQPK1wZVTIU19IMGvXr1IjExEWNjY5o3by5tr08NkZGRWFpaSq/lzs3NxdjYGABjY2Op02nXrh3Ozs5s3ry50u8ffZ345MmTGThw4FM5N0EQGg/RCTVCly5dwt7ennXr1vHLL7/w8ccfA3WfCnsaevbsya5du+jTpw9XrlyRtte1htu3b/OPf/yDiIgIaZupqSm5ublAeeirqamp9J2fnx9jxoyRMutATMcJwotATMc1QlFRUWzfvh0oT7EuKCh45jV07dqVixcv1nrvSJelS5fy4Ycf0r59e2lbnz59OHLkCADx8fGV1iiZmZkxYsSIeqc+CIKg38RIqBGaMGECc+fOJT4+nuLiYhYvXsz8+fMrTYXJ5XI8PDwarAYDAwN69OhRrROqSw03b95k//79ZGZm8q9//QsAT09PlEoln376KUqlkubNmxMSEkJGRob0O39//0pBrI9Ox1lZWREaGvq0T1MQhOdMxPYITZKI7Wl4+lazvtUL+leziO0RiIyM5Keffqq0zcTEROf6oSf1aKhqBV9fX4YOHdogxxMEoWkRIyGhSRIjoYanbzXrW72gfzWLkdAzFhYWRlRUFJ07d+bhw4fMnDmT4OBgnakCMpmMzz77THpdtoODA3369KGwsJBJkyYxbNgwncdycHCgb9++0me5XM6VK1eqHX/w4MFA+Yho69at7Ny5E3g6KQgVNZSWlmJjY0NISAgrV67E2NhYeoqtd+/enDlzpsZ6K1IQjIyMWL9+vdYaDh8+rPPcBEFoOkQn9IQqHiNOTU1l0qRJgPbHmJOTk8nMzESj0UidUKtWrdi8eTM3b97Ey8uLbt268corr2g9jrY3q4aFhVU7fsVf1NHR0SQnJ3Pz5k06d+4MPHkKwqM1zJw5U3rS7XHqrapqDYcPH9Z5boIgNB3iEe2nJC8vT/qXvDYajQZfX1+OHDlC1RnQzp07M3jwYI4fP/5Ujl9QUEBiYiLjxo0jJiZGavO0UhBKSkq4d+8erVu3fux91Edt11YQBP0lRkJPKCIigj179pCbm8uKFSuYM2eO1lQBjUbD3//+d86dO8e5c+fo1atXpf107NiRe/fu6TzOo29WHTRokDTqqnp8gGPHjvHmm28ybNgw1q1bh0KhAJ48BaGihvT0dLp06cKbb75JQkJCveuteOz622+/lUY/2mrQdm6CIDQtohN6QkqlkpEjRzJ+/Hh69OgBVJ9aunHjBpcuXSI4OJiMjAw0Gk21TujOnTs678WA9uktXcfXaDRcvHiR7777jqSkJB48eAA8eQpCRQ3FxcUsXbqUtWvX0qxZs3rXW5fpOF3nJghC0yKm454CKysrBg4cyI4dO7R+r9Fo8PLyQq1Ws2rVKqKjoyt9n5WVRVxcHAMGDHji45eVlREbG4tarWbLli0MGDCA+Ph44MlTECoYGhrSrl07Hjx4gIWFBdeuXQPgypUr0v2np6W2aysIgn4TI6GnZNq0afj6+lJYWFgtVSA6OhofHx8Aunfvzv3790lLS5OmrEpKSliyZAm2trZPfHx7e3ssLCwwNzcHyt/DU9HpPUkKAvxviq2oqIhWrVoRGhqKiYkJGo0Gb29v8vPzmT9//mPVX7UGbef2/vvv06JFi8favyAIjZNYJyQ0SWKdUMPTt5r1rV7Qv5rFOqEmoDEkEDSGGgRBeDGIkZDQJImRUMPTt5r1rV7Qv5ofZyQkHkwQBEEQnhvRCT2BsLAw3N3dUalUyOVyTp06BUBCQgJTp06V2gUFBREYGAhAeno6MpkMKI/B8fHxQS6Xc/DgwRqPpa1tZGQkrq6uqFQqVCoVS5cu5cSJEyiVSul3mzZtYtGiRdJnlUrFuXPnpM83btzA398fHx8f5s6dS1FRkdb91kYmkxEXF1djvUFBQYwePRqAjRs38uqrr0rt63rNBEFoWsQ9oSdUse7l4sWLzJ8/X8pqq2r//v3MmDEDQ8P/XfL6xvZUbQswdOjQSp1McXExqamp3L17l/bt2xMXF4evr6/O+oODg1Eqlbi7uxMcHExUVBQGBgbV9luTukYSge7oIG20XTNBEJoWMRJ6SrKzs2uMsXFxcWHNmjVav6tPbE9tbQ0NDenfvz/x8fE8ePCACxcu4OLiorVtaWkpJ06ckEYZo0ePfqx1PvWJJKpPdFBN10wQhKZB/BPzCUVERHDo0CGSk5P5/vvvdbbz9PTku+++4/r161q/ry22R1vb1q1bc+jQIS5evCgdw8vLCzc3N6Kjo2nVqhXOzs4619ZkZ2fTpk0bDAzK/y1SkeIQGRmpdb+61CeSSFd0kDa1XTNBEPSf6ISeUMV0XFpaGgqFgsOHD2ttZ2hoiJ+fH2vXrtX6fW2xPbraaps2GzhwIMuWLaNFixa4ubnp3E/btm2lSB+AAwcOSCO6uk7H1SeS6Nq1azqjg7Sp7ZoJgqD/xHTcU2JmZsbDhw9rbDNmzBhSUlKqba9PbE9d2pqYmGBvb8++ffukezTatGzZEnt7e06cOAFATEwMpqamtdbwqPpGEtU3OkjXNRMEoWkQI6EnFBERQUxMDLm5uQQGBtZ4X6hFixZMnjyZdevWAdQrtkdb21OnTlWaNqt4SRyAm5sbRUVFtG/fvsb6Q0JCWLx4Md988w1dunTh3XffJSoqSud+q6pvJJGu6KC6XjNBEJoWsVhVaJLEYtWGp28161u9oH81i9ieJqCxRuZERkby008/VdpmYmLC6tWrn1NFgiA0BWIkJDRJYiTU8PStZn2rF/SvZhHbIwiCIOgVMR33DAwaNIgDBw4wfPhwwsLCCAsL48iRIzg7O/PgwQNsbW1Zvnw5LVu2BMqn5ObNmyfdvJ84cSLZ2dncuHGD7t274+vrS05ODl9//TUvv/wyAK+99hoLFy7UWUNYWBjHjh2jrKyMRYsW0aNHD44ePcrKlSspLi7G2dmZTz75hMjISK37dXBwoG/fvpXq9ff3JyAggLfffpvS0lL69+9PVFQUFhYWJCQksH79+kqLTcPDw9m/fz8As2bNwsXFBZlMhoWFhfQuoQULFtCtWzcWLlxIRkYGhYWFhISE0LVr16f9xyIIQiMgOqFnwMbGhpSUFLKyskhNTeXmzZsYGxtLr78ODAxk//79Uq5aVevXr6/2l3pkZGSd1/KcPn2aU6dOERERQWJiIqGhoWzcuJHg4GC2bNlCx44d8fHxIS0tDdC+9ujR13VX1CuTyYiNjeXtt9/m7NmzWFtbY2FhobWG5ORk9u7dS0REBHfu3EGpVEprqqq+2nvPnj20bt0atVqNRqNh06ZNLF68uNbzFARB/4jpuGfAxsaGY8eO4ezszOXLl8nJ+d8cb3FxMQUFBdJIoCHEx8fj6uoKQM+ePfnrX/8KgKWlJeHh4eTm5rJlyxZsbGxq3dej9bq5uUmhpbGxsTUujD18+DDu7u4YGhrSqVMn5HI5RUVFWttaWlpy/PhxTp8+jZubm+iABKEJE53QM2BjY8PRo0eRyWScP3+e9u3bS+toXFxcsLS0ZPjw4fXe76FDh6Sk68jISJ3tsrKyaNeuHSdPnsTPz4/g4GAAVq5ciaGhIV5eXpWmzbTtV1u9Xbp0oXnz5ly9epW4uLgaO6HMzEzMzMykz1OmTJE63oCAAOl4AP369WPJkiWsXLkShUJBampqva+NIAj6QXRCz4CNjQ2nTp3C0dGR1NRUbGxspOmtkSNH0qVLl8dKih46dChqtRq1Wl1jtpupqSm5ubk4OzuzYcMGbt68SUFBAZcvX2bWrFn89NNPxMTESNNj2varq16ZTMa//vUvHjx4gL29vc4a2rZtS15envTZ39+fwsJCoHw6ruJ4AJcuXcLe3p5169bh5+fHxx9/XO9rIwiCfhCd0DNgY2NDSUkJdnZ2WFtbY21tLX03bdo0wsPDpb+QG4KzszPR0dGUlpZy4cIFAEpKSpg2bRp5eXmYmJhga2tLQUFBrfuqWq9MJiM8PLzW9/24uLgQExNDaWkp165dIz09XWewalRUFNu3bwegR48edapLEAT9JB5MeAZsbW0xMzOjffv22NnZVbr3YmVlhaurKzt37sTb27te+61rtM6gQYM4efIkcrkcc3NzWrZsibGxMXPmzEGlUtGqVSu6dOnC8OHD2b17d437rVqvk5MT7dq1q7UT6t+/P2fOnMHb25vi4mKWLFkifRcQECBNzcnlciZMmMDcuXOJj4+nuLhY3BMShCZMLFYVmiSxWLXh6VvN+lYv6F/NIrbnBSeidQRB0DeiE2pCvLy8anxAQRAEobERDyYIgiAIz80L0QkFBQVJaQQbN27k1VdfJT4+nrFjxyKXy6XpqqCgIN59910UCgVffPEF+fn50j4iIyOl9TWPtq1Y3zJv3jyuXLnCqFGjKC0tBeCTTz7hwIEDNdYWFhbGrFmzKu234jfp6em89957pKen4+TkhI+PD97e3vz73/+utA+ZTMbt27elz7t27WLMmDGMHTuWH3/8scbjr1u3DqVSiZeXl3TcqucWGRlJSkoKKpUKmUyGu7s7KpWKtLQ0QkNDUalUODg4oFKp+O677yqd26PvAZLJZNJTb5GRkQQFBQHl7yQaN24cY8aMYdeuXQD897//xd/fH5VKxdSpUyu9AVYQhKbjhZmOS0lJobCwkKSkJADmz5/Pjh07MDc3Ry6X079/fwBmzJjBsGHDmDdvHj/88EONa1RmzJjBiBEjKm1zdHTkwIEDODg4cOXKlVoXoUZHR3P9+nUKCwt1PrIMYG1tzebNm/nPf/6DSqXi0KFDtG3btlq7W7du8c0337B3716aNWvGe++9h6urq9Y4nZs3b/Ljjz/y888/c/v2bSZMmCCdj7ZzU6vVhIWFYWxsjL+/PwDz5s0DoHfv3tI6n5qsXbu20pThw4cPCQkJITIyEiMjI4YPH87IkSP54YcfGDNmDCNHjuT//u//OHToEKNGjap1/4Ig6JcXYiQE5Y9Jp6SkcPXqVdq2bUunTp2wtLTE0NCQfv36kZiYKLU1MDBAoVAQHx9f7+N89NFH/POf/2TlypXMnDmTZs2a6WybkZFBfn4+zs7OJCQk1Gn/3bt3x8HBgTNnzmj9/uzZszg6OmJiYkKbNm14/fXXOXfunNa2bdq04f79++zdu5e2bduye/fuOtXwJLp06cLevXsr1fvKK6/Qtm1bWrduzdq1a4Hy6J6ffvqJtLQ05s6dKzogQWiiXphOqFevXiQmJmJsbExubi7GxpjEhAgAACAASURBVMbSd8bGxpXy3AA6duzIvXv3atxnWFgYKpWKDz74QNpmaWlJnz59uH79OgMHDqzx9xqNhsGDBzNkyBCio6PrfC4dO3bk7t27Wr+ry7lVMDExYevWrRw7dox3332X2NjYauemUqmk0ePTMH36dNauXStNWWZnZ9O2bVtycnJQqVR8/PHH3L59m4CAAIYNG0ZAQAB//etfyc3NfWo1CILQeLwwnVDPnj3ZtWsXr776qhRjUyEvLw9TU9NK7e/cuUP79u1r3OeMGTNQq9WEh4dX2u7g4MBrr71Wa00ajYbjx4+zfft2qQOoOnLSNpKqqba6nFuFW7duUVpaSkhICGvWrOHTTz8lKyur0rmp1WocHBxqPZe6euWVV3j11Vel+08mJibk5uZiamqKWq3GzMyM4uJizp49y+jRo9m9ezempqZ8++23T60GQRAajxemE+ratSsXL17E0dGRli1bkpWVxfXr1ykqKuLkyZP07t1baltWVsaOHTsYNGhQg9WTk5NDUlISO3fuZNu2bZiZmXHhwgUsLCy4du0aAFevXq12L+fy5cskJyfTp08frft94403OH/+PDk5OeTm5nL+/Hl69eqlte2ff/4pPWxhbW2NsbGxNEJpSAEBARw9ehQov4f2xx9/cPfuXR4+fMjly5cBWL58OefOnaNZs2a89tprIrpHEJqoF+bBBAMDA3r06IGjoyNGRkYEBwdL92yGDx8uvUAuLCyMjRs38uabbzJlypQGqycuLg5nZ2cpCNTV1ZXo6GjGjx9PYGAgv/76K/n5+Xz22WdA+ZNyKpUKAwMDVq1ahYmJ9lXJ5ubmzJ49mwkTJgAwc+ZMOnXqpLVt//79iY6ORi6XU1ZWho+Pj9TphYWFsWXLFqC8o6h4AOFpsLe3Z+jQoQB06NCBoKAg/Pz8MDExkUZ4CxYs4IsvvqBly5YYGhqybNmyp3Z8QRAaDxHbIzRJIran4elbzfpWL+hfzSK2pxG6desWc+bMqbZ9zpw5laYAG1JSUhIhISHVtoeEhNTpRXaCIAgNRYyEhCZJjIQanr7VrG/1gv7V/DgjoRfmwQRBEASh8RGdUAMICwvD3d2d8ePH4+XlRWxsLDKZDIVCUW3tTXh4OAqFAoVCwfHjxwF0tgVQqVTS4tMTJ06gVCql7zZt2sSiRYuIjIzE1dVV+v3SpUt11jpo0CAePnzIwIEDOXv2LJMmTeL3338HyqN1xo4dq/W8xo4di0aj0bnfiuif8ePHM27cOM6cOUNCQgJTp06tdi7aInqqth01ahTp6el1uv6CIOgPcU+ogSiVSvz9/UlNTWXSpElA+WusO3ToILVJTk5m7969REREcOfOHZRKpfSK7apttenbty+pqancvXuX9u3bExcXh6+vL9nZ2QwdOpRFixbVWqeNjQ0pKSlkZWWRmprKzZs3pTe/RkdHk5yczM2bN+ncuXOl87p79y4eHh64ubnp3HdF9E9ycjKLFi0iMDBQazttET2Wlpa11i4Igv4TI6EGlpeXJ701tKrDhw/j7u6OoaEhnTp1Qi6XU1RUVOd9Gxoa0r9/f+Lj43nw4AEXLlzAxcWlXvXZ2Nhw7NgxnJ2duXz5Mjk5OXTo0IGCggISExMZN24cMTEx1X53//59WrZsWadj3L17t8a2IqJHEF5cYiTUQCIiItizZw+5ubmsWLGCOXPmVHqNtVqtJjMzk549e0q/eXRdUtW2uri5uREdHU2rVq1wdnaWQlAffUW3p6enzvcM2djYcPToUdzd3YmNjZXW6Rw7dow333yTYcOGsW7dOhQKhXReMTExtGjRgtDQ0BqvQVhYGJs3b8bExITPP/9cSmOoKiAggJ07dxIQEECPHj3429/+BkBiYiIqlQpAWsArCELTIjqhBqJUKhk5ciTjx4+nR48eQPUptrZt25KXlyd99vf3l14rUZfpOICBAweybNkyWrRoUWlqrD7Tcd9//z2zZ89mw4YNUqeo0Wi4ePEi3333HUlJSdKrFCqm4+qiahJ3dnZ2tTbNmjWTInrGjh3L0qVL+fbbb3F3d8fJyYk1a9YAiNGRIDRRYjquAVlZWTFw4EB27Nih9XsXFxdiYmIoLS3l2rVrpKen1/g6B21MTEywt7dn3759jxUzZGNjQ0lJCXZ2dlhbW2NtbU1ZWRmxsbGo1Wq2bNnCgAEDHitRvCoLCwvS09MpLS2luLiY//73v1hYWIiIHkF4gYmRUAObNm0avr6+FBYWVppik8vleHh4cObMGby9vSkuLmbJkiXS77S11cXNzY2ioqJKoaaPTscZGRmxfv16rb+1tbXFzMyM9u3bY2dnh42NDYmJiVhYWGBubg78L1LopZdeeqJr8fLLLyOTyXj//fcpKytDLpdjYWGhNaLn6tWrT3QsQRD0g1isKjRJYrFqw9O3mvWtXtC/mkVsj6BTZGQkP/30U6VtJiYm0j2ox7V27VqOHDlSaZudnV2lV6ELgiDoIkZCQpMkRkINT99q1rd6Qf9qFrE9giAIgl4RndBzVhGFo1KpkMvlnDp1CqBabE1QUJCUOJCeno5MJgPK3+Lq4+ODXC7n4MGDOo+zY8cOQkND2bFjB5MmTeLs2bNMnjxZ+l4mkxEXFyd91pbwHRYWxrp166ptd3BwQKVSoVAomDlzJvn5+QDk5+fzxhtvkJKSItXt5OQkneuiRYsoLS2VIn4qYoYiIyNJSEjgrbfewsfHh1GjRvHDDz/U+ZoKgqA/RCfUCCiVStRqNUuXLmX58uU62+3fv58rV65U2taqVSs2b95MWFgYixcvlt5MWpWNjQ0ZGRlcvnyZa9eucePGDek1DsnJyWRmZtaYBVeTVq1aoVar2bZtm5R+AHD06FFKSkoq7dfa2hq1Ws327dvJzs6WHv1+9HXiFQtrnZyc2Lx5Mzt27GD79u1cv379seoTBKHxEp1QI5KdnU3r1q11fu/i4iIt3qyqc+fODB48WApBraqiE7py5QovvfQSV65ckTohjUaDr68vR44c4UluEZaVlZGTk0OrVq2k/U6cOJHo6OhqbYuLi8nLy5Pa1qRiZNW8efPHrk0QhMZJdEKNQEREBAqFgmnTplWagqvK09OT3377TeeIoGPHjty7d0/rd1ZWVmRlZZGfn8+rr77KiRMnKnVCnp6eWFtbSwnd9ZGfn49KpcLb25u2bdvi4eFBaWkpR44cYdKkSWRlZUmRPRWvKVepVPy///f/cHZ2Bsqn+qqmhicmJqJUKhkyZAgfffSRFKIqCELTIR7RbgQqonDS0tJQKBRSknZVhoaG+Pn5sXbtWq3f37lzBwcHB63fGRgYYGhoSPPmzbGzs0OtVhMUFMSNGze4dOkSwcHBZGRkoNFo6NWrV73qr5iOe9Rvv/1Gfn4+H374IYWFhcTExODi4iJNx1VVNeInISEBJycnVq9ezV/+8hcp+kgQhKZFjIQaETMzMx4+fFhjmzFjxkg3+h+VlZVFXFwcAwYM0Pnbl156iZdffhk7OzuKi4uxsbFBo9Hg5eWFWq1m1apVWqfOHodGo2Hq1Kmo1WqCg4Mf+36TgYEBAQEBrFq16qnUJQhC4yJGQo1ARTJ1bm4ugYGBNd4XatGiBZMnT5aeUquYCispKWHJkiXY2trq/K2trS12dnbY2dnRsWNHjI2NiY6OxsfHB4Du3btz//590tLSyM/PrxQaWjFNuHHjRnbv3g2UB7DqSvjWaDSEhYUB8NZbbzFv3jzp3o42YWFhbNmyBQBHR8dKOXjvvPMOP/zwAxcvXsTe3l7nPgRB0D9isarQJInFqg1P32rWt3pB/2oWsT0CgPQOnkf5+voydOjQ51CNIAiCbqITaoJqegmeIAhCYyIeTBAEQRCeG9EJ6ZGwsDCUSiUKhYI//vgDmUyGQqGotL5mz549qFQq+vbti5eXF9OnT691v1Uje27cuIG/vz8+Pj7MnTuXoqIiAMLDw1EoFCgUCmlRbHx8PGPHjkUul0uJ3EFBQRw4cAAoXxf03nvvkZCQQO/evbl79y5QPmWYkJDAhg0bUKlUODo6olAopLfB7t69G6VSKT25JwhC0ySm4/TE6dOnOXXqFBERESQmJhIaGgpUfw24g4MDHh4eqFQq5s2bh6OjY437fTSyp+KJtODgYJRKJe7u7gQHBxMVFUXPnj3Zu3cvERER3LlzB6VSyc8//8z8+fPZsWMH5ubmyOVy+vfvr/NYDx48IDw8nFmzZknb/Pz88PPzQyaTSedSXFxMaGgoMTExlJWV4enpiVwup2XLlk9yCQVBaITESEhPxMfH4+rqCkDPnj3561//+lT2WzWyp7S0lBMnTkgBqaNHj6Zz584cPnwYd3d3DA0N6dSpE3K5nMuXL9OpUycsLS0xNDSkX79+JCYm6jxW79692bVrFzk5NT/tY2hoiLGxMREREZSWlrJv3z7RAQlCEyU6IT2RlZVFu3btOHnyJH5+ftJL4wICAqTpuMdRNbInOzubNm3aYGBQ/p9Gr169cHV1JTMzEzMzM+l3U6ZMITc3F2NjY2mbsbFxjR1Mu3bt8PDwYPPmzbXWtXXrVmkq78cff3yscxMEofETnZCeMDU1JTc3F2dnZzZs2MDNmzeB8um4ivTp+tIW2dO2bVsePHggtTlw4ABbtmyhbdu25OXlSdv9/f0xMTEhNzdX2paXl4epqSnNmjWrdJxHP/v5+bFjx45Kx6jq/v37ZGdns2DBArZt28aaNWv4448/6n1+giA0fqIT0hPOzs5ER0dTWlrKhQsXnso+tUX2tGzZEnt7e06cOAFATEwMpqamuLi4EBMTQ2lpKdeuXSM9PZ2uXbuSlZXF9evXKSoq4uTJk/Tu3RsLCwuuXbsGwNWrV7GwsJCOaWZmxogRIzh//rzOurKzs5k9ezYlJSWYm5tjYWFBYWHhUzlnQRAaF/Fggp4YNGgQJ0+eRC6XY25uTsuWLSkoKCAgIAAjIyMA5HI5Hh4edd6nrsiekJAQFi9ezDfffEOXLl149913ad68OWfOnMHb25vi4mKWLFmCkZERy5cvZ+bMmTRr1ozhw4fj6OhI586dCQwM5NdffyU/P5/PPvus0sjH39+frVu36qzLzs4ODw8P5HK5dK/JycnpMa+cIAiNmYjtEZokEdvT8PStZn2rF/SvZhHbI2gVGRkpve20gomJibSuRxAE4XkRndALwMvLS3pltiAIQmMiHkwQBEEQnhsxEnrBFRUVsXDhQjIyMigsLCQkJITJkydjYWEhPfCwYMECUlJS2L59O0lJSdja2tK5c2ed03l79uzR2TYhIYH169ezZs0aoDziJzk5mV27drFx40aWLVvGn3/+iUwmq1aDrrfGCoKgv0Qn9II7cOAArVu3Rq1Wo9Fo2LRpE/BkcUAeHh71ig5KSUmhsLCQpKSkStur1iAIQtMjpuNecJaWlhw/fpzTp0/j5ubG4sWLn3kNtra2pKSkcPXqVSwtLZ/58QVBeH7ESOgF169fP5YsWcLKlSvJy8tj2bJlAJXWHzV0inWvXr1ITEzE2NiY5s2bS9ufZQ2CIDwfohN6wV26dAl7e3vWrVvHL7/8wscffww826mwnj17smvXLvr06cOVK1ek7WI6ThCaPjEd94KLiopi+/btAPTo0YOCgoJnXkPXrl25ePFirfeOBEFoesRI6AU3YcIE5s6dS3x8PMXFxSxevJj58+c/URxQfRkYGNCjR49qndCzrEEQhOdDxPYITZKI7Wl4+lazvtUL+leziO0RnikRByQIwpMSnZDw2EQckCAIT0o8mNBAVCoV586dIz09HQcHBy5dugSUJwRERkZSVFTEvHnzUKlUjBs3Tvp+4sSJjBo1irfeeguVSsWhQ4ekfcpkMuLi4qTPvXv3rnbcsLAw1q1bV6caw8LCcHd3Z/z48YwdOxaNRlPpu1mzZkmfy8rK+PLLL1Eqlfj4+JCcnCy9+RQgOTkZd3d3MjIyAMjPz+eNN94gJSVF2sfZs2dRKpXI5XLWrl1bqYaKt8NWbN+9ezdKpVJ635EgCE2TGAk9A6WlpaxZs4bQ0FBpm7akgsWLF7N+/fpq0TZQ/pd8ZmYmGo2GQYMGPbXalEol/v7+3L17Fw8PD9zc3IDydw1dv36dwsJCWrRogUajITU1lYiICM6dO8eSJUv4+9//DsDdu3eZM2cOK1aswMrKCoCjR49SUlKCRqOhW7duAMyfP581a9bw0ksv8Ze//EXqwCpqqFBcXExoaCgxMTGUlZXh6emJXC6nZcuWT+28BUFoHMRI6Bmws7Pj7NmzpKWlSdvqm1Sg0Wjw9fXlyJEjNMSzJPfv35f+ks/IyCA/Px9nZ2cSEhKk448YMQIof5S7oiMsKSlh9uzZqFSqSi+e02g0TJw4kejoaADS0tJo1qwZNjY2GBgY8N1339G2bVuttRgaGmJsbExERASlpaXs27dPdECC0ESJTugZMDQ0ZOLEiZVGNo8mFSgUClJTU2vch0ajwdPTE2tra86dO/fUaouIiMDHx4fPP/9cGqlpNBoGDx7MkCFDpE4kMzMTMzMzAJo3b86UKVMAuHz5Mjdv3uTPP/+U9llaWsqRI0eYNGkSWVlZZGVlkZ2dLXU6kyZNYubMmdJUXUREhDQd9+uvvwKwdetWabrvxx9/fGrnKwhC4yI6oWfEy8uLkydPSvdMHk0q8PPzk5IKtLlx4waXLl0iODiYjIyMSvdunpRSqWTz5s2sX7+eN998EyjvhI4fP8727duJjY0FoG3btuTl5QFQWFgoTZ+99NJL7Nixg19//VXqiM6cOUN+fj4ffvghhYWFxMTEYGpqSm5uLgD//Oc/ee2116SFsUqlErVajVqtZuDAgdy/f5/s7GwWLFjAtm3bWLNmDX/88cdTO2dBEBoP0Qk9I0ZGRnzwwQecOHECqF9SgUajkW7Qr1q1ShqdNIScnBySkpLYuXMn27Ztw8zMjAsXLuDi4iId9/Tp05SWlgJgbGxMmzZtmDlzJiEhIVK9U6dORa1WExwcjEajwdbWlry8PK5evUpJSQnJyck6a8jOzmb27NmUlJRgbm6OhYUFhYWFDXbOgiA8P+LBhGfo/fffl6bktCUV6BIdHY2Pjw8A3bt35/79+6SlpZGfn8+oUaOkdlOnTgVg48aN7N69GygfwdTn6bK4uDicnZ0xNCz/T8PV1ZXo6GimT59OcnIySqWSsrIygoODK/1u1KhRbN68mYMHD6LRaAgLCwPgrbfeYt68eRQXF7N8+XJmz55dLag0IiJCGnFZWVkRGhqKh4cHcrkcQ0ND+vXrV+l+kyAITYdITBCaJJGY0PD0rWZ9qxf0r2aRmCBoJZINBEForEQn9AIQyQaCIDRW4sEEQRAE4bkRnZAeeTRmx8vLi9jYWGQyGQqFQlpnk5SUBEB4eDgKhQKFQsHx48cBiI+PZ+zYscjlcmkqLigoiHfffRdvb2/Gjh3L77//Tnp6Ok5OTvj4+ODt7c2///3vOtX2aMxPUFAQBw4cAJDW+9S2X5lMxu3bt6XPu3btYsyYMYwdO1asFRKEJkpMx+mZioib1NRUJk2aBFR/A2lycjJ79+4lIiKCO3fuoFQq+fnnn5k/fz47duzA3NwcuVxO//79AZgxYwYjRowgPj6eFStWEBISgrW1NZs3b+Y///mPlGGnK+EAqsf86FLX/d66dYtvvvmGvXv30qxZM9577z1cXV2xsLB43EsnCEIjJEZCeiovL0964VtVhw8fxt3dHUNDQzp16oRcLufy5ct06tQJS0tL6bHnxMTEWvfZvXt3HBwcOHPmjM5atMX81Ka2/Z49exZHR0dMTExo06YNr7/++lNNihAEoXEQIyE9ExERwZ49e8jNzWXFihXMmTOn0htI1Wo1mZmZ9OzZU/rNlClTOHXqFMbGxtI2Y2NjcnLKH/0MCwvj22+/pWXLlnz99dfVjtmxY0fu3r2rs6aKmB97e3uio6NxdXWt07nUtN/c3Fyd9QqC0HSIkZCeUSqVrF69mtLSUnr06AGUT8dVxN5A5YgdAH9/f0xMTKTYHCgf9ZiamgLl03HLly/HwMAAOzu7ase8c+cO7du311mTtpifZs2aVWpT9XNt+3005qdqvYIgNB2iE9JDVlZWDBw4kB07dmj93sXFhZiYGEpLS7l27Rrp6el07dqVrKwsrl+/TlFRESdPnqz0PqI33niDjh07Sp1IhcuXL5OcnEyfPn20HktXzI+FhQXXrl0D4OrVq9Xu5dS23zfeeIPz58+Tk5NDbm4u58+fp1evXnW9RIIg6AkxHaenpk2bhq+vL4WFhZWm4+RyOR4eHpw5cwZvb2+Ki4tZsmQJRkZGLF++nJkzZ9KsWTOGDx+Oo6NjpX3OmDGDL774gq+++or09HRUKhUGBgasWrUKExPtq6B1xfyMHz+ewMBAfv31V/Lz8/nss88A6rxfc3NzZs+ezYQJEwCYOXMmnTp1ehqXThCERkTE9ghNkojtaXj6VrO+1Qv6V7OI7REazK1bt5gzZ0617XPmzNH6mnFBEIS6EJ2QUCedOnWqVxq3IAhCXYgHEwRBEITn5oUfCclkMj777DMGDRrEjRs3WLhwIQUFBVhZWRESEoKRkRHh4eHs378fgFmzZuHi4oJMJsPCwkJ6IGDBggV069aNhQsXkpGRQWFhISEhIXTt2pWjR4+ycuVKiouLcXZ25pNPPtFaS3p6OkOHDmXv3r107dqVoKAgnJ2dAfj66695+eWXAXjttddYuHAhEydOJDs7mxs3btC9e3d8fX354osvOHDgAMOHDycsLIywsDBmzpzJ/fv3+eabbzAwMGDIkCFMnz6doKAgzp07R7t27SgsLGTRokV06NCBadOmsXfvXpKTk/noo49Qq9VYWVlprXn37t1ERERQUFCAp6cnKpWKDRs2EB0dTWJiIq+//jrdu3eX3j8UFhZGSkoK3377LYDOtg4ODvTt21c6zldffSUeTBCEJuiF7oSSk5PJzMxEo9EwaNAggoODUSqVuLu7ExwcTFRUFD179qwWgXP48GGgelzOnj17aN26NWq1Go1Gw6ZNm1i8eDHBwcFs2bKFjh074uPjQ1paGjY2NlprKi0tZc2aNYSGhlbaPnToUBYtWlRp2/r160lISGD9+vXSy/LCw8NJSUkhKyuL1NRUbt68yUsvvcSHH35Y58gegLt37zJnzhxWrFihswMqLi4mNDSUmJgYysrK8PT0RC6X4+fnh5+fHzKZrNo1qhrvo6ttq1atxPSfILwAXujpOI1Gg6+vL0eOHKGkpIQTJ04gk8kAGD16NJ07d9YagVNUVKR1f5aWlhw/fpzTp0/j5uYmvS3V0tKS8PBwcnNz2bJli84OCMDOzo6zZ8+Slpb2WOdkY2PDsWPHcHZ25vLly+Tk5HDr1q16RfaUlJQwe/ZsVCpVjW80NTQ0xNjYmIiICEpLS9m3bx8tW7bU2f5x4n0EQWjaXvhOyNPTE2tra86cOUObNm0wMCi/JL169cLV1ZXMzEzMzMyk30yZMkX6yzogIEBKrwbo168fS5YsYeXKlSgUClJTUwFYuXIlhoaGeHl5SSMWXQwNDZk4cWK1docOHZKOFRkZqfP3NjY2HD16FJlMxvnz52nfvn2NEThhYWG88847rF69mk8//RQoX0h68+ZN/vzzz1qv4datW6WU7NqSrivifYYMGUJ0dHSNbfPz86XznT17dq11CIKgn17YTujGjRtcunSJ4OBgMjIy0Gg0PHjwQPr+wIEDbNmyRWsETmFhIVA9LufSpUvY29uzbt06/Pz8+PjjjykoKODy5cvMmjWLn376iZiYGGk6TxcvLy9OnjxJRkaGtG3o0KHSsWp6QZ2NjQ2nTp3C0dGR1NRUbGxs6h3Z89JLL7Fjxw5+/fXXGjui+/fvk52dzYIFC9i2bRtr1qzhjz/+0NleW7yPLhXTcWq1WmuenSAITcML2wlpNBq8vLxQq9WsWrWK+Ph47O3tOXHiBAAxMTGYmppqjcDR9aqCqKgotm/fDkCPHj0oKCigpKSEadOmkZeXh4mJCba2thQUFNRYm5GRER988IFUS33Y2NhQUlKCnZ0d1tbWWFtb1zuyx9jYmDZt2jBz5kzpHpE22dnZzJ49m5KSEszNzbGwsJA66Kp0xfsIgvBie2EfTIiOjsbHxwcof63A/fv3+fbbb1m8eDHffPMNXbp04d1336V58+bVInAqVI3LmTBhAnPnziU+Pp7i4mIWL16MsbExc+bMQaVS0apVK7p06cLw4cNrre/999+vNCV36NAhLl68CJR3UuvXr9f6O1tbW8zMzGjfvj12dnbY2NjUO7KnwqhRo9i8eTMHDx5k2LBh1Y5lZ2eHh4cHcrlcutek6x6Srnif119/XWv7ium4CgEBAbi4uGhtKwiC/hKxPUKTJGJ7Gp6+1axv9YL+1Sxie/TIo//Kr+Dr68vQoUOfQzU1E5E9giA0FDESEpokMRJqePpWs77VC/pX8+OMhF7YBxMEQRCE5++5dEJhYWG4u7ujUqmQy+WcOnUKgISEBKZOnSq1CwoKIjAwECiPtKlYSOrg4ICPjw9yuZyDBw/WerzIyEjGjh1baVt4eDgKhQKFQsHx48eB8se2/f398fHxYe7cuRQVFREZGYmrq6u0ZmXp0qUAHD16FG9vb+RyOStWrACgqKiIefPmoVKpGDduHJcuXZKOV/XcdF0DXW3XrVun9dyqtt2zZw8qlYq+ffvi5eXF9OnTuXfvHsOGDZMeQf/666917k/Xuem6Dg4ODqhUKsaMGcPs2bMpKCjAx8eHY8eOAeUJEC4uLmRmZmqtV9efhUwmQ6FQSMdLSkrSWa8gCPrrud0TUiqV+Pv7c/HiRebPn8/OnTu1ttu/fz8zZsyQnqqC8jUkmzdv5ubNm3h5edGtWzdeeeUVnceKjo4mOTmZmzdv0rlzZ5KTk7VG8WiL7TEwMNAamaMtIOwFfwAAIABJREFUiicxMVFrbM+TXoP68PDwwMPDA5VKxbx586Sn4Dw9PdmyZQtyuZxDhw7VuOBV27mB9uigR+N1AgMD2b9/PzKZjNjYWN5++23Onj2LtbV1tTerVtD1ZwHVY5EEQWh6nvt0XHZ2Nq1bt9b5vYuLi86Ugc6dOzN48GDpX8/aFBQUkJiYyLhx44iJiQHQGsVTWFioNbZHF21RPLpie2pT2zV4Gj744AN2797NqlWrpMfFdalPzFCF4uJiCgoKMDIyws3Njbi4OABiY2Nxc3PT+bv6xCIJgtD0PLdOKCIiAoVCwbRp06pNzzzK09OT3377jevXr2v9vmPHjty7d0/n748dO8abb77JsGHDpKgYbVE89+7d0xrbA9ojc7RF8eiK7XnSa/A0GBsbM2bMGA4fPlxtarIqXTFD2q5DxXoeFxcXLC0tGT58OF26dKF58+ZcvXqVuLi4Gjuh+sQiCYLQ9Dz36bi0tDQUCoXOKBtDQ0P8/PxYu3at1u/v3LmDg4ODzuNoNBouXrzId999R1JSEg8ePNAaxfPtt99Wi+2pGKFUnYZ6NIrH39+fSZMm0bVrV+zs7KTYnl9++YWPP/6YqKioel2DhhwROTg40K1bN+kveW10nRvUPB332Wef0aVLF2naVCaT8a9//YsHDx5gb2+v83ja/ixWr14NiOk4QXgRPPfpODMzMx4+fFhjmzFjxpCSklJte1ZWFnFxcQwYMEDr78rKyoiNjUWtVrNlyxYGDBhAfHy81igeExMTrbE92uiK4tEW2/O0rsGz8jgxQwDTpk0jPDxciu2RyWSEh4dL05u61CcWSRCEpue5jYQiIiKIiYkhNzeXwMDAGkcALVq0YPLkydITXRVTQCUlJSxZsgRbW1utv0tMTMTCwgJzc3Pgf1Exy5cv1xrFExISUi22JyoqSmtkjrYoHhcXl2qxPU/rGmzcuJHdu3cD5aOHhnrXjq6Yod27d9cYHWRlZYWrqys7d+7E29sbJycn2rVrV2sn1L9//zrHInl4eDTAGQuC8DyJxapCkyQWqzY8fatZ3+oF/av5hY7t0acYnMZCXDNBEJ43MRISmiQxEmp4+lazvtUL+leziO0RBEEQ9Mpzm44rKipi4cKFZGRkUFhYSEhICJMnT8bCwkK6Gb1gwQJSUlLYvn07SUlJ2Nra0rlzZ+kR3qrCwsKIioqic+fOFBQUMH36dF599VXee+89HB0dycnJoW/fvixcuJDvv/+eqKgorKysgPKHFkaOHCm1rRAQEMCpU6dqbPvofufPn8+5c+do164dhYWFLFq0iF69euHg4EDfvn2l/X711Vd8+eWXnDt3DlNTU3r27Mknn3xS4yLS/Px83nrrLX788Ue6desmvVbb0dGRgoICXnvtNT7//HP+P3v3H1fz+fh//CEVUpQI73Wy/FybjEXeIT/y8228s5BOOu0drSzLhiEMkx8z++E9ebcxP3fUYSxvm42vnGTlR96hxtRmNDSUkqWo1On7R7fz+nTqnJQt7eS6327745zzel2v6/XS7Vy7rnNdz+vVV1+lsLCQFi1a0KRJE8LDw0lJSeHChQvVplhDRSTSjBkzOHDggPTed999x/bt22nSpAkKhYJx48YBFbE7c+bMISEhARMTE06ePElkZCRXrlzB2tqaNm3a8Pnnn9O8efNq5Wo0GtasWcMPP/xAeXk577zzDjY2NowcOZIDBw7QpUsXwsLCcHV1Zfz48dX+PrRTxQVBaDwarBE6dOhQtYgbqL42xMnJSW8MjSHatTd3795l/PjxqFQq7O3tUSqVlJeX4+vrK+W0aY/VyszMlI6tLDk5ucZjq5YbGhrKmDFjSExM5MMPP+SLL77QibepLDQ0lFGjRjF//nw+++wz3nrrLYP3dvz4ccrKylCr1XTt2hVAp74zZ84kMTERgOXLl+Ps7MyRI0eIiIiQFt7WRk5ODp988glfffUVpqamjB07lmHDhtGyZUvi4uL4/fffSU1NpU+fPri5ueHm5kZYWBhDhw5lzJgxBsuNjY3l6tWrqFQqLl68yPz589m4cSMajYaNGzeydu1a6Vh9fx+1TaAQBMF4NNhw3ONG3NRWfn4+zZo103mvpKSEhw8f1rhY83EYKrewsLBW1zIxMcHHx0dqQAxRq9VMmzZNSn6orLS0lMLCwmo9qd9//73G3pU+iYmJ9O/fH0tLS5o3b05wcLC0Vujo0aMEBATorcOjnDlzhkGDBtGkSRNeeOEFbt++TUFBAY6OjqSmpkoZdVD/fx+CIPw1NFhPqHLETWFhIe+99x6guzbkcdbCaNfemJubS/9nnZmZiUKh4Pz584SEhNC7d28SEhJQqVTEx8cD8Nprr9G5c2fpWKhYJDthwgSpXEPHVi53165dRERE8Mknn9CsWTPWrVsH6G5X3bZtW+l9rUfFD2k0GhISEvj222/59ttvycnJ0bm30tJShgwZgqurKwDLli2jRYsWtG3blkWLFnH8+PFaP8OqUTpTpkwB4Oeff8bKyoopU6YQHBwsJZzXVkFBARYWFtJrCwsLCgoKMDU1RaFQ6EQE6fv7cHR0rNP1BEH462uwRujy5cvVIm7gj0e11DRsFhgYKA1jPerYP1JuaGgoHTt2ZPny5dIXp6HhOK28vDysra0Nfn7u3DmKioqYOXMmJSUlHD16FDc3N4P11Q7HPQ4rKytp6wWo2FIjNDQUtVpNXl4eCxcu5LfffuPq1at06tSpTuUWFBRIr+/fv4+lZcVMGi8vL7Zs2SL97qbv76OmCCRBEIxTgw3HPW7EzR8xa9YsIiMjn0i5L774Ira2tlLvqSbl5eXs2bOHIUOGGDxGrVYTHByMUqkkPDwctVr9R6ttkKurKydPnqS4uJj8/HxOnjyJra0tarWaf//73yiVSuRyeZ2H5FxcXEhMTKS8vJwffvgBOzs7qREyMzPj1VdflWKTGuLvQxCEJ6/BekL/+te/qkXcLFy4sF6jWnr16kWbNm2kbQYqD7F17NiRWbNmGTy3pmOrlqsVGhrKypUrGTp0qM5wHFQMO0LFjL7t27fz0ksvERQUZPD6arWaiIgIAPr378/8+fMpKiqq/c1TMePtzJkz0uvdu3fr/b2oS5cuvPrqq9IwX1hYGPn5+dy4cYOePXsCFTMEP/30UwICAmp9/REjRpCcnIyPjw/l5eWsXr1a5/PJkydLQ3L6/j4EQWh8xGJVoVESi1Xrn7HV2djqC8ZX56cmticmJoZ9+/bpvGdpaWlw/ZAx2bRpEwkJCTrvOTo6Eh4e3kA1EgRBqD+iJyQ0SqInVP+Mrc7GVl8wvjqL2B5BEATBqBjlcJzw+CIiIjhx4gTl5eUsXbqUN9544w9FJX3zzTcGj42JiSE6Opq9e/cC+qOaunTpQp8+fTh37hxZWVn4+fmxfv16unbtKmJ7BOEpIBqhp8jZs2dJTk5GpVKRkpIiLeb9I1FJ48ePN3hsXFwc6enpZGVl0b59+xqjeEpKSpg1axbz5s3DycmJb775RsT2CMJTQAzHPUUSExOlDLmePXuyYMGCertWcXExKSkpTJkyhaNHjwI1R/EsW7aMfv36MWrUqEceKwhC4yEaoadITk4OrVu35vTp0wQEBEgz7kJCQlAoFHo3uXtcJ06c4KWXXmLUqFHSotbKUTw+Pj5kZGQAFckJqamp/PTTT9L5ho4VBKFxEY3QU0Qbm+Pq6sq2bdvIysoCKobjlErlY2X1GaJWq7l06RLr168nOTmZ+/fv60TxBAQESFFN5ubm7N27l9zcXGnBr6FjBUFoXEQj9BRxdXUlLi4OjUbDjz/+WG/XKS8vJz4+HqVSSVRUFIMGDSIxMdFgFI+pqSkWFhYsWrSI9957j4cPH4rYHkF4SoiJCU+RIUOGcPr0aby9vWnbti3NmjWjuLj4T49KSklJwc7OjrZt2wIVET9xcXHMnz+/xiievn370r17d3bu3CliewThKSEWqwqNklisWv+Mrc7GVl8wvjo/NbE9wpPXmKOSBEFoOKIREmrFy8sLLy+vhq6GIAiNjJiYIAiCIDQY0Qg9AUOGDOHBgwcMHjyY1NRUAgMD6dGjBwqFgokTJzJ79myd2V/aLcO1pk2bhqenJ/3790ehUBAbG0tMTAzu7u7S+p5Vq1YZvL6fnx8nTpwAKrYJd3NzIzs7m8TERCZNmoS3t3e1YTUPDw/u3Lkjvf7555/x8/PD19eXNWvWABURQCNGjJDqsGnTJpKSkujRowfp6en8/vvv9OjRg5iYGKBii/MXX3yRX375RedaMTExOinhYWFhHDp0qK6PWRAEIySG454AmUzGL7/8Qk5ODhkZGWRlZWFhYSGty5k7dy4HDx5kwoQJes/funUrSUlJbN26Vdr0LSYmhpEjR7J06dJHXt/Dw4P4+HgGDBhAamoq9vb2WFtbs3DhQvbs2UPbtm3x9vZm4MCB9OrVS28ZCxYsYPXq1Tg5OREcHMzJkyeB6tueJyUlAXDx4kXu3r2rU8bx48cpKytDrVbrbIcuCMLTS/SEngCZTMaJEydwdXXlypUr3Lv3f7NdSktLKS4ulqZI14fhw4dLi0Dj4+MZPnw4V65coV27dnTo0AFTU1P69etHSkqK3vNv3LjB/fv3cXJyAsDf35+WLVsavF6XLl24ePEiaWlpOo2NWq1m2rRpdd4WXBCExks0Qk+ATCbj+PHjeHh4cOHCBaytraXtvt3c3OjQoQOjR4+uc7mxsbHSUJh2yEufTp060bRpU65evcqxY8cYPnw4BQUFWFhYSMdYWFjoNI6VZWdnY2NjI72u3GNSqVRSHb7//nugIgD18uXLXLx4UTpOo9GQkJBAYGAgOTk55OTk1Pl+BUFofEQj9ATIZDKSk5NxdnYmIyMDmUxG8+bNUSqVjB07lk6dOmFqWveR0ZEjR0pxO4+auebh4cHu3bu5f/8+3bp1w9LSkoKCAunzwsJCrKys9J5rZWVFYWGh9FqpVHL48GGgYjhOW4fBgwcDYGZmhkaj4caNG/ztb38D4Ny5cxQVFTFz5kxKSkqkUFNBEJ5uohF6AmQyGWVlZTg6OmJvb4+9vb302YwZM9ixYwclJSX1WgcPDw927NiBh4cHUDFklpOTw40bN3j48CGnT5+mT58+es91cHDgwYMHXL16lfLycg4fPoytrW2N13v22Wd1elpqtZrg4GCUSiXh4eGo1eo/7+YEQTBaYmLCE+Dg4ICNjQ3W1tY4Ojoik8mkzzp27Ii7uzt79+7F19e3TuXGxsZy6dIloKL3sXXrVoPH9u7dm9atW0uNkJmZGWvWrGHWrFk0adKE0aNHG9w3yMzMjA8++ICFCxdSWlpKv379cHFx4cSJE6hUKuLj46V7mThxIgDOzs46exSp1WoiIiIA6N+/P/Pnz+fBgwe0aNFC7zXXrl0rzdjr2rUrH330UR2ejCAIxkLE9giNkojtqX/GVmdjqy8YX51FbM9TTkTrCIJgbEQj1IiIaB1BEIyNmJggCIIgNBjRCP3JKkfZeHt7k5ycjJOTU7WInqKiIubNm4dcLkehUHDt2jWdMt58803pdVhYGC+//DI+Pj6sXLmSoqIiQH+UDuiPx/n666+Ry+V4eXlJSQ3btm1DoVDg7OyMj49PjekL+fn5vP7669KaoOzsbO7evYtCoWDMmDFShNC5c+ekc2oT/VM5omfevHmsW7eOX3/9FU9PTzQaDQBvv/22iPERhEZKNEL1QLt2ZtWqVaxZs0ZaE/TVV19hYmLCwYMHiY6OxtLSUlrsuXLlSun8uLg4Tp06pTNtOzQ0lOjoaO7evctnn30GVETpLF68mOjoaDIyMqQoncrxOFCRyrB27Vq++OILdu3axa5duyguLiYgIAClUkm7du2IjIzUyW+rKjo6mj59+qBUKhk9ejT79u3D2toapVJJUFCQtGbJ0DTvmuoLsH37du7fv89bb73Fs88+i7OzM4cOHSIjI4Nff/31sRbzCoLw1ycaoXqUm5urMwW5ckTPmTNncHd3B2DAgAFSZM7NmzcpKirC1dVVymHTMjExwcfHh8TExBqjdKrG42i3z1apVGg0Gr799luaNWtWp3vp0KEDhw8flnozwcHBdTq/pvqeOnWKXbt28cEHH9CkSRMA3njjDTZv3sx//vMfaRq5IAiNj2iE6oFKpcLHx4cZM2YQHBysN6KncmxO5cgctVrN0KFDGTZsmN6MNVtbW37//XeDUTqG4nGio6PJzMxk3LhxfPXVV3W+pwkTJhAcHMySJUsIDg7m9u3bdTq/puifw4cPc//+ffLy8qTPO3TogIuLCzdu3JCSGARBaHxEI1QP5HI5u3bt4ptvvmHBggWUl5dXi+ixsrKSYnMqR+ao1WpOnjzJl19+KS0CrSwvLw9ra2uDUTr64nHy8/PJzc1l0aJF7Nq1i40bN3Lx4sU63VNaWhpubm7s3r2b/v37s2zZsjqdX1P0z5w5cwgMDGTt2rU65zg5OfHcc8/V6TqCIBgX0QjVIxsbGx48eCC9rhzR4+LiQkJCAgCJiYn06dOHe/fukZaWxt69e9m1axc2Njb8+OOP0vnl5eXs2bOHIUOGGIzS0RePk5uby+zZsykrK6Nt27bY2dnVOSZo8+bNUt6bk5OTzv5HtVFT9I+lpSW+vr789NNP/O9//6tTuYIgGDfRCNUDlUqFn58ffn5+zJ07V/pdqHJEj1wup7CwELlcTlRUFIsXL+bYsWO4urpKYabu7u7SkFxERARyuRwbGxuCgoJ0onSmTJlCr169cHFxQa1WS8NX/fv358yZM3To0IHx48fj7e3NlClT6N27N717967TPc2aNYvdu3ejUCjYsGED8+fPr9P5huqrZWpqyoIFC1i1apU0K04QhMZPxPYIjZKI7al/xlZnY6svGF+dRWyP8Idt2rRJGibUcnR0rHH6tiAIwuMSPSGhURI9ofpnbHU2tvqC8dX5cXpC4jehBjRkyBAePHjA4MGDSU1NJTAwkB49elRLV9BSKBScP39eej1t2jQ8PT3p378/CoWC2NhYYmJipPQChULBqlWraqzDjh078PHxwcfHR2fxaExMDJMmTZJeR0REsGXLlmrne3h44OPjI10vLS2NsLAw5s6dC0BmZqa0fYSTkxN+fn54e3tLM+Mql6Pdglx7rKHnIAhC4yGG4xqQTCbjl19+IScnh4yMDLKysrCwsJBidebOncvBgweZMGGC3vO3bt1KUlISW7duZePGjUBF4zFy5MgaI3i00tPTOXDgACqViry8PORyOUeOHAEqUhvS09PJysqiffv2NZYTGRmps3cQwMGDBwkNDdXZMbZ58+bs3LmTrKwsvLy86Nq1K507dyY9PZ3s7GzUajVDhgyRjq3tcxAEwXiJnlADkslknDhxAldXV65cuSItWAXddIX6cuTIEUaMGIGpqSnt2rXD29ubhw8fUlxcTEpKClOmTHnsbbjd3NykhrGq9u3bM3ToUKnnpVar8ff3JyEhgaqjw0/iOQiC0HBEI9SAZDIZx48fx8PDgwsXLmBtba03XaGuYmNjpeGxmJgYg8dVTTHQTv0+ceIEL730EqNGjdKb2lBVSEiIdD2tV155hTNnznDjxg2952iTH6CiEXrllVewt7eXhhv/jOcgCMJfn2iEGpBMJiM5ORlnZ2cyMjKQyWTSMFTldIW60oaJKpXKGvcXatWqlU6KwfTp0ykpKUGtVnPp0iXWr19PcnIy9+/fr/F6kZGR0vW0TE1NCQgIYNOmTXrP0SY/3Lp1i8uXLxMeHs7Nmzel0NU/4zkIgvDXJxqhBiSTySgrK8PR0RF7e3vs7e2lzyqnK9QXNzc3jh49ikaj4dq1a2RmZmJmZkZ8fDxKpZKoqCgGDRpEYmLiY5U/ceJEne0ktHJycjh27BiDBg1CrVZL20tERkZW63k9iecgCELDEf972YAcHBywsbHB2toaR0dHZDKZ9FnldAVfX986lRsbG8ulS5eAiqSCrVu36j1u4MCBnDt3Dl9fX0pLS1mxYgUpKSnY2dnRtm1b4P9SG5555hm2b9/O119/DVT0orQ9n5CQEOk3G29vb6l8c3NzXnvtNWlWnXaIraysjBUrVuDg4EBcXBx+fn4AdO/enfz8fK5fv/6nPAdBEP76xDohoVES64Tqn7HV2djqC8ZXZ5GYIOgVExPDvn37dN6ztLTk008/baAaCYIgVBCN0FPAy8urxgkKgiAIDUVMTBAEQRAazFPdCFWNrOnTp4/02apVq3TW2FSOlcnMzMTJyYnLly8DEBYWJh2r3XLBx8dH2jhOX7SNIbdu3WL69On4+fkxb948Hj58SFFREfPmzUMul6NQKLh27RpJSUn06dOHu3fvAhWRPklJSYSFhfHyyy9L16q85UJMTIxOEGlZWRnvvvsuU6dORaFQ8Ntvv0m7r2qFhYVx6NAhqVxfX18mTZrEDz/8IB0TERHBm2++Kb3etm0bCoUCZ2dnfHx8dNIbqtYhLy+PGTNm4OvrS1BQEHfu3CEmJgYPDw8ePnwoPb/MzEzD/5CCIBitp7YR0kbW7Ny5k4iICJYsWVLjsdpYGS2NRlMtEeDs2bMkJyejUqkICwvT2Sm08loaJycng9cKDw9HLpezc+dOrKys2L9/P9HR0VhaWqJSqVAoFKxcuRKA+/fvs2PHjmplhIaGStequltpZd999x3FxcVERUXh4+NDZGSkwWO15UZHR/PWW2/x4YcfSu/HxcVx6tQpaRp1QEAASqWSdu3aERkZWWMC94YNG+jbty/R0dG4ubkREREBwG+//cb+/ftrrI8gCMbvqW2E9EXWGJooqC9WxtHRkdTUVJ3pxImJibi7uwPQs2dPFixYUKc6aTQaTp06JQV+Tpgwgfbt23PmzBmp3AEDBpCSkgJAnz59+O9//6sT91MXiYmJ0gZ4w4YNY9q0abU6r7CwUJqSffPmTYqKinB1dSUpKanOdah8b25ubtK9DRw4kM2bN1NWVlbnMgVBMB5P7cSE7OxsevbsKb0OCgpi3bp1UvTM1atXpR6LWq3m/fff5/z585w/f542bdpgamqKQqHQ6Q3l5OTg7OzM6dOniYiIoLS0FJVKBeiupamcLFBZbm4uLVu2xMSk4v8NevXqBVRsrW1hYQGAhYWF1Oi0bt0aV1dXdu7cqVNOREQEUVFRmJiY6O0pVa5v69at+e6771AqlXTo0EFKv9YnIiKCTz75hGbNmrFu3Trp2QwdOpRu3boRFxcnNSi1VVBQIN1by5YtpXt79tlnsbGx4dtvv61TeYIgGJenthHSF1ljbm4uNRDaLRD0xcpMnjwZqJh1tmXLFjp27AiAlZUVBQUFuLq6sm3bNkaNGiWVry9pWl+dKkfkHDp0iNzcXKlcqOiFWFlZSccEBAQwceJEnQy40NBQxowZ88hnoC137NixvPDCC7zzzjs0adKk2nHa90JDQ+nYsSPLly/H0dERqGiE8vLyOHfuHFlZWSxbtuyR161aB+2/Q9V7CwkJ4a233jLYQxUEwfg9tcNx+iJrtD2QymqKlTEzM+PVV1/l1KlTALi6uhIXF4dGo+HHH3+sc52aNWtGt27dpPKOHj2KlZUVLi4u0m6niYmJOhMobGxsGDNmDBcuXKjz9VxdXaXfubT1bdOmDXfu3KGoqAiAX3/9VWcrhxdffBFbW1vi4+O5d+8eaWlp7N27l127dmFjY1Pn+3ZxceH777/Xe29dunShc+fOBkNQBUEwfk9tIzRw4EBcXV3x9fVlzpw5rFixQu9xcXFx0u8m2liZyv9nPnnyZOlLesiQIfTq1Qtvb28+/fRTmjVrJh1XOWn6m2++MViv1atX8+mnn+Lj4wPAyy+/jFwup7CwELlcTlRUFIsXL9Y5Z/r06bRo0aLOz2DSpEmYmJjg4+MjxfG0aNGC119/HV9fXyZPnoyTkxO9e/fWOS80NJTIyEiOHTuGq6urFC6qjfipi5kzZ3L27Fl8fX1JSkrijTfe0Pk8JCREb+9MEITGQcT2CI2SiO2pf8ZWZ2OrLxhfnUVsjxGpvPeOlr+/PyNHjmyA2giCIDQM0Qg1EEMz5ARBEJ4mT+1vQoIgCELDeyI9oR07dnDw4EEA3nzzTdzc3IiJiSE6Opq9e/cCFWtQ9u/fT/v27SkuLub111/HxcWF0NBQbt++TWFhIc8++yxz5sxh9+7dDB06lDFjxpCZmcmMGTP47LPPGDduHM7Ozty7d4++ffuyePFiNmzYwP79+6Vp1O7u7gQFBemtZ35+PgsWLJCmQ3/00UfY2dnh5ORE3759peM+/vhj2rZty8cff0xycjJNmzblnXfewdLSkhkzZnDgwAGgIvJm6NChxMfHc/78eVq3bk1JSQlLly6lV69eestt165dtXp99dVXnDx5UkopeO+997C1tZXuw8PDg71799KmTRspdqdnz55oNBpmz55Nv379pOdb9Tn897//RalU0qRJE+RyORMnTjT477hp0yZiY2PRaDTMmjWLIUOG6Fw7JiaGCxcuMHLkSCIjI7ly5QrW1ta0adOGzz//nLFjx2JnZ4eJiQktWrRg7dq1REdHY2FhwfTp04GKBbjnzp1j2rRp5ObmcuvWLbp37y6GKgWhkar3Rkgbj6NSqcjLy0Mul3PkyBHi4uJIT08nKytLml0ml8uZPn06d+/eZfz48SQkJKBUKqUvN20G2e7du/Vey97eHqVSSXl5Ob6+viQnJ+uU+yjR0dH06dOHoKAgdu7cyb59+wgODpa2mq7syJEjZGRkoFKpOH/+PCtWrOD99983WLZ27U5iYiIffvghX3zxhd5y9Rk2bBgfffQRGo0GExMT4uPja4zYsbe3Z+fOnfz8888oFApiY2P1Pofbt2/z73//mwMHDtCkSRPGjRuHu7s7dnZ21cq8cOEC3333HXv27OHOnTtMnDjR4Ew4Nzc33NzcpEa48pol7XqpHTt2sG0J2N7VAAAgAElEQVTbNp0ZhJVt3bqVpKQktm7dWi0eSRCExqPeh+P0xeMUFBSQkpLClClTOHr0aLVz8vPzDX451UZJSQkPHz6UEgpqq0OHDhw+fJiff/4ZPz8/goODDR6rVqulL9fnn3+eIUOG1OoalSNvaqtNmzY4ODiQmprK1atXgYo1NI/SvXt3nJycOHfunN7PU1NTcXZ2xtLSkpYtW/LCCy9w/vx5vceeOXOGv//975iZmdG+fXvatWvHlStX6nQfleXn59O8efPHPl8QhMah3ntC+uJxjh49yksvvcSoUaPYsmWLtCZGpVJx9OhRzM3NawzeNCQzMxOFQsH58+cJCQmhd+/eJCQkoFKpiI+PB+C1116T1v1UNWHCBFq2bMmSJUuwtrZm5cqVtGvXTtqWGqBt27asW7eO7OxsKaWgadOmBAUF1Zj0rC/yRl+5hgwfPpz4+HjatGkjZcvVhq2trZS0XfU5VI7MAd1IoKr0HasdtqyLkJAQTExM6NSpE4sXL2bbtm11LkMQhMaj3hshffE4dnZ2XLp0ifXr15OWliZF1dR22Kzq4kXta+1wXGBgIF27dpU+r225aWlpuLm5MXLkSLZu3cqyZcuIjIzUO2xW+b5KSkp4/fXX9aZF1xR5U9vhOKj43eftt9/G2tqamTNn1uocqNgqwdrammvXrlV7Dmq1WqchqRqbU5mVlZVOI1tYWIilZfX1AI9aWFo1vkgsRBWEp1u9D8fpi8fR/tYTFRXFoEGDSExMrFOZdnZ2XLt2DagIGq36G8asWbMeuS2BPps3b5aGB52cnCguLjZ4rJubm/SbyNmzZ9FoNHWKvKmrLl268ODBAy5dusRLL71Uq3OuXLlCeno6Li4uej9/8cUXuXDhAvfu3aOgoIALFy5IoalVubi4SNs1ZGVlkZOTQ+fOnbGzs5OSxK9evapzv7VR+d+y6vMSBKHxq/ee0MCBAzl37hy+vr6UlpayYsUK1qxZQ9u2bYH/i3p55plnal3m1KlTmTt3Lt9//z1FRUXVQjN79epFmzZtpE3oKg9DdezY0eBQ36xZs1i8eDFffvklGo1GmghRedgMKoaUvLy8SE9PRy6XU15eTnh4uE7kTdOmTenZsye9e/dm165d0rmhoaGsXLmSoUOH6i3Xzc3N4H0PGzaMu3fv6s24q0w7LGliYkJkZKTUY9H3HGbPns2//vUv6f71zc4DeOGFFxg3bhy+vr6Ul5ezatUqzM3NmTt3LsuXL8fCwgJzc3M+/vjjGutW1bhx41Cr1fj6+lJUVMTChQvrdL4gCMZNxPYIjZKI7al/xlZnY6svGF+dRWxPLW3atElKpdZydHSscQfQJ+H27dvMmTOn2vtz5szRSZeuT2lpaaxevbra+6tXr0Ymkz2ROgiC8PQQPSGhURI9ofpnbHU2tvqC8dX5cXpCIrZHEARBaDBP5XDc06pyNNKDBw+YNWsW4eHh2NnZSQtoFy1aJG1r7uHhwbJly6SFuE5OTri4uFBSUkJgYKDOzrFVaeN3KisqKmLJkiVkZmZiamrKqlWrpEW4a9asoaysjBEjRhAUFGQwQkkQhMZFNEJPGe1aoYyMDAIDAwH9W4+np6eTnZ2NWq2WGqHmzZuzc+dOsrKy8PLyomvXrnTu3LnW146OjsbS0hKVSsXhw4dZuXIlmzZtYuHChWzcuJFnnnmGf/7zn4wbN46vv/5ab4SSIAiNixiOe0o9Kj5IrVbj7+9PQkICVX82bN++PUOHDuXkyZN1uuaZM2dwd3cHYMCAAaSkpHD9+nWaNGmCTCbDxMSE9evX06pVqzpFKAmCYLxET+gpo1Kp+OabbygoKODDDz9kzpw5hISESA2SNsFBrVbz/vvvc/78ec6fP19tEautrS2///57na5dOfpHGxGUm5tLq1atAAgMDOTWrVusXLnSYISSIAiNi+gJPWXkcjmffvopGo2G559/HqgYjlMqlVIDdOvWLS5fvkx4eDg3b95ErVZXK0cbB1QXVlZW0m882oigyu9t3ryZ5557juLiYilCaffu3fTv37/agmRBEBoH0Qg9hTp27MjgwYPZs2eP3s/VajVeXl4olUoiIyOrbdmQk5PDsWPHGDRoUJ2u6+LiIq3PSkxMpE+fPjg4OFBYWMjVq1cpKysjPT0dqFuEkiAIxksMxz2lZsyYgb+/PyUlJTrDcd7e3sTFxeHn5wdUbAeRn5/P9evXpZihsrIyVqxYgYODg8Hyi4qK8PT0lF4HBwcjl8t55513kMvlNG3alNWrV2NmZsaaNWuYPXs2FhYWNG3aFDAcoSQIQuMiFqsKjZJYrFr/jK3OxlZfML46i9ge4YmrHMCqJbbiFgShtkQjJPwhtd0PSRAEQR8xMUEQBEFoMH/5RigiIoIRI0agUCjw9vYmOTkZgKSkJJ0FjGFhYcydOxeo2E9HuwW2k5MTfn5+eHt7c/jwYYPXyczMpEePHhw5cgSAfv36ERERIX2u3TZcq6Zyqx5b033J5XLefvttaQtuDw8PfHx8UCgUKBQK0tLS8PPz48SJEwBoNBrc3NzIzs7W+xwAduzYgY+PDz4+PtKCUn3lGnL8+HF8fX3x9vbmww8/BCAmJgZ3d3fp/FWrVknPQaFQMHHiRGbPnk1xcfETr68gCMbLKIbjtFEzly5dYuHChezdu1fvcQcPHiQ0NBRT0/+7rbpGzaSlpdGjRw/y8/NrrNMfjbCpfF8ff/wxq1at4oMPPgCqx+h4eHgQHx/PgAEDSE1Nxd7e3mCOWnp6OgcOHEClUpGXl4dcLpcaVn3xPPqEh4cTFRWFra0tfn5+0s6pI0eOrDZLrfIW5XPnzuXgwYNPvL6CIBivv3xPqLLc3FxatGhh8HM3Nzc2btyo97PaRM106dKFixcvkpaWRteuXWtVp8eNsKnM19e3xi3Ohw8fLu0SGx8fz/Dhww0ee+TIEUaMGIGpqSnt2rXD29ubhw8f1qk+HTp0YMeOHRQUFBAVFVWrfYRKS0spLi7GzMzsiddXEATjZRQ9IZVKRWxsLOnp6WzYsMHgca+88grr16/nxo0bej9/VNSMra0t+fn5XLx4sVpMTU0eJ8KmsjZt2uicXzVGp1OnTjRt2pSrV69y7NgxqcekT3Z2Nj179pReBwUFGSzXkP/85z9s2bIFLy8vJk2aJA2fxcbGcunSJaDiWXt5eUlrh9LT0/H09GT06NGYmpo+0foKgmC8jKIR0g5bXb9+HR8fH2m4pipTU1MCAgLYtGmT3s/z8vKkbQoMsbW15eTJk4wbN076neZRalPuo86vHIGjbxjKw8OD3bt3c//+fbp162awrFatWlFYWCi9nj59Op9++qnBcqsqLi7mypUrvPnmm0yfPp3AwEC6dOkC1Dwct2zZMjp16iQNhT6p+gqCYNyMajjOxsaGBw8e1HjMxIkT+eWXX6q9X9uomZ49e3Lv3j1atmxZqzo9boRNZV9++aW0XYIhHh4e7NixQ5pwYYibmxtHjx5Fo9Fw7do1MjMzMTc3r3VdysrKmDFjBoWFhVhaWuLg4FCryJwZM2awY8cOSkpKnmh9BUEwbkbRE1KpVBw9epSCggLmzp1b4+9C5ubmvPbaa2zZsgWgTlEzAM7OznobsarqWq4+KpUKtVpN586dWbRokfR+1Rid8ePH07t3b1q3bv3IL/WBAwdy7tw5fH19KS0tZcWKFTWWW5WFhQVz5sxBoVDQvHlzOnXqxOjRo/n66691huPMzMzYunWrdF7Hjh1xd3dn7969+Pr6PrH6CoJg3ERsj9Aoidie+mdsdTa2+oLx1VnE9tTSk4yaiYmJYd++fTrvWVpaSr97NCQRuSMIQkMTPSGhURI9ofpnbHU2tvqC8dX5cXpCRjUxQRAEQWhcRCNUS/rig/RF1hQVFTFv3jzkcjkKhYJr167plPHmm29Kr8PCwnj55Zfx8fFh5cqVFBUVAfDzzz/j5+eHr68va9askY4vKirixRdf1Jk48fXXXyOXy6VN6AC2bduGQqHA2dkZHx8fg3vxlJSUMGjQIEpKSnj++efJycnhH//4B7m5uTXWd+rUqUyZMoVz584ZfF4KhQIvLy+mTp2Kn58fV65cISYmhvDwcOkYDw8P7ty5w8WLF1EoFMjlcubPn49Go6l2bN++fWv+BxIEwSiJRqgO5HI5SqWSVatWsWbNGmmNzFdffYWJiQkHDx4kOjoaS0tLVCoVCoWClStXSufHxcVx6tQpaRozQGhoKNHR0dy9e5fPPvsMgAULFrB48WKio6PJyMiQ0hiOHz9OWVmZtN12aWkpa9eu5YsvvmDXrl3s2rWL4uJiAgICUCqVtGvXjsjISJ0v88rMzc0xNzfnp59+ory8nIyMDO7du4etrW2N9Y2KimL58uW89957NT6v5cuXExUVxb/+9S+dHL6qPvzwQ95++21UKhWlpaWcOXOmxnIFQWg8RCP0GKrGB1WOrDlz5gzu7u4ADBgwgJSUFABu3rxJUVERrq6uJCUl6ZRnYmKCj48PiYmJ3Lhxg/v370uLX/39/aU1S2q1mmnTpknbbZuammJhYYFKpUKj0fDtt9/SrFmzOt3LM888w4kTJ+jfvz8pKSnY2Ng8sr4Ad+/erfW1fv/9d5o3b27w8w4dOrBr1y5ycnL4+OOP6devX53uQRAE4yUaoTpQqVT4+PgwY8YMgoODpbVCbm5udOjQgdGjR1NQUICFhQVQsebm3r2KHxXVajVDhw5l2LBhUiNSmTb6Jzs7W2oIoGIdTa9evdBoNCQkJBAYGEhOTg45OTkAREdHk5mZybhx4/jqq6/qfE8ODg4cP34cDw8PTpw4Ia13MlTfiIgI/Pz82L59O++++26NZS9btoypU6fy/fff89Zbbxk87t1336V79+5MnTqVNWvWSNlxsbGxUor2/fv363xvgiD89T2VU7QfV9X4oPLy8mqRNVZWVhQUFABQWFiIlZUVUPGlnpeXx7lz58jKymLZsmU6ZWuje6ysrHRibJRKJe3bt8fW1paioiJmzpxJSUkJR48eZfTo0eTm5rJo0SKCgoLw9fXFycmJ559/vtb3JJPJ2LdvH6tWrWLt2rX4+fnVWN/Q0FDGjBlTq7KXL1+Os7Oz9LpJkybVjmnSpAk//PADAQEBTJ06lblz5xIVFUWrVq10YoLEb0KC0DiJntBjqBofVDmyxsXFhYSEBAASExPp06cP9+7dIy0tjb1797Jr1y5sbGz48ccfpfPLy8vZs2cPQ4YMwcHBgQcPHnD16lXKy8s5fPgwtra2qNVqgoODUSqVhIeHo1aryc3NZfbs2ZSVldG2bVvs7Ox0fr+pDZlMRvPmzZHJZNjZ2SGTyR5Z38dlZ2cnTdS4d+8e9+/fp3Xr1syZM4dbt25hbm5O165d63wPgiAYL9EI1YFKpcLPzw8/Pz+d+KDKkTVyuZzCwkLkcjlRUVEsXryYY8eO4erqKoV7uru7S0NcERERyOVybGxsCAoKwszMjA8++ICFCxcyZcoUevXqhYuLC2q1msGDBwPQv39/zpw5Q4cOHRg/fjze3t5MmTKF3r1707t37zrdk0wmw9HREQBHR0fs7e1rrO8f4ebmhq2tLVOmTMHf35/58+djYmJCeHg4M2fOxM/Pj59++glfX98/fC1BEIyDWKwqNEpisWr9M7Y6G1t9wfjqLGJ7BIM2bdokDRNqOTo6Gpy+XVurVq0iPT1d571+/foxa9asP1SuIAhPB9ETEhol0ROqf8ZWZ2OrLxhfnUVsjyAIgmBURCPUgLRRQFOnTsXLy4v4+Hg8PDzw8fGR1sekpaVJx3t4eHDs2DHptZOTE35+fnh7e3P48GGD1zl16hRyuVx6/cUXX7B06dIaI4aqxuaUl5fz0UcfIZfL8fPzk4bgtNFF2v9u376NQqFg5syZAKxcuVJnT6GqUUCV7+3OnTsA0ronQRAaP/GbUAPTrj3KyMggMDAQ0L+tdXp6OtnZ2ajVamkX1ubNm7Nz506ysrLw8vKia9eudO7cudo1+vbtS0ZGBnfv3sXa2ppjx47h7++vEzF0+PBhVq5caXBrdLVaTUZGBiqVivPnz7NixQqioqKk6KKqtI1n1d+L4uLiuHHjBiUlJWIHVUEQRE/or6KwsFDaRVQftVqNv78/CQkJVP0Zr3379gwdOlTKmKvK1NSUgQMHkpiYyP379/nxxx9xc3MzGDFk6PraRarPP//8I7cjb9GiBXl5eZSWlkrvPSoKSBCEp4/oCTUwlUrFN998Q0FBAR9++CFz5szR2dZa28tQq9W8//77nD9/nvPnz9OrVy+dcrSxP4YMHz6cuLg4mjdvjqurK+bm5gYjhvSpHCfUtGlTgoKCgP/b5hygbdu2rFu3DqjYJj02NhZHR0eys7Olexg6dCjdunUjLi5OagAFQXh6iUaogcnlcsaOHcvUqVOluJ2qw3G3bt3i8uXLhIeHc/PmTdRqdbVGKC8vTwo91Wfw4MG89957mJubM3z4cACDEUP6tGrVSooTKikp4fXXX2fLli0Gh+N69uzJ3r178fT0lHo9j4ouEgTh6SOG4/4COnbsyODBg9mzZ4/ez9VqtbRfUGRkZLX0gpycHI4dO8agQYMMXsPS0pJu3brx7bffSkNp+iKGDHFzc5Oue/bsWTQaTY335OzsTGpqqpQdV19RQIIgGDfRE/qLmDFjBv7+/pSUlOgMx3l7exMXFycFi3bv3p38/HyuX78uDYWVlZWxYsUKKQHbkOHDh/Pw4UOsra2Bil7YO++8g1wup2nTpqxevdrguV5eXqSnpyOXyykvL5dmzlUejgMICQkBKoYHZTIZzz33HIDBKKAXXnhB7/WuXbuGp6en9HrJkiUixFQQGiGxWFVolMRi1fpnbHU2tvqC8dVZxPYIOr0SLX9/f0aOHNkAtREEQaiZaIQaGX2TBARBEP6qxMQEQRAEocGIRugPiIiIYMuWLTrvJSYmMmnSJLy9vfn0008Bw5E32jIqx9hs27YNhUKBs7MzPj4+0s6iUD1KJy8vjxkzZuDr60tQUBB37twhJiYGDw8PaYtsDw8PMjMz9dY/KSmJ4OBg6bWnp6d07G+//UbPnj3Jz8+Xju3fvz9+fn54enry2WefARXDf15eXkyePJkNGzag0WiYN28ex44d4+2332bTpk1s2rSJzz//vE7lhoWF8fLLL0txQDExMbX+dxEEwXiI4bg/UUlJCQsXLmTPnj20bdsWb29vBg4cSHZ2tt7IG6geYxMQEEBAQAAeHh5643sq27BhA3379iUwMJBt27YRERGBs7Mzv/32G/v372fSpEmPfS9qtRqA77//Xspx6927Nxs3bqSkpIQxY8bwz3/+E6jYxrtHjx4EBgbSvn17ZDIZN27c4Nq1a5iZmWFhYUG/fv3qXG5dthIXBME4iZ7Qn+jKlSu0a9eODh06YGpqSr9+/UhJSTEYefNHY2wqx+64ublJsTsDBw5k8+bNlJWVPfa9qNVqpk2bpndH1aKiIqAiOUHL3NyciRMnkpiYiEwm4+bNm1haWpKdnc3NmzeRyWSPVa4gCI2baIT+RJVjcOD/onAMRd5oY2yGDRv2WNtnV75ey5YtpdidZ599lhdeeIFvv/32kWWkpKRIQ17aFO38/HyuXLlCcHAwp0+flob2UlJSkMvlDBs2jDfeeIP27dvrlKWNDpLJZKSkpGBnZ4dGo+HWrVs4ODjUudyIiAi9aeKCIDQeohH6E1laWkoxOPB/UThVI2+mT58OVDRCJ0+e5MsvvyQ+Pr7O17OyspLKrRq7ExISwueff14t7LSq3r17o1QqUSqV0mLX+Ph4ysvLmTFjBg8fPuR///ufdGxUVBQdO3aUIoYqy8vLw9raGplMRnJyMo6OjrRp04asrCysrKzqXG5oaKhUt5oiiQRBMF6iEfoTdenShZycHG7cuMHDhw85ffo0ffr00Rt582fE2Li4uPD9998D1WN3unTpQufOnblx40ad70OtVrN48WKUSiWhoaE6vTQTExNCQkKIjIzUOaekpIR9+/YxdOhQ7OzsMDMzw9HREUdHRzp06PDY5QqC0LiJRugP2r59O56ennh6ejJt2jTWrFnDrFmz8PX1ZfTo0Tg7O+Pl5YWFhQVyuZx///vfLFy40GCMTV3MnDmTs2fP4uvrS1JSEm+88YbO5yEhITRp0qROZT58+JCTJ08ycOBAg/X6xz/+wa+//sqlS5cAWLZsGf7+/ri5ueHp6UmTJk2wt7eXGiGZTEZJSUmdy608HLd27do63YcgCMZBxPYIjZKI7al/xlZnY6svGF+dRWyPoFdaWprecNLVq1dLs9YEQRAagmiEngJOTk4izkcQhL8k8ZtQFQ8fPmT+/PkoFAqmTJnC5cuX8fDwwMfHR2e68DfffINCoaBv3754eXnx+uuvP7JsDw8Pjh07BkBmZiZOTk5cvnwZqEgIqJwKoFAoOH/+vHRsjx49OHLkCAD9+vUjIiJCb7kA06ZNw9PTk/79+6NQKIiNjdVbLuhPeFAoFNIOqUlJSXpDUbXy8/N5/fXXpWej3UX1559/xs/PD19fX9asWSMdX1RUxIsvvsgvv/wi3Zt20WplERERjBgxQip306ZNhh+sIAhGS/SEqjh06BAtWrRAqVSiVqv54osvgOq7nTo5OTF+/HgUCgXz58+XNm8zJD09nezsbNRqtbRYVaPRsHHjxlr/6J6WlkaPHj2kyBtD5W7dupWkpCS2bt3Kxo0bDZZnKOEBYOfOndJU8ppER0fTp08fgoKC2LlzJ/v27SM4OJgFCxawevVqnJycCA4O5uTJk7i5uXH8+HHKyspQq9V07dq1xrLlcnmt6iAIgvESPaEqOnTowMmTJzl79izDhw9n+fLlf0q5arUaf39/EhISpLU7jo6OpKamcv369Uee36VLFy5evEhaWprOl7e+cmvLUMIDVKzd0TbANenQoQOHDx+Wej7BwcHcuHGD+/fvS2t7/P39admypVRfQ4kJgiA8fUQjVEW/fv1YsWIF//nPf/Dx8SEjIwOomO6sHRp6HGq1mldeeQV7e3tpOMzU1JRp06bV2FvRsrW1JT8/n4sXL9KrV68ay60tQwkPAAEBAcTExEiLYQ2ZMGECwcHBLFmyhODgYG7fvq2TEAEVMUK9evVCo9GQkJBAYGAgOTk55OTk1Fi2SqWSnrl2PZQgCI2LaISquHz5Mt26dWPLli0EBATw1ltvARXDcdrV+3V169YtLl++THh4ODdv3pRCPKFi2+zTp09z8+bNR5Zja2vLyZMnpVSBmsqtDUMJDwCtW7dm7NixREdH11hGWloabm5u7N69m/79+7Ns2TKdJAeo2OPo8OHDnDt3jqKiImbOnElJSQlHjx6tsWy5XC4988GDB9fp3gRBMA6iEapi//79fPnll0BF2GhxcfEfLlOtVuPl5YVSqSQyMlJnKMrMzIxXX32VU6dOPbKcnj17cu/ePZ2hLUPl1oahhAetadOmcebMmRrL2Lx5s9SYODk5UVxcjIODAw8ePODq1auUl5dz+PBhbG1tUavVBAcHo1QqCQ8Pr3OjKQhC4yMmJlTxr3/9i3nz5pGYmEhpaSnLly9n4cKFhISEYGZmBoC3tzfjx4+vdZlxcXH4+fkB0L17d/Lz83V+v5k8eXKthuScnZ2lWWWGyr1+/Xqt1/6YmZlJCQ9NmjSREh602rRpg4+PDxcuXDBYxqxZs1i8eDFffvklGo2GpUuXYmZmxgcffMDChQspLS2lX79+uLi4sGjRImlWX//+/Zk/fz5FRUVcu3YNT09PqcwlS5YAFcNx2ky9jh07itQEQWiERGKC0CiJxIT6Z2x1Nrb6gvHVWSQmNLCYmBj27dun856lpaW0/saYbdq0iYSEBJ33HB0ddXZ6FQRBqCvRExIaJdETqn/GVmdjqy8YX50fpyckJiYIgiAIDUY0Qg1oyJAhPHjwgMGDB5OamkpgYCA9evRAoVAwceJEZs+erTM7r2rkjr54npiYGNzd3aX1NatWraqxDjt27MDHxwcfHx9OnjwpvR8TE8OkSZOk1xEREWzZsqXa+ZVn0z2KvmOLioqYN28ecrlcZ3fX1NRU5HI53t7eIrJHEBox8ZtQA5LJZPzyyy/k5OSQkZFBVlYWFhYW0lqkuXPncvDgQSZMmKD3fH3xPDExMYwcOZKlS5c+8vrp6ekcOHAAlUpFXl4ecrlcyqeLi4sjPT2drKysatt4/5mio6OxtLREpVJx+PBhVq5cyaZNm1i4cCEbN27kmWee4Z///Cfjxo3jb3/7W73VQxCEhiF6Qg1IJpNx4sQJXF1duXLlipRWAFBaWkpxcbE0Lbw+HDlyhBEjRmBqakq7du3w9vbm4cOHFBcXk5KSwpQpUx65oPSPOnPmDO7u7gAMGDCAlJQUrl+/TpMmTZDJZJiYmLB+/XpatWpVr/UQBKFhiEaoAclkMo4fP46HhwcXLlzA2tqaoqIiFAoFbm5udOjQgdGjR9e53NjYWGk4rnIyd1VV43WCgoIwMzPjxIkTvPTSS4waNareM94qRwdpY4Nyc3OlRicwMJBZs2bprI8SBKHxEI1QA5LJZCQnJ+Ps7ExGRgYymYzmzZujVCoZO3YsnTp1krb/rouRI0dKcTdeXl4Gj2vVqpVOvM706dMpKSlBrVZz6dIl1q9fT3JyMvfv33+s+6sNKysrKTpIGxtU+b3Nmzfz3HPP/SnJFYIg/PWIRqgByWQyysrKcHR0xN7eHnt7e+mzGTNmsGPHDkpKSurt+m5ubhw9ehSNRsO1a9fIzMzEzMyM+Ph4lEolUVFRDBo0iMTExHqrg4uLi7T+KDExkT59+uDg4EBhYSFXr16lrKyM9PT0eru+IAgNS0xMaEAODg7Y2NhgbW2No6OjTtxOx44dcXd3Z+/evfj6+tap3NjYWC5dugRURPNs3bpV73EDBw7k3Llz+Pr6UlpayilrD4EAACAASURBVIoVK0hJScHOzo62bdsC4O7uTlxcHM888wzbt2/n66+/Bip6UUqlkqKiIp3IneDgYMaOHav3evqOlcvlvPPOO8jlcpo2bcrq1aulOKHZs2djYWFB06ZN63T/giAYD7FYVWiUxGLV+mdsdTa2+oLx1VnE9gh6Pek4IX17Lvn7+zNy5Mh6uZ4gCMZL9ISERkn0hOqfsdXZ2OoLxldnEdsjCIIgGBXRCDWwiIgIRowYgUKhwNvbm+TkZACSkpIIDg6WjgsLC2Pu3LkAZGZm4uHhAVRsJOfn54e3tzeHDx9+5PX0xfGMGDGCqVOnMmnSJNRqNZmZmfTu3Vuq09KlS7l27RqTJk3i6tWr9O7dG41GQ//+/XXKqRzro1Ao8PLyYvLkyWzYsAGNRgNUJDFMmTKFiRMn8t///le6t5dffllnbdMvv/yCQqHAw8NDej7Xr19/3McsCMJflPhN6C9ALpczffp0Ll26xMKFC9m7d6/e4w4ePEhoaKjO2qHmzZuzc+dOsrKy8PLyomvXrnTu3NngtfTF8Wivf/fuXcaPH49KpcLe3l6KD5o5cyaXL18mOzubjIwMiouLSUtLo127djXe1/Lly+nRoweBgYG0b9+ecePGsXr1amJiYjAzM2P06NHSTLrQ0FDGjBmjc75SqSQiIgILCwumT5/+6AcpCILRET2hv5Dc3FxatGhh8HM3NzeDO7C2b9+eoUOH6oSQVvWoOJ78/HyaNWum815paSmFhYW0bNkSc3Nz0tPT6d+/PydOnNBZ12SIubk5EydOJDExkdTUVDp37kyrVq1o0aKFCCYVBEH0hP4KVCoVsbGxpKens2HDBoPHvfLKK6xfv54bN27o/dzW1pbff//d4PmV43i2bNmCj4+PdP2jR49ibm4ubaGdmZmJQqGgtLSUIUOG4Orqir29PSdOnGDEiBEcPXqUbt261er+tPXSxvHcu3ePkJAQbt++zfbt24GK4byoqCgAFi1ahJOTU63KFgTBuIlG6C9AOxx2/fp1fHx8pCTrqkxNTQkICDDYg8jLy6vxy7tyHE9aWpoUx6O9vlZmZqbOcJyWTCbjwIEDLFu2jPfff1/6XepR8vLysLa2xtLSkoKCAqysrFAqlcjlckpLSwH9w3GCIDR+YjjuL8TGxoYHDx7UeMzEiRP1hnnm5ORw7NgxBg0apPe88vLyPxzHI5PJsLe3p1OnTlLK9aOUlJSwb98+hg4dirOzMxcvXuTu3bs8ePCAK1eu1On6giA0PqIn9BegHQ4rKChg7ty5Nf4uZG5uzmuvvSbNRNOmbpeVlbFixQocHBz0nldTHE9tyWQyHB0dMTU1xd7e/pGN0LJlyzA3N2f48OF4enrSpEkTwsLCCAgIwNLSEmtra+nYysNxzs7OzJ8/v9b1EgTBeInFqkKjJBar1j9jq7Ox1ReMr84itkcARGyOIAjGQzRCjVDVCQWCIAh/VWJigiAIgtBgatUT2rFjBwcPHgTgzTffJCQkhHPnzgGwatUqnJycpB08PTw8WLZsGUOGDCEzM5ORI0dy4MABunTpQlhYGK6urnh5eREREcGJEycoLy9n6dKlPP/883h4eGBnZ4eZmRlQ83qRW7dusXjxYoqLi+nYsSOrV6+mrKyMJUuWkJmZiampKatWreLmzZv4+/uzf/9+OnbsiKurK++99x6nT5/m/PnzWFtbU1paSlhYGH369GHTpk3Exsai0WiYNWsWQ4YMoUePHmzdupWBAwcSEREBgKurK7NmzaJ79+4AtG3blnXr1uk9tm/fvkRGRnLlyhWsra1p06YNn3/+Oc2bN692X0lJSbUuNzQ0FKgYfhszZgxTp06V/g20z7Fly5Z8/PHHHDp0iAsXLrB06VKd6ykUCmkxKsBrr71GTk4O69atw8HBASsrK5YuXcrf/vY3g38f7733Hj/++CP3799n0aJF9O3bl/nz5/Prr7/y888/4+zszD/+8Q9pX6Sq9dV3bJcuXfQ+B0EQGpdHNkLp6ekcOHAAlUpFXl4ecrm8xmOzs7NRq9UMGTIEAI1Gw8aNG6VFkABnz54lOTkZlUpFSkoKa9eulRYtRkZG0qZNm0dWPDw8HLlczogRIwgPD2f//v3k5+djaWmJSqXi8OHDrFy5Ulr/op0aXJl2bUp6ejpLly5l6dKlfPfdd+zZs4c7d+4wceJE4uLipHoNHDhQ5/zevXvrTTCoeqybmxtubm6EhYUxdOjQR66HqW25AHfv3uWHH37A3Nxc+lLXHtumTRvef/999u3bV+OMu+XLl+Ps7Cy9jomJYeTIkSxdupTdu3fz9ttvEx0drffcs2fPcvnyZXbu3MnFixf55JNP6Nu3L2vXriUzM5MZM2boDA/qq6++Y5OSkgw+B0EQGo9HDscdOXKEESNGYGpqSrt27fD29sbQhDq1Wo2/vz8JCQnSMY6OjqSmpuqETyYmJuLu7g5Az549WbBgQZ0qrdFoOHXqlLRYcsKECbRv354zZ85I5Q4YMICUlBQAunTpwsWLF0lLS6Nr167Vyrt79y7NmjXjzJkz/P3vf8fMzIz27dvTrl07rly5goWFBeXl5fzvf/97ZN3qcmxdGCo3Pj6e8ePHc+nSJQoKCqqdl5eXh4WFxWNfd9KkSVy4cEFa2FpV27Zt+emnnzh27BhOTk6PbDQeVV9BEJ4uj2yEsrOzsbGxkV4HBQVRXFwsJR7/v//3/6TP1Go1r7zyCvb29pw/fx6oWOU/bdo0nS+nnJwcWrduzenTpwkICCA8PFz6LCQkRCrbkNzcXFq2bImJSUX1e/Xqhbu7OwUFBdIXroWFBffuVUxtdHJy4vLly1y8eJFevXpJ5URERODn58f27dt59913dc7XlqH9ogwJCSEyMlKnHikpKVJdK6cY6Du2LupSblxcHCNGjGDAgAEkJCToHDt69Gh+/PHHR86KW7ZsmXS927dv63zWtGlTWrVqRX5+vt5zHRwc2LhxI1999RWenp6kpqbWeC1D9dXH0HMQBKHxeORwXKtWrSgsLJReT58+HXNzc2nYZNWqVUDFbzSXL18mPDycmzdvolarmTx5MgBeXl5s2bKFjh07AmBlZUVBQQGurq5s27aNUaNGSeXXZjiuVatWOv9nfujQIXJzc6VyAQoLC7GysgLAzMwMjUbDjRs3+Pvf/y6dVzUqxur/t3fvcVGW+f/HX+CoiKCiIrgBiocME9MQjTwGmGbyW8UiBhnyQKi0kq6Hr0pqgBBruVmkbm5aNuqUB4zWU+qAJoi6mrqYWB7QIE9BGAeV4TC/P3jMHQMzHCyCGa/nP7vMfc91f+7bHlzc131f78vWlpycHOnn4uJibGwq33kfNmwYCQkJnD17lgEDBgDGh80M7dsQ9W1Xo9GQnp7Ozz//TEFBAWVlZbzwwgtA5XW0s7Pj3//+N2+//TYeHh5Gj1d9OK6qiooKCgsLadeuncHtOTk52NnZ8cEHH3D27Flef/11jhw5QosWLWrsW1u9DbkOgiCYjzrvhLy8vEhJSaGiooIff/yRnJwc6Q6kKrVajb+/P0qlkrVr10rPUqCyE3j11Vc5fvw4UPlQPzk5mYqKCr777rsGF926dWt69+4ttZeSkoKtrS0eHh7SX9epqakMHDhQ+k737t3rHJby8PDg+PHjaDQabt++TW5urt6yCOHh4fWOumnIvg1Rtd309HQGDhyISqXi888/Jy0tTcpiA7CwsMDOzs7oUFp9fPnllzz11FNGr11aWpp0d9arVy+jQ7X1qVcQhEdPnXdCQ4cO5cyZMwQFBVFWVkZMTIzeYms6ycnJBAcHA/D4449TUFCg9wvp5Zdflv6qHTlyJCdPniQgIIDOnTvrLR8QHh4uvR0XEBCAn5+fwbri4uKIiopi9erVdOvWjRdffJHS0lLefPNN5HI5LVq0IC4ujps3bwKVUTB13WE9+eSTjB8/nqCgILRaLbGxsbRq1UraPnLkSL07Bt1wkY7urTVD+zZEfdtVq9WMGDECqLyL6969O6dPnwYqr6OlpSVarZbo6GgyMjLYu3evtB3giy++ACqH43Rvx3l7e9O+fXsOHjzIDz/8QKdOnXjnnXeM1jphwgTS09OlMNLIyEiDd0G11Vt1cby6rkPVqB9BEEyfiO0RzJKI7Wl8plazqdULplezWcb2mGsEzTfffMO///3vGp8bmz/U1EytXkEQTIO4ExLMkrgTanymVrOp1QumV/PD3AmJ2B5BEAShyTT74bjGVj2SyMvLi8TERLZu3cqOHTuAygfiSUlJODg4UFJSwqxZs/Dw8GD27Nn8/PPPFBcX0717d/7+97/zxRdfSKkIuhSAf/3rX4wfPx53d3cKCwsZNGgQkZGRfPjhh1KcEFSu8RMWFmawTm9vbzZu3Ej37t359ddfGT16NKmpqbRq1YrExES9SJ5FixaRkZGBra0t/fr1Y/78+VhZWeHm5sagQYOkNv/5z38ik8lYvHixlDYRHx9v9AWO7OxsIiMjKSsrw9HRkdjYWPbt26d3bG9vb3bs2EF8fHyNKB4rKyvee+89unXrxv3793nllVcICAhg4MCBUgxUQkIC1tbWdOnShW3btpGZmYmLiwsODg6sW7fuD/gXFwShOXmkOyFDkUSHDh0iOTmZixcvcvv2bRwcHIDflsC+e/cufn5+HD16FKVSWaMD0L1xVp1uuWytVktQUBCnTp3Sa7cuzz33HEeOHKF79+4cPXqUZ599Vu/Nvepmz57N888/z8KFC/nXv/7FnDlzsLKyqpGwHRMTw6BBgwgNDeWTTz4hISGB5cuXG2wzNjYWuVzOCy+8wIoVK9iyZYvRDstQFE/VOCCNRoOvry8vvviiwe/7+fnh5+eHQqFg4cKFD/2moSAIzdsjPRxnKJKoqKiIs2fP8sorr5CSklLjOwUFBXqvlDeURqOhtLRUeg29vry9vfnmm2+AyugbHx+fOr9jaWlJYGBgrfOVqkYdeXl5SVFHv3ffuhQXF6PVapHJHum/gwThkfdI/wa4c+cO/fr1k34OCwsjJSWFp59+mueff54NGzYQGBgI/LYEd6tWrfTCWOsrJycHhUJBRkYG4eHhDBgwgKNHj6JSqTh8+DBQmWCtm0dT3eDBg1mwYAFFRUUcP368Rhq2MZ06deLXX38FflsKHH5Lpa4aVdS2bVsp6siQoqIiaT5R1VikhtDNP7KwsCAqKup3deiCIJi+R7oTMhRJ1KVLFy5dusQHH3xAZmamlDZQ32EzCwsLgz/rhuNCQ0P1QlTr227Lli0ZMmQI69ato1evXkZjdKrLz8+XJngaGo6ztbWVrkHVqCNDdLFIuu/Y2trWOF+oeQ2q0g3H1aa27wuCYF4e6eE4Q5FEumc9W7ZsYdiwYQ2O3unSpQs//vgjANevX6dLly562yMiIh463NTb25tPP/20XkNxAFqtlu3bt0vLahji4eEhDfNVjzqq7umnn5ZikdLS0hg4cKDe+RYWFnLv3j3at29f31MCKju3O3fuAHDt2jXpOZwgCObvkb4TMhRJFB8fT+fOnYHKt9WSk5N57LHH6t3m5MmTmTdvHt988w0PHjyo8ZC/f//+dOzYkSNHjgDoDcd17dq11qG+kSNHYmFhIS1hUZuEhAQ+/fRTnn76aemNu6rDcVAZ7fP666+zePFigoKCaNu2Lf/4xz+MthkZGUlkZCRKpRJHR0cWLlxI69at+eqrr3jllVfQaDQsXLjQYLZgbZYsWcKMGTOwsrLC3t7e5CciC4JQf2KyqmCWxGTVxmdqNZtavWB6NZtlbM+jZv369TXW2XF1ddVbc6mxxcbGcvHiRb3PPD09iYiI+NNqEATh0SDuhASzJO6EGp+p1Wxq9YLp1SxiewRBEASTIobj/mC6iJ+uXbtSUlLCwoULGTRoECdOnGDjxo3SmkqLFi2itLSUVatWkZOTQ0hICMnJybi5ueHh4YFGoyE0NFRv1dnqdDE89+7dw8XFhfj4ePbs2cN7771H9+7dAXjiiSd49dVX8fHxYc2aNfj6+uLp6UlISAivvfYaS5cuJScnB5lMRmxsLO3atTMYR5SamlojYqhTp06kp6fz7rvvAvD222/TqVMn6UUIXYSPLlWhemzQP/7xDwICAkhOTmbAgAF88803KBQKNm/eTFpaGiqVipKSEiZOnFjrcu+CIJgu0Qk1At3cn0uXLrF48WIpg666ffv2MXv2bL3UACsrKzZv3szt27fx9/enV69eequ7VlV13s+8efOkDLzqc3F0S5ZnZmbSp08fCgoKANi6dSs2NjaoVCoOHDjAihUrWL9+vcE4otTU1Bpzmn755RdWrVpFRUUFlpaWHD58uNbXzw3NU2rVqhXff/89Wq2WrKwsCgsLad++PStXriQlJQWtVsvEiRMJCAgQE1sFwQyJ4bhGlJeXR5s2bYxu9/Lyku6MqnNwcGDUqFGkp6fXeZyysjJKSkpqjQLq2bMnFy5cIDMzU5osWzWG59lnn21wDE/Hjh1xcXHh3LlzXL9+XTpOQzz22GMcO3aMIUOGcPbsWezs7JDJZFhbW6NSqaioqGDPnj2iAxIEMyU6oUagUqkIDAxk5syZBpdC15k4cSKnT5/mxo0bBrdXjdwxRDfvx8vLC0dHR8aMGQNURuMoFAoUCgWJiYlSWwUFBVy4cIH+/fsD6EX21CeGR6VSSe3qJrj6+Phw+PBhDh8+XOf8JV29CoWCuXPnAuDi4kJaWhre3t4cO3YMFxcXoPIuLScnh/Hjx7Nz585a2xUEwXSJ4bhGoBu2ys7OJjAwkEOHDhncTyaTMXXqVNavX29we35+Pm5ubkaPoxveWr58Od26dZOG9YwNx+me4YwfP567d+9KMTxQd2RP1fOqytvbm/nz59OhQwdef/31Wr9vaDjO2dmZXbt2ERsby8qVKwkODqagoIC8vDyWLFlCWFgYQUFBuLm50bdv31rbFwTB9Ig7oUZkZ2fH/fv3a91n0qRJXL58ucbnubm5HDlyhGHDhtV5nJkzZ7Jp0yY0Gk2t+/Xr14/CwkIphNTDw0Oak1RXZI8xPXv25P79+1y6dImnn366wd93dnbGysoKZ2dnunTpgrOzM3l5ecydO5fy8nI6d+5Mly5d6jw3QRBMk7gTagS6xO2ioiLmzZtX63OhVq1a8dprr7FhwwbgtyGr8vJyYmJipOGp2nTt2pXhw4ezY8cOrKysOHjwIJcuXQIqg091E13d3d31Ojy5XM6bb76JXC6nRYsWxMXF1XlehiKGnnvuOe7evVtnXI+h2CBnZ2dcXV2Bykm5Tk5OuLq64ufnR0BAADKZDE9PTwYMGFDndRAEwfSIyaqCWRKTVRufqdVsavWC6dUsYnvMlKE5MiEhISLoUxAEkyc6IRNQ/WG+IAiCuRAvJgiCIAhNxuzvhEaOHMn+/fsZM2YMCQkJJCQkcPToUQYPHqwXd6ObDKlQKFi4cCHu7u4ATJs2jby8PG7dusXjjz9OSEgIhYWFNaJxIiMjDR6/tLSUyMhIbt68iUajIS4ujp49e+Lt7U2XLl2kCaZLlizBzc2NTZs2SckHb7zxBl5eXgwcOJAzZ84AlbFA1tbW3Lt3j6SkJBwcHLh//z4RERGMGjXKaLuGpKWlsWbNGsrKyhg8eDDz588nMTHR4LkZug4PHjxg27ZtZGZm4uLigoODA+vWrQOod0zRtWvXWLZsGRqNhieffJKlS5cavWaCIJgfs++EnJ2duXz5Mrm5uWRlZXH79m2sra1rxN1MmDDB4Pc3btxY4xdqYmJivZapBti/fz9t2rRBqVSiVqv57LPPiIqKAmDt2rVSrhrAxYsX2b17NyqVivz8fORyudE5RvDbvJ2srCxCQ0MZNWqUwXaNiY6OZsuWLXTq1Ing4GCys7MBw0twG7oOAH5+fjU6bmMMxRRFR0cze/ZsPD09mT59OqdOneLmzZtGr5kgCObF7IfjnJ2dOXbsGIMHD+bq1at6qQD1ibv5vRwdHUlPT+fbb7/Fx8en1l+mhw4dwtfXF5lMhr29PQEBAZSWltZ5jOLi4oc6B0dHRzZt2kRRURFbtmzB2dm5wW00RPWYovLycs6dOyeFmkZFRdGjR48GXTNBEEzbI9EJ6WJhzp8/T4cOHYzG3TSEoWgcQzw9PYmJiWHNmjUEBgaSlZUlbQsPD5faALhz5w52dnbS9rCwsFo7F5VKxYQJE5gzZw7x8fFG2zVmzZo1yGQy/P399TqH+p5bQ1WPKfrll19o27YtFhYWLF68mNdff52TJ0/Wes0EQTAvj8Rw3IcffsjcuXP55JNP6NevH9evXzcYd9MQ9R2Ou3LlCr1792bDhg18/fXXzJkzh6SkJKDmsFm7du0oLi6Wfp4+fbr0jKUqCwsLoHI4bty4cUyePFkv0qY+w3ElJSVcvXqVN954g+nTpxMaGio9d6nvuTVU9ZgiW1tb6Xzffvtt3nvvPe7du1frNRMEwbw8EndC5eXl0mx8JycnaVt9425+j6SkJLZt2wZA3759KSkpMbqvl5cXKSkpVFRU8OOPP5KTk0OrVq2wtbXlzp07AFy7dg0HBwfpO127dmXEiBFs3769QXWVl5czc+ZMiouLsbGxwcXFpdba/ihVY4qsrKzo0aMHx48fB+C7774DGnbNBEEwbWZ/J+Ti4oKdnR0dOnTA1dVV77lH1biboKCgBrVbPRpn48aNBvebMmUKCxYsIDU1lbKyMr3nG+Hh4dJwW0BAAH5+fpw5c4agoCDKysqIiYkBKt9wmzFjBlZWVtjb2zN69Gi94bOZM2cSEhLCyy+/bLTd6qytrfn73/+OQqHAysqKbt26MWbMGL766qt6n9vDqB5TFBsby7Jly5DJZFJnU9s1EwTBvIjYHsEsidiexmdqNZtavWB6NYvYniaUmJjIrl279D6zsbEx+EznzyZifwRBaK7EnZBglsSdUOMztZpNrV4wvZof5k7I7F9MeBQlJCTg6+uLXC5n/vz53L17F6hMMTC00qu3tzdHjhyRfr527RohISEEBgZKz6UWLVrEvHnzgMpF8nSrqKampvLSSy8REBAg3fUVFBQwa9Ys6TXvO3fucPfuXRQKBWPHjmX48OEoFAopBUJXwy+//CL9/MMPPxAcHExQUJDe6+eCIJgX0QmZKblcjkql4i9/+QuxsbFG97t48SJ37txBrVZLn+lSDD7//HOuXbvGqVOngMrEg2vXrkn7aTQaFi9ezIcffsjWrVs5ePAg//vf/9i6dSsDBw5EqVQyZswYdu3aRYcOHVAqlYSFhTF69GiUSmWti+j93//9H5GRkWzdupWsrCzS09N//0URBKHZEZ2QmQsKCiI1NdXodrVaTUhICEePHkWr1RpNMYCaiQdXr17F3t4eR0dHafG5s2fP4ujoyIEDB6S7GUN3X7W5ceMG9+7dkzLvQkJCpNVgBUEwL6ITMnMdO3bk119/NbpdrVYzceJEnJycyMjIMJpiADUTD4qKirC2tpbasra2prCwkAkTJjBjxgyWLl3KjBkz+PnnnxtUc/XkiKFDh9K/f/8GtSEIgmkQnZCZy8/Pp0OHDga33bp1iytXrhAdHc3NmzdRq9U1UgxGjRrFvXv3gJqJBzY2NhQVFUntFRcXY2trS2ZmJl5eXnzxxRcMGTKE5cuXN6jmqjVA5XpKBw4caFAbgiCYBtEJmblt27YxcuRIg9vUajX+/v4olUrWrl1LcnKy0RQDnaqJBz179iQ3N5cbN25QWlrKyZMnGThwIB9//DEpKSkAuLm5NTjxwMXFhfv373P9+nW0Wi0HDhygU6dODT11QRBMgJgnZKZUKhVqtZoePXqwZMkSg/skJycTHBwMwOOPP05BQQHZ2dkGUwx0qiYetGzZkvj4eCIiIrCwsGDMmDG4u7sTERFBZGQk27Zto6KiosE5dC1btuSdd95h8eLFlJWV4enpiYeHx8NdCEEQmjUxT0gwS2KeUOMztZpNrV4wvZrFPCFBEATBpIhOSBAEQWgyohMSBEEQmoxZvpjg7e3N8uXLGTlyJLdu3SIyMpKSkhK6du1KXFwcLVu2ZNOmTezbtw+AN954Ay8vL7y9venSpYu0DMKSJUvo1asXkZGR3Lx5E41GQ1xcHD179iQtLY01a9ZQVlbG4MGDmT9/vtF6DNVQXl7O0qVLycnJQSaTERsbi4uLC1AZu3P58mXef/99oDIyJyMjg/bt26PRaFi2bBn9+/fnq6++QqVSUVJSwsSJE1EoFCQkJJCUlETXrl0BGD58OGFhYQbrWrRoEaNGjWLs2LF6n3/55ZcolUosLCyQy+VMmjQJjUZDVFQU165do1WrVsTGxvKXv/xFaqdjx44sXLgQgJUrV5KRkcGpU6cYNGgQnp6eRERESOdmbW3N9OnTAcjOziYyMpKysjIcHR2JjY3l448/Ji0tjc8//xyAPn368P333zfwvwJBEEyB2XVCVWNoRo4cSXR0NHK5HF9fX6Kjo0lKSqJfv37s3r0blUpFfn4+crmcQ4cOATVXJf3Pf/5DmzZtUCqVqNVqPvvsM6KiooiOjmbLli106tSJ4OBgsrOz9dYqqspQDQUFBdjY2KBSqThw4AArVqyQ5t8kJydz48YNNBoNrVq1AmD27NmMHTuW1NRU3n33XTZu3MjKlStJSUlBq9UyceJEAgICgMrIHt0v+Yb6+eefWb16Nbt378bCwoLx48czfPhw9u7dS9u2bdmyZQv79+9n9erVrFy5kvLyclJTU7GxsZE6Id3/6qJ7ahMbG4tcLueFF15gxYoVbNmyBYAzZ86Qnp6Ol5fXQ52HIAimweyG46rG0JSXl3P8+HEpbHPChAk4ODhw6NAhfH19kclk2NvbExAQQGlpqcH2HB0dSU9P59tvv8XHx0daYM3R0ZFNmzZRVFTEli1bjHZAFRUVBms4ffo0w4cPB+DZZ5/l7NmzANy8eZMHDx4wePBgTpw4QWz5JgAAIABJREFUUaO94uJiWrZsiUwmw9raGpVKRUVFBXv27KF169a/7+IB586dw93dHRsbG9q2bcuTTz5JRkYGycnJvPDCCwAMHjxYyn07c+YMffr0wdramqtXrzb4eFWvg5eXl3Qdhg0b1iyWwRAEoXGZZSeki6E5c+YMbdu2xdKy8jT79+/P8OHDa8TChIWFSUNw4eHhUvozgKenJzExMaxZs4bAwECysrIAWLNmDTKZDH9/f708tery8vIM1lA18kYXd6Orf9SoUTz33HMkJydL7SQkJPDCCy+wbt063nzzTQC2bt1KTk4O48ePZ+fOndK+KpVKOodvvvmmQdfPWBRP1WvWsWNH5HK5VK+3t3eNehtyPF0uXNXr8Oyzz6LRaDh9+nSD2xQEwXSY1XCcoRgaXeQMwP79+8nLy6Ndu3Z6sTDTp0+X/uquPhx35coVevfuzYYNG/j666+ZM2cO27Zt4+rVq7zxxhtMnz6d0NBQevbsia+vb42a2rVrZ7AGW1tbKfJGF3cDlb/U8/PzOXPmDLdv35Yib2bPnk3Xrl2JiorC1dWVgoIC8vLyWLJkCWFhYQQFBUmBn79nOK5qXVVrq3rNsrOzWbt2LW+//TbJycm0b9+esrIyWrduTWho6EMdTxfVo7sOUPkHgbgbEgTzZlZ3QtVjaFJTU+ndu7cUQZOSkoKtrS1eXl6kpKRQUVHBjz/+SE5OjvTspbqkpCS2bdsGQN++fSkpKaG8vJyZM2dSXFyMjY0NLi4uRqNpWrdubbAGDw8Pjh49ClSuyTNw4EAKCwvJzMxkx44dfP7559jZ2enF5jz11FN06tSJw4cPk5eXx9y5cykvL6dz58506dIFjUbzu6/hU089xfnz5yksLKSoqIjz58/Tv39/vLy8pOUeTp48SYsWLbh8+TIymYxt27axc+dOsrOz9dYEqo+nn35aug5paWl6yzuMGDGCgoKC331OgiA0X2Z1J2Qohub9998nKiqK1atX061bN1588UVatGjBmTNnCAoKoqysTFq4DSr/+tYNzQUEBDBlyhQWLFhAamoqZWVlREVFYW1tzd///ncUCgVWVlZ069aNMWPGGK0rLi6uRg2lpaW8+eabyOVyWrRoQVxcHEeOHGHw4MHIZJX/LMOHD68xxDV79mxWrFjBtm3b8PPzIyAgQFpGYcCAARw9ehSVSsXhw4cB6Nq1KytXrjRa28qVK6W7jV69erFq1Srmzp3LlClTAIiIiMDe3p7XXnuN5cuXM3nyZGQyGStXruTLL79kxIgRAFhYWPDMM89w+PBh/P396/1vFhkZSWRkJEqlEkdHRxYuXMjHH3+s9+/R0KUgBEEwHSK2RzBLIran8ZlazaZWL5hezQ8T22NWd0JNTfcyQ1UhISGMHj26Car5zfr166UhLx1XV1eio6ObqCJBEIRK4k5IMEviTqjxmVrNplYvmF7NIsBUEARBMCliOK4R6KJzHBwcuH//PhEREURHR9eIBNK9Ul01ZggqF4Lz8PBAo9EQGhrK888/b/RYbm5uDBo0iNLSUrp06cLKlSt56623pDiezMxM4uLiUCqVBuN4vL29mTlzJgEBASQmJnLy5En+9re/MX78eNzd3aXj1JZ8sGHDBg4dOkRJSQlhYWGMHTu21uie+sT8+Pv7N6gGQRBMk+iEGolurk5WVpY0d6b6HCSoGTMEYGVlxebNm7l9+zb+/v706tWLHj16GDyOlZWV9Ms5Li6OXbt2GdzPWBwPVD4zqv5Gm5OTU71+6d++fZudO3eyd+9efvnlF6ZMmcLYsWONRvfUN+YnJyen3jUIgmC6xHBcI9PF7BhTNWao+uM5BwcHRo0aRXp6ep3H0Wq1FBYWYmVlZXC7sTgegG7durF79+4GnNVv2rZtS0FBAbt376Zdu3Z89dVXte7/e2N+BEEwL6ITaiQqlYoJEyYwZ84c4uPjgZqRQKAfM6TrFKrq1KkTv/76q9HjPHjwAIVCQVBQEO3atcPPzw+oHBJUKBRERkYCxuN4AGbNmsX69eupqKiQtufk5Ei1xsbGGj2+jY0NW7du5dixY7z44ovS/CRjGhLzU98aBEEwXWI4rpHI5XLGjRvH5MmT6du3L1BzOM5QzFD//v312snPz5eeHRlSdTiuKl3qtu6ZkLE4HoAePXrQp08f9u/fT+fOnYH6D8f9/PPPVFRUEBcXx7Vr1wgODubLL7+U2qmuITE/YjhOEMyfuBNqRF27dmXEiBFs377d4PbqMUPV7wxyc3M5cuQIw4YN+921GIvj0QkPDyctLa3B7X7//ffSfCMnJyesra317qiq+iNifgRBMC/iTqiRzZw5k5CQEDQaTY1IIEMxQ9nZ2dIQW3l5OTExMdJid79H586dDcbx6PTu3VtvUq1uKExn+fLl9OrVq0a7Q4cOJTk5mYCAALRaLcHBwXTp0sVgDWq1ukExP/WtQRAE0yUmqwpmSUxWbXymVrOp1QumV7OI7TFjTR0JpHu2VF1cXJzRBf0EQRDqIu6EBLMk7oQan6nVbGr1gunVLGJ7BEEQBJMiOiET95///AeFQsGgQYPw9/dn1qxZuLm5oVAomDRpEnPnztVbcM/b25sjR44AlQ/+3dzcuHLlClAZp5OYmEhpaSkLFy5EoVDwyiuvcOXKFXJycujTpw+HDh0CKpc9T0hIkNpVKBR685ymTZvGX//6V4YMGYJCoeDgwYO1nseJEyf01g1KSEjA19eXyZMn4+/vX+f8I0EQTJPohEycn58fSqUSNzc3oqKiWLdunTR3aOfOnVhaWrJv3z5APyJIp6Kigo8++kivzf3799OmTRuUSiVhYWF89tln0rbMzEyys7PrXPF048aNLFmyhAEDBqBUKh/q2ZVcLmfLli2sWrVKb+FBQRDMh3gxwYyVlZVRUlIivRauiwjat2+fFBHk6urKuXPnyM7Olr7n6OhIeno63377LT4+Pvj4+JCTk0PPnj25cOECffr0+VNfla4r+kgQBNMl7oTMkG6ekZeXF46OjtLS44YigmQyGdOmTdO7G/L09CQmJoY1a9YQGBhIVlYWUBkhVFBQwIULF2okOzQGQ9FHgiCYF9EJmSHdcNy4cePo1q0bMpnMYESQjr+/PydPnuTmzZsAXLlyhd69e7NhwwamTp3KnDlzpH07depEenq6FEXUmORyOevWraOiouJPOZ4gCH8+0QmZsZkzZ7Jp0yY0Gk2tEUEtW7bk1Vdf5fjx4wAkJSWxbds2APr27av3YkO/fv0oLCykbdu2f8o51BV9JAiCaROdkBnr2rUrw4cPZ8eOHSQnJ0uRObqIoKpTxF5++WUcHBwAmDJlCv/9738JDg5mwYIFREVFSfu5u7vTr1+/P/U8qnamgiCYFzFZVTBLYrJq4zO1mk2tXjC9mkVsj9CsNXX0kCAIzY/ohIQ/jVgbSBCE6sQzIUEQBKHJiE6oCY0cOZL79+8zYsQIzp07R2hoKH369DEauVOfaJzExESGDx9e72WxN23aRGBgIIGBgaSnpwOQmprKSy+9REBAAOvWrZOO/d577wGVETsKhYK7d++iUCgYO3asdMwzZ84AlXOVnnrqKS5fviwd64cffiA4OJigoCBp3s8nn3yCQqHA3d2dwMBAli1bBsBXX32FXC6X3ugTBME8ieG4JuTs7Mzly5fJzc0lKyuL27dvY21tLf3SnTdvHvv27WPChAkGv79x40ZOnDjBxo0bpcmmiYmJjB49WvplXpuLFy+ye/duVCoV+fn5yOVy9u7dy+LFi9m+fTudO3cmICCAoUOHArB582amT58ufb9Dhw4olUoSExM5f/683jHT0tIoLy9HrVZL6Qr/93//R1xcHG5ubsyYMYP09HSmTp3K1KlT8fb2lpY/LysrY+XKlaSkpKDVapk4cSIBAQG0bt364S60IAjNlrgTakLOzs4cO3aMwYMHc/XqVQoLf3sLpnrkTmM4dOgQvr6+yGQy7O3tCQgI4OrVq9jb2+Po6IhMJsPT05OzZ88CMGDAAL0cudqo1WqmTZsmzUe6ceMG9+7dw83NDah8IcHYXCOZTIa1tTUqlYqKigr27NkjOiBBMFOiE2pCzs7OpKWl4e3tzfnz5+nQoYPRyJ2GOHjwoDQcl5iYaHS/O3fuYGdnJ/0cFhZGUVER1tbW0mfW1tZS5zh16lQSExMpLi6u9fgVFRUcPXqU0NBQcnNzyc3NrXGsoUOH1hr9s3XrVnJychg/fjw7d+6s85wFQTBNohNqQs7Ozpw6dQp3d3eysrJwdnY2GLnTUKNHj0apVKJUKvH39ze6X7t27fQ6lOnTp2NjY0NRUZH0WXFxMba2tgC0b9+ecePGsXXr1lqPf+bMGR48eMDrr7+ORqMhJSUFW1tbvWMplUoOHDhg8PsFBQXk5eWxZMkSPv/8cz766CMuXLhQr3MXBMG0iE6oCTk7O1NeXo6rqytOTk44OTlJ2/6MlAAvLy9SUlKoqKjgxx9/lJKyc3NzuXHjBqWlpZw8eZKBAwdK35k2bRqnT5+utV21Ws2MGTNQKpVER0ejVqtxcXHh/v37XL9+Ha1Wy4EDB+jUqZPB7+fl5TF37lzKy8vp3LkzXbp0EWkJgmCmxIsJTcjFxQU7Ozs6dOiAq6srzs7O0raqkTtBQUENavfgwYNcunQJqMyF27hxo8H9hg4dypkzZwgKCqKsrIyYmBhatmxJfHw8ERERWFhYMGbMGNzd3aXvdOzYkcDAQM6fP2/0+Gq1WlrwbsiQISxcuJCysjLeeecdFi9eTFlZGZ6ennh4eBj8vqurK35+fgQEBEjPpQYMGNCgayAIgmkQsT2CWRKxPY3P1Go2tXrB9GoWsT2CQYmJiezatUvvMxsbG2kOkCAIQlMRndAjwN/fv9YXFARBEJqKeDFBEARBaDKPRCe0aNEiKXXg008/pU+fPnh7exMYGCjNp8nMzCQhIQFfX1/kcjnz58/n7t27UhsnTpxgxowZNdr29vbmyJEjddbQGPE4unp157B+/XpOnDjBwIEDpdoVCgUnTpwwGo9jiFarZdWqVcjlcoKDg7l48SIAX375JZMmTeKll16S5u54e3tLC+AlJiayaNEiLl++jEKhwNvbW6ovOzsbhUKBv78/crmcoKAgfvzxRwDWr1/Pyy+/zKRJk6Rr6e3tzS+//FLndRUEwbQ9MsNxly9fRqPRkJmZKX2mi4nROXToEHK5nOnTp/PPf/6T2NhY3nnnHaNtXrx4kTt37qBWqxk5cmSt+zVGPE5qaqpUr86JEye4d+8emzZt4o033pA+NxSPY4xarSYrKwuVSkVGRgYxMTGsXr2a1atXs3v3biwsLBg/fjzDhw8HKjuRqsN9vXr1QqlUkpCQgLW1tV59UVFRuLu788UXX7Bu3TomT57M3r172b59O7/88guTJk3SW/VVEATz9kjcCUHl69CXL1/m+vXrODo61rl/UFAQqampte6jVqsJCQnh6NGj1PaSYWPG4xgycOBAvvzyS70YoIZQq9WMHTsWqFzee+TIkZw7dw53d3dsbGxo27YtTz75pBSm2q1bN3bv3t2gY9y7d4+WLVty+vRpnnnmGVq2bImDgwP29vZcvXr1oeoWBMH0PDKdUP/+/Tl79izW1ta0aNECgPDwcGkoq7qOHTvy66+/1tqmWq1m4sSJODk56aVbV9dY8TgAKpVKOodvvvkGqEw28PPzY/PmzXV+v656W7RoUWe9s2bNYv369VRUVNTZ9vLly/H29iYlJYXZs2cbbLdqYoMgCObtkemE+vXrx5dffkmfPn2kz9auXSvF21SXn59Phw4djLZ369Ytrly5QnR0NDdv3kStVhvdt7HicQDkcrl0DiNGjJA+nzp1Ktu3b+fevXt1tlFbvRqNhunTp2Nra2u03h49etCnTx/2799fZ9tRUVHMnz+f9u3bY29vb7BdG5uGzTMQBMF0PTKdUM+ePbl06ZLe7P/abNu2rdbnPGq1WlrrZu3atbU+x2iseJza2NnZMXbs2FqTDWqrV3c+3377LRUVFTz11FOcP3+ewsJCioqKOH/+vF4AaXh4OGlpafVqf+zYsVy7do0ffvgBDw8Pjh8/jkaj4fbt2+Tm5tKjR48G1ywIgml6ZF5MsLS0pG/fvnqdUHh4uLRUQkBAAFA5vKVWq+nRowdLliwx2l5ycjLBwcEAPP744xQUFJCdna0XvaPTWPE4unoPHz4MVEb9TJo0Sdo2ffr0et1NVefv78/FixeRy+VotVqio6Pp3Lkzc+fOZcqUKQBERERgb28vfad3796MHj26Xu1bWloSHh7O2rVrWb16NePHjycoKAitVktsbCytWrUC4NVXX8XSsvLvpIkTJ0rHFgTBfIjYHsEsidiexmdqNZtavWB6NYvYniZmavE469ev5+jRo3qfubq6Eh0d3UQVCYLwqBF3QoJZEndCjc/Uaja1esH0an6YO6FH5sUEQRAEofl5JIbjEhISSEpKwsHBgfv37xMREUF0dDRdunSRXkxYsmQJbm5uQGVkzPLly6W349zc3PDw8ECj0RAaGsrzzz9v9Fje3t412s3KyuLrr7/m/fffZ+/evdL/nzZtGnl5edy6dYvHH3+ckJAQCgsLee+99+jevTsATzzxBJGRkbi5uTFo0CDu3buHi4sL8fHxLF++nNLSUlatWkVOTg4hISHSW22JiYls3bqVHTt2SNegenqBMaWlpURGRnLz5k00Gg1xcXH07NnTYL3Dhw9n6dKl5OTkIJPJiI2NxdLSkvHjx+Pu7k5hYSGDBg0iMjISCwsLHjx4wJAhQ9i5cye9evUC4Ny5c8THx1NeXo6vry9hYWHSv1nXrl0BGD58OGFhYQ39pxcEoZl7JDohQIq3ycrKIjQ0FKgZ2wOGo3isrKzYvHkzt2/fxt/fn169etX6GnH1dp944gk++eQTfvjhBz7++GMpG27jxo2cOHGCjRs38tFHHwGVncfo0aNrZLvplv0GmDdvHvv27QNg3759zJ49u8Yy4MnJyVy8eJHbt2/j4ODQoGu1f/9+2rRpg1KpRK1W89lnnxEVFWWw3o0bN2JjY4NKpeLAgQOsWLGCZcuW4eTkhFKpRKvVEhQUxKlTp/D09CQtLY3y8nLUarXUCS1evJiPPvqIxx57jP/3//4f48ePB6gRSSQIgvl55IbjiouLpbsUQ2qL4nFwcGDUqFFSAGl9WVhYMG/ePF5//XUGDBhAt27dHqp2gLKyMkpKSqRz8PLykjoEnZKSEs6ePcsrr7xCSkpKg4/h6OhIeno63377LT4+PkRFRRnd9/Tp01KG3LPPPitFD+loNBpKS0uletVqNdOmTZPu2LKzs7GwsMDZ2RlLS0s++OAD2rVr1+CaBUEwTY9MJ6RSqZgwYQJz5swhPj4eMBzbU1cUT6dOneqM8zHUri7ZumqqgTEHDx6Uvp+YmAjAgwcPUCgUeHl54ejoyJgxY4DK+TOnT5/mxo0b0vePHTvG008/zfPPP/9QYaCenp7ExMSwZs0aAgMDycrKMrpv1didqlE+OTk5KBQKhgwZwvPPP8+AAQOoqKjg6NGjhIaGkpubS25uLnl5eVKnExoaSkREBJcvXwYMRxIJgmBeHqnhuHHjxjF58mT69u0L1Bw2MxTFUzUVACrjfHTPjowxNMy3adMmnnvuOf71r38xatSoWr9f23Dc8uXL6datmzT8JpPJmDp1KuvXr5f2VavVXLp0iQ8++IDMzMwGR/dcuXKF3r17s2HDBr7++mvmzJlDUlKSwX2rxu5UjfLRDceFhoZKw25nzpzhwYMHvP7662g0GlJSUnj66ael73/88cfMnz+fkpISQAzHCcKj4JG5E4LKRIERI0awfft2g9vriuLJzc3lyJEjDBs2rEHHvXv3Ljt27JCelezdu/ehz2HmzJls2rQJjUYjfTZp0iTp7kGr1XL48GGUSiVbtmxh2LBhdaaBV5eUlCStEdS3b1+pUzDEw8NDmmuUmpqqFz0ElckKa9euBSqv74wZM1AqlURHR6NWq3FxcaG4uJjr169TXl4urV0kCMKj4ZG5E9KZOXMmISEhaDSaGrE9xqJ4dENh5eXlxMTE4OLiUusxqrd7/vx5AgICsLGx4W9/+xszZ85k9OjRRp9NHTx4kEuXLgHQsmVLNm7cKG3r2rUrw4cPl956A2jVqhWvvfYaGzZs4OzZs3Tp0oXOnTsDlW+VJScn89hjj/Hpp5/y1VdfAZUhpYaCWwGmTJnCggULSE1NpaysrNZnQnK5nDfffBO5XE6LFi2Ii4vT296/f386duzIkSNHUKvVJCQkADBkyBAWLlxIWVkZ8fHxzJ07Vy/hHGpGEq1cudJoHYIgmCYxWVUwS2KyauMztZpNrV4wvZpFbM+fyNAaRCEhIfUO8WwOTC1mSBAE8yPuhASzJO6EGp+p1Wxq9YLp1SxiewRBEASTIobjqjEUWfPaa6/ViOK5fPky27ZtIzMzExcXFxwcHIwOY40cOZL9+/czZswYEhISSEhIICIigv79+9c7XmfgwIGcOXNG77OqcUQlJSXMmjULHx8fadvly5d5//33AVi0aBEZGRl06NCBsrIyFi1ahL29vRSvo6NUKlEoFBQXF9O6dWssLCyIj483+jKGQqFg4cKFuLu7c+jQIQ4dOiTNw6p+Lt7e3sycOZOAgAASExM5efIkoaGhREVF8dNPP2FpaUnXrl2Ji4vD0tKSZcuWodFosLa25r333tNbBlwQBPMgOqFqDEXWQM25P25ubvj5+en9EjbG2dmZy5cvk5ubS1ZWFrdv38bJyQn4ffE68Ntcmrt37+Ln5yd1QsnJydy4cQONRiMtEjd79mzGjh3LxYsXWbZsGf/85z+l+TzVRUVF4e7uzhdffMG6det4++23G1ybIevXr8ff31/6uVevXiiVyhod1tKlS5k0aRLjxo3jnXfe4eDBg/z1r3/9Q2oQBKH5EMNx1TQksqa+nJ2dOXbsGIMHD+bq1asUFhbSsWPH3x2vU1VBQQGtW7cG4ObNmzx48IDBgwdz4sSJGvvevXtX2rcu9+7dqzXmqKG6devG7t2769zP0dGRXbt2kZ2dzYIFC0QHJAhmStwJVVM1sqa4uFi6A6g698fY/BpjnJ2dSUtLw9fXl8OHD9OhQwdAP15nw4YNBAYGNrhelUpFSkoKrVq1kubRqNVqRo0aRe/evUlOTpay3RISEti8eTM2Nja89dZbwG/xOvBbYjfA8uXLuXv3Lk5OTqxatarWGpYvX07btm3Jz8+nX79+te47a9Ysli1bxrRp02rdLzw8nB07dhAeHk7fvn1ZunQpNjYNe+ApCELzJzqhagxF1oDhKJ76cnZ25sMPP2Tu3Ll88skn0i/q3xuvA4ajbdRqNfn5+Zw5c4bbt2+zfPly4LfhOJ2cnJxah+Oys7PZt28f9vb2tdagG7rTPROqTY8ePejTpw/79++XJtQacu7cOSZMmMBLL71EbGws77//vtRBCoJgPsRwXDUNiaypL2dnZ8rLy3F1dcXJyQknJ6c/JF7HkMLCQjIzM9mxYweff/45dnZ2fPfddw/V1tixY7l27Ro//PDD766rqvDwcNLS0mrdJz4+noyMDCwsLHjiiSf+kH8HQRCaH3EnVI2hyJrFixfXiOLx8/Ord5suLi7Y2dnRoUMHXF1dcXZ2bnC8zoMHD/Sei8yYMcPgsY4cOcLgwYOlgFNdu8ZUHY4DpLsmAEtLS8LDw1m7di2rV6+u9/nWpXfv3nVO6l2yZAkrVqygdevWyGSyP+zFCEEQmhcxWVUwS2KyauMztZpNrV4wvZpFbE8TM+cYnNjY2BoJ156enkRERDRRRYIgmANxJySYJXEn1PhMrWZTqxdMr2YR2yMIgiCYFNEJNUMJCQn4+voyefJk/P39OXz4MN7e3gQGBkrLXWdmZkr7e3t7c+TIEelnNzc3goODCQgI4MCBA7Ue69atW0yfPp3g4GAWLFhAaWmp0XarL1inq3XDhg31Pi9D+6ampvLSSy8REBAgDV2Wl5fz1ltvMXnyZBQKBT/99FO9jiEIgmkRz4SaKd38n6ysLEJDQwHDc5UuXrzInTt3UKvVjBw5EqhcCnzz5s3cvn0bf39/evXqRY8ePQweJzo6Grlcjq+vL9HR0SQlJfHSSy8ZbLcxaDQaFi9ezPbt2+ncuTMBAQEMHTqU69evU1JSwpYtW9izZw9r164lNja20eoQBKFpiDuhZq64uLjW2By1Wk1ISAhHjx6l+uM9BwcHRo0aRXp6usHvVlRUcPz4cby9vQGYMGGClF9XW7t/pKtXr2Jvb4+joyMymQxPT0/Onj1LamoqI0aMAOC5556rM2FBEATTJDqhZkqlUjFhwgTmzJkjpVKHh4dLw3E6arWaiRMn4uTkREZGRo12OnXqxK+//mrwGHl5ebRt2xZLy8r/DPr37y9F/NTV7h+lqKhILx3b2tqawsJCcnNzad++PXv37mX69Ol8+OGHjVaDIAhNR3RCzZRcLmfdunVUVFTQt29foHI4TqlUSjE7t27d4sqVK0RHR3Pz5k3UanWNdvLz86WsuuratWunFxW0f/9+tmzZUq92/yg2NjYUFRVJPxcXF2Nra4utrS1FRUWMGzeO+Ph4cnNzG60GQRCajuiEmrGuXbsyYsQItm/fbnC7Wq3G398fpVLJ2rVrayQj5ObmcuTIEYYNG2bw+61bt6Z3794cP34cgJSUFGxtbets94/Us2dPcnNzuXHjBqWlpZw8eZKBAwcyePBgqfN72NghQRCaP/FiQjM3c+ZMQkJC0Gg0NaKDkpOTCQ4OBuDxxx+noKCA7OxsHjx4gEKhoLy8nJiYGKML0gHExcURFRXF6tWr6datGy+++CJhYWFG2zUUHWQoZsgYQ/vGx8cTERGBhYUFY8aMwd3dnT59+pCRkUFgYKDROzlBEEyfmKwqmCUxWbXxmVrNplYgBv1xAAAIRklEQVQvmF7NIrZHMKrqyww6ISEhdQaJPgxzji8SBOGPJe6EBLMk7oQan6nVbGr1gunVLGJ7/gC6tAKFQkFAQACnTp0C4MSJE3rLJyxatIh58+YBlcsh6ObaNCStoCHt/pnJBqWlpSxcuBCFQsErr7zClStXpONUT20wlO5w/Phx5HK51N5nn33GsmXLpJ8VCoXea9+Gzi0xMZHhw4dLxxITVQXBPIlOyAC5XI5SqSQ2Nlaao2PIvn37uHbtmt5nurSChIQEoqKiuHr1aoOPb6hdXbLB5s2bsbW1JSkpCdBPTPij7N+/nzZt2qBUKgkLC+Ozzz6TtlV9TdzNzQ2ovF5btmxh1apVxMTEMGjQILKysrh79y5QucaRj4+P0eMZO7fRo0dLxxKrqgqCeRKdUC3y8vJo06aN0e1eXl589NFHBrfVlVZQm+rt/tnJBo6OjqSnp/Ptt9/i4+NDVFRUvb6nS3eQyWQMHTqU1NRU7t27x3fffYeXl5fB79R2boIgmD/xYoIBKpWKgwcPcvHixVpn6k+cOJEPPviAGzduGNxeW1pBbaq3ayjZQEetVvOPf/yDjIwMMjIy9LY9LE9PT2JiYlizZg3FxcW8/fbbuLq6Aui9Jq57FVulUvGf//yHoqIi3n33XQB8fHxITk7GysqKwYMH06pVK4PHMnZuiYmJHDx4kEuXLknXxN/f/3efmyAIzYvohAzQhYdmZ2cTGBjIoUOHDO4nk8mYOnUq69evN7g9Pz9fGrJqiOrtGko2yMvLw8fHp0aywR/RCV25coXevXuzYcMGvv76a+bMmSMNkRkKUZXL5YwbN47JkydL6Q4jRozg7bffplWrVrUOxRk7tzZt2jB69Gi9Z0mCIJgfMRxXCzs7O+7fv1/rPpMmTeLy5cs1Pq8rraAuVdv9s5MNkpKS2LZtGwB9+/alpKSkzu9UT3ewsbGhd+/e7Nmzp9YUbmPnJgjCo0HcCRmgUqlISUmhqKiIefPm1fpcqFWrVrz22mvSm2cNSSuoTfV2/8xkgylTprBgwQJSU1MpKyvTeyZUPbWhKl26w8svvyzdAZWWltaZeGDo3JKSkvSG41q2bMnGjRvrff0EQTANYp6QYJby84tNap5Qp0425OUV1b1jM2JqNZtavWB6NVtaWmBn17ZB3xGd0J/gz0wraAiRbCAIQlMTnZAgCILQZMSLCYIgCEKTEZ2QIAiC0GREJyQIgiA0GdEJCYIgCE1GdEKCIAhCkxGdkCAIgtBkRCckCIIgNBnRCQmCIAhNRnRCgiCYpeLiYo4ePcqFCxeauhShFi3eeuutt5q6CEH4o6xfv54VK1Zw8OBBhg4dirW1dVOXZFBpaSkzZ87EwcEBJycnbt68SWhoKDt27ECj0fwhS3L8UYqKioiIiCAxMZHPPvuM/v37U1ZW1mzrBdBoNEybNo02bdqwY8cO8vPzcXBwaNY168ydO5d79+7h7OxMWFgYn3/+OdnZ2UYXhmxK48aNY//+/ezatYucnByefPLJhtesFQQzcfr0ae0rr7yiLSsr0x47dkz75ptvNnVJBpWWlmpDQ0O1L774ovb48eNarVarnTZtmvbw4cPaiooK7auvvqr96aefmrjK32zevFm7Z88erVar1arVau2sWbOadb1arVZ74cIF7cGDB7VarVZ78eJF7bRp05p9zVqtVrtnzx5t//79tTt37tQuXbpUu3nzZq1Wq9UuWLBAe/r06SauTt/Nmze1M2bM0PvsYWoWw3GC2UhLS2P8+PG0aNGCZ555hrNnzzZ1SUbFxMTQr18/AMrLy8nMzGTkyJFYWFgwdOhQTp482cQV/mby5MmMGzcOqFwJ197evlnXC+Dm5oavry9Xrlxh7dq1/PWvf232Nf/8889s2LABuVwOVP73rFuSZdSoURw7dqwpy6vhv//9L99//z1yuZzAwEAyMjIeqmaxnpBgNoqLi6WVXS0sLPRWbG1OZDIZjo6O0s/379/HwcFB+rldu3bcuXOnKUqr1S+//MInn3zCv//9b/73v/9JnzfXegFOnDjBtWvXsLa2bvbXePny5SxevJj09HQALC0tsbGxAZpnvb169eLjjz+mZ8+e/Pe//2XlypUPVbPohASzYWNjo7cSblGRaazD0qZNGzQajfRzcXEx2mYWbl9aWsq8efOYN28ejo6Ozb5enaCgIJ599lnmzJlDaWmp9Hlzq3n79u307NmTQYMGSZ2QTCZDq9ViYWFBcXFxE1dYk6urK1ZWVkDlneeVK1do3759g2sWw3GC2RgwYIC0TPi1a9ews7Nr4orqp0WLFrRv356bN28C8N133+Hk5NTEVf2mvLycefPm4ePjg4+PT7OvFyp/qb/77rsA3L17Fzs7u2Zd86FDhzh16hQKhYJdu3axfv168vLy+PbbbwG4cOFCs6oXICoqirS0NAD2799Pv3796Nu3b4NrFusJCWajvLycyZMn069fP06fPs1LL73E5MmTm7osoxYtWsTEiRMZMmQIhw4dYt26dQwcOJCjR4+SmJhI27YNW6GysWzbto0VK1bw5JNPAvCXv/yFF154odnWC5Vvxy1cuJBbt27RunVrli1bRlZWVrOuWSchIYHHHnuMXr16sWTJEkaMGMGePXv44osv9IZxm9pPP/3EvHnzKC4uxsHBgaioKPLy8hpcs+iEBLOi0WhITk7G3t4eDw+Ppi6nQa5cucJ3333HyJEjad++fVOXUydTqxdMr+affvqJU6dO8cwzz+g902rOGlqz6IQEQRCEJiOeCQmCIAhNRnRCgiAIQpMRnZAgCILQZEQnJAiCIDQZ0QkJgiAITeb/A40aveSNcxW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标题 1"/>
          <p:cNvSpPr txBox="1">
            <a:spLocks/>
          </p:cNvSpPr>
          <p:nvPr/>
        </p:nvSpPr>
        <p:spPr>
          <a:xfrm>
            <a:off x="4055395" y="1879878"/>
            <a:ext cx="2765130" cy="16463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9600" b="1" dirty="0" smtClean="0"/>
              <a:t>谢谢</a:t>
            </a:r>
            <a:endParaRPr lang="zh-CN" altLang="en-US" sz="9600" dirty="0"/>
          </a:p>
        </p:txBody>
      </p:sp>
    </p:spTree>
    <p:extLst>
      <p:ext uri="{BB962C8B-B14F-4D97-AF65-F5344CB8AC3E}">
        <p14:creationId xmlns:p14="http://schemas.microsoft.com/office/powerpoint/2010/main" val="1716347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项目背景</a:t>
            </a:r>
            <a:endParaRPr lang="zh-CN" altLang="en-US" dirty="0"/>
          </a:p>
        </p:txBody>
      </p:sp>
      <p:sp>
        <p:nvSpPr>
          <p:cNvPr id="3" name="内容占位符 2"/>
          <p:cNvSpPr>
            <a:spLocks noGrp="1"/>
          </p:cNvSpPr>
          <p:nvPr>
            <p:ph idx="1"/>
          </p:nvPr>
        </p:nvSpPr>
        <p:spPr>
          <a:xfrm>
            <a:off x="677334" y="1658304"/>
            <a:ext cx="8596668" cy="3880773"/>
          </a:xfrm>
        </p:spPr>
        <p:txBody>
          <a:bodyPr/>
          <a:lstStyle/>
          <a:p>
            <a:pPr marL="0" indent="0">
              <a:buNone/>
            </a:pPr>
            <a:r>
              <a:rPr lang="en-US" altLang="zh-CN" dirty="0" smtClean="0"/>
              <a:t>	</a:t>
            </a:r>
            <a:r>
              <a:rPr lang="zh-CN" altLang="en-US" sz="2000" dirty="0" smtClean="0"/>
              <a:t>通常我们手机中的</a:t>
            </a:r>
            <a:r>
              <a:rPr lang="en-US" altLang="zh-CN" sz="2000" dirty="0" smtClean="0"/>
              <a:t>APP</a:t>
            </a:r>
            <a:r>
              <a:rPr lang="zh-CN" altLang="en-US" sz="2000" dirty="0"/>
              <a:t>会向用户获取很多权限，这些权限有些涉及个人</a:t>
            </a:r>
            <a:r>
              <a:rPr lang="zh-CN" altLang="en-US" sz="2000" dirty="0" smtClean="0"/>
              <a:t>隐私。大多数</a:t>
            </a:r>
            <a:r>
              <a:rPr lang="en-US" altLang="zh-CN" sz="2000" dirty="0"/>
              <a:t>App</a:t>
            </a:r>
            <a:r>
              <a:rPr lang="zh-CN" altLang="en-US" sz="2000" dirty="0"/>
              <a:t>在安装、更新时，都会向用户申请获取相关手机权限，而摄像头、麦克风、通话、短信等涉及用户个人隐私的敏感</a:t>
            </a:r>
            <a:r>
              <a:rPr lang="zh-CN" altLang="en-US" sz="2000" dirty="0" smtClean="0"/>
              <a:t>权限尤为突出，</a:t>
            </a:r>
            <a:r>
              <a:rPr lang="zh-CN" altLang="en-US" sz="2000" dirty="0"/>
              <a:t>甚至一些与此无关的</a:t>
            </a:r>
            <a:r>
              <a:rPr lang="en-US" altLang="zh-CN" sz="2000" dirty="0"/>
              <a:t>App</a:t>
            </a:r>
            <a:r>
              <a:rPr lang="zh-CN" altLang="en-US" sz="2000" dirty="0"/>
              <a:t>也要求获得此类</a:t>
            </a:r>
            <a:r>
              <a:rPr lang="zh-CN" altLang="en-US" sz="2000" dirty="0" smtClean="0"/>
              <a:t>权限。</a:t>
            </a:r>
            <a:endParaRPr lang="en-US" altLang="zh-CN" sz="2000" dirty="0" smtClean="0"/>
          </a:p>
          <a:p>
            <a:pPr marL="0" indent="0">
              <a:buNone/>
            </a:pPr>
            <a:r>
              <a:rPr lang="en-US" altLang="zh-CN" sz="2000" dirty="0"/>
              <a:t>	</a:t>
            </a:r>
            <a:r>
              <a:rPr lang="zh-CN" altLang="en-US" sz="2000" dirty="0"/>
              <a:t>如果</a:t>
            </a:r>
            <a:r>
              <a:rPr lang="zh-CN" altLang="en-US" sz="2000" dirty="0" smtClean="0"/>
              <a:t>因为开了某些不必要的权限，我们的个人数据可能每时每刻都面临着窃取的风险。用户在安装</a:t>
            </a:r>
            <a:r>
              <a:rPr lang="en-US" altLang="zh-CN" sz="2000" dirty="0" smtClean="0"/>
              <a:t>APP</a:t>
            </a:r>
            <a:r>
              <a:rPr lang="zh-CN" altLang="en-US" sz="2000" dirty="0" smtClean="0"/>
              <a:t>时，如何选择开取软件相关权限，使得我们既能正常的使用</a:t>
            </a:r>
            <a:r>
              <a:rPr lang="en-US" altLang="zh-CN" sz="2000" dirty="0" smtClean="0"/>
              <a:t>APP</a:t>
            </a:r>
            <a:r>
              <a:rPr lang="zh-CN" altLang="en-US" sz="2000" dirty="0" smtClean="0"/>
              <a:t>提供的功能，又能降低个人数据泄露的风险，成为了亟须解决的问题。本项目旨在通过分析大量用户对权限的设定行为，为用户提供权限设定方案。</a:t>
            </a:r>
            <a:endParaRPr lang="zh-CN" alt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1320800"/>
          </a:xfrm>
        </p:spPr>
        <p:txBody>
          <a:bodyPr/>
          <a:lstStyle/>
          <a:p>
            <a:r>
              <a:rPr lang="en-US" altLang="zh-CN" dirty="0" smtClean="0"/>
              <a:t>2. </a:t>
            </a:r>
            <a:r>
              <a:rPr lang="zh-CN" altLang="en-US" dirty="0" smtClean="0"/>
              <a:t>可行性分析</a:t>
            </a:r>
            <a:endParaRPr lang="zh-CN" altLang="en-US" dirty="0"/>
          </a:p>
        </p:txBody>
      </p:sp>
      <p:sp>
        <p:nvSpPr>
          <p:cNvPr id="3" name="内容占位符 2"/>
          <p:cNvSpPr>
            <a:spLocks noGrp="1"/>
          </p:cNvSpPr>
          <p:nvPr>
            <p:ph idx="1"/>
          </p:nvPr>
        </p:nvSpPr>
        <p:spPr>
          <a:xfrm>
            <a:off x="677545" y="1390015"/>
            <a:ext cx="8731250" cy="4996815"/>
          </a:xfrm>
        </p:spPr>
        <p:txBody>
          <a:bodyPr/>
          <a:lstStyle/>
          <a:p>
            <a:r>
              <a:rPr lang="zh-CN" altLang="en-US" sz="2000" dirty="0" smtClean="0"/>
              <a:t>技术可行性</a:t>
            </a:r>
            <a:endParaRPr lang="en-US" altLang="zh-CN" sz="2000" dirty="0" smtClean="0"/>
          </a:p>
          <a:p>
            <a:pPr marL="0" indent="0">
              <a:buNone/>
            </a:pPr>
            <a:r>
              <a:rPr lang="en-US" altLang="zh-CN" dirty="0" smtClean="0"/>
              <a:t>	1. </a:t>
            </a:r>
            <a:r>
              <a:rPr lang="zh-CN" altLang="en-US" dirty="0" smtClean="0"/>
              <a:t>反编译：</a:t>
            </a:r>
          </a:p>
          <a:p>
            <a:pPr marL="0" indent="0">
              <a:buNone/>
            </a:pPr>
            <a:r>
              <a:rPr lang="en-US" altLang="zh-CN" dirty="0" smtClean="0"/>
              <a:t>	</a:t>
            </a:r>
            <a:r>
              <a:rPr lang="zh-CN" altLang="en-US" dirty="0" smtClean="0"/>
              <a:t>我们使用</a:t>
            </a:r>
            <a:r>
              <a:rPr lang="en-US" altLang="zh-CN" dirty="0" smtClean="0"/>
              <a:t>Google</a:t>
            </a:r>
            <a:r>
              <a:rPr lang="zh-CN" altLang="en-US" dirty="0" smtClean="0"/>
              <a:t>提供的</a:t>
            </a:r>
            <a:r>
              <a:rPr lang="en-US" altLang="zh-CN" dirty="0" smtClean="0"/>
              <a:t>APK</a:t>
            </a:r>
            <a:r>
              <a:rPr lang="zh-CN" altLang="en-US" dirty="0" smtClean="0"/>
              <a:t>编译工具</a:t>
            </a:r>
            <a:r>
              <a:rPr lang="en-US" altLang="zh-CN" dirty="0" smtClean="0"/>
              <a:t>——ApkTool</a:t>
            </a:r>
            <a:r>
              <a:rPr lang="zh-CN" altLang="en-US" dirty="0" smtClean="0"/>
              <a:t>对</a:t>
            </a:r>
            <a:r>
              <a:rPr lang="en-US" altLang="zh-CN" dirty="0" smtClean="0"/>
              <a:t>APP</a:t>
            </a:r>
            <a:r>
              <a:rPr lang="zh-CN" altLang="en-US" dirty="0" smtClean="0"/>
              <a:t>的</a:t>
            </a:r>
            <a:r>
              <a:rPr lang="en-US" altLang="zh-CN" dirty="0" smtClean="0"/>
              <a:t>APK</a:t>
            </a:r>
            <a:r>
              <a:rPr lang="zh-CN" altLang="en-US" dirty="0" smtClean="0"/>
              <a:t>文件进行反编译，得到结果；</a:t>
            </a:r>
            <a:endParaRPr lang="en-US" altLang="zh-CN" dirty="0" smtClean="0"/>
          </a:p>
          <a:p>
            <a:pPr marL="0" indent="0">
              <a:buNone/>
            </a:pPr>
            <a:r>
              <a:rPr lang="en-US" altLang="zh-CN" dirty="0" smtClean="0"/>
              <a:t>	2. </a:t>
            </a:r>
            <a:r>
              <a:rPr lang="zh-CN" altLang="en-US" dirty="0" smtClean="0"/>
              <a:t>权限获取：</a:t>
            </a:r>
          </a:p>
          <a:p>
            <a:pPr marL="0" indent="0">
              <a:buNone/>
            </a:pPr>
            <a:r>
              <a:rPr lang="en-US" altLang="zh-CN" dirty="0" smtClean="0"/>
              <a:t>	</a:t>
            </a:r>
            <a:r>
              <a:rPr lang="zh-CN" altLang="en-US" dirty="0" smtClean="0"/>
              <a:t>我们使用</a:t>
            </a:r>
            <a:r>
              <a:rPr lang="en-US" altLang="zh-CN" dirty="0" smtClean="0"/>
              <a:t>Python3</a:t>
            </a:r>
            <a:r>
              <a:rPr lang="zh-CN" altLang="en-US" dirty="0" smtClean="0"/>
              <a:t>和批处理文件编写代码，对反编译输出结果中的代码文件进行分析，可以得到该</a:t>
            </a:r>
            <a:r>
              <a:rPr lang="en-US" altLang="zh-CN" dirty="0" smtClean="0"/>
              <a:t>APP</a:t>
            </a:r>
            <a:r>
              <a:rPr lang="zh-CN" altLang="en-US" dirty="0" smtClean="0"/>
              <a:t>在用户安装时所需要获取的权限信息。</a:t>
            </a:r>
          </a:p>
          <a:p>
            <a:pPr marL="0" indent="0">
              <a:buNone/>
            </a:pPr>
            <a:r>
              <a:rPr lang="en-US" altLang="zh-CN" dirty="0" smtClean="0"/>
              <a:t>	3. </a:t>
            </a:r>
            <a:r>
              <a:rPr lang="zh-CN" altLang="en-US" dirty="0" smtClean="0"/>
              <a:t>权限推荐：</a:t>
            </a:r>
          </a:p>
          <a:p>
            <a:pPr marL="0" indent="0">
              <a:buNone/>
            </a:pPr>
            <a:r>
              <a:rPr lang="en-US" altLang="zh-CN" dirty="0" smtClean="0"/>
              <a:t>	</a:t>
            </a:r>
            <a:r>
              <a:rPr lang="zh-CN" altLang="en-US" dirty="0" smtClean="0"/>
              <a:t>我们使用机遇深度学习的推荐系统与传统机遇协同过滤的推荐系统结合，对用户进行</a:t>
            </a:r>
            <a:r>
              <a:rPr lang="en-US" altLang="zh-CN" dirty="0" smtClean="0"/>
              <a:t>APP</a:t>
            </a:r>
            <a:r>
              <a:rPr lang="zh-CN" altLang="en-US" dirty="0" smtClean="0"/>
              <a:t>权限信息的推荐。</a:t>
            </a:r>
          </a:p>
          <a:p>
            <a:pPr marL="0" indent="0">
              <a:buNone/>
            </a:pPr>
            <a:r>
              <a:rPr lang="en-US" altLang="zh-CN" dirty="0" smtClean="0"/>
              <a:t>	4. </a:t>
            </a:r>
            <a:r>
              <a:rPr lang="zh-CN" altLang="en-US" dirty="0" smtClean="0"/>
              <a:t>数据储存：</a:t>
            </a:r>
          </a:p>
          <a:p>
            <a:pPr marL="0" indent="0">
              <a:buNone/>
            </a:pPr>
            <a:r>
              <a:rPr lang="en-US" altLang="zh-CN" dirty="0" smtClean="0"/>
              <a:t>	</a:t>
            </a:r>
            <a:r>
              <a:rPr lang="zh-CN" altLang="en-US" dirty="0" smtClean="0"/>
              <a:t>采用</a:t>
            </a:r>
            <a:r>
              <a:rPr lang="en-US" altLang="zh-CN" dirty="0" smtClean="0"/>
              <a:t>neo4j</a:t>
            </a:r>
            <a:r>
              <a:rPr lang="zh-CN" altLang="en-US" dirty="0" smtClean="0"/>
              <a:t>图数据库，存储用户对</a:t>
            </a:r>
            <a:r>
              <a:rPr lang="en-US" altLang="zh-CN" dirty="0" smtClean="0"/>
              <a:t>APK</a:t>
            </a:r>
            <a:r>
              <a:rPr lang="zh-CN" altLang="en-US" dirty="0" smtClean="0"/>
              <a:t>权限的设置行为，组建 用户 </a:t>
            </a:r>
            <a:r>
              <a:rPr lang="en-US" altLang="zh-CN" dirty="0" smtClean="0"/>
              <a:t>– </a:t>
            </a:r>
            <a:r>
              <a:rPr lang="zh-CN" altLang="en-US" dirty="0" smtClean="0"/>
              <a:t>应用 </a:t>
            </a:r>
            <a:r>
              <a:rPr lang="en-US" altLang="zh-CN" dirty="0" smtClean="0"/>
              <a:t>– </a:t>
            </a:r>
            <a:r>
              <a:rPr lang="zh-CN" altLang="en-US" dirty="0" smtClean="0"/>
              <a:t>权限三者之间的关系网。</a:t>
            </a:r>
            <a:endParaRPr lang="zh-CN" altLang="en-US" dirty="0"/>
          </a:p>
          <a:p>
            <a:pPr marL="0" indent="0">
              <a:buNone/>
            </a:pPr>
            <a:endParaRPr lang="en-US" altLang="zh-CN" dirty="0" smtClean="0"/>
          </a:p>
        </p:txBody>
      </p:sp>
    </p:spTree>
    <p:extLst>
      <p:ext uri="{BB962C8B-B14F-4D97-AF65-F5344CB8AC3E}">
        <p14:creationId xmlns:p14="http://schemas.microsoft.com/office/powerpoint/2010/main" val="3397290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可行性分析</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经济可行性</a:t>
            </a:r>
            <a:endParaRPr lang="en-US" altLang="zh-CN" sz="2000" dirty="0" smtClean="0"/>
          </a:p>
          <a:p>
            <a:pPr marL="57150" indent="0">
              <a:buNone/>
            </a:pPr>
            <a:r>
              <a:rPr lang="en-US" altLang="zh-CN" sz="2000" dirty="0" smtClean="0"/>
              <a:t>	</a:t>
            </a:r>
            <a:r>
              <a:rPr lang="zh-CN" altLang="en-US" sz="2000" dirty="0" smtClean="0"/>
              <a:t>就目前我们组内实现的比较简单版本的“软件”而言，不具备经济效益。但是，如果真的能通过收集大量用户的权限设置行为，进而为用户推荐合理的权限设置方案，具备一定的应用场景和市场价值。</a:t>
            </a:r>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需求分析</a:t>
            </a:r>
            <a:endParaRPr lang="zh-CN" altLang="en-US" dirty="0"/>
          </a:p>
        </p:txBody>
      </p:sp>
      <p:sp>
        <p:nvSpPr>
          <p:cNvPr id="3" name="内容占位符 2"/>
          <p:cNvSpPr>
            <a:spLocks noGrp="1"/>
          </p:cNvSpPr>
          <p:nvPr>
            <p:ph idx="1"/>
          </p:nvPr>
        </p:nvSpPr>
        <p:spPr>
          <a:xfrm>
            <a:off x="712894" y="1636714"/>
            <a:ext cx="8596668" cy="3880773"/>
          </a:xfrm>
        </p:spPr>
        <p:txBody>
          <a:bodyPr>
            <a:normAutofit/>
          </a:bodyPr>
          <a:lstStyle/>
          <a:p>
            <a:r>
              <a:rPr lang="zh-CN" altLang="en-US" sz="2000" dirty="0" smtClean="0"/>
              <a:t>功能需求 </a:t>
            </a:r>
            <a:r>
              <a:rPr lang="en-US" altLang="zh-CN" sz="2000" dirty="0" smtClean="0"/>
              <a:t>—— </a:t>
            </a:r>
            <a:r>
              <a:rPr lang="zh-CN" altLang="en-US" sz="2000" dirty="0" smtClean="0"/>
              <a:t>功能模块</a:t>
            </a:r>
            <a:endParaRPr lang="en-US" altLang="zh-CN" sz="2000" dirty="0" smtClean="0"/>
          </a:p>
          <a:p>
            <a:pPr marL="0" indent="0">
              <a:buNone/>
            </a:pPr>
            <a:endParaRPr lang="zh-CN" altLang="en-US" sz="2000" dirty="0"/>
          </a:p>
        </p:txBody>
      </p:sp>
      <p:pic>
        <p:nvPicPr>
          <p:cNvPr id="5" name="图片 4"/>
          <p:cNvPicPr>
            <a:picLocks noChangeAspect="1"/>
          </p:cNvPicPr>
          <p:nvPr/>
        </p:nvPicPr>
        <p:blipFill>
          <a:blip r:embed="rId2"/>
          <a:stretch>
            <a:fillRect/>
          </a:stretch>
        </p:blipFill>
        <p:spPr>
          <a:xfrm>
            <a:off x="2758847" y="2174630"/>
            <a:ext cx="4504762" cy="334285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需求分析</a:t>
            </a:r>
            <a:endParaRPr lang="zh-CN" altLang="en-US" dirty="0"/>
          </a:p>
        </p:txBody>
      </p:sp>
      <p:sp>
        <p:nvSpPr>
          <p:cNvPr id="3" name="内容占位符 2"/>
          <p:cNvSpPr>
            <a:spLocks noGrp="1"/>
          </p:cNvSpPr>
          <p:nvPr>
            <p:ph idx="1"/>
          </p:nvPr>
        </p:nvSpPr>
        <p:spPr>
          <a:xfrm>
            <a:off x="677334" y="1744029"/>
            <a:ext cx="8596668" cy="3880773"/>
          </a:xfrm>
        </p:spPr>
        <p:txBody>
          <a:bodyPr>
            <a:normAutofit/>
          </a:bodyPr>
          <a:lstStyle/>
          <a:p>
            <a:r>
              <a:rPr lang="zh-CN" altLang="en-US" sz="2000" dirty="0" smtClean="0"/>
              <a:t>运行环境</a:t>
            </a:r>
            <a:endParaRPr lang="en-US" altLang="zh-CN" sz="2000" dirty="0" smtClean="0"/>
          </a:p>
          <a:p>
            <a:pPr marL="0" indent="0">
              <a:buNone/>
            </a:pPr>
            <a:r>
              <a:rPr lang="en-US" altLang="zh-CN" sz="2000" dirty="0"/>
              <a:t>	</a:t>
            </a:r>
            <a:r>
              <a:rPr lang="zh-CN" altLang="en-US" sz="2000" dirty="0" smtClean="0"/>
              <a:t>操作系统：   </a:t>
            </a:r>
            <a:r>
              <a:rPr lang="en-US" altLang="zh-CN" sz="2000" dirty="0" smtClean="0"/>
              <a:t>Windows 10</a:t>
            </a:r>
          </a:p>
          <a:p>
            <a:pPr marL="0" indent="0">
              <a:buNone/>
            </a:pPr>
            <a:r>
              <a:rPr lang="en-US" altLang="zh-CN" sz="2000" dirty="0"/>
              <a:t>	</a:t>
            </a:r>
            <a:r>
              <a:rPr lang="zh-CN" altLang="en-US" sz="2000" dirty="0" smtClean="0"/>
              <a:t>数据库系统：</a:t>
            </a:r>
            <a:r>
              <a:rPr lang="en-US" altLang="zh-CN" sz="2000" dirty="0" smtClean="0"/>
              <a:t>Neo4j</a:t>
            </a:r>
          </a:p>
          <a:p>
            <a:pPr marL="0" indent="0">
              <a:buNone/>
            </a:pPr>
            <a:r>
              <a:rPr lang="en-US" altLang="zh-CN" sz="2000" dirty="0"/>
              <a:t>	</a:t>
            </a:r>
            <a:r>
              <a:rPr lang="zh-CN" altLang="en-US" sz="2000" dirty="0" smtClean="0"/>
              <a:t>开发语言：   </a:t>
            </a:r>
            <a:r>
              <a:rPr lang="en-US" altLang="zh-CN" sz="2000" dirty="0" smtClean="0"/>
              <a:t>python</a:t>
            </a:r>
          </a:p>
          <a:p>
            <a:pPr marL="0" indent="0">
              <a:buNone/>
            </a:pPr>
            <a:r>
              <a:rPr lang="en-US" altLang="zh-CN" sz="2000" dirty="0" smtClean="0"/>
              <a:t>	</a:t>
            </a:r>
            <a:r>
              <a:rPr lang="zh-CN" altLang="en-US" sz="2000" dirty="0" smtClean="0"/>
              <a:t>开发工具包：</a:t>
            </a:r>
            <a:r>
              <a:rPr lang="en-US" altLang="zh-CN" sz="2000" dirty="0" err="1" smtClean="0"/>
              <a:t>Apktool</a:t>
            </a:r>
            <a:endParaRPr lang="en-US" altLang="zh-CN" sz="2000" dirty="0" smtClean="0"/>
          </a:p>
          <a:p>
            <a:pPr marL="0" indent="0">
              <a:buNone/>
            </a:pPr>
            <a:r>
              <a:rPr lang="en-US" altLang="zh-CN" sz="2000" dirty="0"/>
              <a:t>	</a:t>
            </a:r>
            <a:r>
              <a:rPr lang="en-US" altLang="zh-CN" sz="2000" dirty="0" smtClean="0"/>
              <a:t>Java</a:t>
            </a:r>
            <a:r>
              <a:rPr lang="zh-CN" altLang="en-US" sz="2000" dirty="0" smtClean="0"/>
              <a:t>环境：   </a:t>
            </a:r>
            <a:r>
              <a:rPr lang="en-US" altLang="zh-CN" sz="2000" dirty="0" smtClean="0"/>
              <a:t>JDK1.8</a:t>
            </a:r>
            <a:endParaRPr lang="zh-CN"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需求分析</a:t>
            </a:r>
            <a:endParaRPr lang="zh-CN" altLang="en-US" dirty="0"/>
          </a:p>
        </p:txBody>
      </p:sp>
      <p:sp>
        <p:nvSpPr>
          <p:cNvPr id="3" name="内容占位符 2"/>
          <p:cNvSpPr>
            <a:spLocks noGrp="1"/>
          </p:cNvSpPr>
          <p:nvPr>
            <p:ph idx="1"/>
          </p:nvPr>
        </p:nvSpPr>
        <p:spPr>
          <a:xfrm>
            <a:off x="677334" y="1432879"/>
            <a:ext cx="8596668" cy="3880773"/>
          </a:xfrm>
        </p:spPr>
        <p:txBody>
          <a:bodyPr>
            <a:normAutofit/>
          </a:bodyPr>
          <a:lstStyle/>
          <a:p>
            <a:r>
              <a:rPr lang="zh-CN" altLang="en-US" sz="2000" dirty="0" smtClean="0"/>
              <a:t>用户管理用例图</a:t>
            </a:r>
            <a:endParaRPr lang="zh-CN" altLang="en-US" sz="2000" dirty="0"/>
          </a:p>
        </p:txBody>
      </p:sp>
      <p:pic>
        <p:nvPicPr>
          <p:cNvPr id="4" name="图片 3"/>
          <p:cNvPicPr>
            <a:picLocks noChangeAspect="1"/>
          </p:cNvPicPr>
          <p:nvPr/>
        </p:nvPicPr>
        <p:blipFill>
          <a:blip r:embed="rId2"/>
          <a:stretch>
            <a:fillRect/>
          </a:stretch>
        </p:blipFill>
        <p:spPr>
          <a:xfrm>
            <a:off x="3391491" y="1930303"/>
            <a:ext cx="3168354" cy="3383349"/>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160</TotalTime>
  <Words>519</Words>
  <Application>Microsoft Office PowerPoint</Application>
  <PresentationFormat>宽屏</PresentationFormat>
  <Paragraphs>98</Paragraphs>
  <Slides>31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31</vt:i4>
      </vt:variant>
    </vt:vector>
  </HeadingPairs>
  <TitlesOfParts>
    <vt:vector size="37" baseType="lpstr">
      <vt:lpstr>方正姚体</vt:lpstr>
      <vt:lpstr>华文新魏</vt:lpstr>
      <vt:lpstr>Arial</vt:lpstr>
      <vt:lpstr>Trebuchet MS</vt:lpstr>
      <vt:lpstr>Wingdings 3</vt:lpstr>
      <vt:lpstr>平面</vt:lpstr>
      <vt:lpstr>APP权限挖掘及分析工具 </vt:lpstr>
      <vt:lpstr>项目题目</vt:lpstr>
      <vt:lpstr>目录</vt:lpstr>
      <vt:lpstr>1. 项目背景</vt:lpstr>
      <vt:lpstr>2. 可行性分析</vt:lpstr>
      <vt:lpstr>2. 可行性分析</vt:lpstr>
      <vt:lpstr>3. 需求分析</vt:lpstr>
      <vt:lpstr>3. 需求分析</vt:lpstr>
      <vt:lpstr>3. 需求分析</vt:lpstr>
      <vt:lpstr>3. 需求分析</vt:lpstr>
      <vt:lpstr>3. 需求分析</vt:lpstr>
      <vt:lpstr>4. 概要设计</vt:lpstr>
      <vt:lpstr>4. 概要设计</vt:lpstr>
      <vt:lpstr>4. 概要设计</vt:lpstr>
      <vt:lpstr>4. 概要设计</vt:lpstr>
      <vt:lpstr>4. 概要设计</vt:lpstr>
      <vt:lpstr>4. 概要设计</vt:lpstr>
      <vt:lpstr>4. 概要设计</vt:lpstr>
      <vt:lpstr>4. 概要设计</vt:lpstr>
      <vt:lpstr>5. 数据分析</vt:lpstr>
      <vt:lpstr>5. 数据分析</vt:lpstr>
      <vt:lpstr>5. 数据分析</vt:lpstr>
      <vt:lpstr>5. 数据分析</vt:lpstr>
      <vt:lpstr>5. 数据分析</vt:lpstr>
      <vt:lpstr>5. 数据分析</vt:lpstr>
      <vt:lpstr>5. 数据分析</vt:lpstr>
      <vt:lpstr>5. 数据分析</vt:lpstr>
      <vt:lpstr>5. 数据分析</vt:lpstr>
      <vt:lpstr>5. 数据分析</vt:lpstr>
      <vt:lpstr>5. 数据分析</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后 永胜</dc:creator>
  <cp:lastModifiedBy>后 永胜</cp:lastModifiedBy>
  <cp:revision>71</cp:revision>
  <dcterms:created xsi:type="dcterms:W3CDTF">2019-11-25T09:31:48Z</dcterms:created>
  <dcterms:modified xsi:type="dcterms:W3CDTF">2019-11-25T12:22:14Z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2052-1.7.0.2619</vt:lpwstr>
  </property>
</Properties>
</file>