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APP</a:t>
            </a:r>
            <a:r>
              <a:rPr lang="zh-CN" altLang="en-US" b="1" dirty="0" smtClean="0"/>
              <a:t>权限</a:t>
            </a:r>
            <a:r>
              <a:rPr lang="zh-CN" altLang="en-US" b="1" dirty="0"/>
              <a:t>挖掘及分析工具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后永胜</a:t>
            </a:r>
            <a:r>
              <a:rPr lang="en-US" altLang="zh-CN" dirty="0" smtClean="0"/>
              <a:t>: 2018229035</a:t>
            </a:r>
          </a:p>
          <a:p>
            <a:r>
              <a:rPr lang="zh-CN" altLang="en-US" dirty="0" smtClean="0"/>
              <a:t>刘 懿：</a:t>
            </a:r>
            <a:r>
              <a:rPr lang="en-US" altLang="zh-CN" dirty="0" smtClean="0"/>
              <a:t>2018229042</a:t>
            </a:r>
          </a:p>
          <a:p>
            <a:r>
              <a:rPr lang="zh-CN" altLang="en-US" dirty="0" smtClean="0"/>
              <a:t>袁莎莎：</a:t>
            </a:r>
            <a:r>
              <a:rPr lang="en-US" altLang="zh-CN" dirty="0" smtClean="0"/>
              <a:t>20182290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APK</a:t>
            </a:r>
            <a:r>
              <a:rPr lang="zh-CN" altLang="en-US" sz="2000" dirty="0" smtClean="0"/>
              <a:t>管理用例图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30" y="2681075"/>
            <a:ext cx="339047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社区</a:t>
            </a:r>
            <a:r>
              <a:rPr lang="zh-CN" altLang="en-US" sz="2000" dirty="0" smtClean="0"/>
              <a:t>管理用例图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48" y="2757265"/>
            <a:ext cx="3968497" cy="37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系统包关系图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01" y="2595361"/>
            <a:ext cx="5133333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0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用户登陆时序图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17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设置</a:t>
            </a:r>
            <a:r>
              <a:rPr lang="en-US" altLang="zh-CN" sz="2000" dirty="0" smtClean="0"/>
              <a:t>APK</a:t>
            </a:r>
            <a:r>
              <a:rPr lang="zh-CN" altLang="en-US" sz="2000" dirty="0" smtClean="0"/>
              <a:t>权限时序图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771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社区管理时序图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71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9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项目</a:t>
            </a:r>
            <a:r>
              <a:rPr lang="zh-CN" altLang="en-US" sz="2000" dirty="0" smtClean="0"/>
              <a:t>背景</a:t>
            </a:r>
            <a:endParaRPr lang="en-US" altLang="zh-CN" sz="2000" dirty="0" smtClean="0"/>
          </a:p>
          <a:p>
            <a:r>
              <a:rPr lang="zh-CN" altLang="en-US" sz="2000" dirty="0" smtClean="0"/>
              <a:t>可行性分析</a:t>
            </a:r>
            <a:endParaRPr lang="en-US" altLang="zh-CN" sz="2000" dirty="0" smtClean="0"/>
          </a:p>
          <a:p>
            <a:r>
              <a:rPr lang="zh-CN" altLang="en-US" sz="2000" dirty="0" smtClean="0"/>
              <a:t>需求分析</a:t>
            </a:r>
            <a:endParaRPr lang="en-US" altLang="zh-CN" sz="2000" dirty="0" smtClean="0"/>
          </a:p>
          <a:p>
            <a:r>
              <a:rPr lang="zh-CN" altLang="en-US" sz="2000" dirty="0" smtClean="0"/>
              <a:t>概要设计</a:t>
            </a:r>
            <a:endParaRPr lang="en-US" altLang="zh-CN" sz="2000" dirty="0" smtClean="0"/>
          </a:p>
          <a:p>
            <a:r>
              <a:rPr lang="zh-CN" altLang="en-US" sz="2000" dirty="0" smtClean="0"/>
              <a:t>详细设计</a:t>
            </a:r>
            <a:endParaRPr lang="en-US" altLang="zh-CN" sz="2000" dirty="0" smtClean="0"/>
          </a:p>
          <a:p>
            <a:r>
              <a:rPr lang="zh-CN" altLang="en-US" sz="2000" dirty="0" smtClean="0"/>
              <a:t>软件编码</a:t>
            </a:r>
            <a:endParaRPr lang="en-US" altLang="zh-CN" sz="2000" dirty="0" smtClean="0"/>
          </a:p>
          <a:p>
            <a:r>
              <a:rPr lang="zh-CN" altLang="en-US" sz="2000" dirty="0" smtClean="0"/>
              <a:t>软件测试</a:t>
            </a:r>
            <a:endParaRPr lang="en-US" altLang="zh-CN" sz="2000" dirty="0" smtClean="0"/>
          </a:p>
          <a:p>
            <a:r>
              <a:rPr lang="zh-CN" altLang="en-US" sz="2000" dirty="0" smtClean="0"/>
              <a:t>软件交付</a:t>
            </a:r>
            <a:endParaRPr lang="en-US" altLang="zh-CN" sz="2000" dirty="0" smtClean="0"/>
          </a:p>
          <a:p>
            <a:r>
              <a:rPr lang="zh-CN" altLang="en-US" sz="2000" dirty="0" smtClean="0"/>
              <a:t>软件维护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3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/>
              <a:t>通常我们手机中的</a:t>
            </a:r>
            <a:r>
              <a:rPr lang="en-US" altLang="zh-CN" sz="2000" dirty="0" smtClean="0"/>
              <a:t>APP</a:t>
            </a:r>
            <a:r>
              <a:rPr lang="zh-CN" altLang="en-US" sz="2000" dirty="0"/>
              <a:t>会向用户获取很多权限，这些权限有些涉及个人</a:t>
            </a:r>
            <a:r>
              <a:rPr lang="zh-CN" altLang="en-US" sz="2000" dirty="0" smtClean="0"/>
              <a:t>隐私。大多数</a:t>
            </a:r>
            <a:r>
              <a:rPr lang="en-US" altLang="zh-CN" sz="2000" dirty="0"/>
              <a:t>App</a:t>
            </a:r>
            <a:r>
              <a:rPr lang="zh-CN" altLang="en-US" sz="2000" dirty="0"/>
              <a:t>在安装、更新时，都会向用户申请获取相关手机权限，而摄像头、麦克风、通话、短信等涉及用户个人隐私的敏感</a:t>
            </a:r>
            <a:r>
              <a:rPr lang="zh-CN" altLang="en-US" sz="2000" dirty="0" smtClean="0"/>
              <a:t>权限尤为突出，</a:t>
            </a:r>
            <a:r>
              <a:rPr lang="zh-CN" altLang="en-US" sz="2000" dirty="0"/>
              <a:t>甚至一些与此无关的</a:t>
            </a:r>
            <a:r>
              <a:rPr lang="en-US" altLang="zh-CN" sz="2000" dirty="0"/>
              <a:t>App</a:t>
            </a:r>
            <a:r>
              <a:rPr lang="zh-CN" altLang="en-US" sz="2000" dirty="0"/>
              <a:t>也要求获得此类</a:t>
            </a:r>
            <a:r>
              <a:rPr lang="zh-CN" altLang="en-US" sz="2000" dirty="0" smtClean="0"/>
              <a:t>权限。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如果</a:t>
            </a:r>
            <a:r>
              <a:rPr lang="zh-CN" altLang="en-US" sz="2000" dirty="0" smtClean="0"/>
              <a:t>因为开了某些不必要的权限，我们的个人数据可能每时每刻都面临着窃取的风险。用户在安装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时，如何选择开取软件相关权限，使得我们既能正常的使用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提供的功能，又能降低个人数据泄露的风险，成为了亟须解决的问题。本项目旨在通过分析大量用户对权限的设定行为，为用户提供权限设定方案。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28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技术可行性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	1. APK</a:t>
            </a:r>
            <a:r>
              <a:rPr lang="zh-CN" altLang="en-US" dirty="0" smtClean="0"/>
              <a:t>逆向工程工具 </a:t>
            </a:r>
            <a:r>
              <a:rPr lang="en-US" altLang="zh-CN" dirty="0" err="1" smtClean="0"/>
              <a:t>Apktool</a:t>
            </a:r>
            <a:r>
              <a:rPr lang="en-US" altLang="zh-CN" dirty="0"/>
              <a:t> </a:t>
            </a:r>
            <a:r>
              <a:rPr lang="en-US" altLang="zh-CN" dirty="0" smtClean="0"/>
              <a:t>: </a:t>
            </a:r>
            <a:r>
              <a:rPr lang="zh-CN" altLang="en-US" dirty="0" smtClean="0"/>
              <a:t>该工具可以逆向解析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文件，可以轻而易举的获得软件所需的权限列表。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</a:t>
            </a:r>
            <a:r>
              <a:rPr lang="zh-CN" altLang="en-US" dirty="0"/>
              <a:t>由于缺乏对一些开发关键技术的了解</a:t>
            </a:r>
            <a:r>
              <a:rPr lang="zh-CN" altLang="en-US" dirty="0" smtClean="0"/>
              <a:t>，本“软件”全部由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脚本文件完成。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78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时间可行性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dirty="0" smtClean="0"/>
              <a:t>时间略显紧张。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333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经济可行性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就目前我们组内实现的比较简单版本的“软件”而言，不具备经济效益。</a:t>
            </a:r>
            <a:endParaRPr lang="en-US" altLang="zh-CN" sz="2000" dirty="0" smtClean="0"/>
          </a:p>
          <a:p>
            <a:pPr marL="57150" indent="0">
              <a:buNone/>
            </a:pPr>
            <a:r>
              <a:rPr lang="zh-CN" altLang="en-US" sz="2000" dirty="0" smtClean="0"/>
              <a:t>但是，如果真的能通过收集大量用户的权限设置行为，进而为用户推荐合理的权限设置方案，具备一定的应用场景和市场价值。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7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运行环境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操作系统：   </a:t>
            </a:r>
            <a:r>
              <a:rPr lang="en-US" altLang="zh-CN" sz="2000" dirty="0" smtClean="0"/>
              <a:t>Windows 10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数据库系统：</a:t>
            </a:r>
            <a:r>
              <a:rPr lang="en-US" altLang="zh-CN" sz="2000" dirty="0" smtClean="0"/>
              <a:t>Neo4j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开发语言：   </a:t>
            </a:r>
            <a:r>
              <a:rPr lang="en-US" altLang="zh-CN" sz="2000" dirty="0" smtClean="0"/>
              <a:t>python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开发工具包：</a:t>
            </a:r>
            <a:r>
              <a:rPr lang="en-US" altLang="zh-CN" sz="2000" dirty="0" err="1" smtClean="0"/>
              <a:t>Apktool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环境：   </a:t>
            </a:r>
            <a:r>
              <a:rPr lang="en-US" altLang="zh-CN" sz="2000" dirty="0" smtClean="0"/>
              <a:t>JDK1.8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858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功能需求 </a:t>
            </a: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功能模块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87" y="2698505"/>
            <a:ext cx="4504762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用户管理用例图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91" y="2658013"/>
            <a:ext cx="3168354" cy="33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221</TotalTime>
  <Words>115</Words>
  <Application>Microsoft Office PowerPoint</Application>
  <PresentationFormat>宽屏</PresentationFormat>
  <Paragraphs>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方正姚体</vt:lpstr>
      <vt:lpstr>华文新魏</vt:lpstr>
      <vt:lpstr>Arial</vt:lpstr>
      <vt:lpstr>Trebuchet MS</vt:lpstr>
      <vt:lpstr>Wingdings 3</vt:lpstr>
      <vt:lpstr>平面</vt:lpstr>
      <vt:lpstr>APP权限挖掘及分析工具 </vt:lpstr>
      <vt:lpstr>目录</vt:lpstr>
      <vt:lpstr>1. 项目背景</vt:lpstr>
      <vt:lpstr>2. 可行性分析</vt:lpstr>
      <vt:lpstr>2. 可行性分析</vt:lpstr>
      <vt:lpstr>2. 可行性分析</vt:lpstr>
      <vt:lpstr>3. 需求分析</vt:lpstr>
      <vt:lpstr>3. 需求分析</vt:lpstr>
      <vt:lpstr>3. 需求分析</vt:lpstr>
      <vt:lpstr>3. 需求分析</vt:lpstr>
      <vt:lpstr>3. 需求分析</vt:lpstr>
      <vt:lpstr>4. 概要设计</vt:lpstr>
      <vt:lpstr>4. 概要设计</vt:lpstr>
      <vt:lpstr>4. 概要设计</vt:lpstr>
      <vt:lpstr>4. 概要设计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 永胜</dc:creator>
  <cp:lastModifiedBy>后 永胜</cp:lastModifiedBy>
  <cp:revision>34</cp:revision>
  <dcterms:created xsi:type="dcterms:W3CDTF">2019-11-22T04:06:20Z</dcterms:created>
  <dcterms:modified xsi:type="dcterms:W3CDTF">2019-11-22T07:48:08Z</dcterms:modified>
</cp:coreProperties>
</file>