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75" r:id="rId9"/>
    <p:sldId id="268" r:id="rId10"/>
    <p:sldId id="272" r:id="rId11"/>
    <p:sldId id="271" r:id="rId12"/>
    <p:sldId id="270" r:id="rId13"/>
    <p:sldId id="294" r:id="rId14"/>
    <p:sldId id="263" r:id="rId15"/>
    <p:sldId id="265" r:id="rId16"/>
    <p:sldId id="266" r:id="rId17"/>
    <p:sldId id="276" r:id="rId18"/>
    <p:sldId id="264" r:id="rId19"/>
    <p:sldId id="269" r:id="rId20"/>
    <p:sldId id="273" r:id="rId21"/>
    <p:sldId id="274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5" r:id="rId30"/>
    <p:sldId id="283" r:id="rId31"/>
    <p:sldId id="286" r:id="rId32"/>
    <p:sldId id="287" r:id="rId33"/>
    <p:sldId id="288" r:id="rId34"/>
    <p:sldId id="290" r:id="rId35"/>
    <p:sldId id="289" r:id="rId36"/>
    <p:sldId id="291" r:id="rId37"/>
    <p:sldId id="296" r:id="rId38"/>
    <p:sldId id="292" r:id="rId39"/>
    <p:sldId id="293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FF124-2D95-2A2B-BB7E-BD6914DD50ED}" v="268" dt="2019-09-11T07:28:46.223"/>
    <p1510:client id="{21D771E2-1199-ED0D-7926-DED324AE7C13}" v="11" dt="2019-08-10T07:33:22.399"/>
    <p1510:client id="{27DED2C2-C14F-CE8E-1B96-DAE31378DC14}" v="6" dt="2019-09-14T14:35:48.044"/>
    <p1510:client id="{61285BFB-74B2-4DF4-9EB4-723B188D74D4}" v="8" dt="2019-09-11T06:34:41.741"/>
    <p1510:client id="{696B8F36-23FA-10AF-9438-4582D9F44FD7}" v="3" dt="2019-09-17T01:32:36.098"/>
    <p1510:client id="{9A488410-6FAE-ABCA-0965-A2D31D68B6E6}" v="2" dt="2019-07-27T13:27:23.345"/>
    <p1510:client id="{A8C5F365-7D35-0935-462F-74254855D5A9}" v="1" dt="2019-07-27T07:49:07.514"/>
    <p1510:client id="{ED1F135A-FADE-414A-03E7-6C7E05D0A6FF}" v="6" dt="2019-09-16T02:30:09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D3-E8A1-413B-AE80-3C6DC60E1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FAC4C-7E11-4B47-AB3A-77221B6E7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1F02-3F05-4DFB-9BAF-B303AC1D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026C-A12E-41D2-8EF3-2B11415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B735-B00E-4066-B135-69365958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39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51F9-485A-4AA7-B79D-4AE94C54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8E0DE-D5B1-4ED4-A342-CD94B8DE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DF84-3C76-4474-AE2A-54CA47DC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2B7F-4CA9-4FB4-8509-AD5F1E2E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D532-29E0-4804-A86A-4A5CE634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7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CDBC6-665B-4EAB-BE88-B5FF1C470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9C8C-7669-4CC6-A1C9-AA3DC575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E306-BC99-44A7-A835-D18B78E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D206-B238-4416-9308-1E4CC0D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74EB-BF69-4DF4-A2EC-09754282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6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763F-C20B-4063-AF11-EE70949D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357C-D657-41A2-8C70-C00A0CE7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ABAA-5BA7-4ECA-AF2B-61A7FF36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A99D-48AA-4BD8-B08F-4230F0A2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BDD0-BE76-4A80-AC32-158B9D5B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466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7B03-7AF6-4B6F-AE40-12294E7B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0D08F-CF16-49E6-9175-D41C6474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9749-DA1B-4DB1-A2C2-631491D4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69E8-014E-45A4-A204-029892C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5B0A-307F-4B30-B9A4-A4F0254A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18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633D-FE51-4C0C-B6ED-C3C46553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B186-F2D0-40EC-9900-62BAA50BF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A92E7-E06F-4E06-ACE0-78DA2090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453B-E05F-4AA7-AC28-1D3993D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8FC20-B6A4-402B-9F27-54722805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7AC4-9245-4B43-8944-8E1EC962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77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4DFA-FB50-4CA8-86EC-8D0B64B8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93F4-68E7-4276-ADBC-42767DD6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3C7DC-F7FE-48E4-A7E4-BABAC0326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0FDBB-836F-482A-A6D1-B95CB21B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34101-2B07-43E2-8511-021930B16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3D96E-D7AA-49A1-ADE6-C5E06125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395B-5F36-47BC-BB65-FCBABB2B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134F-4367-4E6D-B7D3-C855F87B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04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A90-2913-4B7C-ABF6-29C7A012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F0FEF-6C9B-4E7D-B425-25B8AEE6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D2377-57B8-4AE2-BE3E-F07C52A0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0217B-5F09-4A18-815E-82BFF62C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64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3CEAE-A46A-445D-B6DE-E3AB2AE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43651-207F-4CE5-9B19-7A30F21D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18CF-941F-48C4-B9DF-6576998C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775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861-4280-402D-9E6C-56605975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3A4E-008E-4319-8F2A-3A85AE1E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5F874-BA31-4B8C-A680-552A3A90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97A94-6102-4DF5-BEB4-52A2FAB1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47B2-8EA5-490A-960C-BBC12E63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A0493-AC66-4DF5-9A84-A9CC4D5D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2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E16D-A3A9-48E7-8A03-A046F06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5AFFA-D979-47AB-8C76-8018B593F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907C-9962-4216-A9DF-A2445DD5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ECDA-FF3B-4C20-B9F1-47ABCB5E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91CB-9EDE-4CF6-864B-E59B0AF1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9F39-9CE6-420A-A7A3-8B1B5FFC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488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2C12-5CE4-4956-A204-0E1E286A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64F3-684C-468F-8ED1-644228AF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3967-D5B6-47AC-9A11-D076992B0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2C8A-A0D5-4982-BDA1-7C41F563E911}" type="datetimeFigureOut">
              <a:rPr lang="en-MY" smtClean="0"/>
              <a:t>23/1/2020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12C5-DF1B-410E-8130-F61F72D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FFD2-B472-496D-B78A-B71A89A1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A72-F2C0-4082-AB9F-A01D973AC9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21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18/05/28/ubuntu-18-04-how-to-install-opencv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v/opencv/archive/3.4.4.zi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rrot.com/docs/sphinx/installation.html" TargetMode="External"/><Relationship Id="rId2" Type="http://schemas.openxmlformats.org/officeDocument/2006/relationships/hyperlink" Target="https://developer.parrot.com/docs/olympe/installati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arrot-Developers/olympe/master/src/olympe/doc/examples/streaming.p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C278-898E-409D-AAA0-0DD1412D4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Parrot Drone Simulation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EB880-64C6-48C9-9596-6C0B71058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MY">
                <a:cs typeface="Calibri"/>
              </a:rPr>
              <a:t>For Petronas competition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693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AF5-FAF1-44D3-AE4A-4E430767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Sphinx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4D8-064D-49C0-8FC9-9476455C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</a:t>
            </a:r>
            <a:r>
              <a:rPr lang="en-US" err="1">
                <a:cs typeface="Calibri"/>
              </a:rPr>
              <a:t>stolen_interface</a:t>
            </a:r>
            <a:r>
              <a:rPr lang="en-US">
                <a:cs typeface="Calibri"/>
              </a:rPr>
              <a:t> is TRUE,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-the </a:t>
            </a:r>
            <a:r>
              <a:rPr lang="en-US" err="1">
                <a:cs typeface="Calibri"/>
              </a:rPr>
              <a:t>wifi</a:t>
            </a:r>
            <a:r>
              <a:rPr lang="en-US">
                <a:cs typeface="Calibri"/>
              </a:rPr>
              <a:t> will be blocked by Sphinx and the user can't access to internet (such as Google Chrome).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-the simulated drone will create a </a:t>
            </a:r>
            <a:r>
              <a:rPr lang="en-US" err="1">
                <a:cs typeface="Calibri"/>
              </a:rPr>
              <a:t>wifi</a:t>
            </a:r>
            <a:r>
              <a:rPr lang="en-US">
                <a:cs typeface="Calibri"/>
              </a:rPr>
              <a:t> named "Anafi_PC_6f2a48", this allow user to connect to the simulated drone with physical controller/software like FreeFlight.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58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9D08-317B-4F64-BC6E-59CF9EA6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Sphinx-</a:t>
            </a:r>
            <a:r>
              <a:rPr lang="en-US">
                <a:ea typeface="+mj-lt"/>
                <a:cs typeface="+mj-lt"/>
              </a:rPr>
              <a:t>Control the simulated drone with FreeFlight 6 (drone piloting software)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B597A-C9DC-46B5-A411-B03A6B95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Download FreeFlight 6 in smartphone or tablet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Connect to Anafi </a:t>
            </a:r>
            <a:r>
              <a:rPr lang="en-US" err="1">
                <a:cs typeface="Calibri"/>
              </a:rPr>
              <a:t>wifi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Open the software and ready to fly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1230DCD-3A65-423E-8379-5FF9A67D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05" y="1855939"/>
            <a:ext cx="410274" cy="419567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548874-5FA3-4F01-A90D-C84B82C9A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15" r="-365"/>
          <a:stretch/>
        </p:blipFill>
        <p:spPr>
          <a:xfrm>
            <a:off x="4332840" y="2250940"/>
            <a:ext cx="2562017" cy="557562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C6878B1-1257-4906-93B2-2799CCF71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75" y="3551664"/>
            <a:ext cx="4499516" cy="22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1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FF19-378C-4292-AC9B-D6C6B4C0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Sphinx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6969-AE66-4A33-9C7F-95909A58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other case, you can leave </a:t>
            </a:r>
            <a:r>
              <a:rPr lang="en-US" dirty="0" err="1">
                <a:ea typeface="+mn-lt"/>
                <a:cs typeface="+mn-lt"/>
              </a:rPr>
              <a:t>stolen_interface</a:t>
            </a:r>
            <a:r>
              <a:rPr lang="en-US" dirty="0">
                <a:ea typeface="+mn-lt"/>
                <a:cs typeface="+mn-lt"/>
              </a:rPr>
              <a:t> as FALSE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$ sphinx /opt/parrot-sphinx/</a:t>
            </a:r>
            <a:r>
              <a:rPr lang="en-US" dirty="0" err="1">
                <a:cs typeface="Calibri"/>
              </a:rPr>
              <a:t>usr</a:t>
            </a:r>
            <a:r>
              <a:rPr lang="en-US" dirty="0">
                <a:cs typeface="Calibri"/>
              </a:rPr>
              <a:t>/share/sphinx/drones/anafi4k.drone::</a:t>
            </a:r>
            <a:r>
              <a:rPr lang="en-US" dirty="0" err="1">
                <a:cs typeface="Calibri"/>
              </a:rPr>
              <a:t>stolen_interface</a:t>
            </a:r>
            <a:r>
              <a:rPr lang="en-US" dirty="0">
                <a:cs typeface="Calibri"/>
              </a:rPr>
              <a:t>=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-but the simulated drone won't create a 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, so no connection between controller and the simulated drone is allowed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**Issue-the drone can't perform landing properly- bug?</a:t>
            </a:r>
          </a:p>
        </p:txBody>
      </p:sp>
    </p:spTree>
    <p:extLst>
      <p:ext uri="{BB962C8B-B14F-4D97-AF65-F5344CB8AC3E}">
        <p14:creationId xmlns:p14="http://schemas.microsoft.com/office/powerpoint/2010/main" val="23743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2FFC-0FD3-4F31-BBC4-E9F4D215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Sphinx + olympe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87BE-DCAB-4A6B-8701-BCCDBB43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order to control the drone in sphinx simulation by using olympe, terminal 1 is used to launch the simulation and terminal 2 is used to control the drone by using olympe python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B4D4-BE7E-451F-8732-44B4A708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Olympe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BC5C-3AA2-4189-8648-ADD65178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14" y="1870982"/>
            <a:ext cx="10515600" cy="4351338"/>
          </a:xfrm>
        </p:spPr>
        <p:txBody>
          <a:bodyPr/>
          <a:lstStyle/>
          <a:p>
            <a:r>
              <a:rPr lang="en-US"/>
              <a:t>Setup </a:t>
            </a:r>
            <a:r>
              <a:rPr lang="en-US" err="1"/>
              <a:t>Olympe</a:t>
            </a:r>
            <a:r>
              <a:rPr lang="en-US"/>
              <a:t> environment</a:t>
            </a:r>
          </a:p>
          <a:p>
            <a:pPr marL="0" indent="0">
              <a:buNone/>
            </a:pPr>
            <a:r>
              <a:rPr lang="en-US"/>
              <a:t>$ cd ~/</a:t>
            </a:r>
            <a:r>
              <a:rPr lang="en-US" err="1"/>
              <a:t>petronas</a:t>
            </a:r>
            <a:r>
              <a:rPr lang="en-US"/>
              <a:t>/</a:t>
            </a:r>
            <a:r>
              <a:rPr lang="en-US" err="1"/>
              <a:t>Parrot_GSDK</a:t>
            </a:r>
            <a:r>
              <a:rPr lang="en-US"/>
              <a:t>-training</a:t>
            </a:r>
          </a:p>
          <a:p>
            <a:pPr marL="0" indent="0">
              <a:buNone/>
            </a:pPr>
            <a:r>
              <a:rPr lang="en-US"/>
              <a:t>$ source ~/code/parrot-</a:t>
            </a:r>
            <a:r>
              <a:rPr lang="en-US" err="1"/>
              <a:t>groundsdk</a:t>
            </a:r>
            <a:r>
              <a:rPr lang="en-US"/>
              <a:t>/./products/</a:t>
            </a:r>
            <a:r>
              <a:rPr lang="en-US" err="1"/>
              <a:t>olympe</a:t>
            </a:r>
            <a:r>
              <a:rPr lang="en-US"/>
              <a:t>/</a:t>
            </a:r>
            <a:r>
              <a:rPr lang="en-US" err="1"/>
              <a:t>linux</a:t>
            </a:r>
            <a:r>
              <a:rPr lang="en-US"/>
              <a:t>/env/shell</a:t>
            </a:r>
          </a:p>
          <a:p>
            <a:pPr marL="0" indent="0">
              <a:buNone/>
            </a:pPr>
            <a:r>
              <a:rPr lang="en-MY"/>
              <a:t>**the shell prompt should be prefixed by (olympe-python3)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9920FE1-70D7-4D75-9799-0319D0B49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3" t="52500" r="51526" b="41667"/>
          <a:stretch/>
        </p:blipFill>
        <p:spPr>
          <a:xfrm>
            <a:off x="1494971" y="4235904"/>
            <a:ext cx="6484016" cy="561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D662AE-95A7-4048-9E7E-C7CB7F9A8F6B}"/>
              </a:ext>
            </a:extLst>
          </p:cNvPr>
          <p:cNvSpPr/>
          <p:nvPr/>
        </p:nvSpPr>
        <p:spPr>
          <a:xfrm>
            <a:off x="1538513" y="4550229"/>
            <a:ext cx="1306285" cy="199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E8FF-611F-424B-B2BA-C8669ADD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issue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D046-7822-4B88-9B14-F743C3F0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the IP address of the simulated drone</a:t>
            </a:r>
          </a:p>
          <a:p>
            <a:pPr marL="0" indent="0">
              <a:buNone/>
            </a:pPr>
            <a:r>
              <a:rPr lang="en-US"/>
              <a:t>$ ifconfig</a:t>
            </a:r>
          </a:p>
          <a:p>
            <a:pPr marL="0" indent="0">
              <a:buNone/>
            </a:pPr>
            <a:endParaRPr lang="en-MY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19DB85-C142-4737-9419-C65AF4CD3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45442" r="54617" b="40272"/>
          <a:stretch/>
        </p:blipFill>
        <p:spPr>
          <a:xfrm>
            <a:off x="961053" y="2883160"/>
            <a:ext cx="8490854" cy="1959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15135B-2B06-4B1E-B785-CD963081D5B6}"/>
              </a:ext>
            </a:extLst>
          </p:cNvPr>
          <p:cNvSpPr/>
          <p:nvPr/>
        </p:nvSpPr>
        <p:spPr>
          <a:xfrm>
            <a:off x="2407298" y="3181739"/>
            <a:ext cx="1464906" cy="247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6F976-31BD-44FB-B9AA-0B6A2CBAD90D}"/>
              </a:ext>
            </a:extLst>
          </p:cNvPr>
          <p:cNvCxnSpPr/>
          <p:nvPr/>
        </p:nvCxnSpPr>
        <p:spPr>
          <a:xfrm flipH="1">
            <a:off x="2740093" y="3429000"/>
            <a:ext cx="196054" cy="1906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0CF848-0792-46D6-929F-EFB8F324D3CE}"/>
              </a:ext>
            </a:extLst>
          </p:cNvPr>
          <p:cNvSpPr txBox="1"/>
          <p:nvPr/>
        </p:nvSpPr>
        <p:spPr>
          <a:xfrm>
            <a:off x="1702966" y="5382258"/>
            <a:ext cx="1501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Check this IP</a:t>
            </a:r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49FF3-60C8-4922-A993-E76359AA55B7}"/>
              </a:ext>
            </a:extLst>
          </p:cNvPr>
          <p:cNvSpPr/>
          <p:nvPr/>
        </p:nvSpPr>
        <p:spPr>
          <a:xfrm>
            <a:off x="3221374" y="3181739"/>
            <a:ext cx="226502" cy="2472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89441-D341-4EE9-A3E4-25AB14B3EBD9}"/>
              </a:ext>
            </a:extLst>
          </p:cNvPr>
          <p:cNvCxnSpPr>
            <a:stCxn id="10" idx="2"/>
          </p:cNvCxnSpPr>
          <p:nvPr/>
        </p:nvCxnSpPr>
        <p:spPr>
          <a:xfrm>
            <a:off x="3334625" y="3429000"/>
            <a:ext cx="870374" cy="1822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D4FB20-9CB4-4D2E-833B-468892AEE078}"/>
              </a:ext>
            </a:extLst>
          </p:cNvPr>
          <p:cNvSpPr txBox="1"/>
          <p:nvPr/>
        </p:nvSpPr>
        <p:spPr>
          <a:xfrm>
            <a:off x="3758268" y="5251508"/>
            <a:ext cx="2265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Check this value, 1/0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755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E0C-D1F8-497A-ADBC-EE03718A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issue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D83D-3A01-4864-89A8-376DD096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default IP of the simulated drone is “10.202.0.1”, so if you get 1 in the IP obtained in previous slide, you need to edit the python file to change the drone IP to 1.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5894236-1D3D-41A4-9D70-50E187738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7" t="34286" r="61031" b="60000"/>
          <a:stretch/>
        </p:blipFill>
        <p:spPr>
          <a:xfrm>
            <a:off x="1120547" y="3262334"/>
            <a:ext cx="5425817" cy="5801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26B3FE-34B4-4213-998B-6647CA4FD8C2}"/>
              </a:ext>
            </a:extLst>
          </p:cNvPr>
          <p:cNvSpPr/>
          <p:nvPr/>
        </p:nvSpPr>
        <p:spPr>
          <a:xfrm>
            <a:off x="3783435" y="3657600"/>
            <a:ext cx="151002" cy="176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2A8E16-06A6-4CF9-B63F-42B517381F55}"/>
              </a:ext>
            </a:extLst>
          </p:cNvPr>
          <p:cNvCxnSpPr>
            <a:stCxn id="5" idx="2"/>
          </p:cNvCxnSpPr>
          <p:nvPr/>
        </p:nvCxnSpPr>
        <p:spPr>
          <a:xfrm>
            <a:off x="3858936" y="3833769"/>
            <a:ext cx="16778" cy="763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3CE86-94A4-4061-A080-72210AD85638}"/>
              </a:ext>
            </a:extLst>
          </p:cNvPr>
          <p:cNvSpPr txBox="1"/>
          <p:nvPr/>
        </p:nvSpPr>
        <p:spPr>
          <a:xfrm>
            <a:off x="3020037" y="4597167"/>
            <a:ext cx="2676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Change this from 0 to 1 (for such case)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267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63E4-25C3-46B2-8B16-2A330B2E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Connection issue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8377-EE55-4060-8BC8-8E4C2397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Note: In my case, the IP will change time by time, so the IP should be checked time by time.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E48A-D012-4BE9-82D0-DB2820A5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the drone using python code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031E-851F-4BDA-87A9-7A6A0503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(olympe-python3) $ python3 1_takeoff_land.py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27B9EE-6662-4703-8A38-BAF4598D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888"/>
            <a:ext cx="6612295" cy="3719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5BAF0-2FAF-4B82-BFB9-598D4751F216}"/>
              </a:ext>
            </a:extLst>
          </p:cNvPr>
          <p:cNvSpPr txBox="1"/>
          <p:nvPr/>
        </p:nvSpPr>
        <p:spPr>
          <a:xfrm>
            <a:off x="7661988" y="3429000"/>
            <a:ext cx="348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drone will take off and land.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926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4AFF-B33E-4D55-9005-3E3A740B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the drone using python code</a:t>
            </a:r>
            <a:endParaRPr lang="en-M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7C76C-E620-4D9A-A854-391FA74E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try with other python code.</a:t>
            </a:r>
            <a:endParaRPr lang="en-US">
              <a:cs typeface="Calibri"/>
            </a:endParaRPr>
          </a:p>
          <a:p>
            <a:r>
              <a:rPr lang="en-US"/>
              <a:t>Remember to change IP (if needed).</a:t>
            </a:r>
          </a:p>
          <a:p>
            <a:r>
              <a:rPr lang="en-US"/>
              <a:t>Issue</a:t>
            </a:r>
            <a:r>
              <a:rPr lang="en-US">
                <a:cs typeface="Calibri"/>
              </a:rPr>
              <a:t>: The movement of the drone does not exactly follow the value (pi/1m</a:t>
            </a:r>
            <a:r>
              <a:rPr lang="en-US" dirty="0">
                <a:cs typeface="Calibri"/>
              </a:rPr>
              <a:t>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MY">
              <a:cs typeface="Calibri" panose="020F0502020204030204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814A59-30B6-4483-9B3C-4896879B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6" t="34167" r="62584" b="39181"/>
          <a:stretch/>
        </p:blipFill>
        <p:spPr>
          <a:xfrm>
            <a:off x="990082" y="3781014"/>
            <a:ext cx="1934548" cy="21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9C31-735B-46CF-8A93-A38270A0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F170-B825-4E3A-A20C-FBF6BA28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Ubuntu 1804</a:t>
            </a:r>
          </a:p>
          <a:p>
            <a:r>
              <a:rPr lang="en-US"/>
              <a:t>OpenGL version 3.0 or higher</a:t>
            </a:r>
          </a:p>
          <a:p>
            <a:pPr marL="0" indent="0">
              <a:buNone/>
            </a:pPr>
            <a:r>
              <a:rPr lang="en-MY"/>
              <a:t>**Check OpenGL:</a:t>
            </a:r>
          </a:p>
          <a:p>
            <a:pPr marL="0" indent="0">
              <a:buNone/>
            </a:pPr>
            <a:r>
              <a:rPr lang="en-US"/>
              <a:t>$ </a:t>
            </a:r>
            <a:r>
              <a:rPr lang="en-US" err="1"/>
              <a:t>glxinfo</a:t>
            </a:r>
            <a:r>
              <a:rPr lang="en-US"/>
              <a:t> | grep "OpenGL version"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A8D0-6234-46D6-971F-83FA71B5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Load obstacle world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1A25-4409-4976-B343-9BD1BDF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format to load a world and a drone in the simulation: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</a:t>
            </a:r>
            <a:r>
              <a:rPr lang="en-US">
                <a:latin typeface="Calibri"/>
                <a:cs typeface="Calibri"/>
              </a:rPr>
              <a:t> sphinx &lt;path/to/</a:t>
            </a:r>
            <a:r>
              <a:rPr lang="en-US" err="1">
                <a:latin typeface="Calibri"/>
                <a:cs typeface="Calibri"/>
              </a:rPr>
              <a:t>my.world</a:t>
            </a:r>
            <a:r>
              <a:rPr lang="en-US">
                <a:latin typeface="Calibri"/>
                <a:cs typeface="Calibri"/>
              </a:rPr>
              <a:t>&gt; &lt;path/to/</a:t>
            </a:r>
            <a:r>
              <a:rPr lang="en-US" err="1">
                <a:latin typeface="Calibri"/>
                <a:cs typeface="Calibri"/>
              </a:rPr>
              <a:t>my.drone</a:t>
            </a:r>
            <a:r>
              <a:rPr lang="en-US"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457200" indent="-457200"/>
            <a:r>
              <a:rPr lang="en-US">
                <a:latin typeface="Calibri"/>
                <a:cs typeface="Calibri"/>
              </a:rPr>
              <a:t>The obstacle world provided by Petronas can be found in the </a:t>
            </a:r>
            <a:r>
              <a:rPr lang="en-US" err="1">
                <a:latin typeface="Calibri"/>
                <a:cs typeface="Calibri"/>
              </a:rPr>
              <a:t>Parrot_GSDK</a:t>
            </a:r>
            <a:r>
              <a:rPr lang="en-US">
                <a:latin typeface="Calibri"/>
                <a:cs typeface="Calibri"/>
              </a:rPr>
              <a:t>-training folder.</a:t>
            </a:r>
          </a:p>
          <a:p>
            <a:pPr marL="0" indent="0">
              <a:buNone/>
            </a:pPr>
            <a:endParaRPr lang="en-US">
              <a:latin typeface="Consolas"/>
              <a:cs typeface="Calibri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F862401-C4CE-4072-9017-1D438E14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8" t="24369" r="24765" b="59610"/>
          <a:stretch/>
        </p:blipFill>
        <p:spPr>
          <a:xfrm>
            <a:off x="2587083" y="4659893"/>
            <a:ext cx="7016934" cy="12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10EC-7CFF-4942-BBB1-7B0C8F36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Load obstacle world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3D66FE-AABD-4B87-9667-6BE7E689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$ sphinx ~/</a:t>
            </a:r>
            <a:r>
              <a:rPr lang="en-US" dirty="0" err="1">
                <a:ea typeface="+mn-lt"/>
                <a:cs typeface="+mn-lt"/>
              </a:rPr>
              <a:t>petronas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Parrot_GSDK</a:t>
            </a:r>
            <a:r>
              <a:rPr lang="en-US" dirty="0">
                <a:ea typeface="+mn-lt"/>
                <a:cs typeface="+mn-lt"/>
              </a:rPr>
              <a:t>-training/</a:t>
            </a:r>
            <a:r>
              <a:rPr lang="en-US" dirty="0" err="1">
                <a:ea typeface="+mn-lt"/>
                <a:cs typeface="+mn-lt"/>
              </a:rPr>
              <a:t>sim_world</a:t>
            </a:r>
            <a:r>
              <a:rPr lang="en-US" dirty="0">
                <a:ea typeface="+mn-lt"/>
                <a:cs typeface="+mn-lt"/>
              </a:rPr>
              <a:t>/tc6.world /opt/parrot-sphinx/</a:t>
            </a:r>
            <a:r>
              <a:rPr lang="en-US" dirty="0" err="1">
                <a:ea typeface="+mn-lt"/>
                <a:cs typeface="+mn-lt"/>
              </a:rPr>
              <a:t>usr</a:t>
            </a:r>
            <a:r>
              <a:rPr lang="en-US" dirty="0">
                <a:ea typeface="+mn-lt"/>
                <a:cs typeface="+mn-lt"/>
              </a:rPr>
              <a:t>/share/sphinx/drones/anafi4k.drone::</a:t>
            </a:r>
            <a:r>
              <a:rPr lang="en-US" dirty="0" err="1">
                <a:ea typeface="+mn-lt"/>
                <a:cs typeface="+mn-lt"/>
              </a:rPr>
              <a:t>stolen_interface</a:t>
            </a:r>
            <a:r>
              <a:rPr lang="en-US" dirty="0">
                <a:ea typeface="+mn-lt"/>
                <a:cs typeface="+mn-lt"/>
              </a:rPr>
              <a:t>=&lt;interface name&gt;:eth0:192.168.42.1/24</a:t>
            </a:r>
            <a:endParaRPr lang="en-US" dirty="0"/>
          </a:p>
          <a:p>
            <a:r>
              <a:rPr lang="en-US" dirty="0">
                <a:cs typeface="Calibri"/>
              </a:rPr>
              <a:t>Result: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17F72FC-CA5E-4B0E-B523-6A7C665D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82" y="3483895"/>
            <a:ext cx="4815468" cy="27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73A4-6B32-4771-A72D-F31DCD3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Tag scanning</a:t>
            </a:r>
            <a:endParaRPr lang="en-US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A4AE-71C0-442E-BC55-6656449A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Install </a:t>
            </a:r>
            <a:r>
              <a:rPr lang="en-US" err="1">
                <a:cs typeface="Calibri"/>
              </a:rPr>
              <a:t>Apriltag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$ pip3 install </a:t>
            </a:r>
            <a:r>
              <a:rPr lang="en-US" err="1">
                <a:cs typeface="Calibri"/>
              </a:rPr>
              <a:t>apriltag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Install OpenCV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https://www.pyimagesearch.com/2018/05/28/ubuntu-18-04-how-to-install-opencv/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B771-5149-462B-9A35-E98F6A31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 OpenCV dependencies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1BA0-E96E-4DD2-9DA5-092F4ED5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update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upgrade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build-essential </a:t>
            </a:r>
            <a:r>
              <a:rPr lang="en-US" err="1">
                <a:ea typeface="+mn-lt"/>
                <a:cs typeface="+mn-lt"/>
              </a:rPr>
              <a:t>cmake</a:t>
            </a:r>
            <a:r>
              <a:rPr lang="en-US">
                <a:ea typeface="+mn-lt"/>
                <a:cs typeface="+mn-lt"/>
              </a:rPr>
              <a:t> unzip pkg-config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</a:t>
            </a:r>
            <a:r>
              <a:rPr lang="en-US" err="1">
                <a:ea typeface="+mn-lt"/>
                <a:cs typeface="+mn-lt"/>
              </a:rPr>
              <a:t>libjpeg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libpng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libtiff</a:t>
            </a:r>
            <a:r>
              <a:rPr lang="en-US">
                <a:ea typeface="+mn-lt"/>
                <a:cs typeface="+mn-lt"/>
              </a:rPr>
              <a:t>-dev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</a:t>
            </a:r>
            <a:r>
              <a:rPr lang="en-US" err="1">
                <a:ea typeface="+mn-lt"/>
                <a:cs typeface="+mn-lt"/>
              </a:rPr>
              <a:t>libavcodec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libavformat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libswscale</a:t>
            </a:r>
            <a:r>
              <a:rPr lang="en-US">
                <a:ea typeface="+mn-lt"/>
                <a:cs typeface="+mn-lt"/>
              </a:rPr>
              <a:t>-dev libv4l-dev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</a:t>
            </a:r>
            <a:r>
              <a:rPr lang="en-US" err="1">
                <a:ea typeface="+mn-lt"/>
                <a:cs typeface="+mn-lt"/>
              </a:rPr>
              <a:t>libxvidcore</a:t>
            </a:r>
            <a:r>
              <a:rPr lang="en-US">
                <a:ea typeface="+mn-lt"/>
                <a:cs typeface="+mn-lt"/>
              </a:rPr>
              <a:t>-dev libx264-dev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libgtk-3-dev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</a:t>
            </a:r>
            <a:r>
              <a:rPr lang="en-US" err="1">
                <a:ea typeface="+mn-lt"/>
                <a:cs typeface="+mn-lt"/>
              </a:rPr>
              <a:t>libatlas</a:t>
            </a:r>
            <a:r>
              <a:rPr lang="en-US">
                <a:ea typeface="+mn-lt"/>
                <a:cs typeface="+mn-lt"/>
              </a:rPr>
              <a:t>-base-dev </a:t>
            </a:r>
            <a:r>
              <a:rPr lang="en-US" err="1">
                <a:ea typeface="+mn-lt"/>
                <a:cs typeface="+mn-lt"/>
              </a:rPr>
              <a:t>gfortran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python3-dev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71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547-FC24-4001-A56B-5828EF0C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Download OpenCV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CD82-439D-429E-959C-A485A517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cd ~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wget</a:t>
            </a:r>
            <a:r>
              <a:rPr lang="en-US">
                <a:ea typeface="+mn-lt"/>
                <a:cs typeface="+mn-lt"/>
              </a:rPr>
              <a:t> -O opencv.zip </a:t>
            </a:r>
            <a:r>
              <a:rPr lang="en-US">
                <a:ea typeface="+mn-lt"/>
                <a:cs typeface="+mn-lt"/>
                <a:hlinkClick r:id="rId2"/>
              </a:rPr>
              <a:t>https://github.com/opencv/opencv/archive/3.4.4.zip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wget</a:t>
            </a:r>
            <a:r>
              <a:rPr lang="en-US">
                <a:ea typeface="+mn-lt"/>
                <a:cs typeface="+mn-lt"/>
              </a:rPr>
              <a:t> -O opencv_contrib.zip https://github.com/opencv/opencv_contrib/archive/3.4.4.zip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unzip opencv.zip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unzip opencv_contrib.zip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mv opencv-3.4.4 </a:t>
            </a:r>
            <a:r>
              <a:rPr lang="en-US" err="1">
                <a:ea typeface="+mn-lt"/>
                <a:cs typeface="+mn-lt"/>
              </a:rPr>
              <a:t>opencv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mv opencv_contrib-3.4.4 </a:t>
            </a:r>
            <a:r>
              <a:rPr lang="en-US" err="1">
                <a:ea typeface="+mn-lt"/>
                <a:cs typeface="+mn-lt"/>
              </a:rPr>
              <a:t>opencv_contrib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044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EBB9-2E50-4785-B222-0131DE1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 pip and python package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4624-5F78-4980-9A01-4E10CD3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wget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  <a:hlinkClick r:id="rId2"/>
              </a:rPr>
              <a:t>https://bootstrap.pypa.io/get-pip.py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python3 get-pip.py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pip3 install </a:t>
            </a:r>
            <a:r>
              <a:rPr lang="en-US" err="1">
                <a:ea typeface="+mn-lt"/>
                <a:cs typeface="+mn-lt"/>
              </a:rPr>
              <a:t>numpy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4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5EC-3E3C-42C3-A112-244CBB5C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 OpenCV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13E5-251F-4A55-ABAB-487EAEF4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$ cd ~/</a:t>
            </a:r>
            <a:r>
              <a:rPr lang="en-US" err="1">
                <a:cs typeface="Calibri"/>
              </a:rPr>
              <a:t>opencv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$ </a:t>
            </a:r>
            <a:r>
              <a:rPr lang="en-US" err="1">
                <a:cs typeface="Calibri"/>
              </a:rPr>
              <a:t>mkdir</a:t>
            </a:r>
            <a:r>
              <a:rPr lang="en-US">
                <a:cs typeface="Calibri"/>
              </a:rPr>
              <a:t> build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$ cd build</a:t>
            </a:r>
          </a:p>
        </p:txBody>
      </p:sp>
    </p:spTree>
    <p:extLst>
      <p:ext uri="{BB962C8B-B14F-4D97-AF65-F5344CB8AC3E}">
        <p14:creationId xmlns:p14="http://schemas.microsoft.com/office/powerpoint/2010/main" val="4125855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BD16-A4EB-4A01-8195-92C4803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Compile OpenCV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DA57-266C-4D10-BD0A-7C5813C1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 </a:t>
            </a:r>
            <a:r>
              <a:rPr lang="en-US" err="1">
                <a:ea typeface="+mn-lt"/>
                <a:cs typeface="+mn-lt"/>
              </a:rPr>
              <a:t>cmake</a:t>
            </a:r>
            <a:r>
              <a:rPr lang="en-US">
                <a:ea typeface="+mn-lt"/>
                <a:cs typeface="+mn-lt"/>
              </a:rPr>
              <a:t> -D CMAKE_BUILD_TYPE=RELEASE \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-D CMAKE_INSTALL_PREFIX=/</a:t>
            </a:r>
            <a:r>
              <a:rPr lang="en-US" err="1">
                <a:ea typeface="+mn-lt"/>
                <a:cs typeface="+mn-lt"/>
              </a:rPr>
              <a:t>usr</a:t>
            </a:r>
            <a:r>
              <a:rPr lang="en-US">
                <a:ea typeface="+mn-lt"/>
                <a:cs typeface="+mn-lt"/>
              </a:rPr>
              <a:t>/local \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-D INSTALL_PYTHON_EXAMPLES=ON \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-D INSTALL_C_EXAMPLES=OFF \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-D OPENCV_ENABLE_NONFREE=ON \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-D OPENCV_EXTRA_MODULES_PATH=~/</a:t>
            </a:r>
            <a:r>
              <a:rPr lang="en-US" err="1">
                <a:ea typeface="+mn-lt"/>
                <a:cs typeface="+mn-lt"/>
              </a:rPr>
              <a:t>opencv_contrib</a:t>
            </a:r>
            <a:r>
              <a:rPr lang="en-US">
                <a:ea typeface="+mn-lt"/>
                <a:cs typeface="+mn-lt"/>
              </a:rPr>
              <a:t>/modules \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-D BUILD_EXAMPLES=ON ..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make -j4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90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059-41F7-42EF-A5D0-C20313A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 OpenCV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5C97-DC2E-49DC-8A07-3634D666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make install</a:t>
            </a:r>
          </a:p>
          <a:p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ldconfig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51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2CBF-2999-4BCB-A280-855D1DD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+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27F2-1707-4AAB-9FE5-B403EE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$ cd /</a:t>
            </a:r>
            <a:r>
              <a:rPr lang="en-US" err="1">
                <a:cs typeface="Calibri"/>
              </a:rPr>
              <a:t>usr</a:t>
            </a:r>
            <a:r>
              <a:rPr lang="en-US">
                <a:cs typeface="Calibri"/>
              </a:rPr>
              <a:t>/local/python/cv2/python-3.6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$ </a:t>
            </a:r>
            <a:r>
              <a:rPr lang="en-US" err="1">
                <a:cs typeface="Calibri"/>
              </a:rPr>
              <a:t>sudo</a:t>
            </a:r>
            <a:r>
              <a:rPr lang="en-US">
                <a:cs typeface="Calibri"/>
              </a:rPr>
              <a:t> mv cv2.cpython-36m-x86_64-linux-gnu.so cv2.so</a:t>
            </a:r>
          </a:p>
        </p:txBody>
      </p:sp>
    </p:spTree>
    <p:extLst>
      <p:ext uri="{BB962C8B-B14F-4D97-AF65-F5344CB8AC3E}">
        <p14:creationId xmlns:p14="http://schemas.microsoft.com/office/powerpoint/2010/main" val="408325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310B-87D7-4C72-9726-07B23387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CA81-9EF1-4874-BB94-3DA1BF63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Olympe- </a:t>
            </a:r>
            <a:r>
              <a:rPr lang="en-MY" dirty="0">
                <a:hlinkClick r:id="rId2"/>
              </a:rPr>
              <a:t>https://developer.parrot.com/docs/olympe/installation.html</a:t>
            </a:r>
            <a:endParaRPr lang="en-MY" dirty="0"/>
          </a:p>
          <a:p>
            <a:pPr marL="0" indent="0">
              <a:buNone/>
            </a:pPr>
            <a:r>
              <a:rPr lang="en-MY" dirty="0">
                <a:ea typeface="+mn-lt"/>
                <a:cs typeface="+mn-lt"/>
              </a:rPr>
              <a:t>** For the section “Install </a:t>
            </a:r>
            <a:r>
              <a:rPr lang="en-MY" dirty="0" err="1">
                <a:ea typeface="+mn-lt"/>
                <a:cs typeface="+mn-lt"/>
              </a:rPr>
              <a:t>olympe-linux</a:t>
            </a:r>
            <a:r>
              <a:rPr lang="en-MY" dirty="0">
                <a:ea typeface="+mn-lt"/>
                <a:cs typeface="+mn-lt"/>
              </a:rPr>
              <a:t> dependencies”, choose EITHER “Recommended dependency installation procedure” OR “Manual dependency installation”</a:t>
            </a:r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Sphinx- </a:t>
            </a:r>
            <a:r>
              <a:rPr lang="en-MY" dirty="0">
                <a:hlinkClick r:id="rId3"/>
              </a:rPr>
              <a:t>https://developer.parrot.com/docs/sphinx/installation.html</a:t>
            </a:r>
            <a:endParaRPr lang="en-MY" dirty="0"/>
          </a:p>
          <a:p>
            <a:pPr marL="0" indent="0">
              <a:buNone/>
            </a:pPr>
            <a:endParaRPr lang="en-MY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910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AB9D-D9D3-4D1F-9627-A1FA1C43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Checking the installation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CEE6-6131-4C07-A843-CB771967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$ python3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$ import </a:t>
            </a:r>
            <a:r>
              <a:rPr lang="en-US" err="1">
                <a:cs typeface="Calibri"/>
              </a:rPr>
              <a:t>apriltag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$ import cv2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*install successfully if get no error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 quit()</a:t>
            </a:r>
          </a:p>
        </p:txBody>
      </p:sp>
    </p:spTree>
    <p:extLst>
      <p:ext uri="{BB962C8B-B14F-4D97-AF65-F5344CB8AC3E}">
        <p14:creationId xmlns:p14="http://schemas.microsoft.com/office/powerpoint/2010/main" val="2467056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48F7-1185-465C-B546-2F277A11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Run </a:t>
            </a:r>
            <a:r>
              <a:rPr lang="en-US" err="1">
                <a:cs typeface="Calibri Light"/>
              </a:rPr>
              <a:t>apriltag</a:t>
            </a:r>
            <a:r>
              <a:rPr lang="en-US">
                <a:cs typeface="Calibri Light"/>
              </a:rPr>
              <a:t> example-with laptop webcam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2A0C-2E3C-450D-89C4-D9B03CF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$ cd ~/</a:t>
            </a:r>
            <a:r>
              <a:rPr lang="en-US" err="1">
                <a:cs typeface="Calibri"/>
              </a:rPr>
              <a:t>petronas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Parrot_GSDK</a:t>
            </a:r>
            <a:r>
              <a:rPr lang="en-US">
                <a:cs typeface="Calibri"/>
              </a:rPr>
              <a:t>-training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 python3 6_apriltag_example.py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-use your phone to search google image for "</a:t>
            </a:r>
            <a:r>
              <a:rPr lang="en-US" err="1">
                <a:cs typeface="Calibri"/>
              </a:rPr>
              <a:t>apriltag</a:t>
            </a:r>
            <a:r>
              <a:rPr lang="en-US">
                <a:cs typeface="Calibri"/>
              </a:rPr>
              <a:t> image", then show the image to the webcam for detection.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31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1B4F-0243-4113-8B3B-6BA9B30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 </a:t>
            </a:r>
            <a:r>
              <a:rPr lang="en-US" err="1">
                <a:ea typeface="+mj-lt"/>
                <a:cs typeface="+mj-lt"/>
              </a:rPr>
              <a:t>apriltag</a:t>
            </a:r>
            <a:r>
              <a:rPr lang="en-US">
                <a:ea typeface="+mj-lt"/>
                <a:cs typeface="+mj-lt"/>
              </a:rPr>
              <a:t> example-with laptop webcam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217C-B78D-47C4-8CBA-8199C8B8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Result:</a:t>
            </a:r>
            <a:endParaRPr lang="en-US"/>
          </a:p>
        </p:txBody>
      </p:sp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6790953-C366-4BFE-BE14-492329EF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6" y="1492910"/>
            <a:ext cx="8911085" cy="50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9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E1A1-B516-4AE3-837B-501810BC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2478-EFB7-4C03-8E58-27566316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Install </a:t>
            </a:r>
            <a:r>
              <a:rPr lang="en-US" err="1">
                <a:cs typeface="Calibri"/>
              </a:rPr>
              <a:t>mss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$ pip3 install </a:t>
            </a:r>
            <a:r>
              <a:rPr lang="en-US" err="1">
                <a:cs typeface="Calibri"/>
              </a:rPr>
              <a:t>mss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Run the </a:t>
            </a:r>
            <a:r>
              <a:rPr lang="en-US" err="1">
                <a:cs typeface="Calibri"/>
              </a:rPr>
              <a:t>mss</a:t>
            </a:r>
            <a:r>
              <a:rPr lang="en-US">
                <a:cs typeface="Calibri"/>
              </a:rPr>
              <a:t> example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 python3 7a_</a:t>
            </a:r>
            <a:r>
              <a:rPr lang="en-US"/>
              <a:t>cv2_mss.py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-screenshot of the monitor should be shown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88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9EDB-5786-4B50-9C71-8AAD5B50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mss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2F46-52A6-4031-85E0-FFB93856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Issue: new screenshot keep showing- bug?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507952-1B57-4BAD-BD72-7B2457A5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71" y="2303689"/>
            <a:ext cx="6027057" cy="33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CB1C-4226-4150-972A-200FA37F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Apriltag</a:t>
            </a:r>
            <a:r>
              <a:rPr lang="en-US" dirty="0">
                <a:cs typeface="Calibri Light"/>
              </a:rPr>
              <a:t> with drone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E99B-2BA7-415F-AFFA-BFA0F5FB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Run the sphinx simulation then,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$ python3 7b_apriltag_Anafi.py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$ python3 7c_apriltag_takeoff_land.py</a:t>
            </a:r>
          </a:p>
        </p:txBody>
      </p:sp>
    </p:spTree>
    <p:extLst>
      <p:ext uri="{BB962C8B-B14F-4D97-AF65-F5344CB8AC3E}">
        <p14:creationId xmlns:p14="http://schemas.microsoft.com/office/powerpoint/2010/main" val="3427675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3C3-A542-4444-84E5-A2197044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Apriltag</a:t>
            </a:r>
            <a:r>
              <a:rPr lang="en-US" dirty="0">
                <a:cs typeface="Calibri Light"/>
              </a:rPr>
              <a:t> with drone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E2D-0296-4685-8CB6-A3533FFC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</a:t>
            </a:r>
            <a:r>
              <a:rPr lang="en-US" dirty="0" err="1">
                <a:cs typeface="Calibri"/>
              </a:rPr>
              <a:t>apriltag</a:t>
            </a:r>
            <a:r>
              <a:rPr lang="en-US" dirty="0">
                <a:cs typeface="Calibri"/>
              </a:rPr>
              <a:t> shows in the screen, the program will detect it.</a:t>
            </a:r>
            <a:endParaRPr lang="en-US" dirty="0"/>
          </a:p>
          <a:p>
            <a:r>
              <a:rPr lang="en-US" dirty="0">
                <a:cs typeface="Calibri"/>
              </a:rPr>
              <a:t>The drone will stream video to the computer and the video will be shown in the screen. When </a:t>
            </a:r>
            <a:r>
              <a:rPr lang="en-US" dirty="0" err="1">
                <a:cs typeface="Calibri"/>
              </a:rPr>
              <a:t>apriltag</a:t>
            </a:r>
            <a:r>
              <a:rPr lang="en-US">
                <a:cs typeface="Calibri"/>
              </a:rPr>
              <a:t> appears in the FOV of the camera, </a:t>
            </a:r>
            <a:r>
              <a:rPr lang="en-US" dirty="0">
                <a:cs typeface="Calibri"/>
              </a:rPr>
              <a:t>detection will be done.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A168FB74-1D33-4E44-A8A3-A4BCF9EC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86" y="3546476"/>
            <a:ext cx="4557486" cy="25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0BA5-AE5C-4F5A-8B4A-15C13F1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Updated Issue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E2B2-08F9-4AD2-BC89-61F75F08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Sometime Olympe environment cannot be setup after restart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source ~/code/parrot-groundsdk/./products/olympe/linux/env/shell</a:t>
            </a:r>
          </a:p>
          <a:p>
            <a:r>
              <a:rPr lang="en-MY">
                <a:ea typeface="+mn-lt"/>
                <a:cs typeface="+mn-lt"/>
              </a:rPr>
              <a:t>An error will show after running this command</a:t>
            </a:r>
            <a:endParaRPr lang="en-MY" dirty="0">
              <a:ea typeface="+mn-lt"/>
              <a:cs typeface="+mn-lt"/>
            </a:endParaRPr>
          </a:p>
          <a:p>
            <a:endParaRPr lang="en-MY" dirty="0">
              <a:cs typeface="Calibri"/>
            </a:endParaRPr>
          </a:p>
          <a:p>
            <a:r>
              <a:rPr lang="en-MY">
                <a:cs typeface="Calibri"/>
              </a:rPr>
              <a:t>Solve by rebuild olympe-linux</a:t>
            </a:r>
            <a:endParaRPr lang="en-MY" dirty="0">
              <a:cs typeface="Calibri"/>
            </a:endParaRPr>
          </a:p>
          <a:p>
            <a:pPr marL="0" indent="0">
              <a:buNone/>
            </a:pPr>
            <a:r>
              <a:rPr lang="en-MY">
                <a:ea typeface="+mn-lt"/>
                <a:cs typeface="+mn-lt"/>
              </a:rPr>
              <a:t>$ cd ~/code/parrot-groundsdk</a:t>
            </a:r>
            <a:endParaRPr lang="en-MY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MY">
                <a:ea typeface="+mn-lt"/>
                <a:cs typeface="+mn-lt"/>
              </a:rPr>
              <a:t>$ ./build.sh -p olympe-linux -A all final -j
</a:t>
            </a:r>
            <a:endParaRPr lang="en-MY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978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84D2-7405-4083-B15F-1998C205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Video streaming from drone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C1FA-65B7-4B68-A378-8EE10D95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 to </a:t>
            </a:r>
            <a:r>
              <a:rPr lang="en-US" dirty="0">
                <a:ea typeface="+mn-lt"/>
                <a:cs typeface="+mn-lt"/>
                <a:hlinkClick r:id="rId2"/>
              </a:rPr>
              <a:t>https://raw.githubusercontent.com/Parrot-Developers/olympe/master/src/olympe/doc/examples/streaming.py</a:t>
            </a:r>
            <a:r>
              <a:rPr lang="en-US">
                <a:ea typeface="+mn-lt"/>
                <a:cs typeface="+mn-lt"/>
              </a:rPr>
              <a:t> , copy the code and save as python file (video_streaming_detection.py) in ~/petronas </a:t>
            </a:r>
            <a:r>
              <a:rPr lang="en-US" dirty="0">
                <a:ea typeface="+mn-lt"/>
                <a:cs typeface="+mn-lt"/>
              </a:rPr>
              <a:t>folder.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09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64C-9C61-4B04-B346-3A34FDDA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Video streaming from drone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B5AB-7B95-4071-B168-BD9DCDE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Launch drone simulation in terminal 1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sphinx /opt/parrot-sphinx/usr/share/sphinx/drones/anafi4k.drone::stolen_interface=</a:t>
            </a:r>
          </a:p>
          <a:p>
            <a:r>
              <a:rPr lang="en-US">
                <a:cs typeface="Calibri"/>
              </a:rPr>
              <a:t>Launch video streaming python code in terminal 2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 cd ~/petronas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</a:t>
            </a:r>
            <a:r>
              <a:rPr lang="en-US" dirty="0">
                <a:ea typeface="+mn-lt"/>
                <a:cs typeface="+mn-lt"/>
              </a:rPr>
              <a:t> source ~/code/parrot-groundsdk/./products/olympe/linux/env/shell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$ python video_streaming_detection.py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2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2A86-3A54-4D90-B2BF-43A44189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 from Petronas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038-18C1-4580-AFD5-AF2EA046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folder named &lt;</a:t>
            </a:r>
            <a:r>
              <a:rPr lang="en-US" err="1"/>
              <a:t>petronas</a:t>
            </a:r>
            <a:r>
              <a:rPr lang="en-US"/>
              <a:t>&gt; at home repository</a:t>
            </a:r>
          </a:p>
          <a:p>
            <a:pPr marL="0" indent="0">
              <a:buNone/>
            </a:pPr>
            <a:r>
              <a:rPr lang="en-US"/>
              <a:t>$ cd</a:t>
            </a:r>
          </a:p>
          <a:p>
            <a:pPr marL="0" indent="0">
              <a:buNone/>
            </a:pPr>
            <a:r>
              <a:rPr lang="en-US"/>
              <a:t>$ </a:t>
            </a:r>
            <a:r>
              <a:rPr lang="en-US" err="1"/>
              <a:t>mkdir</a:t>
            </a:r>
            <a:r>
              <a:rPr lang="en-US"/>
              <a:t> –p </a:t>
            </a:r>
            <a:r>
              <a:rPr lang="en-US" err="1"/>
              <a:t>petronas</a:t>
            </a:r>
            <a:endParaRPr lang="en-US"/>
          </a:p>
          <a:p>
            <a:pPr marL="0" indent="0">
              <a:buNone/>
            </a:pPr>
            <a:r>
              <a:rPr lang="en-US"/>
              <a:t>$ cd ~/</a:t>
            </a:r>
            <a:r>
              <a:rPr lang="en-US" err="1"/>
              <a:t>petronas</a:t>
            </a:r>
            <a:endParaRPr lang="en-US"/>
          </a:p>
          <a:p>
            <a:pPr marL="0" indent="0">
              <a:buNone/>
            </a:pPr>
            <a:endParaRPr lang="en-MY"/>
          </a:p>
          <a:p>
            <a:r>
              <a:rPr lang="en-MY"/>
              <a:t>Clone </a:t>
            </a:r>
            <a:r>
              <a:rPr lang="en-MY" err="1"/>
              <a:t>github</a:t>
            </a:r>
            <a:r>
              <a:rPr lang="en-MY"/>
              <a:t> repository given by Petronas into the folder</a:t>
            </a:r>
          </a:p>
          <a:p>
            <a:pPr marL="0" indent="0">
              <a:buNone/>
            </a:pPr>
            <a:r>
              <a:rPr lang="en-MY"/>
              <a:t>$ git clone https://github.com/Petronas-Robotics/Parrot_GSDK-training.git</a:t>
            </a:r>
          </a:p>
        </p:txBody>
      </p:sp>
    </p:spTree>
    <p:extLst>
      <p:ext uri="{BB962C8B-B14F-4D97-AF65-F5344CB8AC3E}">
        <p14:creationId xmlns:p14="http://schemas.microsoft.com/office/powerpoint/2010/main" val="2705305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C142-9341-4406-8835-35699C8B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Video streaming from drone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05A7-615F-4248-BF55-72CA77F7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streaming window will be shown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4B7D52-C8C1-42EB-98A9-4017C049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417421"/>
            <a:ext cx="6591781" cy="37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4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69C2-8252-44D1-A4FD-31F8631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OpenCV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478A-E9E7-4DCF-A1C4-0C90FB72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 to </a:t>
            </a:r>
            <a:r>
              <a:rPr lang="en-US" dirty="0">
                <a:ea typeface="+mn-lt"/>
                <a:cs typeface="+mn-lt"/>
              </a:rPr>
              <a:t>https://github.com/edytiew/SKTiew/blob/master/streaming.py, </a:t>
            </a:r>
            <a:r>
              <a:rPr lang="en-US">
                <a:ea typeface="+mn-lt"/>
                <a:cs typeface="+mn-lt"/>
              </a:rPr>
              <a:t>download the code.</a:t>
            </a:r>
          </a:p>
          <a:p>
            <a:r>
              <a:rPr lang="en-US">
                <a:cs typeface="Calibri"/>
              </a:rPr>
              <a:t>Run in simulation or connect to physical drone.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55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089E-0974-46E7-B925-5C02CCB9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Sphinx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2789-8701-48FB-9D38-6569B794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Activate Sphinx firmware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firmwared.service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dirty="0"/>
              <a:t>Check firmware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MY" dirty="0"/>
              <a:t>$ </a:t>
            </a:r>
            <a:r>
              <a:rPr lang="en-MY" dirty="0" err="1"/>
              <a:t>fdc</a:t>
            </a:r>
            <a:r>
              <a:rPr lang="en-MY" dirty="0"/>
              <a:t> ping</a:t>
            </a:r>
            <a:endParaRPr lang="en-MY" dirty="0">
              <a:cs typeface="Calibri"/>
            </a:endParaRPr>
          </a:p>
          <a:p>
            <a:pPr marL="0" indent="0">
              <a:buNone/>
            </a:pPr>
            <a:r>
              <a:rPr lang="en-MY" dirty="0"/>
              <a:t>**You should get a PONG in response.</a:t>
            </a:r>
            <a:endParaRPr lang="en-MY" dirty="0">
              <a:cs typeface="Calibri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D75EFC-4F74-4172-995D-D0924A523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3" t="49715" r="32799" b="46882"/>
          <a:stretch/>
        </p:blipFill>
        <p:spPr>
          <a:xfrm>
            <a:off x="1017036" y="5122504"/>
            <a:ext cx="3234633" cy="3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B01-8761-4DE0-AF82-2FA12953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Sphinx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4A94-B50D-41EB-A95A-28481B08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Check </a:t>
            </a:r>
            <a:r>
              <a:rPr lang="en-US" err="1"/>
              <a:t>wifi</a:t>
            </a:r>
            <a:r>
              <a:rPr lang="en-US"/>
              <a:t> interface</a:t>
            </a:r>
          </a:p>
          <a:p>
            <a:pPr marL="0" indent="0">
              <a:buNone/>
            </a:pPr>
            <a:r>
              <a:rPr lang="en-US"/>
              <a:t>$ </a:t>
            </a:r>
            <a:r>
              <a:rPr lang="en-US" err="1"/>
              <a:t>iwconfig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MY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D14F85-C585-4D20-BC53-7129B44C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2" t="27387" r="52691" b="49749"/>
          <a:stretch/>
        </p:blipFill>
        <p:spPr>
          <a:xfrm>
            <a:off x="996043" y="2866119"/>
            <a:ext cx="5821859" cy="203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876B89-978F-4CF7-A1AF-6397A0B93DF5}"/>
              </a:ext>
            </a:extLst>
          </p:cNvPr>
          <p:cNvSpPr/>
          <p:nvPr/>
        </p:nvSpPr>
        <p:spPr>
          <a:xfrm>
            <a:off x="3171371" y="3352800"/>
            <a:ext cx="707572" cy="9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CFB30-C694-47CC-8A3F-545B5A88F4FA}"/>
              </a:ext>
            </a:extLst>
          </p:cNvPr>
          <p:cNvSpPr/>
          <p:nvPr/>
        </p:nvSpPr>
        <p:spPr>
          <a:xfrm>
            <a:off x="991961" y="3289919"/>
            <a:ext cx="444500" cy="205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9E9A7E-265E-442D-9FC6-50AFD4DEAD55}"/>
              </a:ext>
            </a:extLst>
          </p:cNvPr>
          <p:cNvCxnSpPr/>
          <p:nvPr/>
        </p:nvCxnSpPr>
        <p:spPr>
          <a:xfrm>
            <a:off x="1198336" y="3511550"/>
            <a:ext cx="469900" cy="1767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0228E0-1AC9-4DCE-842A-3ACA6BCAAAF0}"/>
              </a:ext>
            </a:extLst>
          </p:cNvPr>
          <p:cNvSpPr txBox="1"/>
          <p:nvPr/>
        </p:nvSpPr>
        <p:spPr>
          <a:xfrm>
            <a:off x="1216025" y="5325381"/>
            <a:ext cx="3006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the &lt;interface name&gt;</a:t>
            </a:r>
          </a:p>
        </p:txBody>
      </p:sp>
    </p:spTree>
    <p:extLst>
      <p:ext uri="{BB962C8B-B14F-4D97-AF65-F5344CB8AC3E}">
        <p14:creationId xmlns:p14="http://schemas.microsoft.com/office/powerpoint/2010/main" val="294921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1B7B-2EF8-442A-BEAF-53D2A572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Sphinx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6AA5-DC5B-47B6-9B77-41F88D0D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418"/>
            <a:ext cx="10515600" cy="591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simulation launch format:</a:t>
            </a:r>
          </a:p>
          <a:p>
            <a:pPr marL="0" indent="0">
              <a:buNone/>
            </a:pPr>
            <a:r>
              <a:rPr lang="en-US"/>
              <a:t>$ sphinx /opt/parrot-sphinx/</a:t>
            </a:r>
            <a:r>
              <a:rPr lang="en-US" err="1"/>
              <a:t>usr</a:t>
            </a:r>
            <a:r>
              <a:rPr lang="en-US"/>
              <a:t>/share/sphinx/drones/anafi4k.drone::</a:t>
            </a:r>
            <a:r>
              <a:rPr lang="en-US" err="1"/>
              <a:t>stolen_interface</a:t>
            </a:r>
            <a:r>
              <a:rPr lang="en-US"/>
              <a:t>=&lt;interface name&gt;:eth0:192.168.42.1/24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MY">
                <a:cs typeface="Calibri"/>
              </a:rPr>
              <a:t>**In my case, interface name = wlo0</a:t>
            </a:r>
            <a:endParaRPr lang="en-MY"/>
          </a:p>
          <a:p>
            <a:pPr marL="0" indent="0">
              <a:buNone/>
            </a:pPr>
            <a:r>
              <a:rPr lang="en-MY">
                <a:cs typeface="Calibri" panose="020F0502020204030204"/>
              </a:rPr>
              <a:t>Therefore,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$ sphinx /opt/parrot-sphinx/</a:t>
            </a:r>
            <a:r>
              <a:rPr lang="en-US" err="1">
                <a:ea typeface="+mn-lt"/>
                <a:cs typeface="+mn-lt"/>
              </a:rPr>
              <a:t>usr</a:t>
            </a:r>
            <a:r>
              <a:rPr lang="en-US">
                <a:ea typeface="+mn-lt"/>
                <a:cs typeface="+mn-lt"/>
              </a:rPr>
              <a:t>/share/sphinx/drones/anafi4k.drone::</a:t>
            </a:r>
            <a:r>
              <a:rPr lang="en-US" err="1">
                <a:ea typeface="+mn-lt"/>
                <a:cs typeface="+mn-lt"/>
              </a:rPr>
              <a:t>stolen_interface</a:t>
            </a:r>
            <a:r>
              <a:rPr lang="en-US">
                <a:ea typeface="+mn-lt"/>
                <a:cs typeface="+mn-lt"/>
              </a:rPr>
              <a:t>=wlo0:eth0:192.168.42.1/24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endParaRPr lang="en-MY">
              <a:cs typeface="Calibri" panose="020F0502020204030204"/>
            </a:endParaRPr>
          </a:p>
          <a:p>
            <a:pPr marL="0" indent="0">
              <a:buNone/>
            </a:pPr>
            <a:endParaRPr lang="en-MY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46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7B29-F51D-4AEF-8FD5-03408EC7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Sphinx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9D2C-4E2C-4ABF-AD50-3D72443A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Note: In my case, the </a:t>
            </a:r>
            <a:r>
              <a:rPr lang="en-US" err="1">
                <a:cs typeface="Calibri"/>
              </a:rPr>
              <a:t>wifi</a:t>
            </a:r>
            <a:r>
              <a:rPr lang="en-US">
                <a:cs typeface="Calibri"/>
              </a:rPr>
              <a:t> interface name will change when the simulation is launched for 2nd time. So the </a:t>
            </a:r>
            <a:r>
              <a:rPr lang="en-US" err="1">
                <a:cs typeface="Calibri"/>
              </a:rPr>
              <a:t>wifi</a:t>
            </a:r>
            <a:r>
              <a:rPr lang="en-US">
                <a:cs typeface="Calibri"/>
              </a:rPr>
              <a:t> interface name should be checked every time before launching.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979-B8D9-4B30-8837-48FC8DC0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Sphinx</a:t>
            </a:r>
            <a:endParaRPr lang="en-MY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C8DAE6-EBDF-474D-B126-42935070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Gazebo will run and a simulated drone (Anafi) will be launched.</a:t>
            </a:r>
          </a:p>
          <a:p>
            <a:endParaRPr lang="en-MY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0AA006EC-DFDA-4B8C-82D3-4A854BA6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37" y="2434804"/>
            <a:ext cx="6652726" cy="37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Parrot Drone Simulation</vt:lpstr>
      <vt:lpstr>Requirement</vt:lpstr>
      <vt:lpstr>Installation</vt:lpstr>
      <vt:lpstr>Example code from Petronas</vt:lpstr>
      <vt:lpstr>Sphinx</vt:lpstr>
      <vt:lpstr>Sphinx</vt:lpstr>
      <vt:lpstr>Sphinx</vt:lpstr>
      <vt:lpstr>Sphinx</vt:lpstr>
      <vt:lpstr>Sphinx</vt:lpstr>
      <vt:lpstr>Sphinx</vt:lpstr>
      <vt:lpstr>Sphinx-Control the simulated drone with FreeFlight 6 (drone piloting software)</vt:lpstr>
      <vt:lpstr>Sphinx</vt:lpstr>
      <vt:lpstr>Sphinx + olympe</vt:lpstr>
      <vt:lpstr>Olympe</vt:lpstr>
      <vt:lpstr>Connection issue</vt:lpstr>
      <vt:lpstr>Connection issue</vt:lpstr>
      <vt:lpstr>Connection issue</vt:lpstr>
      <vt:lpstr>Control the drone using python code</vt:lpstr>
      <vt:lpstr>Control the drone using python code</vt:lpstr>
      <vt:lpstr>Load obstacle world</vt:lpstr>
      <vt:lpstr>Load obstacle world</vt:lpstr>
      <vt:lpstr>Tag scanning</vt:lpstr>
      <vt:lpstr>Install OpenCV dependencies</vt:lpstr>
      <vt:lpstr>Download OpenCV source</vt:lpstr>
      <vt:lpstr>Install pip and python package</vt:lpstr>
      <vt:lpstr>Build OpenCV</vt:lpstr>
      <vt:lpstr>Compile OpenCV</vt:lpstr>
      <vt:lpstr>Install OpenCV</vt:lpstr>
      <vt:lpstr>Python + OpenCV</vt:lpstr>
      <vt:lpstr>Checking the installation</vt:lpstr>
      <vt:lpstr>Run apriltag example-with laptop webcam</vt:lpstr>
      <vt:lpstr>Run apriltag example-with laptop webcam</vt:lpstr>
      <vt:lpstr>mss</vt:lpstr>
      <vt:lpstr>mss</vt:lpstr>
      <vt:lpstr>Apriltag with drone</vt:lpstr>
      <vt:lpstr>Apriltag with drone</vt:lpstr>
      <vt:lpstr>Updated Issue</vt:lpstr>
      <vt:lpstr>Video streaming from drone</vt:lpstr>
      <vt:lpstr>Video streaming from drone</vt:lpstr>
      <vt:lpstr>Video streaming from drone</vt:lpstr>
      <vt:lpstr>OpenCV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Parrot Drone Simulation</dc:title>
  <dc:creator>Lee Ming Wei</dc:creator>
  <cp:revision>297</cp:revision>
  <dcterms:created xsi:type="dcterms:W3CDTF">2019-07-16T14:52:56Z</dcterms:created>
  <dcterms:modified xsi:type="dcterms:W3CDTF">2020-01-23T15:42:28Z</dcterms:modified>
</cp:coreProperties>
</file>