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8A0E1B4-BFE8-48A6-BBE1-2F8315BB228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5BDB6D-F29A-45BB-BB46-2DDA661A31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16F089-016D-4BAA-9325-B4D4AE8AA8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E85205-90C5-44F3-A5FE-1A671CD1BE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eveloper.parrot.com/docs/olympe/installation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pyimagesearch.com/2018/05/28/ubuntu-18-04-how-to-install-opencv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pencv/opencv/archive/3.4.4.zip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bootstrap.pypa.io/get-pip.py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Parrot Drone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Apriltag Detection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Petronas competition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Build OpenCV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cd ~/opencv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 mkdir build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cd build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Compile OpenCV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 cmake -D CMAKE_BUILD_TYPE=RELEASE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-D CMAKE_INSTALL_PREFIX=/usr/local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-D INSTALL_PYTHON_EXAMPLES=ON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-D INSTALL_C_EXAMPLES=OFF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-D OPENCV_ENABLE_NONFREE=ON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-D OPENCV_EXTRA_MODULES_PATH=~/opencv_contrib/modules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-D BUILD_EXAMPLES=ON 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make -j4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 OpenCV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make install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ldconfig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+ OpenCV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cd /usr/local/python/cv2/python-3.6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 sudo mv cv2.cpython-36m-x86_64-linux-gnu.so cv2.so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the installation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python3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import apriltag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import cv2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*install successfully if get no error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quit()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Updated Issue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Sometime Olympe environment cannot be setup after restart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source ~/code/parrot-groundsdk/./products/olympe/linux/env/shell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 error will show after running this command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Solve by rebuild olympe-linux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cd ~/code/parrot-groundsdk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./build.sh -p olympe-linux -A all final -j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OpenCV detection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https://github.com/edytiew/SKTiew/blob/master/streaming.py, download the code.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Run in simulation or connect to physical drone.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Drone detection (with preset path)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https://github.com/mmmmmmwei/Object_tracking_Anafi/blob/master/success_final_path.py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, download the code, save in ~/petronas/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Parrot_GSDK-training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terminal: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cd ~/petronas/Parrot_GSDK-training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python3 success_final_path.py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Requirement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Ubuntu 1804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OpenGL version 3.0 or higher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**Check OpenGL: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glxinfo | grep "OpenGL version"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Olympe-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https://developer.parrot.com/docs/olympe/installation.html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** For the section “Install olympe-linux dependencies”, choose EITHER “Recommended dependency installation procedure” OR “Manual dependency installation”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code from Petronas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folder named &lt;petronas&gt; at home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cd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mkdir –p petronas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cd ~/petronas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Clone github repository given by Petronas into the folder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git clone https://github.com/Petronas-Robotics/Parrot_GSDK-training.git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Olympe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02080" y="18709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Setup Olympe environment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cd ~/petronas/Parrot_GSDK-training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source ~/code/parrot-groundsdk/./products/olympe/linux/env/shell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**the shell prompt should be prefixed by (olympe-python3)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rcRect l="10561" t="52493" r="51520" b="41662"/>
          <a:stretch/>
        </p:blipFill>
        <p:spPr>
          <a:xfrm>
            <a:off x="1495080" y="4235760"/>
            <a:ext cx="6483600" cy="5616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538640" y="4550400"/>
            <a:ext cx="1306080" cy="199080"/>
          </a:xfrm>
          <a:prstGeom prst="rect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Tag scanning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 Apriltag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 pip3 install apriltag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 OpenCV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https://www.pyimagesearch.com/2018/05/28/ubuntu-18-04-how-to-install-opencv/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 OpenCV dependencies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update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upgrade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build-essential cmake unzip pkg-config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libjpeg-dev libpng-dev libtiff-dev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libavcodec-dev libavformat-dev libswscale-dev libv4l-dev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libxvidcore-dev libx264-dev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libgtk-3-dev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libatlas-base-dev gfortran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apt-get install python3-dev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Download OpenCV source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cd ~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wget -O opencv.zip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https://github.com/opencv/opencv/archive/3.4.4.zip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wget -O opencv_contrib.zip https://github.com/opencv/opencv_contrib/archive/3.4.4.zip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unzip opencv.zip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unzip opencv_contrib.zip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mv opencv-3.4.4 opencv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mv opencv_contrib-3.4.4 opencv_contrib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 pip and python package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wget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https://bootstrap.pypa.io/get-pip.py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sudo python3 get-pip.py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$ pip3 install numpy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2019-07-16T14:52:56Z</dcterms:created>
  <dc:creator>Lee Ming Wei</dc:creator>
  <dc:description/>
  <dc:language>en-US</dc:language>
  <cp:lastModifiedBy/>
  <dcterms:modified xsi:type="dcterms:W3CDTF">2020-06-25T16:37:14Z</dcterms:modified>
  <cp:revision>299</cp:revision>
  <dc:subject/>
  <dc:title>Parrot Drone Simulation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41</vt:i4>
  </property>
</Properties>
</file>