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129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283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9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7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E9D227-6A6E-48A0-8AC2-B2599215BD3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20C1945-A057-4F81-B236-BA8AF95C5F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4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5js.org/reference/" TargetMode="External"/><Relationship Id="rId3" Type="http://schemas.openxmlformats.org/officeDocument/2006/relationships/hyperlink" Target="http://www.sublimetext.com/2" TargetMode="External"/><Relationship Id="rId7" Type="http://schemas.openxmlformats.org/officeDocument/2006/relationships/hyperlink" Target="https://p5js.org/examples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cessing/p5.js-editor/releases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://brackets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hostia.com/free-cloud-hosting/" TargetMode="External"/><Relationship Id="rId2" Type="http://schemas.openxmlformats.org/officeDocument/2006/relationships/hyperlink" Target="http://www.000webho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5gbfre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cyberduck.io/?l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eftp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65E-C52C-47B2-9F59-72BE1BF49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of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CF2A1-53BD-4DFD-8186-7A09958BF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p5.js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CE21-BF55-448F-A2F0-BC7C60FC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19" y="3012693"/>
            <a:ext cx="1672810" cy="16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4B46-1549-480E-B6F2-9886C9EC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45123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4. Open </a:t>
            </a:r>
            <a:r>
              <a:rPr lang="en-US" sz="2800" dirty="0" err="1"/>
              <a:t>Cyberduck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7FEC1-9C4F-4FF6-BF61-98AE2F83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59" y="1240250"/>
            <a:ext cx="8817479" cy="49574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EA8108-8EBA-4E80-BBF3-DC59073ECE5E}"/>
              </a:ext>
            </a:extLst>
          </p:cNvPr>
          <p:cNvSpPr/>
          <p:nvPr/>
        </p:nvSpPr>
        <p:spPr>
          <a:xfrm>
            <a:off x="1762538" y="5499651"/>
            <a:ext cx="357809" cy="328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E973ED-4137-40C9-AE26-3EBFDB76DAC9}"/>
              </a:ext>
            </a:extLst>
          </p:cNvPr>
          <p:cNvSpPr/>
          <p:nvPr/>
        </p:nvSpPr>
        <p:spPr>
          <a:xfrm rot="8985405">
            <a:off x="1973649" y="5015860"/>
            <a:ext cx="1396733" cy="5053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5A986-FB8A-4EF7-86BE-DB9A7EE0DE9E}"/>
              </a:ext>
            </a:extLst>
          </p:cNvPr>
          <p:cNvSpPr txBox="1"/>
          <p:nvPr/>
        </p:nvSpPr>
        <p:spPr>
          <a:xfrm>
            <a:off x="3402590" y="4339384"/>
            <a:ext cx="46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to add bookmark </a:t>
            </a:r>
          </a:p>
        </p:txBody>
      </p:sp>
    </p:spTree>
    <p:extLst>
      <p:ext uri="{BB962C8B-B14F-4D97-AF65-F5344CB8AC3E}">
        <p14:creationId xmlns:p14="http://schemas.microsoft.com/office/powerpoint/2010/main" val="15277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1F14A9-68AE-4662-A22C-6B1503C4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39" y="1191862"/>
            <a:ext cx="8980521" cy="504907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448435-F605-472A-BD67-106FABA444E2}"/>
              </a:ext>
            </a:extLst>
          </p:cNvPr>
          <p:cNvSpPr/>
          <p:nvPr/>
        </p:nvSpPr>
        <p:spPr>
          <a:xfrm>
            <a:off x="8521148" y="2451649"/>
            <a:ext cx="834887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CEEB1C-8897-4BF4-BC3E-54DE8BCEC947}"/>
              </a:ext>
            </a:extLst>
          </p:cNvPr>
          <p:cNvSpPr/>
          <p:nvPr/>
        </p:nvSpPr>
        <p:spPr>
          <a:xfrm>
            <a:off x="7623855" y="2406131"/>
            <a:ext cx="914399" cy="422339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507B-628C-4DA2-8BC6-82215BFEA784}"/>
              </a:ext>
            </a:extLst>
          </p:cNvPr>
          <p:cNvSpPr txBox="1"/>
          <p:nvPr/>
        </p:nvSpPr>
        <p:spPr>
          <a:xfrm>
            <a:off x="5116425" y="2400364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information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2B44DD-6110-4E5A-884F-F554B6CF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4928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5. Find the information of your website.</a:t>
            </a:r>
          </a:p>
        </p:txBody>
      </p:sp>
    </p:spTree>
    <p:extLst>
      <p:ext uri="{BB962C8B-B14F-4D97-AF65-F5344CB8AC3E}">
        <p14:creationId xmlns:p14="http://schemas.microsoft.com/office/powerpoint/2010/main" val="178006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F8C44-4A7B-4AD3-9F96-CC4BE031D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6" t="12289" r="32038" b="11367"/>
          <a:stretch/>
        </p:blipFill>
        <p:spPr>
          <a:xfrm>
            <a:off x="1236328" y="623947"/>
            <a:ext cx="4712676" cy="5601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184A0-B3A4-471F-AD24-E10F96570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5" t="25263" r="19257" b="7854"/>
          <a:stretch/>
        </p:blipFill>
        <p:spPr>
          <a:xfrm>
            <a:off x="6426618" y="623947"/>
            <a:ext cx="4894100" cy="56010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3D75B9-002B-4063-B3D2-A3526E35D3BD}"/>
              </a:ext>
            </a:extLst>
          </p:cNvPr>
          <p:cNvSpPr/>
          <p:nvPr/>
        </p:nvSpPr>
        <p:spPr>
          <a:xfrm>
            <a:off x="1957040" y="1253656"/>
            <a:ext cx="407963" cy="267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35E6C-9B0C-4E84-9454-322F13B7E44E}"/>
              </a:ext>
            </a:extLst>
          </p:cNvPr>
          <p:cNvSpPr/>
          <p:nvPr/>
        </p:nvSpPr>
        <p:spPr>
          <a:xfrm>
            <a:off x="1983135" y="1815548"/>
            <a:ext cx="1369255" cy="1855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18BF7A-B84A-4D7F-9641-73E7126D7149}"/>
              </a:ext>
            </a:extLst>
          </p:cNvPr>
          <p:cNvSpPr/>
          <p:nvPr/>
        </p:nvSpPr>
        <p:spPr>
          <a:xfrm rot="10800000">
            <a:off x="3356045" y="1746524"/>
            <a:ext cx="674537" cy="32357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855ED-732E-41CF-AB4F-2778482BE1D2}"/>
              </a:ext>
            </a:extLst>
          </p:cNvPr>
          <p:cNvSpPr txBox="1"/>
          <p:nvPr/>
        </p:nvSpPr>
        <p:spPr>
          <a:xfrm>
            <a:off x="2409341" y="1195347"/>
            <a:ext cx="14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name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C85FE6-8EC7-4906-B69B-6E33877D3DAC}"/>
              </a:ext>
            </a:extLst>
          </p:cNvPr>
          <p:cNvSpPr/>
          <p:nvPr/>
        </p:nvSpPr>
        <p:spPr>
          <a:xfrm>
            <a:off x="1996387" y="2083354"/>
            <a:ext cx="894513" cy="1827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ABD94C-9D59-44DC-8F27-77B4F5612B0F}"/>
              </a:ext>
            </a:extLst>
          </p:cNvPr>
          <p:cNvSpPr/>
          <p:nvPr/>
        </p:nvSpPr>
        <p:spPr>
          <a:xfrm rot="10800000">
            <a:off x="2882831" y="2012949"/>
            <a:ext cx="674537" cy="323578"/>
          </a:xfrm>
          <a:prstGeom prst="rightArrow">
            <a:avLst/>
          </a:prstGeom>
          <a:solidFill>
            <a:srgbClr val="32EE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2D6AA6-3D8F-4B9F-9B32-DF143C063CB6}"/>
              </a:ext>
            </a:extLst>
          </p:cNvPr>
          <p:cNvSpPr/>
          <p:nvPr/>
        </p:nvSpPr>
        <p:spPr>
          <a:xfrm>
            <a:off x="2365003" y="2955235"/>
            <a:ext cx="417954" cy="225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D0348-095C-4DF4-B6A6-1739FB505BA8}"/>
              </a:ext>
            </a:extLst>
          </p:cNvPr>
          <p:cNvSpPr txBox="1"/>
          <p:nvPr/>
        </p:nvSpPr>
        <p:spPr>
          <a:xfrm>
            <a:off x="2780603" y="2883212"/>
            <a:ext cx="18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‘www’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7C2C32-536F-41EE-88A4-A23EC79C5967}"/>
              </a:ext>
            </a:extLst>
          </p:cNvPr>
          <p:cNvSpPr/>
          <p:nvPr/>
        </p:nvSpPr>
        <p:spPr>
          <a:xfrm>
            <a:off x="8706679" y="1451888"/>
            <a:ext cx="1709530" cy="2255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6D5217-4A41-4B21-9D05-FAFB82E53534}"/>
              </a:ext>
            </a:extLst>
          </p:cNvPr>
          <p:cNvSpPr/>
          <p:nvPr/>
        </p:nvSpPr>
        <p:spPr>
          <a:xfrm>
            <a:off x="8706679" y="1746524"/>
            <a:ext cx="1179443" cy="254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51C0A4-E135-4B5F-A6F9-7CAF47C3A531}"/>
              </a:ext>
            </a:extLst>
          </p:cNvPr>
          <p:cNvSpPr/>
          <p:nvPr/>
        </p:nvSpPr>
        <p:spPr>
          <a:xfrm rot="10800000">
            <a:off x="10431382" y="1402890"/>
            <a:ext cx="674537" cy="32357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34058D-BCEE-4149-9C8C-515D50C33079}"/>
              </a:ext>
            </a:extLst>
          </p:cNvPr>
          <p:cNvSpPr/>
          <p:nvPr/>
        </p:nvSpPr>
        <p:spPr>
          <a:xfrm rot="10800000">
            <a:off x="9886122" y="1712012"/>
            <a:ext cx="674537" cy="323578"/>
          </a:xfrm>
          <a:prstGeom prst="rightArrow">
            <a:avLst/>
          </a:prstGeom>
          <a:solidFill>
            <a:srgbClr val="32EE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78336C4-F2AA-40B9-810C-430E20C1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31" y="143492"/>
            <a:ext cx="9189059" cy="1377450"/>
          </a:xfrm>
        </p:spPr>
        <p:txBody>
          <a:bodyPr>
            <a:normAutofit/>
          </a:bodyPr>
          <a:lstStyle/>
          <a:p>
            <a:r>
              <a:rPr lang="en-US" sz="2800" dirty="0"/>
              <a:t>6. Fill in the bookmark by referring to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228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3FB5-2073-4833-92FF-7F67165C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0270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7. Login to the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B257C-C2B0-429D-8B96-4FB1AF0DF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3" t="30021" r="41390" b="36328"/>
          <a:stretch/>
        </p:blipFill>
        <p:spPr>
          <a:xfrm>
            <a:off x="2115378" y="1457737"/>
            <a:ext cx="8113643" cy="4187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C60DA-B872-4A8D-BBC6-FB6A4CCE05C2}"/>
              </a:ext>
            </a:extLst>
          </p:cNvPr>
          <p:cNvSpPr txBox="1"/>
          <p:nvPr/>
        </p:nvSpPr>
        <p:spPr>
          <a:xfrm>
            <a:off x="4770782" y="3048000"/>
            <a:ext cx="56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(same with 000webhost password)</a:t>
            </a:r>
          </a:p>
        </p:txBody>
      </p:sp>
    </p:spTree>
    <p:extLst>
      <p:ext uri="{BB962C8B-B14F-4D97-AF65-F5344CB8AC3E}">
        <p14:creationId xmlns:p14="http://schemas.microsoft.com/office/powerpoint/2010/main" val="59274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9AA-DCC4-4313-AEE1-EFEF36BE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81" y="658966"/>
            <a:ext cx="9601200" cy="1485900"/>
          </a:xfrm>
        </p:spPr>
        <p:txBody>
          <a:bodyPr>
            <a:normAutofit/>
          </a:bodyPr>
          <a:lstStyle/>
          <a:p>
            <a:r>
              <a:rPr lang="en-US" sz="2400" dirty="0"/>
              <a:t>8. Upload the p5.js project to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96187-77A4-4C3F-9B2E-09AD90941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" r="82000" b="70677"/>
          <a:stretch/>
        </p:blipFill>
        <p:spPr>
          <a:xfrm>
            <a:off x="1044481" y="1656522"/>
            <a:ext cx="4103174" cy="372722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109CF-AF83-49DD-B4EF-A32729827A5A}"/>
              </a:ext>
            </a:extLst>
          </p:cNvPr>
          <p:cNvSpPr/>
          <p:nvPr/>
        </p:nvSpPr>
        <p:spPr>
          <a:xfrm>
            <a:off x="1241627" y="4149997"/>
            <a:ext cx="1509012" cy="351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B70908-A6EF-48F5-91E5-DC4B42EEAFFA}"/>
              </a:ext>
            </a:extLst>
          </p:cNvPr>
          <p:cNvSpPr/>
          <p:nvPr/>
        </p:nvSpPr>
        <p:spPr>
          <a:xfrm rot="10800000">
            <a:off x="2732446" y="4089825"/>
            <a:ext cx="742123" cy="47203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B214A-D6DA-4F97-951D-2AAAFCB87FC4}"/>
              </a:ext>
            </a:extLst>
          </p:cNvPr>
          <p:cNvSpPr txBox="1"/>
          <p:nvPr/>
        </p:nvSpPr>
        <p:spPr>
          <a:xfrm>
            <a:off x="3477911" y="4141177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BB4DC-64D8-43B1-9FE7-1FD99D653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8" t="6978" r="4924" b="9699"/>
          <a:stretch/>
        </p:blipFill>
        <p:spPr>
          <a:xfrm>
            <a:off x="5513777" y="1369688"/>
            <a:ext cx="6055371" cy="4328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890D4-FDE8-4AB3-8543-93182C1E21F0}"/>
              </a:ext>
            </a:extLst>
          </p:cNvPr>
          <p:cNvSpPr txBox="1"/>
          <p:nvPr/>
        </p:nvSpPr>
        <p:spPr>
          <a:xfrm>
            <a:off x="5995742" y="4002677"/>
            <a:ext cx="128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the file to here</a:t>
            </a:r>
          </a:p>
        </p:txBody>
      </p:sp>
    </p:spTree>
    <p:extLst>
      <p:ext uri="{BB962C8B-B14F-4D97-AF65-F5344CB8AC3E}">
        <p14:creationId xmlns:p14="http://schemas.microsoft.com/office/powerpoint/2010/main" val="193789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2D16-9743-4978-9878-12676416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629" y="494561"/>
            <a:ext cx="7177075" cy="605370"/>
          </a:xfrm>
        </p:spPr>
        <p:txBody>
          <a:bodyPr>
            <a:normAutofit/>
          </a:bodyPr>
          <a:lstStyle/>
          <a:p>
            <a:r>
              <a:rPr lang="en-US" sz="2800" dirty="0"/>
              <a:t>9. Go to your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E0498-835C-46C0-89C4-FCABC569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77" y="1192696"/>
            <a:ext cx="8674571" cy="4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95234-E980-4312-AC6E-3E992DAE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80" y="1089983"/>
            <a:ext cx="9580236" cy="538625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A919F9-FBBE-4884-8F6F-91F5BA28C82B}"/>
              </a:ext>
            </a:extLst>
          </p:cNvPr>
          <p:cNvSpPr/>
          <p:nvPr/>
        </p:nvSpPr>
        <p:spPr>
          <a:xfrm>
            <a:off x="3634358" y="4292113"/>
            <a:ext cx="911138" cy="212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21E232-EF38-4DCA-B99E-5E53371FB2FE}"/>
              </a:ext>
            </a:extLst>
          </p:cNvPr>
          <p:cNvSpPr/>
          <p:nvPr/>
        </p:nvSpPr>
        <p:spPr>
          <a:xfrm>
            <a:off x="3172877" y="4196843"/>
            <a:ext cx="461481" cy="40330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9A1E-F0E8-41C9-93C3-7E40E4E69EB4}"/>
              </a:ext>
            </a:extLst>
          </p:cNvPr>
          <p:cNvSpPr txBox="1"/>
          <p:nvPr/>
        </p:nvSpPr>
        <p:spPr>
          <a:xfrm>
            <a:off x="2149198" y="4201438"/>
            <a:ext cx="15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50E672-F8E0-4778-B5B3-FC39C15D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03" y="462198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10. Open ‘</a:t>
            </a:r>
            <a:r>
              <a:rPr lang="en-US" sz="2800" dirty="0" err="1"/>
              <a:t>index_html</a:t>
            </a:r>
            <a:r>
              <a:rPr lang="en-US" sz="2800" dirty="0"/>
              <a:t>’ in your project file.</a:t>
            </a:r>
          </a:p>
        </p:txBody>
      </p:sp>
    </p:spTree>
    <p:extLst>
      <p:ext uri="{BB962C8B-B14F-4D97-AF65-F5344CB8AC3E}">
        <p14:creationId xmlns:p14="http://schemas.microsoft.com/office/powerpoint/2010/main" val="395403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9AC4-CC20-4857-80DA-EA40AB86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86" y="514623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11. Play your game/project!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80F1F-9AB6-4F46-BA07-13BE8D34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81" y="1111799"/>
            <a:ext cx="9485905" cy="53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373E-64E7-4230-A8E0-56201827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73" y="2609405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Thank you !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br>
              <a:rPr lang="en-US" sz="5400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by Lee Ming Wei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2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E0A9-BEAC-4ECD-AD86-32D5E32A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C4E7-3FEC-472D-B341-60094AD4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P5.js is a JavaScript library that starts with the original goal of Processing (https://processing.org/), to make coding accessible for artists, designers, educators, and beginners, and reinterprets this for today’s web.</a:t>
            </a:r>
          </a:p>
          <a:p>
            <a:r>
              <a:rPr lang="en-US" sz="2800" dirty="0"/>
              <a:t>P5.js is a platform to write JavaScript in an easier way (based on </a:t>
            </a:r>
            <a:r>
              <a:rPr lang="en-US" sz="2800" dirty="0">
                <a:hlinkClick r:id="rId2"/>
              </a:rPr>
              <a:t>Processing</a:t>
            </a:r>
            <a:r>
              <a:rPr lang="en-US" sz="2800" dirty="0"/>
              <a:t>).</a:t>
            </a:r>
          </a:p>
          <a:p>
            <a:r>
              <a:rPr lang="en-US" sz="2800" dirty="0"/>
              <a:t>Every p5.js project will come along with html file, users can upload the project to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01A86-0F1F-4674-8375-4F1F314F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108" y="379827"/>
            <a:ext cx="1605813" cy="1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3C7-C701-4330-B4B8-F4A11AD6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A18A8D-63C8-4CB1-A325-337E65D4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61931"/>
            <a:ext cx="10104783" cy="3664226"/>
          </a:xfrm>
        </p:spPr>
        <p:txBody>
          <a:bodyPr/>
          <a:lstStyle/>
          <a:p>
            <a:r>
              <a:rPr lang="en-US" sz="3600" dirty="0"/>
              <a:t>p5.js | Environment: Use code editor of your choice (</a:t>
            </a:r>
            <a:r>
              <a:rPr lang="en-US" sz="3600" dirty="0">
                <a:hlinkClick r:id="rId2"/>
              </a:rPr>
              <a:t>Processing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Sublime Text 2</a:t>
            </a:r>
            <a:r>
              <a:rPr lang="en-US" sz="3600" dirty="0"/>
              <a:t>, </a:t>
            </a:r>
            <a:r>
              <a:rPr lang="en-US" sz="3600" dirty="0">
                <a:hlinkClick r:id="rId4"/>
              </a:rPr>
              <a:t>Brackets</a:t>
            </a:r>
            <a:r>
              <a:rPr lang="en-US" sz="3600" dirty="0"/>
              <a:t>, </a:t>
            </a:r>
            <a:r>
              <a:rPr lang="en-US" sz="3600" dirty="0">
                <a:hlinkClick r:id="rId5"/>
              </a:rPr>
              <a:t>Atom</a:t>
            </a:r>
            <a:r>
              <a:rPr lang="en-US" sz="3600" dirty="0"/>
              <a:t>) or use p5.js editor (download </a:t>
            </a:r>
            <a:r>
              <a:rPr lang="en-US" sz="3600" dirty="0">
                <a:hlinkClick r:id="rId6"/>
              </a:rPr>
              <a:t>here</a:t>
            </a:r>
            <a:r>
              <a:rPr lang="en-US" sz="3600" dirty="0"/>
              <a:t>).</a:t>
            </a:r>
          </a:p>
          <a:p>
            <a:r>
              <a:rPr lang="en-US" sz="3600" dirty="0"/>
              <a:t>p5.js | Example: </a:t>
            </a:r>
            <a:r>
              <a:rPr lang="en-US" sz="3600" dirty="0">
                <a:hlinkClick r:id="rId7"/>
              </a:rPr>
              <a:t>https://p5js.org/examples/</a:t>
            </a:r>
            <a:endParaRPr lang="en-US" sz="3600" dirty="0"/>
          </a:p>
          <a:p>
            <a:r>
              <a:rPr lang="en-US" sz="3600" dirty="0"/>
              <a:t>p5.js | References: </a:t>
            </a:r>
            <a:r>
              <a:rPr lang="en-US" sz="3600" dirty="0">
                <a:hlinkClick r:id="rId8"/>
              </a:rPr>
              <a:t>https://p5js.org/reference/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C9A5-2EE5-4EDC-8D11-314158EA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97617" cy="838200"/>
          </a:xfrm>
        </p:spPr>
        <p:txBody>
          <a:bodyPr>
            <a:normAutofit/>
          </a:bodyPr>
          <a:lstStyle/>
          <a:p>
            <a:r>
              <a:rPr lang="en-US" sz="4800" dirty="0"/>
              <a:t>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726E-9665-403D-A3E2-94385C55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5061"/>
            <a:ext cx="9097617" cy="3935895"/>
          </a:xfrm>
        </p:spPr>
        <p:txBody>
          <a:bodyPr>
            <a:normAutofit/>
          </a:bodyPr>
          <a:lstStyle/>
          <a:p>
            <a:r>
              <a:rPr lang="en-US" sz="3600" dirty="0"/>
              <a:t>A web host, or web hosting service provider, is a business that provides the technologies and services needed for the website or webpage to be viewed in the Internet. 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000webhost</a:t>
            </a:r>
            <a:r>
              <a:rPr lang="en-US" sz="3600" dirty="0"/>
              <a:t> , </a:t>
            </a:r>
            <a:r>
              <a:rPr lang="en-US" sz="3600" dirty="0" err="1">
                <a:hlinkClick r:id="rId3"/>
              </a:rPr>
              <a:t>Freehostia</a:t>
            </a:r>
            <a:r>
              <a:rPr lang="en-US" sz="3600" dirty="0"/>
              <a:t> , </a:t>
            </a:r>
            <a:r>
              <a:rPr lang="en-US" sz="3600" dirty="0">
                <a:hlinkClick r:id="rId4"/>
              </a:rPr>
              <a:t>5GBfree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FCA217-9289-4F16-B0C5-B3F580FD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5765"/>
          </a:xfrm>
        </p:spPr>
        <p:txBody>
          <a:bodyPr>
            <a:normAutofit/>
          </a:bodyPr>
          <a:lstStyle/>
          <a:p>
            <a:r>
              <a:rPr lang="en-US" sz="4800" dirty="0"/>
              <a:t>FTP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9406E2-9DBA-442D-9A77-C7DBABDC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1565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dirty="0"/>
              <a:t>It's a File Transfer Protocol client to assist in transferring files between two machines or computers and networks. 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: </a:t>
            </a:r>
            <a:r>
              <a:rPr lang="en-US" sz="3600" dirty="0" err="1">
                <a:hlinkClick r:id="rId2"/>
              </a:rPr>
              <a:t>Cyberduck</a:t>
            </a:r>
            <a:r>
              <a:rPr lang="en-US" sz="3600" dirty="0"/>
              <a:t> , </a:t>
            </a:r>
            <a:r>
              <a:rPr lang="en-US" sz="3600" dirty="0">
                <a:hlinkClick r:id="rId3"/>
              </a:rPr>
              <a:t>FileZilla</a:t>
            </a:r>
            <a:r>
              <a:rPr lang="en-US" sz="3600" dirty="0"/>
              <a:t> , </a:t>
            </a:r>
            <a:r>
              <a:rPr lang="en-US" sz="3600" dirty="0" err="1">
                <a:hlinkClick r:id="rId4"/>
              </a:rPr>
              <a:t>FireFTP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373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9021AC-A873-4BFB-B1E3-7FB32246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0" y="1944757"/>
            <a:ext cx="9799983" cy="26537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Steps to Upload p5.js sketch online</a:t>
            </a:r>
            <a:br>
              <a:rPr lang="en-US" sz="9600" dirty="0"/>
            </a:br>
            <a:r>
              <a:rPr lang="en-US" sz="1800" dirty="0"/>
              <a:t>using p5.js, Cyberduck,000webhost</a:t>
            </a:r>
          </a:p>
        </p:txBody>
      </p:sp>
    </p:spTree>
    <p:extLst>
      <p:ext uri="{BB962C8B-B14F-4D97-AF65-F5344CB8AC3E}">
        <p14:creationId xmlns:p14="http://schemas.microsoft.com/office/powerpoint/2010/main" val="105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32F4-1DC3-4BA4-935D-1E39D563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3651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1. Save your p5.js project in a file.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CEEDA-0B4F-4493-935D-DF424EE2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" b="67019"/>
          <a:stretch/>
        </p:blipFill>
        <p:spPr>
          <a:xfrm>
            <a:off x="1371599" y="1380384"/>
            <a:ext cx="10286779" cy="191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943D4-00F5-467B-B400-FCFE38E5B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65"/>
          <a:stretch/>
        </p:blipFill>
        <p:spPr>
          <a:xfrm>
            <a:off x="1371599" y="3919585"/>
            <a:ext cx="10286779" cy="19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5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3C12-980D-4B09-8F8F-03061B0B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7261"/>
            <a:ext cx="9601200" cy="1485900"/>
          </a:xfrm>
        </p:spPr>
        <p:txBody>
          <a:bodyPr>
            <a:normAutofit/>
          </a:bodyPr>
          <a:lstStyle/>
          <a:p>
            <a:r>
              <a:rPr lang="en-US" sz="2800" dirty="0"/>
              <a:t>2. Create an account on web hosting provider (000website)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92AB9D-EE61-4B56-8C3C-5C5F4E8B4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393" y="1080765"/>
            <a:ext cx="8849613" cy="49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7B4BEE-9D46-4635-B467-1CD4BB96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80" y="1021220"/>
            <a:ext cx="9191232" cy="5167545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4F5B0FF-D370-4667-9B23-522B8F9D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92" y="456346"/>
            <a:ext cx="9044609" cy="8382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3. Create your website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76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296</TotalTime>
  <Words>363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Franklin Gothic Book</vt:lpstr>
      <vt:lpstr>Wingdings</vt:lpstr>
      <vt:lpstr>Crop</vt:lpstr>
      <vt:lpstr>Module of Flappy bird</vt:lpstr>
      <vt:lpstr>Introduction to p5.js</vt:lpstr>
      <vt:lpstr>Coding</vt:lpstr>
      <vt:lpstr>Web hosting</vt:lpstr>
      <vt:lpstr>FTP software</vt:lpstr>
      <vt:lpstr>Steps to Upload p5.js sketch online using p5.js, Cyberduck,000webhost</vt:lpstr>
      <vt:lpstr>1. Save your p5.js project in a file. </vt:lpstr>
      <vt:lpstr>2. Create an account on web hosting provider (000website)</vt:lpstr>
      <vt:lpstr>3. Create your website </vt:lpstr>
      <vt:lpstr>4. Open Cyberduck</vt:lpstr>
      <vt:lpstr>5. Find the information of your website.</vt:lpstr>
      <vt:lpstr>6. Fill in the bookmark by referring to the information</vt:lpstr>
      <vt:lpstr>7. Login to the file </vt:lpstr>
      <vt:lpstr>8. Upload the p5.js project to the server</vt:lpstr>
      <vt:lpstr>9. Go to your website</vt:lpstr>
      <vt:lpstr>10. Open ‘index_html’ in your project file.</vt:lpstr>
      <vt:lpstr>11. Play your game/project!</vt:lpstr>
      <vt:lpstr>Thank you !   by Lee Ming Wei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of Flappy bird</dc:title>
  <dc:creator>Lee Ming Wei</dc:creator>
  <cp:lastModifiedBy>Lee Ming Wei</cp:lastModifiedBy>
  <cp:revision>24</cp:revision>
  <dcterms:created xsi:type="dcterms:W3CDTF">2017-09-25T08:29:32Z</dcterms:created>
  <dcterms:modified xsi:type="dcterms:W3CDTF">2017-09-26T01:57:45Z</dcterms:modified>
</cp:coreProperties>
</file>