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01A1D-762B-49FD-BF0C-68663C2163FF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0A77FE3-06EB-4E3E-A3C0-85A99C00580C}">
      <dgm:prSet/>
      <dgm:spPr/>
      <dgm:t>
        <a:bodyPr/>
        <a:lstStyle/>
        <a:p>
          <a:r>
            <a:rPr lang="en-US"/>
            <a:t>Gain access to MIMIC VI Database</a:t>
          </a:r>
        </a:p>
      </dgm:t>
    </dgm:pt>
    <dgm:pt modelId="{2543E1A9-93F1-427B-B711-FEB395A83452}" type="parTrans" cxnId="{BDDD1C73-C550-492E-800E-A86F6C02F362}">
      <dgm:prSet/>
      <dgm:spPr/>
      <dgm:t>
        <a:bodyPr/>
        <a:lstStyle/>
        <a:p>
          <a:endParaRPr lang="en-US"/>
        </a:p>
      </dgm:t>
    </dgm:pt>
    <dgm:pt modelId="{230BB0E7-C409-4CCA-A676-48CFE8F04257}" type="sibTrans" cxnId="{BDDD1C73-C550-492E-800E-A86F6C02F36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4DB3CD6-9987-47A9-9D11-9F949A205BFA}">
      <dgm:prSet/>
      <dgm:spPr/>
      <dgm:t>
        <a:bodyPr/>
        <a:lstStyle/>
        <a:p>
          <a:r>
            <a:rPr lang="en-US"/>
            <a:t>Clean and Tidy Laboratory specific data to prepare for ML</a:t>
          </a:r>
        </a:p>
      </dgm:t>
    </dgm:pt>
    <dgm:pt modelId="{53F2C740-CCED-4CB8-8E70-36E97DDCB92E}" type="parTrans" cxnId="{FA9783BB-3CEF-4B24-A973-195F87D069C9}">
      <dgm:prSet/>
      <dgm:spPr/>
      <dgm:t>
        <a:bodyPr/>
        <a:lstStyle/>
        <a:p>
          <a:endParaRPr lang="en-US"/>
        </a:p>
      </dgm:t>
    </dgm:pt>
    <dgm:pt modelId="{21C88CA0-4393-4E2B-AADB-2AC6C529A881}" type="sibTrans" cxnId="{FA9783BB-3CEF-4B24-A973-195F87D069C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7CD7710-BF1F-4815-A317-2F5BB61C72B7}">
      <dgm:prSet/>
      <dgm:spPr/>
      <dgm:t>
        <a:bodyPr/>
        <a:lstStyle/>
        <a:p>
          <a:r>
            <a:rPr lang="en-US"/>
            <a:t>Split Data into Test and Training Sets </a:t>
          </a:r>
        </a:p>
      </dgm:t>
    </dgm:pt>
    <dgm:pt modelId="{49E44C88-FC79-4682-804B-B23D7B7114C9}" type="parTrans" cxnId="{94B05BAD-BEF5-4470-AF88-5D794E77C9FE}">
      <dgm:prSet/>
      <dgm:spPr/>
      <dgm:t>
        <a:bodyPr/>
        <a:lstStyle/>
        <a:p>
          <a:endParaRPr lang="en-US"/>
        </a:p>
      </dgm:t>
    </dgm:pt>
    <dgm:pt modelId="{864A60A6-AF33-4DC5-B3EC-F7F253ED591C}" type="sibTrans" cxnId="{94B05BAD-BEF5-4470-AF88-5D794E77C9F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2814D1D-FD6F-4160-BFF8-C8B003852FB7}">
      <dgm:prSet/>
      <dgm:spPr/>
      <dgm:t>
        <a:bodyPr/>
        <a:lstStyle/>
        <a:p>
          <a:r>
            <a:rPr lang="en-US"/>
            <a:t>Perform feature engineering and tune hyperparameters</a:t>
          </a:r>
        </a:p>
      </dgm:t>
    </dgm:pt>
    <dgm:pt modelId="{4124E638-68A3-4F8C-9CCF-E6AB8A0BC8A0}" type="parTrans" cxnId="{3610D7DD-13E1-4344-92FF-5F69CB72E19F}">
      <dgm:prSet/>
      <dgm:spPr/>
      <dgm:t>
        <a:bodyPr/>
        <a:lstStyle/>
        <a:p>
          <a:endParaRPr lang="en-US"/>
        </a:p>
      </dgm:t>
    </dgm:pt>
    <dgm:pt modelId="{BF2A6052-0AAA-45A8-A47B-351E62C018D8}" type="sibTrans" cxnId="{3610D7DD-13E1-4344-92FF-5F69CB72E19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4F33018-3F6D-4F1D-8A2A-32713A485B80}">
      <dgm:prSet/>
      <dgm:spPr/>
      <dgm:t>
        <a:bodyPr/>
        <a:lstStyle/>
        <a:p>
          <a:r>
            <a:rPr lang="en-US"/>
            <a:t>Run test data through various models</a:t>
          </a:r>
        </a:p>
      </dgm:t>
    </dgm:pt>
    <dgm:pt modelId="{AD36113C-EECB-428C-9E17-F8DDA099E5BB}" type="parTrans" cxnId="{FA29CCA7-BCDF-4E14-9A43-4AA40A7099D6}">
      <dgm:prSet/>
      <dgm:spPr/>
      <dgm:t>
        <a:bodyPr/>
        <a:lstStyle/>
        <a:p>
          <a:endParaRPr lang="en-US"/>
        </a:p>
      </dgm:t>
    </dgm:pt>
    <dgm:pt modelId="{E3E81B73-79AF-49F6-A456-B1DC722906A4}" type="sibTrans" cxnId="{FA29CCA7-BCDF-4E14-9A43-4AA40A7099D6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885E398F-CA3B-48C9-B6F8-38B6B36B96D7}">
      <dgm:prSet/>
      <dgm:spPr/>
      <dgm:t>
        <a:bodyPr/>
        <a:lstStyle/>
        <a:p>
          <a:r>
            <a:rPr lang="en-US"/>
            <a:t>Choose final model based on results</a:t>
          </a:r>
        </a:p>
      </dgm:t>
    </dgm:pt>
    <dgm:pt modelId="{62426A30-6C8F-416A-91E2-0D3965FF422F}" type="parTrans" cxnId="{4CADFEFD-E2D5-40FE-A513-2A03F6AB1977}">
      <dgm:prSet/>
      <dgm:spPr/>
      <dgm:t>
        <a:bodyPr/>
        <a:lstStyle/>
        <a:p>
          <a:endParaRPr lang="en-US"/>
        </a:p>
      </dgm:t>
    </dgm:pt>
    <dgm:pt modelId="{0888481D-2D49-4F92-A66B-3163F442FB54}" type="sibTrans" cxnId="{4CADFEFD-E2D5-40FE-A513-2A03F6AB1977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7613C7FD-A64E-4D9A-83E2-BBBAC14468FC}">
      <dgm:prSet/>
      <dgm:spPr/>
      <dgm:t>
        <a:bodyPr/>
        <a:lstStyle/>
        <a:p>
          <a:r>
            <a:rPr lang="en-US"/>
            <a:t>Validate model against test data set</a:t>
          </a:r>
        </a:p>
      </dgm:t>
    </dgm:pt>
    <dgm:pt modelId="{78953782-15F9-4EC0-BCA0-EE5605F1EA6A}" type="parTrans" cxnId="{4727E004-AEE5-4409-B2C0-FCA9EC43560D}">
      <dgm:prSet/>
      <dgm:spPr/>
      <dgm:t>
        <a:bodyPr/>
        <a:lstStyle/>
        <a:p>
          <a:endParaRPr lang="en-US"/>
        </a:p>
      </dgm:t>
    </dgm:pt>
    <dgm:pt modelId="{FD62D13C-BC13-4582-BADE-40905B5C0A66}" type="sibTrans" cxnId="{4727E004-AEE5-4409-B2C0-FCA9EC43560D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23791264-E951-4B71-8523-45FD76638AD8}">
      <dgm:prSet/>
      <dgm:spPr/>
      <dgm:t>
        <a:bodyPr/>
        <a:lstStyle/>
        <a:p>
          <a:r>
            <a:rPr lang="en-US"/>
            <a:t>Compare final model results to current laboratory standards</a:t>
          </a:r>
        </a:p>
      </dgm:t>
    </dgm:pt>
    <dgm:pt modelId="{2C4C18D7-A076-4A58-8A20-4C07810161F5}" type="parTrans" cxnId="{C0A090ED-EEFC-46FE-A146-526010E0581D}">
      <dgm:prSet/>
      <dgm:spPr/>
      <dgm:t>
        <a:bodyPr/>
        <a:lstStyle/>
        <a:p>
          <a:endParaRPr lang="en-US"/>
        </a:p>
      </dgm:t>
    </dgm:pt>
    <dgm:pt modelId="{99C220A8-DDC4-42FB-985E-00B4FEB966B1}" type="sibTrans" cxnId="{C0A090ED-EEFC-46FE-A146-526010E0581D}">
      <dgm:prSet phldrT="8" phldr="0"/>
      <dgm:spPr/>
      <dgm:t>
        <a:bodyPr/>
        <a:lstStyle/>
        <a:p>
          <a:r>
            <a:rPr lang="en-US"/>
            <a:t>8</a:t>
          </a:r>
        </a:p>
      </dgm:t>
    </dgm:pt>
    <dgm:pt modelId="{E179921D-ED0F-4103-A8F3-FD6FE95DCA56}" type="pres">
      <dgm:prSet presAssocID="{AEB01A1D-762B-49FD-BF0C-68663C2163FF}" presName="linearFlow" presStyleCnt="0">
        <dgm:presLayoutVars>
          <dgm:dir/>
          <dgm:animLvl val="lvl"/>
          <dgm:resizeHandles val="exact"/>
        </dgm:presLayoutVars>
      </dgm:prSet>
      <dgm:spPr/>
    </dgm:pt>
    <dgm:pt modelId="{47137F46-632D-4816-A8D1-FF5584663419}" type="pres">
      <dgm:prSet presAssocID="{B0A77FE3-06EB-4E3E-A3C0-85A99C00580C}" presName="compositeNode" presStyleCnt="0"/>
      <dgm:spPr/>
    </dgm:pt>
    <dgm:pt modelId="{FF793625-25FF-4B1A-9854-C100071188CE}" type="pres">
      <dgm:prSet presAssocID="{B0A77FE3-06EB-4E3E-A3C0-85A99C00580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1919981-FC58-4353-8147-28A9FA1FA881}" type="pres">
      <dgm:prSet presAssocID="{B0A77FE3-06EB-4E3E-A3C0-85A99C00580C}" presName="parSh" presStyleCnt="0"/>
      <dgm:spPr/>
    </dgm:pt>
    <dgm:pt modelId="{63061E6B-7ACD-4EE5-AD1E-53CD9F5E8EC3}" type="pres">
      <dgm:prSet presAssocID="{B0A77FE3-06EB-4E3E-A3C0-85A99C00580C}" presName="lineNode" presStyleLbl="alignAccFollowNode1" presStyleIdx="0" presStyleCnt="24"/>
      <dgm:spPr/>
    </dgm:pt>
    <dgm:pt modelId="{97EC8D96-56A7-40EA-9954-60D90462EDD7}" type="pres">
      <dgm:prSet presAssocID="{B0A77FE3-06EB-4E3E-A3C0-85A99C00580C}" presName="lineArrowNode" presStyleLbl="alignAccFollowNode1" presStyleIdx="1" presStyleCnt="24"/>
      <dgm:spPr/>
    </dgm:pt>
    <dgm:pt modelId="{830B3F77-982F-481B-AF68-983DEF0F3114}" type="pres">
      <dgm:prSet presAssocID="{230BB0E7-C409-4CCA-A676-48CFE8F04257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030E72D9-D5E6-4795-8DA2-7D1AC5CF67C6}" type="pres">
      <dgm:prSet presAssocID="{230BB0E7-C409-4CCA-A676-48CFE8F04257}" presName="spacerBetweenCircleAndCallout" presStyleCnt="0">
        <dgm:presLayoutVars/>
      </dgm:prSet>
      <dgm:spPr/>
    </dgm:pt>
    <dgm:pt modelId="{5DDDB99E-3D6A-4549-9D62-409C79E569ED}" type="pres">
      <dgm:prSet presAssocID="{B0A77FE3-06EB-4E3E-A3C0-85A99C00580C}" presName="nodeText" presStyleLbl="alignAccFollowNode1" presStyleIdx="2" presStyleCnt="24">
        <dgm:presLayoutVars>
          <dgm:bulletEnabled val="1"/>
        </dgm:presLayoutVars>
      </dgm:prSet>
      <dgm:spPr/>
    </dgm:pt>
    <dgm:pt modelId="{EC63E56B-EF53-436D-9255-A75E460CEFA9}" type="pres">
      <dgm:prSet presAssocID="{230BB0E7-C409-4CCA-A676-48CFE8F04257}" presName="sibTransComposite" presStyleCnt="0"/>
      <dgm:spPr/>
    </dgm:pt>
    <dgm:pt modelId="{B3165040-BCB0-44E7-A0A6-2C999A097C9B}" type="pres">
      <dgm:prSet presAssocID="{84DB3CD6-9987-47A9-9D11-9F949A205BFA}" presName="compositeNode" presStyleCnt="0"/>
      <dgm:spPr/>
    </dgm:pt>
    <dgm:pt modelId="{BD597391-0AF4-4E9C-929D-37DB59E35A9A}" type="pres">
      <dgm:prSet presAssocID="{84DB3CD6-9987-47A9-9D11-9F949A205BF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0F8BADF-FC33-4C21-9163-0A8BD34C8589}" type="pres">
      <dgm:prSet presAssocID="{84DB3CD6-9987-47A9-9D11-9F949A205BFA}" presName="parSh" presStyleCnt="0"/>
      <dgm:spPr/>
    </dgm:pt>
    <dgm:pt modelId="{738E7FC0-816B-463B-8501-6C5F3E7B3EC2}" type="pres">
      <dgm:prSet presAssocID="{84DB3CD6-9987-47A9-9D11-9F949A205BFA}" presName="lineNode" presStyleLbl="alignAccFollowNode1" presStyleIdx="3" presStyleCnt="24"/>
      <dgm:spPr/>
    </dgm:pt>
    <dgm:pt modelId="{8E5388B4-DD38-44AB-BF27-12214977A811}" type="pres">
      <dgm:prSet presAssocID="{84DB3CD6-9987-47A9-9D11-9F949A205BFA}" presName="lineArrowNode" presStyleLbl="alignAccFollowNode1" presStyleIdx="4" presStyleCnt="24"/>
      <dgm:spPr/>
    </dgm:pt>
    <dgm:pt modelId="{8BDEFF58-CB49-4618-BFDD-4A9537D6EF8A}" type="pres">
      <dgm:prSet presAssocID="{21C88CA0-4393-4E2B-AADB-2AC6C529A881}" presName="sibTransNodeCircle" presStyleLbl="alignNode1" presStyleIdx="1" presStyleCnt="8">
        <dgm:presLayoutVars>
          <dgm:chMax val="0"/>
          <dgm:bulletEnabled/>
        </dgm:presLayoutVars>
      </dgm:prSet>
      <dgm:spPr/>
    </dgm:pt>
    <dgm:pt modelId="{A767C8B4-F136-4868-BE7B-82EC86807408}" type="pres">
      <dgm:prSet presAssocID="{21C88CA0-4393-4E2B-AADB-2AC6C529A881}" presName="spacerBetweenCircleAndCallout" presStyleCnt="0">
        <dgm:presLayoutVars/>
      </dgm:prSet>
      <dgm:spPr/>
    </dgm:pt>
    <dgm:pt modelId="{81958C6E-8F25-4962-A736-F226092A75C1}" type="pres">
      <dgm:prSet presAssocID="{84DB3CD6-9987-47A9-9D11-9F949A205BFA}" presName="nodeText" presStyleLbl="alignAccFollowNode1" presStyleIdx="5" presStyleCnt="24">
        <dgm:presLayoutVars>
          <dgm:bulletEnabled val="1"/>
        </dgm:presLayoutVars>
      </dgm:prSet>
      <dgm:spPr/>
    </dgm:pt>
    <dgm:pt modelId="{1C7CE492-1A6A-4CE2-81F8-85D0A1C4FC69}" type="pres">
      <dgm:prSet presAssocID="{21C88CA0-4393-4E2B-AADB-2AC6C529A881}" presName="sibTransComposite" presStyleCnt="0"/>
      <dgm:spPr/>
    </dgm:pt>
    <dgm:pt modelId="{4AA97D9D-8165-4475-9525-CF6C1733D953}" type="pres">
      <dgm:prSet presAssocID="{47CD7710-BF1F-4815-A317-2F5BB61C72B7}" presName="compositeNode" presStyleCnt="0"/>
      <dgm:spPr/>
    </dgm:pt>
    <dgm:pt modelId="{36351EF0-4701-4FAD-8ACF-B7BEA5B48F4B}" type="pres">
      <dgm:prSet presAssocID="{47CD7710-BF1F-4815-A317-2F5BB61C72B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850E16A-444A-48FA-9C6D-F98B9378ACB6}" type="pres">
      <dgm:prSet presAssocID="{47CD7710-BF1F-4815-A317-2F5BB61C72B7}" presName="parSh" presStyleCnt="0"/>
      <dgm:spPr/>
    </dgm:pt>
    <dgm:pt modelId="{2B9AA73E-681A-41B1-AE38-E7984762346D}" type="pres">
      <dgm:prSet presAssocID="{47CD7710-BF1F-4815-A317-2F5BB61C72B7}" presName="lineNode" presStyleLbl="alignAccFollowNode1" presStyleIdx="6" presStyleCnt="24"/>
      <dgm:spPr/>
    </dgm:pt>
    <dgm:pt modelId="{22871FA4-E382-4D3C-955F-3FD87AE16669}" type="pres">
      <dgm:prSet presAssocID="{47CD7710-BF1F-4815-A317-2F5BB61C72B7}" presName="lineArrowNode" presStyleLbl="alignAccFollowNode1" presStyleIdx="7" presStyleCnt="24"/>
      <dgm:spPr/>
    </dgm:pt>
    <dgm:pt modelId="{29F155C8-1C8D-4633-AE2A-BD1A5B3AA317}" type="pres">
      <dgm:prSet presAssocID="{864A60A6-AF33-4DC5-B3EC-F7F253ED591C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D39DADBC-37CD-4EFC-A4F4-2F4002921E17}" type="pres">
      <dgm:prSet presAssocID="{864A60A6-AF33-4DC5-B3EC-F7F253ED591C}" presName="spacerBetweenCircleAndCallout" presStyleCnt="0">
        <dgm:presLayoutVars/>
      </dgm:prSet>
      <dgm:spPr/>
    </dgm:pt>
    <dgm:pt modelId="{CCEAA417-B8BD-4F0E-A921-DC7E9735CCBF}" type="pres">
      <dgm:prSet presAssocID="{47CD7710-BF1F-4815-A317-2F5BB61C72B7}" presName="nodeText" presStyleLbl="alignAccFollowNode1" presStyleIdx="8" presStyleCnt="24">
        <dgm:presLayoutVars>
          <dgm:bulletEnabled val="1"/>
        </dgm:presLayoutVars>
      </dgm:prSet>
      <dgm:spPr/>
    </dgm:pt>
    <dgm:pt modelId="{5C24DEF1-64C5-4AA9-AD58-DF1A35701658}" type="pres">
      <dgm:prSet presAssocID="{864A60A6-AF33-4DC5-B3EC-F7F253ED591C}" presName="sibTransComposite" presStyleCnt="0"/>
      <dgm:spPr/>
    </dgm:pt>
    <dgm:pt modelId="{770B8E15-34A0-4765-AA12-C324E0BF5411}" type="pres">
      <dgm:prSet presAssocID="{42814D1D-FD6F-4160-BFF8-C8B003852FB7}" presName="compositeNode" presStyleCnt="0"/>
      <dgm:spPr/>
    </dgm:pt>
    <dgm:pt modelId="{E73BBEE2-6AEB-4333-A71A-A575EE79312E}" type="pres">
      <dgm:prSet presAssocID="{42814D1D-FD6F-4160-BFF8-C8B003852FB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6D74EA8-37B2-4B26-94AD-A00D8CDDBFF2}" type="pres">
      <dgm:prSet presAssocID="{42814D1D-FD6F-4160-BFF8-C8B003852FB7}" presName="parSh" presStyleCnt="0"/>
      <dgm:spPr/>
    </dgm:pt>
    <dgm:pt modelId="{85CC182D-46ED-4D29-A139-7D2C911D5E58}" type="pres">
      <dgm:prSet presAssocID="{42814D1D-FD6F-4160-BFF8-C8B003852FB7}" presName="lineNode" presStyleLbl="alignAccFollowNode1" presStyleIdx="9" presStyleCnt="24"/>
      <dgm:spPr/>
    </dgm:pt>
    <dgm:pt modelId="{5310BA20-6C63-4896-9FED-3BEACB6D1B3A}" type="pres">
      <dgm:prSet presAssocID="{42814D1D-FD6F-4160-BFF8-C8B003852FB7}" presName="lineArrowNode" presStyleLbl="alignAccFollowNode1" presStyleIdx="10" presStyleCnt="24"/>
      <dgm:spPr/>
    </dgm:pt>
    <dgm:pt modelId="{113BD28C-E40F-47EF-B990-01FA83091D5A}" type="pres">
      <dgm:prSet presAssocID="{BF2A6052-0AAA-45A8-A47B-351E62C018D8}" presName="sibTransNodeCircle" presStyleLbl="alignNode1" presStyleIdx="3" presStyleCnt="8">
        <dgm:presLayoutVars>
          <dgm:chMax val="0"/>
          <dgm:bulletEnabled/>
        </dgm:presLayoutVars>
      </dgm:prSet>
      <dgm:spPr/>
    </dgm:pt>
    <dgm:pt modelId="{13E98CCB-BAF5-4468-BEAE-E36B9BFFC63A}" type="pres">
      <dgm:prSet presAssocID="{BF2A6052-0AAA-45A8-A47B-351E62C018D8}" presName="spacerBetweenCircleAndCallout" presStyleCnt="0">
        <dgm:presLayoutVars/>
      </dgm:prSet>
      <dgm:spPr/>
    </dgm:pt>
    <dgm:pt modelId="{55F688B5-B51B-4C06-949B-A48E3E0BA0ED}" type="pres">
      <dgm:prSet presAssocID="{42814D1D-FD6F-4160-BFF8-C8B003852FB7}" presName="nodeText" presStyleLbl="alignAccFollowNode1" presStyleIdx="11" presStyleCnt="24">
        <dgm:presLayoutVars>
          <dgm:bulletEnabled val="1"/>
        </dgm:presLayoutVars>
      </dgm:prSet>
      <dgm:spPr/>
    </dgm:pt>
    <dgm:pt modelId="{2BC785F0-B5CA-4787-8269-E0F99FD8D9EF}" type="pres">
      <dgm:prSet presAssocID="{BF2A6052-0AAA-45A8-A47B-351E62C018D8}" presName="sibTransComposite" presStyleCnt="0"/>
      <dgm:spPr/>
    </dgm:pt>
    <dgm:pt modelId="{75B29B38-B4B9-46F7-90B8-E85183C74BA4}" type="pres">
      <dgm:prSet presAssocID="{44F33018-3F6D-4F1D-8A2A-32713A485B80}" presName="compositeNode" presStyleCnt="0"/>
      <dgm:spPr/>
    </dgm:pt>
    <dgm:pt modelId="{1A334050-637C-47AA-9A2B-3FAE86B70945}" type="pres">
      <dgm:prSet presAssocID="{44F33018-3F6D-4F1D-8A2A-32713A485B8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746E88C-A183-45DD-AEC0-673B788785E4}" type="pres">
      <dgm:prSet presAssocID="{44F33018-3F6D-4F1D-8A2A-32713A485B80}" presName="parSh" presStyleCnt="0"/>
      <dgm:spPr/>
    </dgm:pt>
    <dgm:pt modelId="{5A6B28C7-1ED8-4DD8-81D2-CAB9AF8C1C22}" type="pres">
      <dgm:prSet presAssocID="{44F33018-3F6D-4F1D-8A2A-32713A485B80}" presName="lineNode" presStyleLbl="alignAccFollowNode1" presStyleIdx="12" presStyleCnt="24"/>
      <dgm:spPr/>
    </dgm:pt>
    <dgm:pt modelId="{91C71073-5CDE-4892-A176-6135047C5C60}" type="pres">
      <dgm:prSet presAssocID="{44F33018-3F6D-4F1D-8A2A-32713A485B80}" presName="lineArrowNode" presStyleLbl="alignAccFollowNode1" presStyleIdx="13" presStyleCnt="24"/>
      <dgm:spPr/>
    </dgm:pt>
    <dgm:pt modelId="{DCE94DB9-BCB6-4083-9824-BFC72839858A}" type="pres">
      <dgm:prSet presAssocID="{E3E81B73-79AF-49F6-A456-B1DC722906A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33D4DEF6-EFAD-488E-8BB6-FB0D556507B6}" type="pres">
      <dgm:prSet presAssocID="{E3E81B73-79AF-49F6-A456-B1DC722906A4}" presName="spacerBetweenCircleAndCallout" presStyleCnt="0">
        <dgm:presLayoutVars/>
      </dgm:prSet>
      <dgm:spPr/>
    </dgm:pt>
    <dgm:pt modelId="{17262DEA-4861-4712-877A-AC1B3E517CA4}" type="pres">
      <dgm:prSet presAssocID="{44F33018-3F6D-4F1D-8A2A-32713A485B80}" presName="nodeText" presStyleLbl="alignAccFollowNode1" presStyleIdx="14" presStyleCnt="24">
        <dgm:presLayoutVars>
          <dgm:bulletEnabled val="1"/>
        </dgm:presLayoutVars>
      </dgm:prSet>
      <dgm:spPr/>
    </dgm:pt>
    <dgm:pt modelId="{F6C632A9-081C-4B33-B7DB-068B803B5234}" type="pres">
      <dgm:prSet presAssocID="{E3E81B73-79AF-49F6-A456-B1DC722906A4}" presName="sibTransComposite" presStyleCnt="0"/>
      <dgm:spPr/>
    </dgm:pt>
    <dgm:pt modelId="{DA9DEEDE-8FDA-470E-A71A-B7FEB29CDCAC}" type="pres">
      <dgm:prSet presAssocID="{885E398F-CA3B-48C9-B6F8-38B6B36B96D7}" presName="compositeNode" presStyleCnt="0"/>
      <dgm:spPr/>
    </dgm:pt>
    <dgm:pt modelId="{6FF20998-E095-4BFE-8DB7-3F44B74D89CF}" type="pres">
      <dgm:prSet presAssocID="{885E398F-CA3B-48C9-B6F8-38B6B36B96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85C9BDB-AAA2-4972-8C76-AEFB17E39228}" type="pres">
      <dgm:prSet presAssocID="{885E398F-CA3B-48C9-B6F8-38B6B36B96D7}" presName="parSh" presStyleCnt="0"/>
      <dgm:spPr/>
    </dgm:pt>
    <dgm:pt modelId="{EEED332A-2F9D-4676-BF94-B44C97442AF2}" type="pres">
      <dgm:prSet presAssocID="{885E398F-CA3B-48C9-B6F8-38B6B36B96D7}" presName="lineNode" presStyleLbl="alignAccFollowNode1" presStyleIdx="15" presStyleCnt="24"/>
      <dgm:spPr/>
    </dgm:pt>
    <dgm:pt modelId="{48068504-0437-4E92-B764-7EDA987E0384}" type="pres">
      <dgm:prSet presAssocID="{885E398F-CA3B-48C9-B6F8-38B6B36B96D7}" presName="lineArrowNode" presStyleLbl="alignAccFollowNode1" presStyleIdx="16" presStyleCnt="24"/>
      <dgm:spPr/>
    </dgm:pt>
    <dgm:pt modelId="{59492AFC-FB24-483C-ABA9-B973B2BC2DBD}" type="pres">
      <dgm:prSet presAssocID="{0888481D-2D49-4F92-A66B-3163F442FB54}" presName="sibTransNodeCircle" presStyleLbl="alignNode1" presStyleIdx="5" presStyleCnt="8">
        <dgm:presLayoutVars>
          <dgm:chMax val="0"/>
          <dgm:bulletEnabled/>
        </dgm:presLayoutVars>
      </dgm:prSet>
      <dgm:spPr/>
    </dgm:pt>
    <dgm:pt modelId="{E2ED95D5-6F98-4C73-B18A-02759022E67E}" type="pres">
      <dgm:prSet presAssocID="{0888481D-2D49-4F92-A66B-3163F442FB54}" presName="spacerBetweenCircleAndCallout" presStyleCnt="0">
        <dgm:presLayoutVars/>
      </dgm:prSet>
      <dgm:spPr/>
    </dgm:pt>
    <dgm:pt modelId="{64149777-A3F0-40E1-8A37-54007B2ED3D2}" type="pres">
      <dgm:prSet presAssocID="{885E398F-CA3B-48C9-B6F8-38B6B36B96D7}" presName="nodeText" presStyleLbl="alignAccFollowNode1" presStyleIdx="17" presStyleCnt="24">
        <dgm:presLayoutVars>
          <dgm:bulletEnabled val="1"/>
        </dgm:presLayoutVars>
      </dgm:prSet>
      <dgm:spPr/>
    </dgm:pt>
    <dgm:pt modelId="{F626F386-F1A9-44B3-B41A-A4B4782E4447}" type="pres">
      <dgm:prSet presAssocID="{0888481D-2D49-4F92-A66B-3163F442FB54}" presName="sibTransComposite" presStyleCnt="0"/>
      <dgm:spPr/>
    </dgm:pt>
    <dgm:pt modelId="{7F3156A0-31E9-4A32-ACE9-0BF273727F9A}" type="pres">
      <dgm:prSet presAssocID="{7613C7FD-A64E-4D9A-83E2-BBBAC14468FC}" presName="compositeNode" presStyleCnt="0"/>
      <dgm:spPr/>
    </dgm:pt>
    <dgm:pt modelId="{DBFE0515-96A4-4B99-9C14-E4B61D56D368}" type="pres">
      <dgm:prSet presAssocID="{7613C7FD-A64E-4D9A-83E2-BBBAC14468F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211E93A-2250-4D90-BE45-104853B96132}" type="pres">
      <dgm:prSet presAssocID="{7613C7FD-A64E-4D9A-83E2-BBBAC14468FC}" presName="parSh" presStyleCnt="0"/>
      <dgm:spPr/>
    </dgm:pt>
    <dgm:pt modelId="{8CCE3D68-8FF1-4DE9-B8EF-7450D0AB4B46}" type="pres">
      <dgm:prSet presAssocID="{7613C7FD-A64E-4D9A-83E2-BBBAC14468FC}" presName="lineNode" presStyleLbl="alignAccFollowNode1" presStyleIdx="18" presStyleCnt="24"/>
      <dgm:spPr/>
    </dgm:pt>
    <dgm:pt modelId="{F100F5FE-D5D3-4050-8659-A471038CB6C7}" type="pres">
      <dgm:prSet presAssocID="{7613C7FD-A64E-4D9A-83E2-BBBAC14468FC}" presName="lineArrowNode" presStyleLbl="alignAccFollowNode1" presStyleIdx="19" presStyleCnt="24"/>
      <dgm:spPr/>
    </dgm:pt>
    <dgm:pt modelId="{8B457174-6345-4D61-A130-D27DB6A80434}" type="pres">
      <dgm:prSet presAssocID="{FD62D13C-BC13-4582-BADE-40905B5C0A66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FCF7820-8649-42D8-BCDF-60E1440485C4}" type="pres">
      <dgm:prSet presAssocID="{FD62D13C-BC13-4582-BADE-40905B5C0A66}" presName="spacerBetweenCircleAndCallout" presStyleCnt="0">
        <dgm:presLayoutVars/>
      </dgm:prSet>
      <dgm:spPr/>
    </dgm:pt>
    <dgm:pt modelId="{CF7C13E0-4C07-4156-AB97-BAB42545B48A}" type="pres">
      <dgm:prSet presAssocID="{7613C7FD-A64E-4D9A-83E2-BBBAC14468FC}" presName="nodeText" presStyleLbl="alignAccFollowNode1" presStyleIdx="20" presStyleCnt="24">
        <dgm:presLayoutVars>
          <dgm:bulletEnabled val="1"/>
        </dgm:presLayoutVars>
      </dgm:prSet>
      <dgm:spPr/>
    </dgm:pt>
    <dgm:pt modelId="{E99BCC40-518A-4748-8851-5C27BBF92C1F}" type="pres">
      <dgm:prSet presAssocID="{FD62D13C-BC13-4582-BADE-40905B5C0A66}" presName="sibTransComposite" presStyleCnt="0"/>
      <dgm:spPr/>
    </dgm:pt>
    <dgm:pt modelId="{49A54CE1-0696-4246-8884-429FCB013396}" type="pres">
      <dgm:prSet presAssocID="{23791264-E951-4B71-8523-45FD76638AD8}" presName="compositeNode" presStyleCnt="0"/>
      <dgm:spPr/>
    </dgm:pt>
    <dgm:pt modelId="{DF533626-11AA-454B-84B1-3214C6A3235A}" type="pres">
      <dgm:prSet presAssocID="{23791264-E951-4B71-8523-45FD76638AD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E7DD7C3-367F-46F4-9987-05E37389BDD7}" type="pres">
      <dgm:prSet presAssocID="{23791264-E951-4B71-8523-45FD76638AD8}" presName="parSh" presStyleCnt="0"/>
      <dgm:spPr/>
    </dgm:pt>
    <dgm:pt modelId="{1F2D77F9-C5C3-4C34-B190-CBC70C45044A}" type="pres">
      <dgm:prSet presAssocID="{23791264-E951-4B71-8523-45FD76638AD8}" presName="lineNode" presStyleLbl="alignAccFollowNode1" presStyleIdx="21" presStyleCnt="24"/>
      <dgm:spPr/>
    </dgm:pt>
    <dgm:pt modelId="{FB74C6CF-CA30-4173-9B9C-21ED71D2F74B}" type="pres">
      <dgm:prSet presAssocID="{23791264-E951-4B71-8523-45FD76638AD8}" presName="lineArrowNode" presStyleLbl="alignAccFollowNode1" presStyleIdx="22" presStyleCnt="24"/>
      <dgm:spPr/>
    </dgm:pt>
    <dgm:pt modelId="{BAF02BEE-0458-4CCB-8DE8-F4368DCD74CB}" type="pres">
      <dgm:prSet presAssocID="{99C220A8-DDC4-42FB-985E-00B4FEB966B1}" presName="sibTransNodeCircle" presStyleLbl="alignNode1" presStyleIdx="7" presStyleCnt="8">
        <dgm:presLayoutVars>
          <dgm:chMax val="0"/>
          <dgm:bulletEnabled/>
        </dgm:presLayoutVars>
      </dgm:prSet>
      <dgm:spPr/>
    </dgm:pt>
    <dgm:pt modelId="{1A9D9BEB-6EED-41DE-B89D-10D642324390}" type="pres">
      <dgm:prSet presAssocID="{99C220A8-DDC4-42FB-985E-00B4FEB966B1}" presName="spacerBetweenCircleAndCallout" presStyleCnt="0">
        <dgm:presLayoutVars/>
      </dgm:prSet>
      <dgm:spPr/>
    </dgm:pt>
    <dgm:pt modelId="{D3D5FD9A-10E9-4C17-A174-4892864AB305}" type="pres">
      <dgm:prSet presAssocID="{23791264-E951-4B71-8523-45FD76638AD8}" presName="nodeText" presStyleLbl="alignAccFollowNode1" presStyleIdx="23" presStyleCnt="24">
        <dgm:presLayoutVars>
          <dgm:bulletEnabled val="1"/>
        </dgm:presLayoutVars>
      </dgm:prSet>
      <dgm:spPr/>
    </dgm:pt>
  </dgm:ptLst>
  <dgm:cxnLst>
    <dgm:cxn modelId="{4727E004-AEE5-4409-B2C0-FCA9EC43560D}" srcId="{AEB01A1D-762B-49FD-BF0C-68663C2163FF}" destId="{7613C7FD-A64E-4D9A-83E2-BBBAC14468FC}" srcOrd="6" destOrd="0" parTransId="{78953782-15F9-4EC0-BCA0-EE5605F1EA6A}" sibTransId="{FD62D13C-BC13-4582-BADE-40905B5C0A66}"/>
    <dgm:cxn modelId="{FD14C818-061F-475E-9F60-8E09DF90F715}" type="presOf" srcId="{FD62D13C-BC13-4582-BADE-40905B5C0A66}" destId="{8B457174-6345-4D61-A130-D27DB6A80434}" srcOrd="0" destOrd="0" presId="urn:microsoft.com/office/officeart/2016/7/layout/LinearArrowProcessNumbered"/>
    <dgm:cxn modelId="{BD5D0F27-A7A3-4877-B5C7-9A3100FDBDF9}" type="presOf" srcId="{99C220A8-DDC4-42FB-985E-00B4FEB966B1}" destId="{BAF02BEE-0458-4CCB-8DE8-F4368DCD74CB}" srcOrd="0" destOrd="0" presId="urn:microsoft.com/office/officeart/2016/7/layout/LinearArrowProcessNumbered"/>
    <dgm:cxn modelId="{BDDD1C73-C550-492E-800E-A86F6C02F362}" srcId="{AEB01A1D-762B-49FD-BF0C-68663C2163FF}" destId="{B0A77FE3-06EB-4E3E-A3C0-85A99C00580C}" srcOrd="0" destOrd="0" parTransId="{2543E1A9-93F1-427B-B711-FEB395A83452}" sibTransId="{230BB0E7-C409-4CCA-A676-48CFE8F04257}"/>
    <dgm:cxn modelId="{DB5C9873-7D23-44DC-87D6-60731C859A69}" type="presOf" srcId="{47CD7710-BF1F-4815-A317-2F5BB61C72B7}" destId="{CCEAA417-B8BD-4F0E-A921-DC7E9735CCBF}" srcOrd="0" destOrd="0" presId="urn:microsoft.com/office/officeart/2016/7/layout/LinearArrowProcessNumbered"/>
    <dgm:cxn modelId="{894C4883-F016-4B22-8057-5D9E9F1AB238}" type="presOf" srcId="{AEB01A1D-762B-49FD-BF0C-68663C2163FF}" destId="{E179921D-ED0F-4103-A8F3-FD6FE95DCA56}" srcOrd="0" destOrd="0" presId="urn:microsoft.com/office/officeart/2016/7/layout/LinearArrowProcessNumbered"/>
    <dgm:cxn modelId="{21AD8285-63CA-4249-8702-F8CBC18105CE}" type="presOf" srcId="{E3E81B73-79AF-49F6-A456-B1DC722906A4}" destId="{DCE94DB9-BCB6-4083-9824-BFC72839858A}" srcOrd="0" destOrd="0" presId="urn:microsoft.com/office/officeart/2016/7/layout/LinearArrowProcessNumbered"/>
    <dgm:cxn modelId="{C685D68D-80E1-4D1C-B4D0-5C482668897E}" type="presOf" srcId="{21C88CA0-4393-4E2B-AADB-2AC6C529A881}" destId="{8BDEFF58-CB49-4618-BFDD-4A9537D6EF8A}" srcOrd="0" destOrd="0" presId="urn:microsoft.com/office/officeart/2016/7/layout/LinearArrowProcessNumbered"/>
    <dgm:cxn modelId="{1F213892-CE72-49D1-8F25-47329D34614C}" type="presOf" srcId="{0888481D-2D49-4F92-A66B-3163F442FB54}" destId="{59492AFC-FB24-483C-ABA9-B973B2BC2DBD}" srcOrd="0" destOrd="0" presId="urn:microsoft.com/office/officeart/2016/7/layout/LinearArrowProcessNumbered"/>
    <dgm:cxn modelId="{B330CA92-0DBF-428E-B683-5760B303682D}" type="presOf" srcId="{864A60A6-AF33-4DC5-B3EC-F7F253ED591C}" destId="{29F155C8-1C8D-4633-AE2A-BD1A5B3AA317}" srcOrd="0" destOrd="0" presId="urn:microsoft.com/office/officeart/2016/7/layout/LinearArrowProcessNumbered"/>
    <dgm:cxn modelId="{DF42D392-6289-4B7A-8EFA-9F61AA9AB00C}" type="presOf" srcId="{BF2A6052-0AAA-45A8-A47B-351E62C018D8}" destId="{113BD28C-E40F-47EF-B990-01FA83091D5A}" srcOrd="0" destOrd="0" presId="urn:microsoft.com/office/officeart/2016/7/layout/LinearArrowProcessNumbered"/>
    <dgm:cxn modelId="{FA6DA29C-30BD-4BBE-ADBF-2BF2B7A9F332}" type="presOf" srcId="{23791264-E951-4B71-8523-45FD76638AD8}" destId="{D3D5FD9A-10E9-4C17-A174-4892864AB305}" srcOrd="0" destOrd="0" presId="urn:microsoft.com/office/officeart/2016/7/layout/LinearArrowProcessNumbered"/>
    <dgm:cxn modelId="{515E41A1-EAC1-406F-BA11-7B5E1DF0F018}" type="presOf" srcId="{42814D1D-FD6F-4160-BFF8-C8B003852FB7}" destId="{55F688B5-B51B-4C06-949B-A48E3E0BA0ED}" srcOrd="0" destOrd="0" presId="urn:microsoft.com/office/officeart/2016/7/layout/LinearArrowProcessNumbered"/>
    <dgm:cxn modelId="{FA29CCA7-BCDF-4E14-9A43-4AA40A7099D6}" srcId="{AEB01A1D-762B-49FD-BF0C-68663C2163FF}" destId="{44F33018-3F6D-4F1D-8A2A-32713A485B80}" srcOrd="4" destOrd="0" parTransId="{AD36113C-EECB-428C-9E17-F8DDA099E5BB}" sibTransId="{E3E81B73-79AF-49F6-A456-B1DC722906A4}"/>
    <dgm:cxn modelId="{4ABA80AA-649F-434C-9E80-AD8E1EA1D685}" type="presOf" srcId="{84DB3CD6-9987-47A9-9D11-9F949A205BFA}" destId="{81958C6E-8F25-4962-A736-F226092A75C1}" srcOrd="0" destOrd="0" presId="urn:microsoft.com/office/officeart/2016/7/layout/LinearArrowProcessNumbered"/>
    <dgm:cxn modelId="{94B05BAD-BEF5-4470-AF88-5D794E77C9FE}" srcId="{AEB01A1D-762B-49FD-BF0C-68663C2163FF}" destId="{47CD7710-BF1F-4815-A317-2F5BB61C72B7}" srcOrd="2" destOrd="0" parTransId="{49E44C88-FC79-4682-804B-B23D7B7114C9}" sibTransId="{864A60A6-AF33-4DC5-B3EC-F7F253ED591C}"/>
    <dgm:cxn modelId="{107361B5-6B41-4A64-AD68-A6D232624C8F}" type="presOf" srcId="{7613C7FD-A64E-4D9A-83E2-BBBAC14468FC}" destId="{CF7C13E0-4C07-4156-AB97-BAB42545B48A}" srcOrd="0" destOrd="0" presId="urn:microsoft.com/office/officeart/2016/7/layout/LinearArrowProcessNumbered"/>
    <dgm:cxn modelId="{FA9783BB-3CEF-4B24-A973-195F87D069C9}" srcId="{AEB01A1D-762B-49FD-BF0C-68663C2163FF}" destId="{84DB3CD6-9987-47A9-9D11-9F949A205BFA}" srcOrd="1" destOrd="0" parTransId="{53F2C740-CCED-4CB8-8E70-36E97DDCB92E}" sibTransId="{21C88CA0-4393-4E2B-AADB-2AC6C529A881}"/>
    <dgm:cxn modelId="{21531FC9-2A7E-4BBC-B10C-3A287A770413}" type="presOf" srcId="{44F33018-3F6D-4F1D-8A2A-32713A485B80}" destId="{17262DEA-4861-4712-877A-AC1B3E517CA4}" srcOrd="0" destOrd="0" presId="urn:microsoft.com/office/officeart/2016/7/layout/LinearArrowProcessNumbered"/>
    <dgm:cxn modelId="{DB9686D5-AB65-4BDB-A2D5-E57218D8D9A2}" type="presOf" srcId="{B0A77FE3-06EB-4E3E-A3C0-85A99C00580C}" destId="{5DDDB99E-3D6A-4549-9D62-409C79E569ED}" srcOrd="0" destOrd="0" presId="urn:microsoft.com/office/officeart/2016/7/layout/LinearArrowProcessNumbered"/>
    <dgm:cxn modelId="{3610D7DD-13E1-4344-92FF-5F69CB72E19F}" srcId="{AEB01A1D-762B-49FD-BF0C-68663C2163FF}" destId="{42814D1D-FD6F-4160-BFF8-C8B003852FB7}" srcOrd="3" destOrd="0" parTransId="{4124E638-68A3-4F8C-9CCF-E6AB8A0BC8A0}" sibTransId="{BF2A6052-0AAA-45A8-A47B-351E62C018D8}"/>
    <dgm:cxn modelId="{C0A090ED-EEFC-46FE-A146-526010E0581D}" srcId="{AEB01A1D-762B-49FD-BF0C-68663C2163FF}" destId="{23791264-E951-4B71-8523-45FD76638AD8}" srcOrd="7" destOrd="0" parTransId="{2C4C18D7-A076-4A58-8A20-4C07810161F5}" sibTransId="{99C220A8-DDC4-42FB-985E-00B4FEB966B1}"/>
    <dgm:cxn modelId="{4CADFEFD-E2D5-40FE-A513-2A03F6AB1977}" srcId="{AEB01A1D-762B-49FD-BF0C-68663C2163FF}" destId="{885E398F-CA3B-48C9-B6F8-38B6B36B96D7}" srcOrd="5" destOrd="0" parTransId="{62426A30-6C8F-416A-91E2-0D3965FF422F}" sibTransId="{0888481D-2D49-4F92-A66B-3163F442FB54}"/>
    <dgm:cxn modelId="{FB5B81FE-4999-4BD7-8753-FC7D071F37E1}" type="presOf" srcId="{885E398F-CA3B-48C9-B6F8-38B6B36B96D7}" destId="{64149777-A3F0-40E1-8A37-54007B2ED3D2}" srcOrd="0" destOrd="0" presId="urn:microsoft.com/office/officeart/2016/7/layout/LinearArrowProcessNumbered"/>
    <dgm:cxn modelId="{0DF2A1FF-C0E0-473D-AC64-351DA21D8E2B}" type="presOf" srcId="{230BB0E7-C409-4CCA-A676-48CFE8F04257}" destId="{830B3F77-982F-481B-AF68-983DEF0F3114}" srcOrd="0" destOrd="0" presId="urn:microsoft.com/office/officeart/2016/7/layout/LinearArrowProcessNumbered"/>
    <dgm:cxn modelId="{49A259D2-5E60-4596-8C46-AF241F311756}" type="presParOf" srcId="{E179921D-ED0F-4103-A8F3-FD6FE95DCA56}" destId="{47137F46-632D-4816-A8D1-FF5584663419}" srcOrd="0" destOrd="0" presId="urn:microsoft.com/office/officeart/2016/7/layout/LinearArrowProcessNumbered"/>
    <dgm:cxn modelId="{D4BDF532-C5D5-4442-A0D7-3CE4256D0115}" type="presParOf" srcId="{47137F46-632D-4816-A8D1-FF5584663419}" destId="{FF793625-25FF-4B1A-9854-C100071188CE}" srcOrd="0" destOrd="0" presId="urn:microsoft.com/office/officeart/2016/7/layout/LinearArrowProcessNumbered"/>
    <dgm:cxn modelId="{F3812DA0-7D6E-42E8-9C72-5E18FFBC9C03}" type="presParOf" srcId="{47137F46-632D-4816-A8D1-FF5584663419}" destId="{11919981-FC58-4353-8147-28A9FA1FA881}" srcOrd="1" destOrd="0" presId="urn:microsoft.com/office/officeart/2016/7/layout/LinearArrowProcessNumbered"/>
    <dgm:cxn modelId="{3FDF0520-D2E6-4193-840A-79D70328D94A}" type="presParOf" srcId="{11919981-FC58-4353-8147-28A9FA1FA881}" destId="{63061E6B-7ACD-4EE5-AD1E-53CD9F5E8EC3}" srcOrd="0" destOrd="0" presId="urn:microsoft.com/office/officeart/2016/7/layout/LinearArrowProcessNumbered"/>
    <dgm:cxn modelId="{4313927D-F2AE-491A-B0D1-C8A0C071DC20}" type="presParOf" srcId="{11919981-FC58-4353-8147-28A9FA1FA881}" destId="{97EC8D96-56A7-40EA-9954-60D90462EDD7}" srcOrd="1" destOrd="0" presId="urn:microsoft.com/office/officeart/2016/7/layout/LinearArrowProcessNumbered"/>
    <dgm:cxn modelId="{B2C1AF25-3976-4DF0-96B2-613CD9746623}" type="presParOf" srcId="{11919981-FC58-4353-8147-28A9FA1FA881}" destId="{830B3F77-982F-481B-AF68-983DEF0F3114}" srcOrd="2" destOrd="0" presId="urn:microsoft.com/office/officeart/2016/7/layout/LinearArrowProcessNumbered"/>
    <dgm:cxn modelId="{B422BD38-93C4-4634-AA3D-81844C233031}" type="presParOf" srcId="{11919981-FC58-4353-8147-28A9FA1FA881}" destId="{030E72D9-D5E6-4795-8DA2-7D1AC5CF67C6}" srcOrd="3" destOrd="0" presId="urn:microsoft.com/office/officeart/2016/7/layout/LinearArrowProcessNumbered"/>
    <dgm:cxn modelId="{107993DF-5BEB-4645-B7B4-8BE928602CE2}" type="presParOf" srcId="{47137F46-632D-4816-A8D1-FF5584663419}" destId="{5DDDB99E-3D6A-4549-9D62-409C79E569ED}" srcOrd="2" destOrd="0" presId="urn:microsoft.com/office/officeart/2016/7/layout/LinearArrowProcessNumbered"/>
    <dgm:cxn modelId="{50E5BE6C-F2C3-45D3-AEFD-FC0C80ED6318}" type="presParOf" srcId="{E179921D-ED0F-4103-A8F3-FD6FE95DCA56}" destId="{EC63E56B-EF53-436D-9255-A75E460CEFA9}" srcOrd="1" destOrd="0" presId="urn:microsoft.com/office/officeart/2016/7/layout/LinearArrowProcessNumbered"/>
    <dgm:cxn modelId="{EC063FDC-BC6A-49F9-9933-9BEDE547230C}" type="presParOf" srcId="{E179921D-ED0F-4103-A8F3-FD6FE95DCA56}" destId="{B3165040-BCB0-44E7-A0A6-2C999A097C9B}" srcOrd="2" destOrd="0" presId="urn:microsoft.com/office/officeart/2016/7/layout/LinearArrowProcessNumbered"/>
    <dgm:cxn modelId="{C0B1EFD9-A5DC-4F5B-AB42-32220C0E17CA}" type="presParOf" srcId="{B3165040-BCB0-44E7-A0A6-2C999A097C9B}" destId="{BD597391-0AF4-4E9C-929D-37DB59E35A9A}" srcOrd="0" destOrd="0" presId="urn:microsoft.com/office/officeart/2016/7/layout/LinearArrowProcessNumbered"/>
    <dgm:cxn modelId="{E319DD9C-E26A-4E13-91EC-FB1684270B5D}" type="presParOf" srcId="{B3165040-BCB0-44E7-A0A6-2C999A097C9B}" destId="{C0F8BADF-FC33-4C21-9163-0A8BD34C8589}" srcOrd="1" destOrd="0" presId="urn:microsoft.com/office/officeart/2016/7/layout/LinearArrowProcessNumbered"/>
    <dgm:cxn modelId="{1DB9A91E-1E09-47A3-A232-2867ADCC4765}" type="presParOf" srcId="{C0F8BADF-FC33-4C21-9163-0A8BD34C8589}" destId="{738E7FC0-816B-463B-8501-6C5F3E7B3EC2}" srcOrd="0" destOrd="0" presId="urn:microsoft.com/office/officeart/2016/7/layout/LinearArrowProcessNumbered"/>
    <dgm:cxn modelId="{DA0B86AE-FEC9-4C04-9497-1358887A503D}" type="presParOf" srcId="{C0F8BADF-FC33-4C21-9163-0A8BD34C8589}" destId="{8E5388B4-DD38-44AB-BF27-12214977A811}" srcOrd="1" destOrd="0" presId="urn:microsoft.com/office/officeart/2016/7/layout/LinearArrowProcessNumbered"/>
    <dgm:cxn modelId="{87CE76BE-92F3-46B2-9E04-F804629C6AEE}" type="presParOf" srcId="{C0F8BADF-FC33-4C21-9163-0A8BD34C8589}" destId="{8BDEFF58-CB49-4618-BFDD-4A9537D6EF8A}" srcOrd="2" destOrd="0" presId="urn:microsoft.com/office/officeart/2016/7/layout/LinearArrowProcessNumbered"/>
    <dgm:cxn modelId="{5E993BFF-44EC-47E9-8CC8-6DBDE181E1D5}" type="presParOf" srcId="{C0F8BADF-FC33-4C21-9163-0A8BD34C8589}" destId="{A767C8B4-F136-4868-BE7B-82EC86807408}" srcOrd="3" destOrd="0" presId="urn:microsoft.com/office/officeart/2016/7/layout/LinearArrowProcessNumbered"/>
    <dgm:cxn modelId="{4D9501EE-F73C-49BA-82F9-133E92D70A06}" type="presParOf" srcId="{B3165040-BCB0-44E7-A0A6-2C999A097C9B}" destId="{81958C6E-8F25-4962-A736-F226092A75C1}" srcOrd="2" destOrd="0" presId="urn:microsoft.com/office/officeart/2016/7/layout/LinearArrowProcessNumbered"/>
    <dgm:cxn modelId="{7CA8D265-A6A7-450F-8623-F72B6B56A92E}" type="presParOf" srcId="{E179921D-ED0F-4103-A8F3-FD6FE95DCA56}" destId="{1C7CE492-1A6A-4CE2-81F8-85D0A1C4FC69}" srcOrd="3" destOrd="0" presId="urn:microsoft.com/office/officeart/2016/7/layout/LinearArrowProcessNumbered"/>
    <dgm:cxn modelId="{D7EF040F-5614-46DA-A169-D0C8185E8072}" type="presParOf" srcId="{E179921D-ED0F-4103-A8F3-FD6FE95DCA56}" destId="{4AA97D9D-8165-4475-9525-CF6C1733D953}" srcOrd="4" destOrd="0" presId="urn:microsoft.com/office/officeart/2016/7/layout/LinearArrowProcessNumbered"/>
    <dgm:cxn modelId="{69A8B145-AE0A-414D-8BED-8A376C36A8A6}" type="presParOf" srcId="{4AA97D9D-8165-4475-9525-CF6C1733D953}" destId="{36351EF0-4701-4FAD-8ACF-B7BEA5B48F4B}" srcOrd="0" destOrd="0" presId="urn:microsoft.com/office/officeart/2016/7/layout/LinearArrowProcessNumbered"/>
    <dgm:cxn modelId="{7ECB2613-DF36-48AF-A56B-B510B6549B63}" type="presParOf" srcId="{4AA97D9D-8165-4475-9525-CF6C1733D953}" destId="{2850E16A-444A-48FA-9C6D-F98B9378ACB6}" srcOrd="1" destOrd="0" presId="urn:microsoft.com/office/officeart/2016/7/layout/LinearArrowProcessNumbered"/>
    <dgm:cxn modelId="{47C8FF4E-875D-400D-820C-C189A93E28DF}" type="presParOf" srcId="{2850E16A-444A-48FA-9C6D-F98B9378ACB6}" destId="{2B9AA73E-681A-41B1-AE38-E7984762346D}" srcOrd="0" destOrd="0" presId="urn:microsoft.com/office/officeart/2016/7/layout/LinearArrowProcessNumbered"/>
    <dgm:cxn modelId="{8F3CF214-9EBC-4859-B28F-28F5589EE030}" type="presParOf" srcId="{2850E16A-444A-48FA-9C6D-F98B9378ACB6}" destId="{22871FA4-E382-4D3C-955F-3FD87AE16669}" srcOrd="1" destOrd="0" presId="urn:microsoft.com/office/officeart/2016/7/layout/LinearArrowProcessNumbered"/>
    <dgm:cxn modelId="{3323162C-5B10-4D2F-8D98-4008BC352C37}" type="presParOf" srcId="{2850E16A-444A-48FA-9C6D-F98B9378ACB6}" destId="{29F155C8-1C8D-4633-AE2A-BD1A5B3AA317}" srcOrd="2" destOrd="0" presId="urn:microsoft.com/office/officeart/2016/7/layout/LinearArrowProcessNumbered"/>
    <dgm:cxn modelId="{3AAF162A-8751-46A3-B869-15F8978D1233}" type="presParOf" srcId="{2850E16A-444A-48FA-9C6D-F98B9378ACB6}" destId="{D39DADBC-37CD-4EFC-A4F4-2F4002921E17}" srcOrd="3" destOrd="0" presId="urn:microsoft.com/office/officeart/2016/7/layout/LinearArrowProcessNumbered"/>
    <dgm:cxn modelId="{19830AFF-F63C-4F9A-9B46-9A128BFCFD43}" type="presParOf" srcId="{4AA97D9D-8165-4475-9525-CF6C1733D953}" destId="{CCEAA417-B8BD-4F0E-A921-DC7E9735CCBF}" srcOrd="2" destOrd="0" presId="urn:microsoft.com/office/officeart/2016/7/layout/LinearArrowProcessNumbered"/>
    <dgm:cxn modelId="{19B8BE3A-306E-49FE-A56A-06C84FCDDEB3}" type="presParOf" srcId="{E179921D-ED0F-4103-A8F3-FD6FE95DCA56}" destId="{5C24DEF1-64C5-4AA9-AD58-DF1A35701658}" srcOrd="5" destOrd="0" presId="urn:microsoft.com/office/officeart/2016/7/layout/LinearArrowProcessNumbered"/>
    <dgm:cxn modelId="{386F4114-D895-4E0A-B194-5A181ECBFF9A}" type="presParOf" srcId="{E179921D-ED0F-4103-A8F3-FD6FE95DCA56}" destId="{770B8E15-34A0-4765-AA12-C324E0BF5411}" srcOrd="6" destOrd="0" presId="urn:microsoft.com/office/officeart/2016/7/layout/LinearArrowProcessNumbered"/>
    <dgm:cxn modelId="{0174F9D0-A3C1-46DE-92B3-5F5500337E57}" type="presParOf" srcId="{770B8E15-34A0-4765-AA12-C324E0BF5411}" destId="{E73BBEE2-6AEB-4333-A71A-A575EE79312E}" srcOrd="0" destOrd="0" presId="urn:microsoft.com/office/officeart/2016/7/layout/LinearArrowProcessNumbered"/>
    <dgm:cxn modelId="{51C79591-8567-45B8-B568-223CC7858F26}" type="presParOf" srcId="{770B8E15-34A0-4765-AA12-C324E0BF5411}" destId="{86D74EA8-37B2-4B26-94AD-A00D8CDDBFF2}" srcOrd="1" destOrd="0" presId="urn:microsoft.com/office/officeart/2016/7/layout/LinearArrowProcessNumbered"/>
    <dgm:cxn modelId="{FD74EFDA-CE3B-435D-BA10-217E7FB1F39D}" type="presParOf" srcId="{86D74EA8-37B2-4B26-94AD-A00D8CDDBFF2}" destId="{85CC182D-46ED-4D29-A139-7D2C911D5E58}" srcOrd="0" destOrd="0" presId="urn:microsoft.com/office/officeart/2016/7/layout/LinearArrowProcessNumbered"/>
    <dgm:cxn modelId="{36429DBB-B002-49FD-A9C5-BCE365876496}" type="presParOf" srcId="{86D74EA8-37B2-4B26-94AD-A00D8CDDBFF2}" destId="{5310BA20-6C63-4896-9FED-3BEACB6D1B3A}" srcOrd="1" destOrd="0" presId="urn:microsoft.com/office/officeart/2016/7/layout/LinearArrowProcessNumbered"/>
    <dgm:cxn modelId="{5D120EBA-6515-482B-A329-7B366CCBE918}" type="presParOf" srcId="{86D74EA8-37B2-4B26-94AD-A00D8CDDBFF2}" destId="{113BD28C-E40F-47EF-B990-01FA83091D5A}" srcOrd="2" destOrd="0" presId="urn:microsoft.com/office/officeart/2016/7/layout/LinearArrowProcessNumbered"/>
    <dgm:cxn modelId="{0B7C3A95-08B5-4846-8B13-E1A01F0DFA99}" type="presParOf" srcId="{86D74EA8-37B2-4B26-94AD-A00D8CDDBFF2}" destId="{13E98CCB-BAF5-4468-BEAE-E36B9BFFC63A}" srcOrd="3" destOrd="0" presId="urn:microsoft.com/office/officeart/2016/7/layout/LinearArrowProcessNumbered"/>
    <dgm:cxn modelId="{987E810D-4150-4D2F-953A-5DDFDF2884DD}" type="presParOf" srcId="{770B8E15-34A0-4765-AA12-C324E0BF5411}" destId="{55F688B5-B51B-4C06-949B-A48E3E0BA0ED}" srcOrd="2" destOrd="0" presId="urn:microsoft.com/office/officeart/2016/7/layout/LinearArrowProcessNumbered"/>
    <dgm:cxn modelId="{BE2EDB12-E7AE-495F-A22B-0D08B657E2C5}" type="presParOf" srcId="{E179921D-ED0F-4103-A8F3-FD6FE95DCA56}" destId="{2BC785F0-B5CA-4787-8269-E0F99FD8D9EF}" srcOrd="7" destOrd="0" presId="urn:microsoft.com/office/officeart/2016/7/layout/LinearArrowProcessNumbered"/>
    <dgm:cxn modelId="{56C0C297-AB60-464C-84C6-E8616CC57DB0}" type="presParOf" srcId="{E179921D-ED0F-4103-A8F3-FD6FE95DCA56}" destId="{75B29B38-B4B9-46F7-90B8-E85183C74BA4}" srcOrd="8" destOrd="0" presId="urn:microsoft.com/office/officeart/2016/7/layout/LinearArrowProcessNumbered"/>
    <dgm:cxn modelId="{13C99D93-C1F3-4AA7-BF5C-24700D345489}" type="presParOf" srcId="{75B29B38-B4B9-46F7-90B8-E85183C74BA4}" destId="{1A334050-637C-47AA-9A2B-3FAE86B70945}" srcOrd="0" destOrd="0" presId="urn:microsoft.com/office/officeart/2016/7/layout/LinearArrowProcessNumbered"/>
    <dgm:cxn modelId="{C7EE7BA9-B602-4E28-9B3C-B4A4951DA3A4}" type="presParOf" srcId="{75B29B38-B4B9-46F7-90B8-E85183C74BA4}" destId="{A746E88C-A183-45DD-AEC0-673B788785E4}" srcOrd="1" destOrd="0" presId="urn:microsoft.com/office/officeart/2016/7/layout/LinearArrowProcessNumbered"/>
    <dgm:cxn modelId="{4EC39EB7-3D50-4980-82E1-D7F67C538836}" type="presParOf" srcId="{A746E88C-A183-45DD-AEC0-673B788785E4}" destId="{5A6B28C7-1ED8-4DD8-81D2-CAB9AF8C1C22}" srcOrd="0" destOrd="0" presId="urn:microsoft.com/office/officeart/2016/7/layout/LinearArrowProcessNumbered"/>
    <dgm:cxn modelId="{91A2E986-55C3-48F3-B93B-830AE5066F28}" type="presParOf" srcId="{A746E88C-A183-45DD-AEC0-673B788785E4}" destId="{91C71073-5CDE-4892-A176-6135047C5C60}" srcOrd="1" destOrd="0" presId="urn:microsoft.com/office/officeart/2016/7/layout/LinearArrowProcessNumbered"/>
    <dgm:cxn modelId="{A00669FB-5185-41F9-B5B2-DB32ECDD098E}" type="presParOf" srcId="{A746E88C-A183-45DD-AEC0-673B788785E4}" destId="{DCE94DB9-BCB6-4083-9824-BFC72839858A}" srcOrd="2" destOrd="0" presId="urn:microsoft.com/office/officeart/2016/7/layout/LinearArrowProcessNumbered"/>
    <dgm:cxn modelId="{A5ADB53C-6FE5-47D2-A922-346259C9AB54}" type="presParOf" srcId="{A746E88C-A183-45DD-AEC0-673B788785E4}" destId="{33D4DEF6-EFAD-488E-8BB6-FB0D556507B6}" srcOrd="3" destOrd="0" presId="urn:microsoft.com/office/officeart/2016/7/layout/LinearArrowProcessNumbered"/>
    <dgm:cxn modelId="{897ECF4F-B9E9-4D99-BC05-0889D8C52410}" type="presParOf" srcId="{75B29B38-B4B9-46F7-90B8-E85183C74BA4}" destId="{17262DEA-4861-4712-877A-AC1B3E517CA4}" srcOrd="2" destOrd="0" presId="urn:microsoft.com/office/officeart/2016/7/layout/LinearArrowProcessNumbered"/>
    <dgm:cxn modelId="{E87A5A87-BA29-4566-9E2C-9F49CF09AFF9}" type="presParOf" srcId="{E179921D-ED0F-4103-A8F3-FD6FE95DCA56}" destId="{F6C632A9-081C-4B33-B7DB-068B803B5234}" srcOrd="9" destOrd="0" presId="urn:microsoft.com/office/officeart/2016/7/layout/LinearArrowProcessNumbered"/>
    <dgm:cxn modelId="{A3EB7F9A-A521-4CB0-8930-E71E07B3D3D4}" type="presParOf" srcId="{E179921D-ED0F-4103-A8F3-FD6FE95DCA56}" destId="{DA9DEEDE-8FDA-470E-A71A-B7FEB29CDCAC}" srcOrd="10" destOrd="0" presId="urn:microsoft.com/office/officeart/2016/7/layout/LinearArrowProcessNumbered"/>
    <dgm:cxn modelId="{0E5F3AC3-F191-45CD-A30F-3E266DA26897}" type="presParOf" srcId="{DA9DEEDE-8FDA-470E-A71A-B7FEB29CDCAC}" destId="{6FF20998-E095-4BFE-8DB7-3F44B74D89CF}" srcOrd="0" destOrd="0" presId="urn:microsoft.com/office/officeart/2016/7/layout/LinearArrowProcessNumbered"/>
    <dgm:cxn modelId="{34CC3100-C7C1-4965-BDBA-61DC3BD356B1}" type="presParOf" srcId="{DA9DEEDE-8FDA-470E-A71A-B7FEB29CDCAC}" destId="{085C9BDB-AAA2-4972-8C76-AEFB17E39228}" srcOrd="1" destOrd="0" presId="urn:microsoft.com/office/officeart/2016/7/layout/LinearArrowProcessNumbered"/>
    <dgm:cxn modelId="{5C1DF5DB-BB11-4F89-B22F-568BC9AA8507}" type="presParOf" srcId="{085C9BDB-AAA2-4972-8C76-AEFB17E39228}" destId="{EEED332A-2F9D-4676-BF94-B44C97442AF2}" srcOrd="0" destOrd="0" presId="urn:microsoft.com/office/officeart/2016/7/layout/LinearArrowProcessNumbered"/>
    <dgm:cxn modelId="{12DFE6DB-800D-439D-B4E3-803309E042E2}" type="presParOf" srcId="{085C9BDB-AAA2-4972-8C76-AEFB17E39228}" destId="{48068504-0437-4E92-B764-7EDA987E0384}" srcOrd="1" destOrd="0" presId="urn:microsoft.com/office/officeart/2016/7/layout/LinearArrowProcessNumbered"/>
    <dgm:cxn modelId="{3A5BCEE1-1574-4080-80FE-7C2EAC4121D5}" type="presParOf" srcId="{085C9BDB-AAA2-4972-8C76-AEFB17E39228}" destId="{59492AFC-FB24-483C-ABA9-B973B2BC2DBD}" srcOrd="2" destOrd="0" presId="urn:microsoft.com/office/officeart/2016/7/layout/LinearArrowProcessNumbered"/>
    <dgm:cxn modelId="{F2E06092-F729-4118-ABF9-C0117FCF4523}" type="presParOf" srcId="{085C9BDB-AAA2-4972-8C76-AEFB17E39228}" destId="{E2ED95D5-6F98-4C73-B18A-02759022E67E}" srcOrd="3" destOrd="0" presId="urn:microsoft.com/office/officeart/2016/7/layout/LinearArrowProcessNumbered"/>
    <dgm:cxn modelId="{7BE50CE4-378D-40D8-8CEB-3C0767FBB294}" type="presParOf" srcId="{DA9DEEDE-8FDA-470E-A71A-B7FEB29CDCAC}" destId="{64149777-A3F0-40E1-8A37-54007B2ED3D2}" srcOrd="2" destOrd="0" presId="urn:microsoft.com/office/officeart/2016/7/layout/LinearArrowProcessNumbered"/>
    <dgm:cxn modelId="{242FE4E8-A5BE-43BF-A6B5-631AA10C3D23}" type="presParOf" srcId="{E179921D-ED0F-4103-A8F3-FD6FE95DCA56}" destId="{F626F386-F1A9-44B3-B41A-A4B4782E4447}" srcOrd="11" destOrd="0" presId="urn:microsoft.com/office/officeart/2016/7/layout/LinearArrowProcessNumbered"/>
    <dgm:cxn modelId="{1D9589CB-9D04-4E3C-8940-074BC4D9F607}" type="presParOf" srcId="{E179921D-ED0F-4103-A8F3-FD6FE95DCA56}" destId="{7F3156A0-31E9-4A32-ACE9-0BF273727F9A}" srcOrd="12" destOrd="0" presId="urn:microsoft.com/office/officeart/2016/7/layout/LinearArrowProcessNumbered"/>
    <dgm:cxn modelId="{46BB5B95-9D85-48EE-93A9-58772657CB2C}" type="presParOf" srcId="{7F3156A0-31E9-4A32-ACE9-0BF273727F9A}" destId="{DBFE0515-96A4-4B99-9C14-E4B61D56D368}" srcOrd="0" destOrd="0" presId="urn:microsoft.com/office/officeart/2016/7/layout/LinearArrowProcessNumbered"/>
    <dgm:cxn modelId="{A75C2A0A-1CC6-4D71-9277-4C891BD9317C}" type="presParOf" srcId="{7F3156A0-31E9-4A32-ACE9-0BF273727F9A}" destId="{2211E93A-2250-4D90-BE45-104853B96132}" srcOrd="1" destOrd="0" presId="urn:microsoft.com/office/officeart/2016/7/layout/LinearArrowProcessNumbered"/>
    <dgm:cxn modelId="{5BDAB361-59F1-4D8C-84F9-17A47A524F90}" type="presParOf" srcId="{2211E93A-2250-4D90-BE45-104853B96132}" destId="{8CCE3D68-8FF1-4DE9-B8EF-7450D0AB4B46}" srcOrd="0" destOrd="0" presId="urn:microsoft.com/office/officeart/2016/7/layout/LinearArrowProcessNumbered"/>
    <dgm:cxn modelId="{2697E0B9-89B2-4DE6-A63F-ED007E5B88CB}" type="presParOf" srcId="{2211E93A-2250-4D90-BE45-104853B96132}" destId="{F100F5FE-D5D3-4050-8659-A471038CB6C7}" srcOrd="1" destOrd="0" presId="urn:microsoft.com/office/officeart/2016/7/layout/LinearArrowProcessNumbered"/>
    <dgm:cxn modelId="{E7C9512D-0754-4D92-8560-5A25E381EF88}" type="presParOf" srcId="{2211E93A-2250-4D90-BE45-104853B96132}" destId="{8B457174-6345-4D61-A130-D27DB6A80434}" srcOrd="2" destOrd="0" presId="urn:microsoft.com/office/officeart/2016/7/layout/LinearArrowProcessNumbered"/>
    <dgm:cxn modelId="{28A9A2B5-AE8D-41BC-B9C5-05CEB8D0E040}" type="presParOf" srcId="{2211E93A-2250-4D90-BE45-104853B96132}" destId="{AFCF7820-8649-42D8-BCDF-60E1440485C4}" srcOrd="3" destOrd="0" presId="urn:microsoft.com/office/officeart/2016/7/layout/LinearArrowProcessNumbered"/>
    <dgm:cxn modelId="{7F57D5A6-61F8-4E9B-B2C2-819A431D8C8A}" type="presParOf" srcId="{7F3156A0-31E9-4A32-ACE9-0BF273727F9A}" destId="{CF7C13E0-4C07-4156-AB97-BAB42545B48A}" srcOrd="2" destOrd="0" presId="urn:microsoft.com/office/officeart/2016/7/layout/LinearArrowProcessNumbered"/>
    <dgm:cxn modelId="{AD122BB8-A860-453C-A5F5-5D580B441201}" type="presParOf" srcId="{E179921D-ED0F-4103-A8F3-FD6FE95DCA56}" destId="{E99BCC40-518A-4748-8851-5C27BBF92C1F}" srcOrd="13" destOrd="0" presId="urn:microsoft.com/office/officeart/2016/7/layout/LinearArrowProcessNumbered"/>
    <dgm:cxn modelId="{C70465E5-E78D-4DBC-B59D-C5B6030DF87E}" type="presParOf" srcId="{E179921D-ED0F-4103-A8F3-FD6FE95DCA56}" destId="{49A54CE1-0696-4246-8884-429FCB013396}" srcOrd="14" destOrd="0" presId="urn:microsoft.com/office/officeart/2016/7/layout/LinearArrowProcessNumbered"/>
    <dgm:cxn modelId="{768C4CE8-485E-411F-8CA5-49DE07675D5F}" type="presParOf" srcId="{49A54CE1-0696-4246-8884-429FCB013396}" destId="{DF533626-11AA-454B-84B1-3214C6A3235A}" srcOrd="0" destOrd="0" presId="urn:microsoft.com/office/officeart/2016/7/layout/LinearArrowProcessNumbered"/>
    <dgm:cxn modelId="{F80270E4-424A-4A9A-96D2-1B0E75B2B538}" type="presParOf" srcId="{49A54CE1-0696-4246-8884-429FCB013396}" destId="{3E7DD7C3-367F-46F4-9987-05E37389BDD7}" srcOrd="1" destOrd="0" presId="urn:microsoft.com/office/officeart/2016/7/layout/LinearArrowProcessNumbered"/>
    <dgm:cxn modelId="{E642BC07-4920-410C-BB97-0BBCB571B50A}" type="presParOf" srcId="{3E7DD7C3-367F-46F4-9987-05E37389BDD7}" destId="{1F2D77F9-C5C3-4C34-B190-CBC70C45044A}" srcOrd="0" destOrd="0" presId="urn:microsoft.com/office/officeart/2016/7/layout/LinearArrowProcessNumbered"/>
    <dgm:cxn modelId="{AEB9F491-EC87-4955-9096-F569D3E0CE08}" type="presParOf" srcId="{3E7DD7C3-367F-46F4-9987-05E37389BDD7}" destId="{FB74C6CF-CA30-4173-9B9C-21ED71D2F74B}" srcOrd="1" destOrd="0" presId="urn:microsoft.com/office/officeart/2016/7/layout/LinearArrowProcessNumbered"/>
    <dgm:cxn modelId="{4C02B161-CEAB-4A69-93EA-A4D555E2D2A9}" type="presParOf" srcId="{3E7DD7C3-367F-46F4-9987-05E37389BDD7}" destId="{BAF02BEE-0458-4CCB-8DE8-F4368DCD74CB}" srcOrd="2" destOrd="0" presId="urn:microsoft.com/office/officeart/2016/7/layout/LinearArrowProcessNumbered"/>
    <dgm:cxn modelId="{2454663A-76D0-4989-B4FC-2CB99305CF27}" type="presParOf" srcId="{3E7DD7C3-367F-46F4-9987-05E37389BDD7}" destId="{1A9D9BEB-6EED-41DE-B89D-10D642324390}" srcOrd="3" destOrd="0" presId="urn:microsoft.com/office/officeart/2016/7/layout/LinearArrowProcessNumbered"/>
    <dgm:cxn modelId="{AE6B2F3A-EA7A-49DB-BD94-11C1DFEE999C}" type="presParOf" srcId="{49A54CE1-0696-4246-8884-429FCB013396}" destId="{D3D5FD9A-10E9-4C17-A174-4892864AB305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61E6B-7ACD-4EE5-AD1E-53CD9F5E8EC3}">
      <dsp:nvSpPr>
        <dsp:cNvPr id="0" name=""/>
        <dsp:cNvSpPr/>
      </dsp:nvSpPr>
      <dsp:spPr>
        <a:xfrm>
          <a:off x="641059" y="717436"/>
          <a:ext cx="504980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C8D96-56A7-40EA-9954-60D90462EDD7}">
      <dsp:nvSpPr>
        <dsp:cNvPr id="0" name=""/>
        <dsp:cNvSpPr/>
      </dsp:nvSpPr>
      <dsp:spPr>
        <a:xfrm>
          <a:off x="1176338" y="675012"/>
          <a:ext cx="58072" cy="109178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293033"/>
            <a:satOff val="-993"/>
            <a:lumOff val="-12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93033"/>
              <a:satOff val="-993"/>
              <a:lumOff val="-1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B3F77-982F-481B-AF68-983DEF0F3114}">
      <dsp:nvSpPr>
        <dsp:cNvPr id="0" name=""/>
        <dsp:cNvSpPr/>
      </dsp:nvSpPr>
      <dsp:spPr>
        <a:xfrm>
          <a:off x="357450" y="496985"/>
          <a:ext cx="440974" cy="4409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2" tIns="17112" rIns="17112" bIns="171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</a:t>
          </a:r>
        </a:p>
      </dsp:txBody>
      <dsp:txXfrm>
        <a:off x="422029" y="561564"/>
        <a:ext cx="311816" cy="311816"/>
      </dsp:txXfrm>
    </dsp:sp>
    <dsp:sp modelId="{5DDDB99E-3D6A-4549-9D62-409C79E569ED}">
      <dsp:nvSpPr>
        <dsp:cNvPr id="0" name=""/>
        <dsp:cNvSpPr/>
      </dsp:nvSpPr>
      <dsp:spPr>
        <a:xfrm>
          <a:off x="9834" y="1103554"/>
          <a:ext cx="113620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586066"/>
            <a:satOff val="-1985"/>
            <a:lumOff val="-25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86066"/>
              <a:satOff val="-1985"/>
              <a:lumOff val="-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25" tIns="165100" rIns="896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Gain access to MIMIC VI Database</a:t>
          </a:r>
        </a:p>
      </dsp:txBody>
      <dsp:txXfrm>
        <a:off x="9834" y="1330795"/>
        <a:ext cx="1136205" cy="1738359"/>
      </dsp:txXfrm>
    </dsp:sp>
    <dsp:sp modelId="{738E7FC0-816B-463B-8501-6C5F3E7B3EC2}">
      <dsp:nvSpPr>
        <dsp:cNvPr id="0" name=""/>
        <dsp:cNvSpPr/>
      </dsp:nvSpPr>
      <dsp:spPr>
        <a:xfrm>
          <a:off x="1272285" y="717443"/>
          <a:ext cx="1136205" cy="72"/>
        </a:xfrm>
        <a:prstGeom prst="rect">
          <a:avLst/>
        </a:prstGeom>
        <a:solidFill>
          <a:schemeClr val="accent5">
            <a:tint val="40000"/>
            <a:alpha val="90000"/>
            <a:hueOff val="-879099"/>
            <a:satOff val="-2978"/>
            <a:lumOff val="-38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79099"/>
              <a:satOff val="-2978"/>
              <a:lumOff val="-3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388B4-DD38-44AB-BF27-12214977A811}">
      <dsp:nvSpPr>
        <dsp:cNvPr id="0" name=""/>
        <dsp:cNvSpPr/>
      </dsp:nvSpPr>
      <dsp:spPr>
        <a:xfrm>
          <a:off x="2438789" y="675018"/>
          <a:ext cx="58072" cy="10918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1172133"/>
            <a:satOff val="-3971"/>
            <a:lumOff val="-50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172133"/>
              <a:satOff val="-3971"/>
              <a:lumOff val="-5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EFF58-CB49-4618-BFDD-4A9537D6EF8A}">
      <dsp:nvSpPr>
        <dsp:cNvPr id="0" name=""/>
        <dsp:cNvSpPr/>
      </dsp:nvSpPr>
      <dsp:spPr>
        <a:xfrm>
          <a:off x="1619900" y="496992"/>
          <a:ext cx="440974" cy="440974"/>
        </a:xfrm>
        <a:prstGeom prst="ellipse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2" tIns="17112" rIns="17112" bIns="171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</a:t>
          </a:r>
        </a:p>
      </dsp:txBody>
      <dsp:txXfrm>
        <a:off x="1684479" y="561571"/>
        <a:ext cx="311816" cy="311816"/>
      </dsp:txXfrm>
    </dsp:sp>
    <dsp:sp modelId="{81958C6E-8F25-4962-A736-F226092A75C1}">
      <dsp:nvSpPr>
        <dsp:cNvPr id="0" name=""/>
        <dsp:cNvSpPr/>
      </dsp:nvSpPr>
      <dsp:spPr>
        <a:xfrm>
          <a:off x="1272285" y="1103574"/>
          <a:ext cx="113620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465166"/>
            <a:satOff val="-4963"/>
            <a:lumOff val="-63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465166"/>
              <a:satOff val="-4963"/>
              <a:lumOff val="-6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25" tIns="165100" rIns="896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Clean and Tidy Laboratory specific data to prepare for ML</a:t>
          </a:r>
        </a:p>
      </dsp:txBody>
      <dsp:txXfrm>
        <a:off x="1272285" y="1330815"/>
        <a:ext cx="1136205" cy="1738359"/>
      </dsp:txXfrm>
    </dsp:sp>
    <dsp:sp modelId="{2B9AA73E-681A-41B1-AE38-E7984762346D}">
      <dsp:nvSpPr>
        <dsp:cNvPr id="0" name=""/>
        <dsp:cNvSpPr/>
      </dsp:nvSpPr>
      <dsp:spPr>
        <a:xfrm>
          <a:off x="2534735" y="717443"/>
          <a:ext cx="1136205" cy="72"/>
        </a:xfrm>
        <a:prstGeom prst="rect">
          <a:avLst/>
        </a:prstGeom>
        <a:solidFill>
          <a:schemeClr val="accent5">
            <a:tint val="40000"/>
            <a:alpha val="90000"/>
            <a:hueOff val="-1758199"/>
            <a:satOff val="-5956"/>
            <a:lumOff val="-7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758199"/>
              <a:satOff val="-5956"/>
              <a:lumOff val="-7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71FA4-E382-4D3C-955F-3FD87AE16669}">
      <dsp:nvSpPr>
        <dsp:cNvPr id="0" name=""/>
        <dsp:cNvSpPr/>
      </dsp:nvSpPr>
      <dsp:spPr>
        <a:xfrm>
          <a:off x="3701240" y="675018"/>
          <a:ext cx="58072" cy="10918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2051232"/>
            <a:satOff val="-6949"/>
            <a:lumOff val="-89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051232"/>
              <a:satOff val="-6949"/>
              <a:lumOff val="-8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155C8-1C8D-4633-AE2A-BD1A5B3AA317}">
      <dsp:nvSpPr>
        <dsp:cNvPr id="0" name=""/>
        <dsp:cNvSpPr/>
      </dsp:nvSpPr>
      <dsp:spPr>
        <a:xfrm>
          <a:off x="2882351" y="496992"/>
          <a:ext cx="440974" cy="440974"/>
        </a:xfrm>
        <a:prstGeom prst="ellipse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2" tIns="17112" rIns="17112" bIns="171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</a:t>
          </a:r>
        </a:p>
      </dsp:txBody>
      <dsp:txXfrm>
        <a:off x="2946930" y="561571"/>
        <a:ext cx="311816" cy="311816"/>
      </dsp:txXfrm>
    </dsp:sp>
    <dsp:sp modelId="{CCEAA417-B8BD-4F0E-A921-DC7E9735CCBF}">
      <dsp:nvSpPr>
        <dsp:cNvPr id="0" name=""/>
        <dsp:cNvSpPr/>
      </dsp:nvSpPr>
      <dsp:spPr>
        <a:xfrm>
          <a:off x="2534735" y="1103574"/>
          <a:ext cx="113620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2344265"/>
            <a:satOff val="-7942"/>
            <a:lumOff val="-101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344265"/>
              <a:satOff val="-7942"/>
              <a:lumOff val="-10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25" tIns="165100" rIns="896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Split Data into Test and Training Sets </a:t>
          </a:r>
        </a:p>
      </dsp:txBody>
      <dsp:txXfrm>
        <a:off x="2534735" y="1330815"/>
        <a:ext cx="1136205" cy="1738359"/>
      </dsp:txXfrm>
    </dsp:sp>
    <dsp:sp modelId="{85CC182D-46ED-4D29-A139-7D2C911D5E58}">
      <dsp:nvSpPr>
        <dsp:cNvPr id="0" name=""/>
        <dsp:cNvSpPr/>
      </dsp:nvSpPr>
      <dsp:spPr>
        <a:xfrm>
          <a:off x="3797186" y="717443"/>
          <a:ext cx="1136205" cy="72"/>
        </a:xfrm>
        <a:prstGeom prst="rect">
          <a:avLst/>
        </a:prstGeom>
        <a:solidFill>
          <a:schemeClr val="accent5">
            <a:tint val="40000"/>
            <a:alpha val="90000"/>
            <a:hueOff val="-2637298"/>
            <a:satOff val="-8934"/>
            <a:lumOff val="-114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637298"/>
              <a:satOff val="-8934"/>
              <a:lumOff val="-11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0BA20-6C63-4896-9FED-3BEACB6D1B3A}">
      <dsp:nvSpPr>
        <dsp:cNvPr id="0" name=""/>
        <dsp:cNvSpPr/>
      </dsp:nvSpPr>
      <dsp:spPr>
        <a:xfrm>
          <a:off x="4963690" y="675018"/>
          <a:ext cx="58072" cy="10918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2930331"/>
            <a:satOff val="-9927"/>
            <a:lumOff val="-127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930331"/>
              <a:satOff val="-9927"/>
              <a:lumOff val="-12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3BD28C-E40F-47EF-B990-01FA83091D5A}">
      <dsp:nvSpPr>
        <dsp:cNvPr id="0" name=""/>
        <dsp:cNvSpPr/>
      </dsp:nvSpPr>
      <dsp:spPr>
        <a:xfrm>
          <a:off x="4144801" y="496992"/>
          <a:ext cx="440974" cy="440974"/>
        </a:xfrm>
        <a:prstGeom prst="ellipse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2" tIns="17112" rIns="17112" bIns="171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</a:t>
          </a:r>
        </a:p>
      </dsp:txBody>
      <dsp:txXfrm>
        <a:off x="4209380" y="561571"/>
        <a:ext cx="311816" cy="311816"/>
      </dsp:txXfrm>
    </dsp:sp>
    <dsp:sp modelId="{55F688B5-B51B-4C06-949B-A48E3E0BA0ED}">
      <dsp:nvSpPr>
        <dsp:cNvPr id="0" name=""/>
        <dsp:cNvSpPr/>
      </dsp:nvSpPr>
      <dsp:spPr>
        <a:xfrm>
          <a:off x="3797186" y="1103574"/>
          <a:ext cx="113620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3223365"/>
            <a:satOff val="-10920"/>
            <a:lumOff val="-140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223365"/>
              <a:satOff val="-10920"/>
              <a:lumOff val="-14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25" tIns="165100" rIns="896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Perform feature engineering and tune hyperparameters</a:t>
          </a:r>
        </a:p>
      </dsp:txBody>
      <dsp:txXfrm>
        <a:off x="3797186" y="1330815"/>
        <a:ext cx="1136205" cy="1738359"/>
      </dsp:txXfrm>
    </dsp:sp>
    <dsp:sp modelId="{5A6B28C7-1ED8-4DD8-81D2-CAB9AF8C1C22}">
      <dsp:nvSpPr>
        <dsp:cNvPr id="0" name=""/>
        <dsp:cNvSpPr/>
      </dsp:nvSpPr>
      <dsp:spPr>
        <a:xfrm>
          <a:off x="5059636" y="717443"/>
          <a:ext cx="1136205" cy="72"/>
        </a:xfrm>
        <a:prstGeom prst="rect">
          <a:avLst/>
        </a:prstGeom>
        <a:solidFill>
          <a:schemeClr val="accent5">
            <a:tint val="40000"/>
            <a:alpha val="90000"/>
            <a:hueOff val="-3516397"/>
            <a:satOff val="-11912"/>
            <a:lumOff val="-15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516397"/>
              <a:satOff val="-11912"/>
              <a:lumOff val="-15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71073-5CDE-4892-A176-6135047C5C60}">
      <dsp:nvSpPr>
        <dsp:cNvPr id="0" name=""/>
        <dsp:cNvSpPr/>
      </dsp:nvSpPr>
      <dsp:spPr>
        <a:xfrm>
          <a:off x="6226141" y="675018"/>
          <a:ext cx="58072" cy="10918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3809431"/>
            <a:satOff val="-12905"/>
            <a:lumOff val="-165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809431"/>
              <a:satOff val="-12905"/>
              <a:lumOff val="-16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94DB9-BCB6-4083-9824-BFC72839858A}">
      <dsp:nvSpPr>
        <dsp:cNvPr id="0" name=""/>
        <dsp:cNvSpPr/>
      </dsp:nvSpPr>
      <dsp:spPr>
        <a:xfrm>
          <a:off x="5407252" y="496992"/>
          <a:ext cx="440974" cy="440974"/>
        </a:xfrm>
        <a:prstGeom prst="ellipse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2" tIns="17112" rIns="17112" bIns="171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</a:t>
          </a:r>
        </a:p>
      </dsp:txBody>
      <dsp:txXfrm>
        <a:off x="5471831" y="561571"/>
        <a:ext cx="311816" cy="311816"/>
      </dsp:txXfrm>
    </dsp:sp>
    <dsp:sp modelId="{17262DEA-4861-4712-877A-AC1B3E517CA4}">
      <dsp:nvSpPr>
        <dsp:cNvPr id="0" name=""/>
        <dsp:cNvSpPr/>
      </dsp:nvSpPr>
      <dsp:spPr>
        <a:xfrm>
          <a:off x="5059636" y="1103574"/>
          <a:ext cx="113620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4102464"/>
            <a:satOff val="-13898"/>
            <a:lumOff val="-178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102464"/>
              <a:satOff val="-13898"/>
              <a:lumOff val="-17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25" tIns="165100" rIns="896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Run test data through various models</a:t>
          </a:r>
        </a:p>
      </dsp:txBody>
      <dsp:txXfrm>
        <a:off x="5059636" y="1330815"/>
        <a:ext cx="1136205" cy="1738359"/>
      </dsp:txXfrm>
    </dsp:sp>
    <dsp:sp modelId="{EEED332A-2F9D-4676-BF94-B44C97442AF2}">
      <dsp:nvSpPr>
        <dsp:cNvPr id="0" name=""/>
        <dsp:cNvSpPr/>
      </dsp:nvSpPr>
      <dsp:spPr>
        <a:xfrm>
          <a:off x="6322087" y="717443"/>
          <a:ext cx="1136205" cy="72"/>
        </a:xfrm>
        <a:prstGeom prst="rect">
          <a:avLst/>
        </a:prstGeom>
        <a:solidFill>
          <a:schemeClr val="accent5">
            <a:tint val="40000"/>
            <a:alpha val="90000"/>
            <a:hueOff val="-4395497"/>
            <a:satOff val="-14890"/>
            <a:lumOff val="-191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395497"/>
              <a:satOff val="-14890"/>
              <a:lumOff val="-19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68504-0437-4E92-B764-7EDA987E0384}">
      <dsp:nvSpPr>
        <dsp:cNvPr id="0" name=""/>
        <dsp:cNvSpPr/>
      </dsp:nvSpPr>
      <dsp:spPr>
        <a:xfrm>
          <a:off x="7488592" y="675018"/>
          <a:ext cx="58072" cy="10918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4688530"/>
            <a:satOff val="-15883"/>
            <a:lumOff val="-203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688530"/>
              <a:satOff val="-15883"/>
              <a:lumOff val="-20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92AFC-FB24-483C-ABA9-B973B2BC2DBD}">
      <dsp:nvSpPr>
        <dsp:cNvPr id="0" name=""/>
        <dsp:cNvSpPr/>
      </dsp:nvSpPr>
      <dsp:spPr>
        <a:xfrm>
          <a:off x="6669703" y="496992"/>
          <a:ext cx="440974" cy="440974"/>
        </a:xfrm>
        <a:prstGeom prst="ellipse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2" tIns="17112" rIns="17112" bIns="171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6</a:t>
          </a:r>
        </a:p>
      </dsp:txBody>
      <dsp:txXfrm>
        <a:off x="6734282" y="561571"/>
        <a:ext cx="311816" cy="311816"/>
      </dsp:txXfrm>
    </dsp:sp>
    <dsp:sp modelId="{64149777-A3F0-40E1-8A37-54007B2ED3D2}">
      <dsp:nvSpPr>
        <dsp:cNvPr id="0" name=""/>
        <dsp:cNvSpPr/>
      </dsp:nvSpPr>
      <dsp:spPr>
        <a:xfrm>
          <a:off x="6322087" y="1103574"/>
          <a:ext cx="113620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4981563"/>
            <a:satOff val="-16876"/>
            <a:lumOff val="-21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81563"/>
              <a:satOff val="-16876"/>
              <a:lumOff val="-21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25" tIns="165100" rIns="896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Choose final model based on results</a:t>
          </a:r>
        </a:p>
      </dsp:txBody>
      <dsp:txXfrm>
        <a:off x="6322087" y="1330815"/>
        <a:ext cx="1136205" cy="1738359"/>
      </dsp:txXfrm>
    </dsp:sp>
    <dsp:sp modelId="{8CCE3D68-8FF1-4DE9-B8EF-7450D0AB4B46}">
      <dsp:nvSpPr>
        <dsp:cNvPr id="0" name=""/>
        <dsp:cNvSpPr/>
      </dsp:nvSpPr>
      <dsp:spPr>
        <a:xfrm>
          <a:off x="7584538" y="717443"/>
          <a:ext cx="1136283" cy="72"/>
        </a:xfrm>
        <a:prstGeom prst="rect">
          <a:avLst/>
        </a:prstGeom>
        <a:solidFill>
          <a:schemeClr val="accent5">
            <a:tint val="40000"/>
            <a:alpha val="90000"/>
            <a:hueOff val="-5274597"/>
            <a:satOff val="-17869"/>
            <a:lumOff val="-229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274597"/>
              <a:satOff val="-17869"/>
              <a:lumOff val="-22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0F5FE-D5D3-4050-8659-A471038CB6C7}">
      <dsp:nvSpPr>
        <dsp:cNvPr id="0" name=""/>
        <dsp:cNvSpPr/>
      </dsp:nvSpPr>
      <dsp:spPr>
        <a:xfrm>
          <a:off x="8751122" y="675018"/>
          <a:ext cx="58076" cy="10918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5567629"/>
            <a:satOff val="-18861"/>
            <a:lumOff val="-241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567629"/>
              <a:satOff val="-18861"/>
              <a:lumOff val="-2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457174-6345-4D61-A130-D27DB6A80434}">
      <dsp:nvSpPr>
        <dsp:cNvPr id="0" name=""/>
        <dsp:cNvSpPr/>
      </dsp:nvSpPr>
      <dsp:spPr>
        <a:xfrm>
          <a:off x="7932192" y="496992"/>
          <a:ext cx="440974" cy="440974"/>
        </a:xfrm>
        <a:prstGeom prst="ellipse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2" tIns="17112" rIns="17112" bIns="171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7</a:t>
          </a:r>
        </a:p>
      </dsp:txBody>
      <dsp:txXfrm>
        <a:off x="7996771" y="561571"/>
        <a:ext cx="311816" cy="311816"/>
      </dsp:txXfrm>
    </dsp:sp>
    <dsp:sp modelId="{CF7C13E0-4C07-4156-AB97-BAB42545B48A}">
      <dsp:nvSpPr>
        <dsp:cNvPr id="0" name=""/>
        <dsp:cNvSpPr/>
      </dsp:nvSpPr>
      <dsp:spPr>
        <a:xfrm>
          <a:off x="7584538" y="1103574"/>
          <a:ext cx="113628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5860663"/>
            <a:satOff val="-19854"/>
            <a:lumOff val="-254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860663"/>
              <a:satOff val="-19854"/>
              <a:lumOff val="-25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31" tIns="165100" rIns="8963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Validate model against test data set</a:t>
          </a:r>
        </a:p>
      </dsp:txBody>
      <dsp:txXfrm>
        <a:off x="7584538" y="1330831"/>
        <a:ext cx="1136283" cy="1738343"/>
      </dsp:txXfrm>
    </dsp:sp>
    <dsp:sp modelId="{1F2D77F9-C5C3-4C34-B190-CBC70C45044A}">
      <dsp:nvSpPr>
        <dsp:cNvPr id="0" name=""/>
        <dsp:cNvSpPr/>
      </dsp:nvSpPr>
      <dsp:spPr>
        <a:xfrm>
          <a:off x="8847074" y="717443"/>
          <a:ext cx="568102" cy="72"/>
        </a:xfrm>
        <a:prstGeom prst="rect">
          <a:avLst/>
        </a:prstGeom>
        <a:solidFill>
          <a:schemeClr val="accent5">
            <a:tint val="40000"/>
            <a:alpha val="90000"/>
            <a:hueOff val="-6153696"/>
            <a:satOff val="-20847"/>
            <a:lumOff val="-267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153696"/>
              <a:satOff val="-20847"/>
              <a:lumOff val="-26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02BEE-0458-4CCB-8DE8-F4368DCD74CB}">
      <dsp:nvSpPr>
        <dsp:cNvPr id="0" name=""/>
        <dsp:cNvSpPr/>
      </dsp:nvSpPr>
      <dsp:spPr>
        <a:xfrm>
          <a:off x="9194690" y="496992"/>
          <a:ext cx="440974" cy="44097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2" tIns="17112" rIns="17112" bIns="171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8</a:t>
          </a:r>
        </a:p>
      </dsp:txBody>
      <dsp:txXfrm>
        <a:off x="9259269" y="561571"/>
        <a:ext cx="311816" cy="311816"/>
      </dsp:txXfrm>
    </dsp:sp>
    <dsp:sp modelId="{D3D5FD9A-10E9-4C17-A174-4892864AB305}">
      <dsp:nvSpPr>
        <dsp:cNvPr id="0" name=""/>
        <dsp:cNvSpPr/>
      </dsp:nvSpPr>
      <dsp:spPr>
        <a:xfrm>
          <a:off x="8847074" y="1103574"/>
          <a:ext cx="113620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25" tIns="165100" rIns="896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Compare final model results to current laboratory standards</a:t>
          </a:r>
        </a:p>
      </dsp:txBody>
      <dsp:txXfrm>
        <a:off x="8847074" y="1330815"/>
        <a:ext cx="1136205" cy="1738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4EE4-8653-AD2A-4AB4-061915238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383C9-8881-88E5-0481-ED6D64784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96ED5-B5E5-802F-A91D-B75863A7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20F4-076A-454E-9C92-D1BBA0E99FBE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D5B9A-9AB1-6308-B163-463FF7E1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1787A-4B88-E949-CE3E-F6DDA685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66D-32DB-42FB-877B-022B55B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91DF-E2E6-C472-CABD-C66725278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5EA54-0F11-DB1C-B3A2-D06CC0B89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D0FD8-A86D-5C67-DA41-580BA9E0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20F4-076A-454E-9C92-D1BBA0E99FBE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8F44-EE9A-75C1-62C5-1B42028F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60152-60E8-155B-0BC1-929F8074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66D-32DB-42FB-877B-022B55B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82564-2F96-415D-9E99-B936DDABA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DB3D4-9739-0A6E-A925-C3EF8F44D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6E881-C2CA-0A4D-1281-FC8FC84E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20F4-076A-454E-9C92-D1BBA0E99FBE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3718B-7B9A-999D-FDC3-0FD5D954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B5F91-8330-404A-A70F-BC8CCC67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66D-32DB-42FB-877B-022B55B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4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88A3-9B25-4C71-56A7-BAB26650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32415-8377-A495-5354-801712F7A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AD1B0-7A5C-DF74-A934-42870E61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20F4-076A-454E-9C92-D1BBA0E99FBE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D8480-38EF-B0E6-023E-FC44AC88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135B4-1988-16FD-C31B-4BBADB00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66D-32DB-42FB-877B-022B55B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5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0493-FC08-C761-75A0-2F0EDFC9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C3DE7-677B-AB91-0A3C-3CAFADA25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1CA86-3489-23BF-A4B6-235C3161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20F4-076A-454E-9C92-D1BBA0E99FBE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61FE2-93B5-53CF-C962-471D2CE0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AE3B1-0F05-0D47-341A-B1C9508C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66D-32DB-42FB-877B-022B55B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EC43-6CAD-91E3-8374-3A2FAA5A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09053-7C65-5685-BBA0-664651FC8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7B259-F5DC-5751-B1CD-7DE7DAC49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FCA6B-0400-29C7-1F4C-3EEE6A54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20F4-076A-454E-9C92-D1BBA0E99FBE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EFC88-16C9-FBE3-31B0-19524955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98823-1EF0-2D2E-E339-580A3BC9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66D-32DB-42FB-877B-022B55B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6E80-D8A4-2297-34AC-769936519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F61D0-DE92-31AA-C183-3DCC31AAA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E352E-FFCB-1033-3667-195C8B447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8D169-E600-28E7-B9FD-B9A756FF4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38A21-10E5-8176-85D0-5722C46C9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3705FF-BE98-2BF0-5243-3F893A8D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20F4-076A-454E-9C92-D1BBA0E99FBE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FFF3B-7C88-9FEF-012D-D4577623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F2673D-C9BF-E42D-5E01-7A46CCBD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66D-32DB-42FB-877B-022B55B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0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E981-E0C2-FF19-2D33-E0B9D882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68168-F0B4-07A7-373D-A67F392C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20F4-076A-454E-9C92-D1BBA0E99FBE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04BBA-0C59-3699-53A5-64744694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57B39-3BC5-0410-B23E-52BC0C07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66D-32DB-42FB-877B-022B55B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7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7101E-F7CE-AE27-CD3F-24E752C1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20F4-076A-454E-9C92-D1BBA0E99FBE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4649A-E6AF-8726-8FB1-64414E23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DAB19-8ABD-B727-0020-ECD323C1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66D-32DB-42FB-877B-022B55B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7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A225-9940-E6AC-4552-EB212782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12558-6919-15C7-3029-9B9BED96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705C1-0371-2EB0-7107-FAD48DAB9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91919-FC75-C4B2-A59F-FBCD4A75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20F4-076A-454E-9C92-D1BBA0E99FBE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68F1F-4216-B984-2A4E-3E89E615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ECFE-65E2-C3F9-AE3B-40596DC4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66D-32DB-42FB-877B-022B55B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FF3A-BD08-B096-14D5-F29F5C3D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25193-A416-1690-5B78-CA338339C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DF13F-EDCF-CC71-1FEE-85F3A3FCC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FC888-76CB-DE8F-A47A-40ADA30E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20F4-076A-454E-9C92-D1BBA0E99FBE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14199-C4FA-842E-1484-1289D53F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7C424-6A84-56E0-98A5-AB8873E0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66D-32DB-42FB-877B-022B55B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0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8D146-35B4-92F9-C714-C1ED657EA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4F60F-F373-3B57-D075-385F86C3B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1360E-74D7-40C0-7651-8FD9559CA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20F4-076A-454E-9C92-D1BBA0E99FBE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2034E-41E3-FB7E-5BD5-C41F5482B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07724-F5EA-24BB-0243-1FEB42FA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A266D-32DB-42FB-877B-022B55B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4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2690F-2EC6-8AB6-426C-D0DBE8FC2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Machine Learning in the Clinical Laboratory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8B707-2075-E40C-9ABE-19CD6D51B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Kyle Belanger</a:t>
            </a:r>
          </a:p>
        </p:txBody>
      </p:sp>
      <p:pic>
        <p:nvPicPr>
          <p:cNvPr id="7" name="Graphic 6" descr="Microscope">
            <a:extLst>
              <a:ext uri="{FF2B5EF4-FFF2-40B4-BE49-F238E27FC236}">
                <a16:creationId xmlns:a16="http://schemas.microsoft.com/office/drawing/2014/main" id="{840033B7-AD94-C330-83DE-A64D1C729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540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693AC-EAEB-16F8-F3AA-53DCDDE5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Introduction</a:t>
            </a:r>
          </a:p>
        </p:txBody>
      </p:sp>
      <p:grpSp>
        <p:nvGrpSpPr>
          <p:cNvPr id="39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0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AE7CC-96A8-CC03-5BEF-4AC6F3E7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The primary business purpose of the clinical laboratory is to provide results of testing requested by physicians and other healthcare professionals.</a:t>
            </a:r>
          </a:p>
          <a:p>
            <a:r>
              <a:rPr lang="en-US" sz="1800">
                <a:solidFill>
                  <a:schemeClr val="tx2"/>
                </a:solidFill>
              </a:rPr>
              <a:t>Reflex testing, the idea of adding a test based on some established rule, came around with the advent of Laboratory Information Systems (LIS)</a:t>
            </a:r>
          </a:p>
          <a:p>
            <a:r>
              <a:rPr lang="en-US" sz="1800">
                <a:solidFill>
                  <a:schemeClr val="tx2"/>
                </a:solidFill>
              </a:rPr>
              <a:t>ML is the science of programming, which gives computers the ability to learn from data without being explicitly programmed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787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B5882-87E2-656C-B254-C5AA1B15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Significance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A1FF7-298A-EED8-6F98-66450B57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Health spending in the U.S. increased by 4.6% in 2019 to $3.8 trillion or $11,582 per capita.</a:t>
            </a:r>
          </a:p>
          <a:p>
            <a:r>
              <a:rPr lang="en-US" sz="1800">
                <a:solidFill>
                  <a:schemeClr val="tx2"/>
                </a:solidFill>
              </a:rPr>
              <a:t>Although laboratory costs comprise only about 5% of the healthcare budget in the United States, it is estimated that laboratory services drive up to 70% of all downstream medical decisions, which encompass a substantial portion of the budget </a:t>
            </a:r>
          </a:p>
          <a:p>
            <a:r>
              <a:rPr lang="en-US" sz="1800">
                <a:solidFill>
                  <a:schemeClr val="tx2"/>
                </a:solidFill>
              </a:rPr>
              <a:t>Unnecessary laboratory tests are a significant source of waste in the United States healthcare system. Prior studies suggest that 20% of labs performed are unnecessary, wasting 200 billion dollars each year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116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34585-B2D4-FE41-53BC-3BD56AA9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Research Question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E3F5-1A32-82DD-70F9-5EF2D90AC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Develop, test, and validate a machine learning algorithm to determine if an algorithm can perform better then current hard coded rules to reduced unnecessary patient testing. </a:t>
            </a:r>
          </a:p>
          <a:p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30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27D0B-C300-F885-408A-54872C63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Literature Review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84A6-473A-6A76-2103-BFB333D18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tx2"/>
                </a:solidFill>
              </a:rPr>
              <a:t>Machine Learning in healthcare is increasing, only 1000 papers prior to 2006, upwards of 9000 between 2007 – 2017</a:t>
            </a:r>
          </a:p>
          <a:p>
            <a:r>
              <a:rPr lang="en-US" sz="1500">
                <a:solidFill>
                  <a:schemeClr val="tx2"/>
                </a:solidFill>
              </a:rPr>
              <a:t>39 articles related to the clinical laboratory between 2011 and 2021</a:t>
            </a:r>
          </a:p>
          <a:p>
            <a:r>
              <a:rPr lang="en-US" sz="1500">
                <a:solidFill>
                  <a:schemeClr val="tx2"/>
                </a:solidFill>
              </a:rPr>
              <a:t>5 categories for Machine Learning in the clinical laboratory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Automation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Prediction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Interpretation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Utilization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Quality Control </a:t>
            </a:r>
          </a:p>
        </p:txBody>
      </p:sp>
      <p:grpSp>
        <p:nvGrpSpPr>
          <p:cNvPr id="31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45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A626C-6C3D-43F0-C28E-55659B0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Study Design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99B035-93AC-5385-081E-26C98CBDA8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142389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864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A2B77-6D31-DAD2-B8FA-D4E694F7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8E9BE-E1E7-52C9-4817-385E8330E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Compare ML to reflex rules for four different scenarios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4733BE-26CA-2B91-06B3-85D1032EF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677560"/>
              </p:ext>
            </p:extLst>
          </p:nvPr>
        </p:nvGraphicFramePr>
        <p:xfrm>
          <a:off x="7708392" y="2432213"/>
          <a:ext cx="4142233" cy="2917121"/>
        </p:xfrm>
        <a:graphic>
          <a:graphicData uri="http://schemas.openxmlformats.org/drawingml/2006/table">
            <a:tbl>
              <a:tblPr firstRow="1">
                <a:solidFill>
                  <a:schemeClr val="bg1"/>
                </a:solidFill>
                <a:tableStyleId>{5940675A-B579-460E-94D1-54222C63F5DA}</a:tableStyleId>
              </a:tblPr>
              <a:tblGrid>
                <a:gridCol w="1289660">
                  <a:extLst>
                    <a:ext uri="{9D8B030D-6E8A-4147-A177-3AD203B41FA5}">
                      <a16:colId xmlns:a16="http://schemas.microsoft.com/office/drawing/2014/main" val="3740589804"/>
                    </a:ext>
                  </a:extLst>
                </a:gridCol>
                <a:gridCol w="1457467">
                  <a:extLst>
                    <a:ext uri="{9D8B030D-6E8A-4147-A177-3AD203B41FA5}">
                      <a16:colId xmlns:a16="http://schemas.microsoft.com/office/drawing/2014/main" val="154382413"/>
                    </a:ext>
                  </a:extLst>
                </a:gridCol>
                <a:gridCol w="1395106">
                  <a:extLst>
                    <a:ext uri="{9D8B030D-6E8A-4147-A177-3AD203B41FA5}">
                      <a16:colId xmlns:a16="http://schemas.microsoft.com/office/drawing/2014/main" val="2973300936"/>
                    </a:ext>
                  </a:extLst>
                </a:gridCol>
              </a:tblGrid>
              <a:tr h="309128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>
                          <a:solidFill>
                            <a:schemeClr val="bg1"/>
                          </a:solidFill>
                          <a:effectLst/>
                        </a:rPr>
                        <a:t>Scenario</a:t>
                      </a:r>
                    </a:p>
                  </a:txBody>
                  <a:tcPr marL="84901" marR="29883" marT="65309" marB="6530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>
                          <a:solidFill>
                            <a:schemeClr val="bg1"/>
                          </a:solidFill>
                          <a:effectLst/>
                        </a:rPr>
                        <a:t>Reflex rules</a:t>
                      </a:r>
                    </a:p>
                  </a:txBody>
                  <a:tcPr marL="84901" marR="29883" marT="65309" marB="6530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>
                          <a:solidFill>
                            <a:schemeClr val="bg1"/>
                          </a:solidFill>
                          <a:effectLst/>
                        </a:rPr>
                        <a:t>Diagnostic threshold</a:t>
                      </a:r>
                    </a:p>
                  </a:txBody>
                  <a:tcPr marL="84901" marR="29883" marT="65309" marB="6530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134356"/>
                  </a:ext>
                </a:extLst>
              </a:tr>
              <a:tr h="9186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Hypovitaminosis D</a:t>
                      </a:r>
                    </a:p>
                  </a:txBody>
                  <a:tcPr marL="84901" marR="29883" marT="65309" marB="6530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Calcium ≤2.10 mmol/L</a:t>
                      </a:r>
                      <a:b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b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Alkaline phosphatase &gt;150 IU/L</a:t>
                      </a:r>
                      <a:b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Age &gt;55 y</a:t>
                      </a:r>
                    </a:p>
                  </a:txBody>
                  <a:tcPr marL="84901" marR="29883" marT="65309" marB="6530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i-FI" sz="1000" b="0" cap="none" spc="0">
                          <a:solidFill>
                            <a:schemeClr val="tx1"/>
                          </a:solidFill>
                          <a:effectLst/>
                        </a:rPr>
                        <a:t>25-hydroxy-vitamin D &lt;50 nmol/L</a:t>
                      </a:r>
                    </a:p>
                  </a:txBody>
                  <a:tcPr marL="84901" marR="29883" marT="65309" marB="6530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734482"/>
                  </a:ext>
                </a:extLst>
              </a:tr>
              <a:tr h="76628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Hypomagnesaemia</a:t>
                      </a:r>
                    </a:p>
                  </a:txBody>
                  <a:tcPr marL="84901" marR="29883" marT="65309" marB="6530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r>
                        <a:rPr lang="en-US" sz="1000" b="0" cap="none" spc="0" baseline="3000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 &lt;2.5 mmol/L</a:t>
                      </a:r>
                      <a:b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b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Albumin-adjusted calcium &lt;1.80 mmol/L</a:t>
                      </a:r>
                    </a:p>
                  </a:txBody>
                  <a:tcPr marL="84901" marR="29883" marT="65309" marB="6530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Magnesium &lt;0.70 mmol/L</a:t>
                      </a:r>
                    </a:p>
                  </a:txBody>
                  <a:tcPr marL="84901" marR="29883" marT="65309" marB="6530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83907"/>
                  </a:ext>
                </a:extLst>
              </a:tr>
              <a:tr h="46151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Hypothyroidism</a:t>
                      </a:r>
                    </a:p>
                  </a:txBody>
                  <a:tcPr marL="84901" marR="29883" marT="65309" marB="6530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TSH &gt;4.0 mU/L</a:t>
                      </a:r>
                    </a:p>
                  </a:txBody>
                  <a:tcPr marL="84901" marR="29883" marT="65309" marB="6530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Free thyroxine &lt;11.0 </a:t>
                      </a:r>
                      <a:r>
                        <a:rPr lang="en-US" sz="1000" b="0" cap="none" spc="0" err="1">
                          <a:solidFill>
                            <a:schemeClr val="tx1"/>
                          </a:solidFill>
                          <a:effectLst/>
                        </a:rPr>
                        <a:t>pmol</a:t>
                      </a:r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/L</a:t>
                      </a:r>
                    </a:p>
                  </a:txBody>
                  <a:tcPr marL="84901" marR="29883" marT="65309" marB="6530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778617"/>
                  </a:ext>
                </a:extLst>
              </a:tr>
              <a:tr h="46151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Hyperthyroidism</a:t>
                      </a:r>
                    </a:p>
                  </a:txBody>
                  <a:tcPr marL="84901" marR="29883" marT="65309" marB="6530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TSH &lt;0.10 mU/L</a:t>
                      </a:r>
                    </a:p>
                  </a:txBody>
                  <a:tcPr marL="84901" marR="29883" marT="65309" marB="6530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Free thyroxine &gt;22.0 </a:t>
                      </a:r>
                      <a:r>
                        <a:rPr lang="en-US" sz="1000" b="0" cap="none" spc="0" err="1">
                          <a:solidFill>
                            <a:schemeClr val="tx1"/>
                          </a:solidFill>
                          <a:effectLst/>
                        </a:rPr>
                        <a:t>pmol</a:t>
                      </a:r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/L</a:t>
                      </a:r>
                    </a:p>
                  </a:txBody>
                  <a:tcPr marL="84901" marR="29883" marT="65309" marB="6530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425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71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422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Machine Learning in the Clinical Laboratory</vt:lpstr>
      <vt:lpstr>Introduction</vt:lpstr>
      <vt:lpstr>Significance </vt:lpstr>
      <vt:lpstr>Research Question</vt:lpstr>
      <vt:lpstr>Literature Review</vt:lpstr>
      <vt:lpstr>Study Design</vt:lpstr>
      <vt:lpstr>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the Clinical Laboratory</dc:title>
  <dc:creator>William  Belanger</dc:creator>
  <cp:lastModifiedBy>William  Belanger</cp:lastModifiedBy>
  <cp:revision>1</cp:revision>
  <dcterms:created xsi:type="dcterms:W3CDTF">2022-09-17T22:34:14Z</dcterms:created>
  <dcterms:modified xsi:type="dcterms:W3CDTF">2022-09-17T23:12:32Z</dcterms:modified>
</cp:coreProperties>
</file>