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8BCB-CD1E-40BF-A5F9-E1AC5DAECE2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7616-FA5A-4BA7-B263-8CA847AB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3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8BCB-CD1E-40BF-A5F9-E1AC5DAECE2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7616-FA5A-4BA7-B263-8CA847AB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5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8BCB-CD1E-40BF-A5F9-E1AC5DAECE2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7616-FA5A-4BA7-B263-8CA847AB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9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8BCB-CD1E-40BF-A5F9-E1AC5DAECE2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7616-FA5A-4BA7-B263-8CA847AB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7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8BCB-CD1E-40BF-A5F9-E1AC5DAECE2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7616-FA5A-4BA7-B263-8CA847AB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4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8BCB-CD1E-40BF-A5F9-E1AC5DAECE2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7616-FA5A-4BA7-B263-8CA847AB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5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8BCB-CD1E-40BF-A5F9-E1AC5DAECE2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7616-FA5A-4BA7-B263-8CA847AB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6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8BCB-CD1E-40BF-A5F9-E1AC5DAECE2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7616-FA5A-4BA7-B263-8CA847AB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0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8BCB-CD1E-40BF-A5F9-E1AC5DAECE2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7616-FA5A-4BA7-B263-8CA847AB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4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8BCB-CD1E-40BF-A5F9-E1AC5DAECE2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7616-FA5A-4BA7-B263-8CA847AB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9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8BCB-CD1E-40BF-A5F9-E1AC5DAECE2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7616-FA5A-4BA7-B263-8CA847AB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7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A8BCB-CD1E-40BF-A5F9-E1AC5DAECE2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C7616-FA5A-4BA7-B263-8CA847AB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6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hPCTwxF0qf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dev/auto_examples/features_detection/plot_hog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0589" y="0"/>
            <a:ext cx="4866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Beginner Python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39" y="1071155"/>
            <a:ext cx="598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2185" y="1440487"/>
            <a:ext cx="10859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Include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:</a:t>
            </a:r>
          </a:p>
          <a:p>
            <a:r>
              <a:rPr lang="en-US" dirty="0" smtClean="0"/>
              <a:t>- Import math</a:t>
            </a:r>
          </a:p>
          <a:p>
            <a:r>
              <a:rPr lang="en-US" dirty="0" smtClean="0"/>
              <a:t>- Import cv2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85" y="2530843"/>
            <a:ext cx="4057650" cy="619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89199" y="2280809"/>
            <a:ext cx="5895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Cv2: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Matplotlib.pyplot</a:t>
            </a:r>
            <a:r>
              <a:rPr lang="en-US" dirty="0" smtClean="0"/>
              <a:t>: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python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Phần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plt.*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matplotlib.pyplot.*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5" y="3729446"/>
            <a:ext cx="5705475" cy="30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2185" y="4197531"/>
            <a:ext cx="10964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Trong</a:t>
            </a:r>
            <a:r>
              <a:rPr lang="en-US" dirty="0" smtClean="0"/>
              <a:t> python,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CascadeClassifier</a:t>
            </a:r>
            <a:r>
              <a:rPr lang="en-US" dirty="0" smtClean="0"/>
              <a:t>: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haarcascade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input </a:t>
            </a:r>
            <a:r>
              <a:rPr lang="en-US" dirty="0" err="1" smtClean="0"/>
              <a:t>là</a:t>
            </a:r>
            <a:r>
              <a:rPr lang="en-US" dirty="0" smtClean="0"/>
              <a:t> file haarcascade_frontalface_default.xml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File haarcascade_frontalface_default.xml: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feature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3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06" y="178526"/>
            <a:ext cx="3762375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8206" y="801189"/>
            <a:ext cx="11478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cv2.imread: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file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Cv2.cvtColor: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(ở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BGR to Gray)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xám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haarCascade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xám</a:t>
            </a:r>
            <a:r>
              <a:rPr lang="en-US" dirty="0" smtClean="0"/>
              <a:t> (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xám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RBG </a:t>
            </a:r>
            <a:r>
              <a:rPr lang="en-US" dirty="0" err="1" smtClean="0"/>
              <a:t>tới</a:t>
            </a:r>
            <a:r>
              <a:rPr lang="en-US" dirty="0" smtClean="0"/>
              <a:t> 3 </a:t>
            </a:r>
            <a:r>
              <a:rPr lang="en-US" dirty="0" err="1" smtClean="0"/>
              <a:t>kênh</a:t>
            </a:r>
            <a:r>
              <a:rPr lang="en-US" dirty="0" smtClean="0"/>
              <a:t> Red, Blue, Green)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06" y="2001518"/>
            <a:ext cx="8486775" cy="895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206" y="3100251"/>
            <a:ext cx="11582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face_cascade.detectMultiScale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detect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3 input : (</a:t>
            </a:r>
            <a:r>
              <a:rPr lang="en-US" dirty="0" err="1" smtClean="0"/>
              <a:t>ảnh</a:t>
            </a:r>
            <a:r>
              <a:rPr lang="en-US" dirty="0" smtClean="0"/>
              <a:t>,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,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xóm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quanh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ý 2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scale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đỏ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/>
              <a:t> </a:t>
            </a:r>
            <a:r>
              <a:rPr lang="en-US" dirty="0" smtClean="0"/>
              <a:t>=&gt;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scale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=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Min_neighbor</a:t>
            </a:r>
            <a:r>
              <a:rPr lang="en-US" dirty="0" smtClean="0"/>
              <a:t>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2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đỏ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=&gt;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1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=&gt; A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1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clip </a:t>
            </a:r>
            <a:r>
              <a:rPr lang="en-US" dirty="0" err="1" smtClean="0"/>
              <a:t>sau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https://www.youtube.com/watch?v=hPCTwxF0qf4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3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03" y="259081"/>
            <a:ext cx="3895725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749" y="360317"/>
            <a:ext cx="4267200" cy="68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50080" y="1236617"/>
            <a:ext cx="7550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detect,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faces</a:t>
            </a:r>
          </a:p>
          <a:p>
            <a:r>
              <a:rPr lang="en-US" dirty="0" smtClean="0"/>
              <a:t>Faces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(</a:t>
            </a:r>
            <a:r>
              <a:rPr lang="en-US" dirty="0" err="1" smtClean="0"/>
              <a:t>x,y</a:t>
            </a:r>
            <a:r>
              <a:rPr lang="en-US" dirty="0" smtClean="0"/>
              <a:t>, width, height)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 smtClean="0"/>
          </a:p>
          <a:p>
            <a:r>
              <a:rPr lang="en-US" dirty="0" err="1" smtClean="0"/>
              <a:t>Vòng</a:t>
            </a:r>
            <a:r>
              <a:rPr lang="en-US" dirty="0" smtClean="0"/>
              <a:t> for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cv2.rectangle: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Roi_gray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roi_color</a:t>
            </a:r>
            <a:r>
              <a:rPr lang="en-US" dirty="0" smtClean="0"/>
              <a:t>: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>,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0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69462" y="110924"/>
            <a:ext cx="15119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HOG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634" y="1254034"/>
            <a:ext cx="11652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xài</a:t>
            </a:r>
            <a:r>
              <a:rPr lang="en-US" dirty="0" smtClean="0"/>
              <a:t> HOG </a:t>
            </a:r>
            <a:r>
              <a:rPr lang="en-US" dirty="0" err="1" smtClean="0"/>
              <a:t>từ</a:t>
            </a:r>
            <a:r>
              <a:rPr lang="en-US" dirty="0" smtClean="0"/>
              <a:t> framework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sklearn</a:t>
            </a:r>
            <a:r>
              <a:rPr lang="en-US" dirty="0" smtClean="0"/>
              <a:t>, </a:t>
            </a:r>
            <a:r>
              <a:rPr lang="en-US" dirty="0" err="1" smtClean="0"/>
              <a:t>skimage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qua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feature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hog.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4" y="2251982"/>
            <a:ext cx="6353175" cy="438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9634" y="2899954"/>
            <a:ext cx="1159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Io.imread</a:t>
            </a:r>
            <a:r>
              <a:rPr lang="en-US" dirty="0" smtClean="0"/>
              <a:t>: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cv2.imread </a:t>
            </a:r>
            <a:r>
              <a:rPr lang="en-US" dirty="0" err="1" smtClean="0"/>
              <a:t>nhưng</a:t>
            </a:r>
            <a:r>
              <a:rPr lang="en-US" dirty="0" smtClean="0"/>
              <a:t> ở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io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. </a:t>
            </a:r>
            <a:r>
              <a:rPr lang="en-US" dirty="0" err="1" smtClean="0"/>
              <a:t>Cái</a:t>
            </a:r>
            <a:r>
              <a:rPr lang="en-US" dirty="0" smtClean="0"/>
              <a:t> plugin ở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filter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đẹp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9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" y="231049"/>
            <a:ext cx="931545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171" y="4171406"/>
            <a:ext cx="11765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sklearn</a:t>
            </a:r>
            <a:r>
              <a:rPr lang="en-US" dirty="0" smtClean="0"/>
              <a:t>: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4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. </a:t>
            </a:r>
          </a:p>
          <a:p>
            <a:r>
              <a:rPr lang="en-US" dirty="0" smtClean="0">
                <a:hlinkClick r:id="rId3"/>
              </a:rPr>
              <a:t>https://scikit-image.org/docs/dev/auto_examples/features_detection/plot_hog.html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Để</a:t>
            </a:r>
            <a:r>
              <a:rPr lang="en-US" dirty="0" smtClean="0"/>
              <a:t> ý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zoom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(</a:t>
            </a:r>
            <a:r>
              <a:rPr lang="en-US" dirty="0" err="1" smtClean="0"/>
              <a:t>dọc</a:t>
            </a:r>
            <a:r>
              <a:rPr lang="en-US" dirty="0" smtClean="0"/>
              <a:t>, </a:t>
            </a:r>
            <a:r>
              <a:rPr lang="en-US" dirty="0" err="1" smtClean="0"/>
              <a:t>ngang</a:t>
            </a:r>
            <a:r>
              <a:rPr lang="en-US" dirty="0" smtClean="0"/>
              <a:t>, </a:t>
            </a:r>
            <a:r>
              <a:rPr lang="en-US" dirty="0" err="1" smtClean="0"/>
              <a:t>xiên</a:t>
            </a:r>
            <a:r>
              <a:rPr lang="en-US" dirty="0" smtClean="0"/>
              <a:t>, …)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bức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feature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hog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858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43" y="188595"/>
            <a:ext cx="9477375" cy="628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243" y="992777"/>
            <a:ext cx="11479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Orientations: </a:t>
            </a:r>
            <a:r>
              <a:rPr lang="en-US" dirty="0" err="1" smtClean="0"/>
              <a:t>hướng</a:t>
            </a:r>
            <a:r>
              <a:rPr lang="en-US" dirty="0" smtClean="0"/>
              <a:t> = 8 (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8 </a:t>
            </a:r>
            <a:r>
              <a:rPr lang="en-US" dirty="0" err="1" smtClean="0"/>
              <a:t>mũi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numpad</a:t>
            </a:r>
            <a:r>
              <a:rPr lang="en-US" dirty="0" smtClean="0"/>
              <a:t> </a:t>
            </a:r>
            <a:r>
              <a:rPr lang="en-US" dirty="0" err="1" smtClean="0"/>
              <a:t>ấy</a:t>
            </a:r>
            <a:r>
              <a:rPr lang="en-US" dirty="0" smtClean="0"/>
              <a:t>)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Pixels_per_cell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pixel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 </a:t>
            </a:r>
            <a:r>
              <a:rPr lang="en-US" dirty="0" err="1" smtClean="0"/>
              <a:t>vùng</a:t>
            </a:r>
            <a:endParaRPr lang="en-US" dirty="0"/>
          </a:p>
          <a:p>
            <a:r>
              <a:rPr lang="en-US" dirty="0" smtClean="0"/>
              <a:t>- </a:t>
            </a:r>
            <a:r>
              <a:rPr lang="en-US" dirty="0" err="1" smtClean="0"/>
              <a:t>Cells_per_block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</a:p>
          <a:p>
            <a:r>
              <a:rPr lang="en-US" dirty="0" smtClean="0"/>
              <a:t>- visualize: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r>
              <a:rPr lang="en-US" dirty="0" smtClean="0"/>
              <a:t>- Multichannel: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3 channel RGB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8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3444" y="67381"/>
            <a:ext cx="1447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CNN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23" y="990711"/>
            <a:ext cx="6553200" cy="60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2623" y="1785257"/>
            <a:ext cx="11636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framework </a:t>
            </a:r>
            <a:r>
              <a:rPr lang="en-US" dirty="0" err="1" smtClean="0"/>
              <a:t>dlib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sklearn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get_frontal_face_detector</a:t>
            </a:r>
            <a:r>
              <a:rPr lang="en-US" dirty="0" smtClean="0"/>
              <a:t>():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haarcascade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ở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hog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cnn_face_detection_model_v1: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1 </a:t>
            </a:r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train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data </a:t>
            </a:r>
            <a:r>
              <a:rPr lang="en-US" dirty="0" err="1" smtClean="0"/>
              <a:t>là</a:t>
            </a:r>
            <a:r>
              <a:rPr lang="en-US" dirty="0" smtClean="0"/>
              <a:t> file </a:t>
            </a:r>
            <a:r>
              <a:rPr lang="en-US" dirty="0" err="1" smtClean="0"/>
              <a:t>trong</a:t>
            </a:r>
            <a:r>
              <a:rPr lang="en-US" dirty="0" smtClean="0"/>
              <a:t> ‘ ‘.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,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71276" y="3170531"/>
            <a:ext cx="57737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CNN: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chó</a:t>
            </a:r>
            <a:r>
              <a:rPr lang="en-US" dirty="0" smtClean="0"/>
              <a:t> </a:t>
            </a:r>
            <a:r>
              <a:rPr lang="en-US" dirty="0" err="1" smtClean="0"/>
              <a:t>mèo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vàng</a:t>
            </a:r>
            <a:r>
              <a:rPr lang="en-US" dirty="0" smtClean="0"/>
              <a:t>)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2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(</a:t>
            </a:r>
            <a:r>
              <a:rPr lang="en-US" dirty="0" err="1" smtClean="0"/>
              <a:t>xanh</a:t>
            </a:r>
            <a:r>
              <a:rPr lang="en-US" dirty="0" smtClean="0"/>
              <a:t> </a:t>
            </a:r>
            <a:r>
              <a:rPr lang="en-US" dirty="0" err="1" smtClean="0"/>
              <a:t>lá</a:t>
            </a:r>
            <a:r>
              <a:rPr lang="en-US" dirty="0" smtClean="0"/>
              <a:t>)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</a:t>
            </a:r>
            <a:r>
              <a:rPr lang="en-US" dirty="0" err="1" smtClean="0"/>
              <a:t>relu</a:t>
            </a:r>
            <a:r>
              <a:rPr lang="en-US" dirty="0" smtClean="0"/>
              <a:t>, </a:t>
            </a:r>
            <a:r>
              <a:rPr lang="en-US" dirty="0" err="1" smtClean="0"/>
              <a:t>tanh</a:t>
            </a:r>
            <a:r>
              <a:rPr lang="en-US" dirty="0" smtClean="0"/>
              <a:t>, </a:t>
            </a:r>
            <a:r>
              <a:rPr lang="en-US" dirty="0" err="1" smtClean="0"/>
              <a:t>softmax</a:t>
            </a:r>
            <a:r>
              <a:rPr lang="en-US" dirty="0" smtClean="0"/>
              <a:t>, …)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1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2: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1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chó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mèo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Do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framework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. CNN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endParaRPr lang="en-US" dirty="0" smtClean="0"/>
          </a:p>
        </p:txBody>
      </p:sp>
      <p:pic>
        <p:nvPicPr>
          <p:cNvPr id="1028" name="Picture 4" descr="Káº¿t quáº£ hÃ¬nh áº£nh cho CNN neur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1" y="3170531"/>
            <a:ext cx="5574665" cy="273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66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58" y="256359"/>
            <a:ext cx="3933825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955" y="256359"/>
            <a:ext cx="3609975" cy="895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754" y="1332411"/>
            <a:ext cx="11660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Time: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hog_face_detector</a:t>
            </a:r>
            <a:r>
              <a:rPr lang="en-US" dirty="0" smtClean="0"/>
              <a:t>: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hog feature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2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Cnn_face_detector</a:t>
            </a:r>
            <a:r>
              <a:rPr lang="en-US" dirty="0" smtClean="0"/>
              <a:t>: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neural.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nhưng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mà</a:t>
            </a:r>
            <a:r>
              <a:rPr lang="en-US" dirty="0" smtClean="0">
                <a:sym typeface="Wingdings" panose="05000000000000000000" pitchFamily="2" charset="2"/>
              </a:rPr>
              <a:t> do hog </a:t>
            </a:r>
            <a:r>
              <a:rPr lang="en-US" dirty="0" err="1" smtClean="0">
                <a:sym typeface="Wingdings" panose="05000000000000000000" pitchFamily="2" charset="2"/>
              </a:rPr>
              <a:t>với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mức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ảnh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căn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bản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vẫn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quả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mong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muốn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mà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cần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realtime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nên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mình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chọn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HOG_face_detector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5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852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2019-03-27T16:31:21Z</dcterms:created>
  <dcterms:modified xsi:type="dcterms:W3CDTF">2019-03-27T17:28:02Z</dcterms:modified>
</cp:coreProperties>
</file>