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3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8BCB-CD1E-40BF-A5F9-E1AC5DAECE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7616-FA5A-4BA7-B263-8CA847AB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imgproc/doc/geometric_transformations.html?highlight=warpaffin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PCTwxF0qf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uto_examples/features_detection/plot_hog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0589" y="0"/>
            <a:ext cx="4866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Beginner Python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39" y="1071155"/>
            <a:ext cx="59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185" y="1440487"/>
            <a:ext cx="1085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 Import math</a:t>
            </a:r>
          </a:p>
          <a:p>
            <a:r>
              <a:rPr lang="en-US" dirty="0" smtClean="0"/>
              <a:t>- Import cv2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5" y="2530843"/>
            <a:ext cx="4057650" cy="619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9199" y="2280809"/>
            <a:ext cx="589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Cv2: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Matplotlib.pyplot</a:t>
            </a:r>
            <a:r>
              <a:rPr lang="en-US" dirty="0" smtClean="0"/>
              <a:t>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Phần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plt.*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matplotlib.pyplot.*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5" y="3729446"/>
            <a:ext cx="5705475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2185" y="4197531"/>
            <a:ext cx="10964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Trong</a:t>
            </a:r>
            <a:r>
              <a:rPr lang="en-US" dirty="0" smtClean="0"/>
              <a:t> python,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CascadeClassifier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haarcascade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input </a:t>
            </a:r>
            <a:r>
              <a:rPr lang="en-US" dirty="0" err="1" smtClean="0"/>
              <a:t>là</a:t>
            </a:r>
            <a:r>
              <a:rPr lang="en-US" dirty="0" smtClean="0"/>
              <a:t> file haarcascade_frontalface_default.xml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File haarcascade_frontalface_default.xml: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feature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61"/>
            <a:ext cx="10563225" cy="443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09" y="4659086"/>
            <a:ext cx="1113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detect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44508"/>
            <a:ext cx="1066800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423" y="3291840"/>
            <a:ext cx="1168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cv2.warpAffine: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map matrix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docs.opencv.org/2.4/modules/imgproc/doc/geometric_transformations.html?highlight=warpaffine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2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" y="0"/>
            <a:ext cx="10734675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624" y="4443984"/>
            <a:ext cx="1076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getRotationMatrix2D ( </a:t>
            </a:r>
            <a:r>
              <a:rPr lang="en-US" dirty="0" err="1" smtClean="0"/>
              <a:t>lý</a:t>
            </a:r>
            <a:r>
              <a:rPr lang="en-US" dirty="0" smtClean="0"/>
              <a:t> do chia 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warpAffine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" y="138112"/>
            <a:ext cx="11477625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" y="5193792"/>
            <a:ext cx="1136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getAffineTransform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1026" name="Picture 2" descr="\begin{bmatrix} x'_i \\ y'_i \end{bmatrix} = \texttt{map\_matrix} \cdot \begin{bmatrix} x_i \\ y_i \\ 1 \end{b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312" y="5059370"/>
            <a:ext cx="1857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9655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26694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2050" name="Picture 2" descr="\begin{bmatrix} t_i x'_i \\ t_i y'_i \\ t_i \end{bmatrix} = \texttt{map\_matrix} \cdot \begin{bmatrix} x_i \\ y_i \\ 1 \end{b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71" y="5266944"/>
            <a:ext cx="20193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18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" y="98788"/>
            <a:ext cx="10391775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552" y="3587931"/>
            <a:ext cx="1160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file train.txt </a:t>
            </a:r>
            <a:r>
              <a:rPr lang="en-US" dirty="0" err="1" smtClean="0"/>
              <a:t>và</a:t>
            </a:r>
            <a:r>
              <a:rPr lang="en-US" dirty="0" smtClean="0"/>
              <a:t> test.txt </a:t>
            </a:r>
            <a:r>
              <a:rPr lang="en-US" dirty="0" err="1" smtClean="0"/>
              <a:t>để</a:t>
            </a:r>
            <a:r>
              <a:rPr lang="en-US" dirty="0" smtClean="0"/>
              <a:t> load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label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20375" cy="292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11" y="3126377"/>
            <a:ext cx="1164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save_model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weight </a:t>
            </a:r>
            <a:r>
              <a:rPr lang="en-US" dirty="0" err="1" smtClean="0"/>
              <a:t>vào</a:t>
            </a:r>
            <a:r>
              <a:rPr lang="en-US" dirty="0" smtClean="0"/>
              <a:t> file .</a:t>
            </a:r>
            <a:r>
              <a:rPr lang="en-US" dirty="0" err="1" smtClean="0"/>
              <a:t>joblib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Linear_svm</a:t>
            </a:r>
            <a:r>
              <a:rPr lang="en-US" dirty="0" smtClean="0"/>
              <a:t>: model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8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6325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674" y="3161211"/>
            <a:ext cx="1135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6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65"/>
            <a:ext cx="10496550" cy="136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3" y="1698171"/>
            <a:ext cx="11617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weight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(68_face …)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weight </a:t>
            </a:r>
            <a:r>
              <a:rPr lang="en-US" dirty="0" err="1" smtClean="0"/>
              <a:t>của</a:t>
            </a:r>
            <a:r>
              <a:rPr lang="en-US" dirty="0" smtClean="0"/>
              <a:t> facial landmark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(</a:t>
            </a:r>
            <a:r>
              <a:rPr lang="en-US" dirty="0" err="1" smtClean="0"/>
              <a:t>shape_predictor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Lấy</a:t>
            </a:r>
            <a:r>
              <a:rPr lang="en-US" dirty="0" smtClean="0"/>
              <a:t> weight encode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(</a:t>
            </a:r>
            <a:r>
              <a:rPr lang="en-US" dirty="0" err="1" smtClean="0"/>
              <a:t>dlib_face</a:t>
            </a:r>
            <a:r>
              <a:rPr lang="en-US" dirty="0" smtClean="0"/>
              <a:t>….)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9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5" y="0"/>
            <a:ext cx="10477500" cy="159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71" y="1724297"/>
            <a:ext cx="1105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Lấy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251"/>
            <a:ext cx="11058525" cy="3371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94" y="5704114"/>
            <a:ext cx="1195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facial landmark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6" y="178526"/>
            <a:ext cx="3762375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8206" y="801189"/>
            <a:ext cx="1147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cv2.imread: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Cv2.cvtColor: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(ở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BGR to Gray)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haarCascade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(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RBG </a:t>
            </a:r>
            <a:r>
              <a:rPr lang="en-US" dirty="0" err="1" smtClean="0"/>
              <a:t>tới</a:t>
            </a:r>
            <a:r>
              <a:rPr lang="en-US" dirty="0" smtClean="0"/>
              <a:t> 3 </a:t>
            </a:r>
            <a:r>
              <a:rPr lang="en-US" dirty="0" err="1" smtClean="0"/>
              <a:t>kênh</a:t>
            </a:r>
            <a:r>
              <a:rPr lang="en-US" dirty="0" smtClean="0"/>
              <a:t> Red, Blue, Green)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06" y="2001518"/>
            <a:ext cx="8486775" cy="895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206" y="3100251"/>
            <a:ext cx="11582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face_cascade.detectMultiScale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detect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input : (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xóm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ý 2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scale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scale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=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Min_neighbor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=&gt;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=&gt; A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1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clip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https://www.youtube.com/watch?v=hPCTwxF0qf4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33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"/>
            <a:ext cx="10525125" cy="3371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3727269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get_face_chip</a:t>
            </a:r>
            <a:r>
              <a:rPr lang="en-US" dirty="0" smtClean="0"/>
              <a:t> 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Compute_face_descriptor</a:t>
            </a:r>
            <a:r>
              <a:rPr lang="en-US" dirty="0" smtClean="0"/>
              <a:t>: encode face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Predict face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smtClean="0"/>
              <a:t>quả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3" y="259081"/>
            <a:ext cx="389572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49" y="360317"/>
            <a:ext cx="42672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0080" y="1236617"/>
            <a:ext cx="7550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detect,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faces</a:t>
            </a:r>
          </a:p>
          <a:p>
            <a:r>
              <a:rPr lang="en-US" dirty="0" smtClean="0"/>
              <a:t>Faces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, width, height)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r>
              <a:rPr lang="en-US" dirty="0" err="1" smtClean="0"/>
              <a:t>Vòng</a:t>
            </a:r>
            <a:r>
              <a:rPr lang="en-US" dirty="0" smtClean="0"/>
              <a:t> for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cv2.rectangle: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Roi_gray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roi_color</a:t>
            </a:r>
            <a:r>
              <a:rPr lang="en-US" dirty="0" smtClean="0"/>
              <a:t>: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,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9462" y="110924"/>
            <a:ext cx="1511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34" y="1254034"/>
            <a:ext cx="1165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 HOG </a:t>
            </a:r>
            <a:r>
              <a:rPr lang="en-US" dirty="0" err="1" smtClean="0"/>
              <a:t>từ</a:t>
            </a:r>
            <a:r>
              <a:rPr lang="en-US" dirty="0" smtClean="0"/>
              <a:t> framework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skimage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feature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hog.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" y="2251982"/>
            <a:ext cx="6353175" cy="438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634" y="2899954"/>
            <a:ext cx="1159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Io.imread</a:t>
            </a:r>
            <a:r>
              <a:rPr lang="en-US" dirty="0" smtClean="0"/>
              <a:t>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cv2.imread </a:t>
            </a:r>
            <a:r>
              <a:rPr lang="en-US" dirty="0" err="1" smtClean="0"/>
              <a:t>nhưng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 </a:t>
            </a:r>
            <a:r>
              <a:rPr lang="en-US" dirty="0" err="1" smtClean="0"/>
              <a:t>Cái</a:t>
            </a:r>
            <a:r>
              <a:rPr lang="en-US" dirty="0" smtClean="0"/>
              <a:t> plugin ở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filter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9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231049"/>
            <a:ext cx="93154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171" y="4171406"/>
            <a:ext cx="1176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. </a:t>
            </a:r>
          </a:p>
          <a:p>
            <a:r>
              <a:rPr lang="en-US" dirty="0" smtClean="0">
                <a:hlinkClick r:id="rId3"/>
              </a:rPr>
              <a:t>https://scikit-image.org/docs/dev/auto_examples/features_detection/plot_hog.html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Để</a:t>
            </a:r>
            <a:r>
              <a:rPr lang="en-US" dirty="0" smtClean="0"/>
              <a:t> ý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zoom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dọc</a:t>
            </a:r>
            <a:r>
              <a:rPr lang="en-US" dirty="0" smtClean="0"/>
              <a:t>, </a:t>
            </a:r>
            <a:r>
              <a:rPr lang="en-US" dirty="0" err="1" smtClean="0"/>
              <a:t>ngang</a:t>
            </a:r>
            <a:r>
              <a:rPr lang="en-US" dirty="0" smtClean="0"/>
              <a:t>, </a:t>
            </a:r>
            <a:r>
              <a:rPr lang="en-US" dirty="0" err="1" smtClean="0"/>
              <a:t>xiên</a:t>
            </a:r>
            <a:r>
              <a:rPr lang="en-US" dirty="0" smtClean="0"/>
              <a:t>, …)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feature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hog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58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3" y="188595"/>
            <a:ext cx="9477375" cy="62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243" y="992777"/>
            <a:ext cx="11479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Orientations: </a:t>
            </a:r>
            <a:r>
              <a:rPr lang="en-US" dirty="0" err="1" smtClean="0"/>
              <a:t>hướng</a:t>
            </a:r>
            <a:r>
              <a:rPr lang="en-US" dirty="0" smtClean="0"/>
              <a:t> = 8 (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numpad</a:t>
            </a:r>
            <a:r>
              <a:rPr lang="en-US" dirty="0" smtClean="0"/>
              <a:t> </a:t>
            </a:r>
            <a:r>
              <a:rPr lang="en-US" dirty="0" err="1" smtClean="0"/>
              <a:t>ấy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Pixels_per_cell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pixel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vùng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Cells_per_block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visualize: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- Multichannel: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3 channel RGB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8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444" y="67381"/>
            <a:ext cx="1447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3" y="990711"/>
            <a:ext cx="65532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623" y="1785257"/>
            <a:ext cx="1163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framework </a:t>
            </a:r>
            <a:r>
              <a:rPr lang="en-US" dirty="0" err="1" smtClean="0"/>
              <a:t>dlib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get_frontal_face_detector</a:t>
            </a:r>
            <a:r>
              <a:rPr lang="en-US" dirty="0" smtClean="0"/>
              <a:t>():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haarcascade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hog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cnn_face_detection_model_v1: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train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trong</a:t>
            </a:r>
            <a:r>
              <a:rPr lang="en-US" dirty="0" smtClean="0"/>
              <a:t> ‘ ‘.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1276" y="3170531"/>
            <a:ext cx="5773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CNN: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chó</a:t>
            </a:r>
            <a:r>
              <a:rPr lang="en-US" dirty="0" smtClean="0"/>
              <a:t> </a:t>
            </a:r>
            <a:r>
              <a:rPr lang="en-US" dirty="0" err="1" smtClean="0"/>
              <a:t>mèo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(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)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relu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 smtClean="0"/>
              <a:t>, </a:t>
            </a:r>
            <a:r>
              <a:rPr lang="en-US" dirty="0" err="1" smtClean="0"/>
              <a:t>softmax</a:t>
            </a:r>
            <a:r>
              <a:rPr lang="en-US" dirty="0" smtClean="0"/>
              <a:t>, …)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2: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1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mèo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framework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. CNN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</p:txBody>
      </p:sp>
      <p:pic>
        <p:nvPicPr>
          <p:cNvPr id="1028" name="Picture 4" descr="Káº¿t quáº£ hÃ¬nh áº£nh cho CNN neu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3170531"/>
            <a:ext cx="5574665" cy="27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6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8" y="256359"/>
            <a:ext cx="39338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955" y="256359"/>
            <a:ext cx="360997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" y="1332411"/>
            <a:ext cx="11660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hog_face_detector</a:t>
            </a:r>
            <a:r>
              <a:rPr lang="en-US" dirty="0" smtClean="0"/>
              <a:t>: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hog feature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Cnn_face_detector</a:t>
            </a:r>
            <a:r>
              <a:rPr lang="en-US" dirty="0" smtClean="0"/>
              <a:t>: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neural.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nhưng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mà</a:t>
            </a:r>
            <a:r>
              <a:rPr lang="en-US" dirty="0" smtClean="0">
                <a:sym typeface="Wingdings" panose="05000000000000000000" pitchFamily="2" charset="2"/>
              </a:rPr>
              <a:t> do hog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ảnh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bản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vẫn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muốn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realtime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HOG_face_detector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5" y="253909"/>
            <a:ext cx="10334625" cy="93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09" y="1645920"/>
            <a:ext cx="957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Dlib</a:t>
            </a:r>
            <a:endParaRPr lang="en-US" dirty="0" smtClean="0"/>
          </a:p>
          <a:p>
            <a:r>
              <a:rPr lang="en-US" dirty="0" smtClean="0"/>
              <a:t>- file.dat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weight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dlib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train </a:t>
            </a:r>
            <a:r>
              <a:rPr lang="en-US" dirty="0" err="1" smtClean="0"/>
              <a:t>và</a:t>
            </a:r>
            <a:r>
              <a:rPr lang="en-US" dirty="0" smtClean="0"/>
              <a:t> release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" y="2465478"/>
            <a:ext cx="10315575" cy="124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755" y="3814354"/>
            <a:ext cx="10732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Resize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Detect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detect to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1110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2019-03-27T16:31:21Z</dcterms:created>
  <dcterms:modified xsi:type="dcterms:W3CDTF">2019-04-11T18:36:32Z</dcterms:modified>
</cp:coreProperties>
</file>