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3D6-C41B-4404-B021-7328C478BAD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F211-4478-4BCF-A75F-715D2A71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1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3D6-C41B-4404-B021-7328C478BAD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F211-4478-4BCF-A75F-715D2A71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4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3D6-C41B-4404-B021-7328C478BAD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F211-4478-4BCF-A75F-715D2A71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3D6-C41B-4404-B021-7328C478BAD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F211-4478-4BCF-A75F-715D2A71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9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3D6-C41B-4404-B021-7328C478BAD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F211-4478-4BCF-A75F-715D2A71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0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3D6-C41B-4404-B021-7328C478BAD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F211-4478-4BCF-A75F-715D2A71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3D6-C41B-4404-B021-7328C478BAD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F211-4478-4BCF-A75F-715D2A71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2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3D6-C41B-4404-B021-7328C478BAD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F211-4478-4BCF-A75F-715D2A71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3D6-C41B-4404-B021-7328C478BAD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F211-4478-4BCF-A75F-715D2A71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3D6-C41B-4404-B021-7328C478BAD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F211-4478-4BCF-A75F-715D2A71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9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3D6-C41B-4404-B021-7328C478BAD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F211-4478-4BCF-A75F-715D2A71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AE3D6-C41B-4404-B021-7328C478BAD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6F211-4478-4BCF-A75F-715D2A71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27612" y="348343"/>
            <a:ext cx="2203269" cy="5138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70709" y="1166946"/>
            <a:ext cx="2717074" cy="60960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VNC viewer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70709" y="2081344"/>
            <a:ext cx="2782388" cy="99278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Với</a:t>
            </a:r>
            <a:r>
              <a:rPr lang="en-US" dirty="0" smtClean="0"/>
              <a:t> IP server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username </a:t>
            </a:r>
            <a:r>
              <a:rPr lang="en-US" dirty="0" err="1" smtClean="0"/>
              <a:t>và</a:t>
            </a:r>
            <a:r>
              <a:rPr lang="en-US" dirty="0" smtClean="0"/>
              <a:t> password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290" y="236819"/>
            <a:ext cx="2240961" cy="16537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86" y="443985"/>
            <a:ext cx="2933293" cy="21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2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36320" y="261257"/>
            <a:ext cx="2203269" cy="5138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apache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9417" y="1079860"/>
            <a:ext cx="2717074" cy="60960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sudo</a:t>
            </a:r>
            <a:r>
              <a:rPr lang="en-US" dirty="0"/>
              <a:t> apt-get install apache2 apache2-utils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37463" y="261257"/>
            <a:ext cx="2203269" cy="5138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PHP 5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76056" y="1079860"/>
            <a:ext cx="3017521" cy="185057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apt-get install libapache2-mod-php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-pear</a:t>
            </a:r>
          </a:p>
          <a:p>
            <a:pPr algn="ctr"/>
            <a:r>
              <a:rPr lang="en-US" dirty="0" smtClean="0"/>
              <a:t>Apt-get install </a:t>
            </a:r>
            <a:r>
              <a:rPr lang="en-US" dirty="0" err="1" smtClean="0"/>
              <a:t>php-mysql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634549" y="261257"/>
            <a:ext cx="2203269" cy="5138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273142" y="1079860"/>
            <a:ext cx="3017521" cy="104503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apt-get install mysql-server mysql-client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140824" y="2930434"/>
            <a:ext cx="2203269" cy="5138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79417" y="3749037"/>
            <a:ext cx="3017521" cy="104503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sudo apt install phpmyadmin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36320" y="261257"/>
            <a:ext cx="2203269" cy="5138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36319" y="1097280"/>
            <a:ext cx="2203269" cy="5138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2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18263" y="287383"/>
            <a:ext cx="714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database IT_SOLUTION default character set utf8 default collate utf8_bin;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7131" y="17250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`</a:t>
            </a:r>
            <a:r>
              <a:rPr lang="en-US" dirty="0" err="1" smtClean="0"/>
              <a:t>error_machine_status</a:t>
            </a:r>
            <a:r>
              <a:rPr lang="en-US" dirty="0" smtClean="0"/>
              <a:t>` (  `id` </a:t>
            </a:r>
            <a:r>
              <a:rPr lang="en-US" dirty="0" err="1" smtClean="0"/>
              <a:t>int</a:t>
            </a:r>
            <a:r>
              <a:rPr lang="en-US" dirty="0" smtClean="0"/>
              <a:t>(11) NOT NULL,  `MACHINE_INDEX` </a:t>
            </a:r>
            <a:r>
              <a:rPr lang="en-US" dirty="0" err="1" smtClean="0"/>
              <a:t>int</a:t>
            </a:r>
            <a:r>
              <a:rPr lang="en-US" dirty="0" smtClean="0"/>
              <a:t>(11) NOT NULL,  `ERROR_INDEX` </a:t>
            </a:r>
            <a:r>
              <a:rPr lang="en-US" dirty="0" err="1" smtClean="0"/>
              <a:t>int</a:t>
            </a:r>
            <a:r>
              <a:rPr lang="en-US" dirty="0" smtClean="0"/>
              <a:t>(11) NOT NULL) ENGINE=</a:t>
            </a:r>
            <a:r>
              <a:rPr lang="en-US" dirty="0" err="1" smtClean="0"/>
              <a:t>InnoDB</a:t>
            </a:r>
            <a:r>
              <a:rPr lang="en-US" dirty="0" smtClean="0"/>
              <a:t> DEFAULT CHARSET=utf8 COLLATE=utf8_vietnamese_ci;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6319" y="319627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`</a:t>
            </a:r>
            <a:r>
              <a:rPr lang="en-US" dirty="0" err="1" smtClean="0"/>
              <a:t>error_noti</a:t>
            </a:r>
            <a:r>
              <a:rPr lang="en-US" dirty="0" smtClean="0"/>
              <a:t>` (  `id` </a:t>
            </a:r>
            <a:r>
              <a:rPr lang="en-US" dirty="0" err="1" smtClean="0"/>
              <a:t>int</a:t>
            </a:r>
            <a:r>
              <a:rPr lang="en-US" dirty="0" smtClean="0"/>
              <a:t>(11) NOT NULL,  `</a:t>
            </a:r>
            <a:r>
              <a:rPr lang="en-US" dirty="0" err="1" smtClean="0"/>
              <a:t>History_time</a:t>
            </a:r>
            <a:r>
              <a:rPr lang="en-US" dirty="0" smtClean="0"/>
              <a:t>` </a:t>
            </a:r>
            <a:r>
              <a:rPr lang="en-US" dirty="0" err="1" smtClean="0"/>
              <a:t>datetime</a:t>
            </a:r>
            <a:r>
              <a:rPr lang="en-US" dirty="0" smtClean="0"/>
              <a:t> NOT NULL,  `MACHINE_INDEX` </a:t>
            </a:r>
            <a:r>
              <a:rPr lang="en-US" dirty="0" err="1" smtClean="0"/>
              <a:t>int</a:t>
            </a:r>
            <a:r>
              <a:rPr lang="en-US" dirty="0" smtClean="0"/>
              <a:t>(11) NOT NULL,  `ERROR_INDEX` </a:t>
            </a:r>
            <a:r>
              <a:rPr lang="en-US" dirty="0" err="1" smtClean="0"/>
              <a:t>int</a:t>
            </a:r>
            <a:r>
              <a:rPr lang="en-US" dirty="0" smtClean="0"/>
              <a:t>(11) NOT NULL,  `MACHINE_ID` varchar(100) COLLATE utf8_vietnamese_ci NOT NULL) ENGINE=</a:t>
            </a:r>
            <a:r>
              <a:rPr lang="en-US" dirty="0" err="1" smtClean="0"/>
              <a:t>InnoDB</a:t>
            </a:r>
            <a:r>
              <a:rPr lang="en-US" dirty="0" smtClean="0"/>
              <a:t> DEFAULT CHARSET=utf8 COLLATE=utf8_vietnamese_ci;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0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36320" y="261257"/>
            <a:ext cx="2377440" cy="75764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user </a:t>
            </a:r>
            <a:r>
              <a:rPr lang="en-US" dirty="0" err="1" smtClean="0"/>
              <a:t>cho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31474" y="37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GRANT ALL PRIVILEGES ON IT_SOLUTION.* to </a:t>
            </a:r>
            <a:r>
              <a:rPr lang="en-US" dirty="0" err="1" smtClean="0"/>
              <a:t>IT_PROJECT@'localhost</a:t>
            </a:r>
            <a:r>
              <a:rPr lang="en-US" dirty="0" smtClean="0"/>
              <a:t>' IDENTIFIED BY '12345678';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8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170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10</cp:revision>
  <dcterms:created xsi:type="dcterms:W3CDTF">2019-05-09T14:39:05Z</dcterms:created>
  <dcterms:modified xsi:type="dcterms:W3CDTF">2019-05-09T17:14:11Z</dcterms:modified>
</cp:coreProperties>
</file>