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71" r:id="rId7"/>
    <p:sldId id="272" r:id="rId8"/>
    <p:sldId id="266" r:id="rId9"/>
    <p:sldId id="273" r:id="rId10"/>
    <p:sldId id="274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910AB-2E74-4B5A-B94D-D494862ECDF3}" v="8" dt="2022-04-30T21:05:3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CARUSO" userId="427b141d-f7f9-441f-b1a2-93ac719fe000" providerId="ADAL" clId="{775910AB-2E74-4B5A-B94D-D494862ECDF3}"/>
    <pc:docChg chg="undo custSel addSld delSld modSld addSection delSection">
      <pc:chgData name="DANILO CARUSO" userId="427b141d-f7f9-441f-b1a2-93ac719fe000" providerId="ADAL" clId="{775910AB-2E74-4B5A-B94D-D494862ECDF3}" dt="2022-04-30T21:13:04.450" v="1789" actId="20577"/>
      <pc:docMkLst>
        <pc:docMk/>
      </pc:docMkLst>
      <pc:sldChg chg="modSp">
        <pc:chgData name="DANILO CARUSO" userId="427b141d-f7f9-441f-b1a2-93ac719fe000" providerId="ADAL" clId="{775910AB-2E74-4B5A-B94D-D494862ECDF3}" dt="2022-04-30T20:32:33.459" v="3" actId="20577"/>
        <pc:sldMkLst>
          <pc:docMk/>
          <pc:sldMk cId="2474004964" sldId="256"/>
        </pc:sldMkLst>
        <pc:spChg chg="mod">
          <ac:chgData name="DANILO CARUSO" userId="427b141d-f7f9-441f-b1a2-93ac719fe000" providerId="ADAL" clId="{775910AB-2E74-4B5A-B94D-D494862ECDF3}" dt="2022-04-30T20:32:23.952" v="1" actId="20577"/>
          <ac:spMkLst>
            <pc:docMk/>
            <pc:sldMk cId="2474004964" sldId="256"/>
            <ac:spMk id="2" creationId="{5BF15E7B-CE22-43FE-848B-7E96012B82AE}"/>
          </ac:spMkLst>
        </pc:spChg>
        <pc:spChg chg="mod">
          <ac:chgData name="DANILO CARUSO" userId="427b141d-f7f9-441f-b1a2-93ac719fe000" providerId="ADAL" clId="{775910AB-2E74-4B5A-B94D-D494862ECDF3}" dt="2022-04-30T20:32:33.459" v="3" actId="20577"/>
          <ac:spMkLst>
            <pc:docMk/>
            <pc:sldMk cId="2474004964" sldId="256"/>
            <ac:spMk id="3" creationId="{9290D403-F4A2-48A1-9DCD-D7908A44BB4D}"/>
          </ac:spMkLst>
        </pc:spChg>
      </pc:sldChg>
      <pc:sldChg chg="modSp mod">
        <pc:chgData name="DANILO CARUSO" userId="427b141d-f7f9-441f-b1a2-93ac719fe000" providerId="ADAL" clId="{775910AB-2E74-4B5A-B94D-D494862ECDF3}" dt="2022-04-30T20:45:21.482" v="980" actId="20577"/>
        <pc:sldMkLst>
          <pc:docMk/>
          <pc:sldMk cId="2693910554" sldId="257"/>
        </pc:sldMkLst>
        <pc:spChg chg="mod">
          <ac:chgData name="DANILO CARUSO" userId="427b141d-f7f9-441f-b1a2-93ac719fe000" providerId="ADAL" clId="{775910AB-2E74-4B5A-B94D-D494862ECDF3}" dt="2022-04-30T20:45:21.482" v="980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addSp delSp modSp mod">
        <pc:chgData name="DANILO CARUSO" userId="427b141d-f7f9-441f-b1a2-93ac719fe000" providerId="ADAL" clId="{775910AB-2E74-4B5A-B94D-D494862ECDF3}" dt="2022-04-30T20:49:23.319" v="1203" actId="22"/>
        <pc:sldMkLst>
          <pc:docMk/>
          <pc:sldMk cId="2861803753" sldId="258"/>
        </pc:sldMkLst>
        <pc:spChg chg="mod">
          <ac:chgData name="DANILO CARUSO" userId="427b141d-f7f9-441f-b1a2-93ac719fe000" providerId="ADAL" clId="{775910AB-2E74-4B5A-B94D-D494862ECDF3}" dt="2022-04-30T20:40:46.611" v="481" actId="20577"/>
          <ac:spMkLst>
            <pc:docMk/>
            <pc:sldMk cId="2861803753" sldId="258"/>
            <ac:spMk id="2" creationId="{793E3554-1D0A-4FE7-968B-21CF8C909EBD}"/>
          </ac:spMkLst>
        </pc:spChg>
        <pc:spChg chg="add del mod">
          <ac:chgData name="DANILO CARUSO" userId="427b141d-f7f9-441f-b1a2-93ac719fe000" providerId="ADAL" clId="{775910AB-2E74-4B5A-B94D-D494862ECDF3}" dt="2022-04-30T20:45:55.792" v="989" actId="20577"/>
          <ac:spMkLst>
            <pc:docMk/>
            <pc:sldMk cId="2861803753" sldId="258"/>
            <ac:spMk id="4" creationId="{04EC5461-7CB4-4D79-B5A9-25AFC21395C4}"/>
          </ac:spMkLst>
        </pc:spChg>
        <pc:picChg chg="del">
          <ac:chgData name="DANILO CARUSO" userId="427b141d-f7f9-441f-b1a2-93ac719fe000" providerId="ADAL" clId="{775910AB-2E74-4B5A-B94D-D494862ECDF3}" dt="2022-04-30T20:39:25.676" v="325" actId="478"/>
          <ac:picMkLst>
            <pc:docMk/>
            <pc:sldMk cId="2861803753" sldId="258"/>
            <ac:picMk id="5" creationId="{ADCFD0C7-556D-4022-8336-A233F5BBA94D}"/>
          </ac:picMkLst>
        </pc:picChg>
        <pc:picChg chg="del">
          <ac:chgData name="DANILO CARUSO" userId="427b141d-f7f9-441f-b1a2-93ac719fe000" providerId="ADAL" clId="{775910AB-2E74-4B5A-B94D-D494862ECDF3}" dt="2022-04-30T20:39:28.116" v="326" actId="478"/>
          <ac:picMkLst>
            <pc:docMk/>
            <pc:sldMk cId="2861803753" sldId="258"/>
            <ac:picMk id="7" creationId="{F72BF347-AA69-4FFB-8A6E-9A3F78D85FA8}"/>
          </ac:picMkLst>
        </pc:picChg>
        <pc:picChg chg="add mod">
          <ac:chgData name="DANILO CARUSO" userId="427b141d-f7f9-441f-b1a2-93ac719fe000" providerId="ADAL" clId="{775910AB-2E74-4B5A-B94D-D494862ECDF3}" dt="2022-04-30T20:42:30.053" v="799" actId="1076"/>
          <ac:picMkLst>
            <pc:docMk/>
            <pc:sldMk cId="2861803753" sldId="258"/>
            <ac:picMk id="9" creationId="{97FBB0A1-BC27-4EF1-9259-382339C143D7}"/>
          </ac:picMkLst>
        </pc:picChg>
        <pc:picChg chg="add mod">
          <ac:chgData name="DANILO CARUSO" userId="427b141d-f7f9-441f-b1a2-93ac719fe000" providerId="ADAL" clId="{775910AB-2E74-4B5A-B94D-D494862ECDF3}" dt="2022-04-30T20:43:38.552" v="812" actId="1076"/>
          <ac:picMkLst>
            <pc:docMk/>
            <pc:sldMk cId="2861803753" sldId="258"/>
            <ac:picMk id="13" creationId="{559FB769-D513-4F5A-984C-9F200C3CE08A}"/>
          </ac:picMkLst>
        </pc:picChg>
        <pc:picChg chg="add mod">
          <ac:chgData name="DANILO CARUSO" userId="427b141d-f7f9-441f-b1a2-93ac719fe000" providerId="ADAL" clId="{775910AB-2E74-4B5A-B94D-D494862ECDF3}" dt="2022-04-30T20:43:33.462" v="811" actId="1076"/>
          <ac:picMkLst>
            <pc:docMk/>
            <pc:sldMk cId="2861803753" sldId="258"/>
            <ac:picMk id="17" creationId="{7EDC8B31-876E-4E81-9CA9-4D11C22AB548}"/>
          </ac:picMkLst>
        </pc:picChg>
        <pc:picChg chg="add del">
          <ac:chgData name="DANILO CARUSO" userId="427b141d-f7f9-441f-b1a2-93ac719fe000" providerId="ADAL" clId="{775910AB-2E74-4B5A-B94D-D494862ECDF3}" dt="2022-04-30T20:49:23.319" v="1203" actId="22"/>
          <ac:picMkLst>
            <pc:docMk/>
            <pc:sldMk cId="2861803753" sldId="258"/>
            <ac:picMk id="21" creationId="{AC3B1B50-46CE-44C0-8993-6DF15EF17087}"/>
          </ac:picMkLst>
        </pc:picChg>
      </pc:sldChg>
      <pc:sldChg chg="addSp delSp modSp mod delDesignElem">
        <pc:chgData name="DANILO CARUSO" userId="427b141d-f7f9-441f-b1a2-93ac719fe000" providerId="ADAL" clId="{775910AB-2E74-4B5A-B94D-D494862ECDF3}" dt="2022-04-30T20:55:51.809" v="1572" actId="1076"/>
        <pc:sldMkLst>
          <pc:docMk/>
          <pc:sldMk cId="3250376665" sldId="259"/>
        </pc:sldMkLst>
        <pc:spChg chg="mod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2" creationId="{6C0937FD-3195-4E6E-AA7F-8D790A0A8ABA}"/>
          </ac:spMkLst>
        </pc:spChg>
        <pc:spChg chg="add del mod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3" creationId="{9370FCEC-22B3-4E2D-BE6D-67CEFDCD4F4F}"/>
          </ac:spMkLst>
        </pc:spChg>
        <pc:spChg chg="add del mod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4" creationId="{8CA9A63C-2B2B-4C41-A493-A5E94959E2B7}"/>
          </ac:spMkLst>
        </pc:spChg>
        <pc:spChg chg="add del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8" creationId="{09588DA8-065E-4F6F-8EFD-43104AB2E0CF}"/>
          </ac:spMkLst>
        </pc:spChg>
        <pc:spChg chg="add del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10" creationId="{C4285719-470E-454C-AF62-8323075F1F5B}"/>
          </ac:spMkLst>
        </pc:spChg>
        <pc:spChg chg="add del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12" creationId="{CD9FE4EF-C4D8-49A0-B2FF-81D8DB7D8A24}"/>
          </ac:spMkLst>
        </pc:spChg>
        <pc:spChg chg="add mod">
          <ac:chgData name="DANILO CARUSO" userId="427b141d-f7f9-441f-b1a2-93ac719fe000" providerId="ADAL" clId="{775910AB-2E74-4B5A-B94D-D494862ECDF3}" dt="2022-04-30T20:54:30.549" v="1568" actId="20577"/>
          <ac:spMkLst>
            <pc:docMk/>
            <pc:sldMk cId="3250376665" sldId="259"/>
            <ac:spMk id="13" creationId="{EC76D35E-ABD7-4352-94C4-5A8B839FCC22}"/>
          </ac:spMkLst>
        </pc:spChg>
        <pc:spChg chg="add del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14" creationId="{4300840D-0A0B-4512-BACA-B439D5B9C57C}"/>
          </ac:spMkLst>
        </pc:spChg>
        <pc:spChg chg="add del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16" creationId="{D2B78728-A580-49A7-84F9-6EF6F583ADE0}"/>
          </ac:spMkLst>
        </pc:spChg>
        <pc:spChg chg="add del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18" creationId="{38FAA1A1-D861-433F-88FA-1E9D6FD31D11}"/>
          </ac:spMkLst>
        </pc:spChg>
        <pc:spChg chg="add del">
          <ac:chgData name="DANILO CARUSO" userId="427b141d-f7f9-441f-b1a2-93ac719fe000" providerId="ADAL" clId="{775910AB-2E74-4B5A-B94D-D494862ECDF3}" dt="2022-04-30T20:51:56.099" v="1280"/>
          <ac:spMkLst>
            <pc:docMk/>
            <pc:sldMk cId="3250376665" sldId="259"/>
            <ac:spMk id="20" creationId="{8D71EDA1-87BF-4D5D-AB79-F346FD19278A}"/>
          </ac:spMkLst>
        </pc:spChg>
        <pc:picChg chg="del">
          <ac:chgData name="DANILO CARUSO" userId="427b141d-f7f9-441f-b1a2-93ac719fe000" providerId="ADAL" clId="{775910AB-2E74-4B5A-B94D-D494862ECDF3}" dt="2022-04-30T20:50:36.919" v="1238" actId="478"/>
          <ac:picMkLst>
            <pc:docMk/>
            <pc:sldMk cId="3250376665" sldId="259"/>
            <ac:picMk id="5" creationId="{B7D1496D-6BC2-49A7-8410-35FE14338BD7}"/>
          </ac:picMkLst>
        </pc:picChg>
        <pc:picChg chg="del">
          <ac:chgData name="DANILO CARUSO" userId="427b141d-f7f9-441f-b1a2-93ac719fe000" providerId="ADAL" clId="{775910AB-2E74-4B5A-B94D-D494862ECDF3}" dt="2022-04-30T20:50:36.579" v="1237" actId="478"/>
          <ac:picMkLst>
            <pc:docMk/>
            <pc:sldMk cId="3250376665" sldId="259"/>
            <ac:picMk id="7" creationId="{D29B44A4-136A-4EF5-AFF7-9A7EB10BD417}"/>
          </ac:picMkLst>
        </pc:picChg>
        <pc:picChg chg="add mod">
          <ac:chgData name="DANILO CARUSO" userId="427b141d-f7f9-441f-b1a2-93ac719fe000" providerId="ADAL" clId="{775910AB-2E74-4B5A-B94D-D494862ECDF3}" dt="2022-04-30T20:54:35.608" v="1569" actId="1076"/>
          <ac:picMkLst>
            <pc:docMk/>
            <pc:sldMk cId="3250376665" sldId="259"/>
            <ac:picMk id="9" creationId="{953F2B3A-583C-4B03-A4A1-7FCF2DECB354}"/>
          </ac:picMkLst>
        </pc:picChg>
        <pc:picChg chg="del">
          <ac:chgData name="DANILO CARUSO" userId="427b141d-f7f9-441f-b1a2-93ac719fe000" providerId="ADAL" clId="{775910AB-2E74-4B5A-B94D-D494862ECDF3}" dt="2022-04-30T20:50:37.209" v="1239" actId="478"/>
          <ac:picMkLst>
            <pc:docMk/>
            <pc:sldMk cId="3250376665" sldId="259"/>
            <ac:picMk id="11" creationId="{7281F25F-0F89-469D-9B5B-0CC3AB0C6896}"/>
          </ac:picMkLst>
        </pc:picChg>
        <pc:picChg chg="del">
          <ac:chgData name="DANILO CARUSO" userId="427b141d-f7f9-441f-b1a2-93ac719fe000" providerId="ADAL" clId="{775910AB-2E74-4B5A-B94D-D494862ECDF3}" dt="2022-04-30T20:50:36.229" v="1236" actId="478"/>
          <ac:picMkLst>
            <pc:docMk/>
            <pc:sldMk cId="3250376665" sldId="259"/>
            <ac:picMk id="15" creationId="{25AFDC03-3C62-4C01-9489-F9A6F7A62A46}"/>
          </ac:picMkLst>
        </pc:picChg>
        <pc:picChg chg="add mod">
          <ac:chgData name="DANILO CARUSO" userId="427b141d-f7f9-441f-b1a2-93ac719fe000" providerId="ADAL" clId="{775910AB-2E74-4B5A-B94D-D494862ECDF3}" dt="2022-04-30T20:55:51.809" v="1572" actId="1076"/>
          <ac:picMkLst>
            <pc:docMk/>
            <pc:sldMk cId="3250376665" sldId="259"/>
            <ac:picMk id="19" creationId="{5FF1AB35-5385-4C36-91AF-4673CC117A9E}"/>
          </ac:picMkLst>
        </pc:picChg>
      </pc:sldChg>
      <pc:sldChg chg="del">
        <pc:chgData name="DANILO CARUSO" userId="427b141d-f7f9-441f-b1a2-93ac719fe000" providerId="ADAL" clId="{775910AB-2E74-4B5A-B94D-D494862ECDF3}" dt="2022-04-30T21:08:11.201" v="1675" actId="47"/>
        <pc:sldMkLst>
          <pc:docMk/>
          <pc:sldMk cId="3560495755" sldId="260"/>
        </pc:sldMkLst>
      </pc:sldChg>
      <pc:sldChg chg="del">
        <pc:chgData name="DANILO CARUSO" userId="427b141d-f7f9-441f-b1a2-93ac719fe000" providerId="ADAL" clId="{775910AB-2E74-4B5A-B94D-D494862ECDF3}" dt="2022-04-30T21:08:12.465" v="1676" actId="47"/>
        <pc:sldMkLst>
          <pc:docMk/>
          <pc:sldMk cId="994131774" sldId="262"/>
        </pc:sldMkLst>
      </pc:sldChg>
      <pc:sldChg chg="addSp delSp modSp mod">
        <pc:chgData name="DANILO CARUSO" userId="427b141d-f7f9-441f-b1a2-93ac719fe000" providerId="ADAL" clId="{775910AB-2E74-4B5A-B94D-D494862ECDF3}" dt="2022-04-30T21:10:18.641" v="1713" actId="1076"/>
        <pc:sldMkLst>
          <pc:docMk/>
          <pc:sldMk cId="1983895457" sldId="264"/>
        </pc:sldMkLst>
        <pc:spChg chg="mod">
          <ac:chgData name="DANILO CARUSO" userId="427b141d-f7f9-441f-b1a2-93ac719fe000" providerId="ADAL" clId="{775910AB-2E74-4B5A-B94D-D494862ECDF3}" dt="2022-04-30T21:08:26.781" v="1696" actId="20577"/>
          <ac:spMkLst>
            <pc:docMk/>
            <pc:sldMk cId="1983895457" sldId="264"/>
            <ac:spMk id="2" creationId="{E9FFD19F-75CA-4966-B79C-2935A271ADBD}"/>
          </ac:spMkLst>
        </pc:spChg>
        <pc:picChg chg="add mod">
          <ac:chgData name="DANILO CARUSO" userId="427b141d-f7f9-441f-b1a2-93ac719fe000" providerId="ADAL" clId="{775910AB-2E74-4B5A-B94D-D494862ECDF3}" dt="2022-04-30T21:10:16.891" v="1711" actId="1076"/>
          <ac:picMkLst>
            <pc:docMk/>
            <pc:sldMk cId="1983895457" sldId="264"/>
            <ac:picMk id="4" creationId="{C24CA371-8A28-4DF9-9172-A7D794379364}"/>
          </ac:picMkLst>
        </pc:picChg>
        <pc:picChg chg="add mod">
          <ac:chgData name="DANILO CARUSO" userId="427b141d-f7f9-441f-b1a2-93ac719fe000" providerId="ADAL" clId="{775910AB-2E74-4B5A-B94D-D494862ECDF3}" dt="2022-04-30T21:10:17.711" v="1712" actId="1076"/>
          <ac:picMkLst>
            <pc:docMk/>
            <pc:sldMk cId="1983895457" sldId="264"/>
            <ac:picMk id="6" creationId="{0FF9CEF2-37CF-498B-9749-9199C9A07D73}"/>
          </ac:picMkLst>
        </pc:picChg>
        <pc:picChg chg="add mod">
          <ac:chgData name="DANILO CARUSO" userId="427b141d-f7f9-441f-b1a2-93ac719fe000" providerId="ADAL" clId="{775910AB-2E74-4B5A-B94D-D494862ECDF3}" dt="2022-04-30T21:10:18.641" v="1713" actId="1076"/>
          <ac:picMkLst>
            <pc:docMk/>
            <pc:sldMk cId="1983895457" sldId="264"/>
            <ac:picMk id="9" creationId="{4A55A19F-75B9-4518-9E00-3937DAD98A03}"/>
          </ac:picMkLst>
        </pc:picChg>
        <pc:picChg chg="del">
          <ac:chgData name="DANILO CARUSO" userId="427b141d-f7f9-441f-b1a2-93ac719fe000" providerId="ADAL" clId="{775910AB-2E74-4B5A-B94D-D494862ECDF3}" dt="2022-04-30T21:08:29.191" v="1699" actId="478"/>
          <ac:picMkLst>
            <pc:docMk/>
            <pc:sldMk cId="1983895457" sldId="264"/>
            <ac:picMk id="11" creationId="{6C1CD8B4-EFBB-4906-BFC6-B5BB377BC678}"/>
          </ac:picMkLst>
        </pc:picChg>
        <pc:picChg chg="del">
          <ac:chgData name="DANILO CARUSO" userId="427b141d-f7f9-441f-b1a2-93ac719fe000" providerId="ADAL" clId="{775910AB-2E74-4B5A-B94D-D494862ECDF3}" dt="2022-04-30T21:08:28.391" v="1697" actId="478"/>
          <ac:picMkLst>
            <pc:docMk/>
            <pc:sldMk cId="1983895457" sldId="264"/>
            <ac:picMk id="15" creationId="{6E848B3A-77EE-4576-958C-06F548311A47}"/>
          </ac:picMkLst>
        </pc:picChg>
        <pc:picChg chg="del">
          <ac:chgData name="DANILO CARUSO" userId="427b141d-f7f9-441f-b1a2-93ac719fe000" providerId="ADAL" clId="{775910AB-2E74-4B5A-B94D-D494862ECDF3}" dt="2022-04-30T21:08:28.651" v="1698" actId="478"/>
          <ac:picMkLst>
            <pc:docMk/>
            <pc:sldMk cId="1983895457" sldId="264"/>
            <ac:picMk id="19" creationId="{75171264-3F82-4C80-ADAC-6D51E8019D89}"/>
          </ac:picMkLst>
        </pc:picChg>
      </pc:sldChg>
      <pc:sldChg chg="addSp delSp modSp mod">
        <pc:chgData name="DANILO CARUSO" userId="427b141d-f7f9-441f-b1a2-93ac719fe000" providerId="ADAL" clId="{775910AB-2E74-4B5A-B94D-D494862ECDF3}" dt="2022-04-30T20:49:51.899" v="1211" actId="1076"/>
        <pc:sldMkLst>
          <pc:docMk/>
          <pc:sldMk cId="2142952841" sldId="265"/>
        </pc:sldMkLst>
        <pc:spChg chg="mod">
          <ac:chgData name="DANILO CARUSO" userId="427b141d-f7f9-441f-b1a2-93ac719fe000" providerId="ADAL" clId="{775910AB-2E74-4B5A-B94D-D494862ECDF3}" dt="2022-04-30T20:44:05.552" v="866" actId="20577"/>
          <ac:spMkLst>
            <pc:docMk/>
            <pc:sldMk cId="2142952841" sldId="265"/>
            <ac:spMk id="2" creationId="{793E3554-1D0A-4FE7-968B-21CF8C909EBD}"/>
          </ac:spMkLst>
        </pc:spChg>
        <pc:spChg chg="mod">
          <ac:chgData name="DANILO CARUSO" userId="427b141d-f7f9-441f-b1a2-93ac719fe000" providerId="ADAL" clId="{775910AB-2E74-4B5A-B94D-D494862ECDF3}" dt="2022-04-30T20:48:42.719" v="1201" actId="20577"/>
          <ac:spMkLst>
            <pc:docMk/>
            <pc:sldMk cId="2142952841" sldId="265"/>
            <ac:spMk id="11" creationId="{464B5E84-FF7E-46A5-897E-CA252A15DFB8}"/>
          </ac:spMkLst>
        </pc:spChg>
        <pc:picChg chg="add mod">
          <ac:chgData name="DANILO CARUSO" userId="427b141d-f7f9-441f-b1a2-93ac719fe000" providerId="ADAL" clId="{775910AB-2E74-4B5A-B94D-D494862ECDF3}" dt="2022-04-30T20:48:29.739" v="1197" actId="14100"/>
          <ac:picMkLst>
            <pc:docMk/>
            <pc:sldMk cId="2142952841" sldId="265"/>
            <ac:picMk id="4" creationId="{B816C448-FCF9-4221-8921-00C9107592E9}"/>
          </ac:picMkLst>
        </pc:picChg>
        <pc:picChg chg="add mod">
          <ac:chgData name="DANILO CARUSO" userId="427b141d-f7f9-441f-b1a2-93ac719fe000" providerId="ADAL" clId="{775910AB-2E74-4B5A-B94D-D494862ECDF3}" dt="2022-04-30T20:48:22.899" v="1196" actId="1076"/>
          <ac:picMkLst>
            <pc:docMk/>
            <pc:sldMk cId="2142952841" sldId="265"/>
            <ac:picMk id="6" creationId="{8F55BD2D-C131-44FD-8DF4-4D78A7819A50}"/>
          </ac:picMkLst>
        </pc:picChg>
        <pc:picChg chg="del">
          <ac:chgData name="DANILO CARUSO" userId="427b141d-f7f9-441f-b1a2-93ac719fe000" providerId="ADAL" clId="{775910AB-2E74-4B5A-B94D-D494862ECDF3}" dt="2022-04-30T20:44:09.262" v="867" actId="478"/>
          <ac:picMkLst>
            <pc:docMk/>
            <pc:sldMk cId="2142952841" sldId="265"/>
            <ac:picMk id="9" creationId="{B7534A81-6301-43D3-8F40-8CEE3202A3B4}"/>
          </ac:picMkLst>
        </pc:picChg>
        <pc:picChg chg="add mod">
          <ac:chgData name="DANILO CARUSO" userId="427b141d-f7f9-441f-b1a2-93ac719fe000" providerId="ADAL" clId="{775910AB-2E74-4B5A-B94D-D494862ECDF3}" dt="2022-04-30T20:48:21.029" v="1195" actId="1076"/>
          <ac:picMkLst>
            <pc:docMk/>
            <pc:sldMk cId="2142952841" sldId="265"/>
            <ac:picMk id="13" creationId="{0EAA1349-F130-44FF-B403-FC61B2EB3FB1}"/>
          </ac:picMkLst>
        </pc:picChg>
        <pc:picChg chg="add mod">
          <ac:chgData name="DANILO CARUSO" userId="427b141d-f7f9-441f-b1a2-93ac719fe000" providerId="ADAL" clId="{775910AB-2E74-4B5A-B94D-D494862ECDF3}" dt="2022-04-30T20:49:50.209" v="1210" actId="1076"/>
          <ac:picMkLst>
            <pc:docMk/>
            <pc:sldMk cId="2142952841" sldId="265"/>
            <ac:picMk id="17" creationId="{74F79D50-934C-41F5-A0DD-5EE0D5532244}"/>
          </ac:picMkLst>
        </pc:picChg>
        <pc:picChg chg="add mod">
          <ac:chgData name="DANILO CARUSO" userId="427b141d-f7f9-441f-b1a2-93ac719fe000" providerId="ADAL" clId="{775910AB-2E74-4B5A-B94D-D494862ECDF3}" dt="2022-04-30T20:49:51.899" v="1211" actId="1076"/>
          <ac:picMkLst>
            <pc:docMk/>
            <pc:sldMk cId="2142952841" sldId="265"/>
            <ac:picMk id="21" creationId="{34BAC51E-793C-432D-9258-3EB2122D9129}"/>
          </ac:picMkLst>
        </pc:picChg>
      </pc:sldChg>
      <pc:sldChg chg="addSp delSp modSp mod">
        <pc:chgData name="DANILO CARUSO" userId="427b141d-f7f9-441f-b1a2-93ac719fe000" providerId="ADAL" clId="{775910AB-2E74-4B5A-B94D-D494862ECDF3}" dt="2022-04-30T21:04:27.931" v="1663" actId="1076"/>
        <pc:sldMkLst>
          <pc:docMk/>
          <pc:sldMk cId="856737234" sldId="266"/>
        </pc:sldMkLst>
        <pc:spChg chg="mod">
          <ac:chgData name="DANILO CARUSO" userId="427b141d-f7f9-441f-b1a2-93ac719fe000" providerId="ADAL" clId="{775910AB-2E74-4B5A-B94D-D494862ECDF3}" dt="2022-04-30T20:56:40.768" v="1626" actId="20577"/>
          <ac:spMkLst>
            <pc:docMk/>
            <pc:sldMk cId="856737234" sldId="266"/>
            <ac:spMk id="2" creationId="{6C0937FD-3195-4E6E-AA7F-8D790A0A8ABA}"/>
          </ac:spMkLst>
        </pc:spChg>
        <pc:picChg chg="del">
          <ac:chgData name="DANILO CARUSO" userId="427b141d-f7f9-441f-b1a2-93ac719fe000" providerId="ADAL" clId="{775910AB-2E74-4B5A-B94D-D494862ECDF3}" dt="2022-04-30T20:56:19.839" v="1573" actId="478"/>
          <ac:picMkLst>
            <pc:docMk/>
            <pc:sldMk cId="856737234" sldId="266"/>
            <ac:picMk id="4" creationId="{DDFC8CCB-F584-431E-B938-8C14D04A6DEB}"/>
          </ac:picMkLst>
        </pc:picChg>
        <pc:picChg chg="add mod">
          <ac:chgData name="DANILO CARUSO" userId="427b141d-f7f9-441f-b1a2-93ac719fe000" providerId="ADAL" clId="{775910AB-2E74-4B5A-B94D-D494862ECDF3}" dt="2022-04-30T21:04:27.931" v="1663" actId="1076"/>
          <ac:picMkLst>
            <pc:docMk/>
            <pc:sldMk cId="856737234" sldId="266"/>
            <ac:picMk id="5" creationId="{B64E7084-EE8B-4D98-B8C6-EC453F8D6228}"/>
          </ac:picMkLst>
        </pc:picChg>
        <pc:picChg chg="del">
          <ac:chgData name="DANILO CARUSO" userId="427b141d-f7f9-441f-b1a2-93ac719fe000" providerId="ADAL" clId="{775910AB-2E74-4B5A-B94D-D494862ECDF3}" dt="2022-04-30T20:56:20.999" v="1574" actId="478"/>
          <ac:picMkLst>
            <pc:docMk/>
            <pc:sldMk cId="856737234" sldId="266"/>
            <ac:picMk id="9" creationId="{72F3BC26-DDEC-451C-89DA-9165F4D9CA9C}"/>
          </ac:picMkLst>
        </pc:picChg>
        <pc:picChg chg="del">
          <ac:chgData name="DANILO CARUSO" userId="427b141d-f7f9-441f-b1a2-93ac719fe000" providerId="ADAL" clId="{775910AB-2E74-4B5A-B94D-D494862ECDF3}" dt="2022-04-30T20:56:21.288" v="1575" actId="478"/>
          <ac:picMkLst>
            <pc:docMk/>
            <pc:sldMk cId="856737234" sldId="266"/>
            <ac:picMk id="17" creationId="{A524761A-8FA6-4F28-B51B-20EB4962068A}"/>
          </ac:picMkLst>
        </pc:picChg>
      </pc:sldChg>
      <pc:sldChg chg="del">
        <pc:chgData name="DANILO CARUSO" userId="427b141d-f7f9-441f-b1a2-93ac719fe000" providerId="ADAL" clId="{775910AB-2E74-4B5A-B94D-D494862ECDF3}" dt="2022-04-30T21:08:14.791" v="1678" actId="47"/>
        <pc:sldMkLst>
          <pc:docMk/>
          <pc:sldMk cId="239854034" sldId="267"/>
        </pc:sldMkLst>
      </pc:sldChg>
      <pc:sldChg chg="del">
        <pc:chgData name="DANILO CARUSO" userId="427b141d-f7f9-441f-b1a2-93ac719fe000" providerId="ADAL" clId="{775910AB-2E74-4B5A-B94D-D494862ECDF3}" dt="2022-04-30T21:08:13.311" v="1677" actId="47"/>
        <pc:sldMkLst>
          <pc:docMk/>
          <pc:sldMk cId="2859109392" sldId="268"/>
        </pc:sldMkLst>
      </pc:sldChg>
      <pc:sldChg chg="del">
        <pc:chgData name="DANILO CARUSO" userId="427b141d-f7f9-441f-b1a2-93ac719fe000" providerId="ADAL" clId="{775910AB-2E74-4B5A-B94D-D494862ECDF3}" dt="2022-04-30T21:08:16.651" v="1679" actId="47"/>
        <pc:sldMkLst>
          <pc:docMk/>
          <pc:sldMk cId="1530905702" sldId="269"/>
        </pc:sldMkLst>
      </pc:sldChg>
      <pc:sldChg chg="del">
        <pc:chgData name="DANILO CARUSO" userId="427b141d-f7f9-441f-b1a2-93ac719fe000" providerId="ADAL" clId="{775910AB-2E74-4B5A-B94D-D494862ECDF3}" dt="2022-04-30T21:08:18.181" v="1680" actId="47"/>
        <pc:sldMkLst>
          <pc:docMk/>
          <pc:sldMk cId="1676369390" sldId="270"/>
        </pc:sldMkLst>
      </pc:sldChg>
      <pc:sldChg chg="addSp delSp modSp add mod">
        <pc:chgData name="DANILO CARUSO" userId="427b141d-f7f9-441f-b1a2-93ac719fe000" providerId="ADAL" clId="{775910AB-2E74-4B5A-B94D-D494862ECDF3}" dt="2022-04-30T21:05:26.411" v="1666" actId="22"/>
        <pc:sldMkLst>
          <pc:docMk/>
          <pc:sldMk cId="1040038445" sldId="271"/>
        </pc:sldMkLst>
        <pc:spChg chg="del mod">
          <ac:chgData name="DANILO CARUSO" userId="427b141d-f7f9-441f-b1a2-93ac719fe000" providerId="ADAL" clId="{775910AB-2E74-4B5A-B94D-D494862ECDF3}" dt="2022-04-30T20:59:11.571" v="1634"/>
          <ac:spMkLst>
            <pc:docMk/>
            <pc:sldMk cId="1040038445" sldId="271"/>
            <ac:spMk id="13" creationId="{EC76D35E-ABD7-4352-94C4-5A8B839FCC22}"/>
          </ac:spMkLst>
        </pc:spChg>
        <pc:picChg chg="add mod modCrop">
          <ac:chgData name="DANILO CARUSO" userId="427b141d-f7f9-441f-b1a2-93ac719fe000" providerId="ADAL" clId="{775910AB-2E74-4B5A-B94D-D494862ECDF3}" dt="2022-04-30T21:01:45.611" v="1658" actId="208"/>
          <ac:picMkLst>
            <pc:docMk/>
            <pc:sldMk cId="1040038445" sldId="271"/>
            <ac:picMk id="4" creationId="{745498DD-0083-4593-A7BC-084C9FF18382}"/>
          </ac:picMkLst>
        </pc:picChg>
        <pc:picChg chg="add del">
          <ac:chgData name="DANILO CARUSO" userId="427b141d-f7f9-441f-b1a2-93ac719fe000" providerId="ADAL" clId="{775910AB-2E74-4B5A-B94D-D494862ECDF3}" dt="2022-04-30T21:05:26.411" v="1666" actId="22"/>
          <ac:picMkLst>
            <pc:docMk/>
            <pc:sldMk cId="1040038445" sldId="271"/>
            <ac:picMk id="6" creationId="{D2A83D78-03AB-4F3D-8571-7D97D70826FC}"/>
          </ac:picMkLst>
        </pc:picChg>
        <pc:picChg chg="del">
          <ac:chgData name="DANILO CARUSO" userId="427b141d-f7f9-441f-b1a2-93ac719fe000" providerId="ADAL" clId="{775910AB-2E74-4B5A-B94D-D494862ECDF3}" dt="2022-04-30T20:58:35.951" v="1630" actId="478"/>
          <ac:picMkLst>
            <pc:docMk/>
            <pc:sldMk cId="1040038445" sldId="271"/>
            <ac:picMk id="9" creationId="{953F2B3A-583C-4B03-A4A1-7FCF2DECB354}"/>
          </ac:picMkLst>
        </pc:picChg>
        <pc:picChg chg="del">
          <ac:chgData name="DANILO CARUSO" userId="427b141d-f7f9-441f-b1a2-93ac719fe000" providerId="ADAL" clId="{775910AB-2E74-4B5A-B94D-D494862ECDF3}" dt="2022-04-30T20:58:36.472" v="1631" actId="478"/>
          <ac:picMkLst>
            <pc:docMk/>
            <pc:sldMk cId="1040038445" sldId="271"/>
            <ac:picMk id="19" creationId="{5FF1AB35-5385-4C36-91AF-4673CC117A9E}"/>
          </ac:picMkLst>
        </pc:picChg>
      </pc:sldChg>
      <pc:sldChg chg="new del">
        <pc:chgData name="DANILO CARUSO" userId="427b141d-f7f9-441f-b1a2-93ac719fe000" providerId="ADAL" clId="{775910AB-2E74-4B5A-B94D-D494862ECDF3}" dt="2022-04-30T20:58:27.311" v="1628" actId="2696"/>
        <pc:sldMkLst>
          <pc:docMk/>
          <pc:sldMk cId="1856399862" sldId="271"/>
        </pc:sldMkLst>
      </pc:sldChg>
      <pc:sldChg chg="addSp delSp modSp add mod">
        <pc:chgData name="DANILO CARUSO" userId="427b141d-f7f9-441f-b1a2-93ac719fe000" providerId="ADAL" clId="{775910AB-2E74-4B5A-B94D-D494862ECDF3}" dt="2022-04-30T21:01:37.801" v="1655" actId="1076"/>
        <pc:sldMkLst>
          <pc:docMk/>
          <pc:sldMk cId="1704690148" sldId="272"/>
        </pc:sldMkLst>
        <pc:picChg chg="del">
          <ac:chgData name="DANILO CARUSO" userId="427b141d-f7f9-441f-b1a2-93ac719fe000" providerId="ADAL" clId="{775910AB-2E74-4B5A-B94D-D494862ECDF3}" dt="2022-04-30T21:01:01.671" v="1646" actId="478"/>
          <ac:picMkLst>
            <pc:docMk/>
            <pc:sldMk cId="1704690148" sldId="272"/>
            <ac:picMk id="4" creationId="{745498DD-0083-4593-A7BC-084C9FF18382}"/>
          </ac:picMkLst>
        </pc:picChg>
        <pc:picChg chg="add mod">
          <ac:chgData name="DANILO CARUSO" userId="427b141d-f7f9-441f-b1a2-93ac719fe000" providerId="ADAL" clId="{775910AB-2E74-4B5A-B94D-D494862ECDF3}" dt="2022-04-30T21:01:37.801" v="1655" actId="1076"/>
          <ac:picMkLst>
            <pc:docMk/>
            <pc:sldMk cId="1704690148" sldId="272"/>
            <ac:picMk id="5" creationId="{35973D54-6F7C-47CD-91E1-1A07177F390D}"/>
          </ac:picMkLst>
        </pc:picChg>
      </pc:sldChg>
      <pc:sldChg chg="addSp delSp modSp add mod">
        <pc:chgData name="DANILO CARUSO" userId="427b141d-f7f9-441f-b1a2-93ac719fe000" providerId="ADAL" clId="{775910AB-2E74-4B5A-B94D-D494862ECDF3}" dt="2022-04-30T21:05:33.631" v="1668"/>
        <pc:sldMkLst>
          <pc:docMk/>
          <pc:sldMk cId="4143870069" sldId="273"/>
        </pc:sldMkLst>
        <pc:picChg chg="del">
          <ac:chgData name="DANILO CARUSO" userId="427b141d-f7f9-441f-b1a2-93ac719fe000" providerId="ADAL" clId="{775910AB-2E74-4B5A-B94D-D494862ECDF3}" dt="2022-04-30T21:05:32.791" v="1667" actId="478"/>
          <ac:picMkLst>
            <pc:docMk/>
            <pc:sldMk cId="4143870069" sldId="273"/>
            <ac:picMk id="5" creationId="{B64E7084-EE8B-4D98-B8C6-EC453F8D6228}"/>
          </ac:picMkLst>
        </pc:picChg>
        <pc:picChg chg="add mod">
          <ac:chgData name="DANILO CARUSO" userId="427b141d-f7f9-441f-b1a2-93ac719fe000" providerId="ADAL" clId="{775910AB-2E74-4B5A-B94D-D494862ECDF3}" dt="2022-04-30T21:05:33.631" v="1668"/>
          <ac:picMkLst>
            <pc:docMk/>
            <pc:sldMk cId="4143870069" sldId="273"/>
            <ac:picMk id="11" creationId="{F74F23C9-7680-4E34-BD15-C89476949799}"/>
          </ac:picMkLst>
        </pc:picChg>
      </pc:sldChg>
      <pc:sldChg chg="addSp delSp modSp add mod">
        <pc:chgData name="DANILO CARUSO" userId="427b141d-f7f9-441f-b1a2-93ac719fe000" providerId="ADAL" clId="{775910AB-2E74-4B5A-B94D-D494862ECDF3}" dt="2022-04-30T21:06:30.492" v="1674" actId="208"/>
        <pc:sldMkLst>
          <pc:docMk/>
          <pc:sldMk cId="3576349465" sldId="274"/>
        </pc:sldMkLst>
        <pc:picChg chg="add mod">
          <ac:chgData name="DANILO CARUSO" userId="427b141d-f7f9-441f-b1a2-93ac719fe000" providerId="ADAL" clId="{775910AB-2E74-4B5A-B94D-D494862ECDF3}" dt="2022-04-30T21:06:30.492" v="1674" actId="208"/>
          <ac:picMkLst>
            <pc:docMk/>
            <pc:sldMk cId="3576349465" sldId="274"/>
            <ac:picMk id="4" creationId="{738A599F-4DD6-4F43-90DE-67BC029E769F}"/>
          </ac:picMkLst>
        </pc:picChg>
        <pc:picChg chg="del">
          <ac:chgData name="DANILO CARUSO" userId="427b141d-f7f9-441f-b1a2-93ac719fe000" providerId="ADAL" clId="{775910AB-2E74-4B5A-B94D-D494862ECDF3}" dt="2022-04-30T21:06:19.731" v="1670" actId="478"/>
          <ac:picMkLst>
            <pc:docMk/>
            <pc:sldMk cId="3576349465" sldId="274"/>
            <ac:picMk id="11" creationId="{F74F23C9-7680-4E34-BD15-C89476949799}"/>
          </ac:picMkLst>
        </pc:picChg>
      </pc:sldChg>
      <pc:sldChg chg="addSp delSp modSp add mod">
        <pc:chgData name="DANILO CARUSO" userId="427b141d-f7f9-441f-b1a2-93ac719fe000" providerId="ADAL" clId="{775910AB-2E74-4B5A-B94D-D494862ECDF3}" dt="2022-04-30T21:13:04.450" v="1789" actId="20577"/>
        <pc:sldMkLst>
          <pc:docMk/>
          <pc:sldMk cId="789624467" sldId="275"/>
        </pc:sldMkLst>
        <pc:spChg chg="mod">
          <ac:chgData name="DANILO CARUSO" userId="427b141d-f7f9-441f-b1a2-93ac719fe000" providerId="ADAL" clId="{775910AB-2E74-4B5A-B94D-D494862ECDF3}" dt="2022-04-30T21:13:04.450" v="1789" actId="20577"/>
          <ac:spMkLst>
            <pc:docMk/>
            <pc:sldMk cId="789624467" sldId="275"/>
            <ac:spMk id="2" creationId="{6C0937FD-3195-4E6E-AA7F-8D790A0A8ABA}"/>
          </ac:spMkLst>
        </pc:spChg>
        <pc:picChg chg="del">
          <ac:chgData name="DANILO CARUSO" userId="427b141d-f7f9-441f-b1a2-93ac719fe000" providerId="ADAL" clId="{775910AB-2E74-4B5A-B94D-D494862ECDF3}" dt="2022-04-30T21:11:04.470" v="1756" actId="478"/>
          <ac:picMkLst>
            <pc:docMk/>
            <pc:sldMk cId="789624467" sldId="275"/>
            <ac:picMk id="4" creationId="{738A599F-4DD6-4F43-90DE-67BC029E769F}"/>
          </ac:picMkLst>
        </pc:picChg>
        <pc:picChg chg="add mod">
          <ac:chgData name="DANILO CARUSO" userId="427b141d-f7f9-441f-b1a2-93ac719fe000" providerId="ADAL" clId="{775910AB-2E74-4B5A-B94D-D494862ECDF3}" dt="2022-04-30T21:11:21.810" v="1758" actId="1076"/>
          <ac:picMkLst>
            <pc:docMk/>
            <pc:sldMk cId="789624467" sldId="275"/>
            <ac:picMk id="5" creationId="{A90938C1-EF3E-436A-81B9-530119ADD34A}"/>
          </ac:picMkLst>
        </pc:picChg>
      </pc:sldChg>
      <pc:sldChg chg="addSp delSp modSp add mod">
        <pc:chgData name="DANILO CARUSO" userId="427b141d-f7f9-441f-b1a2-93ac719fe000" providerId="ADAL" clId="{775910AB-2E74-4B5A-B94D-D494862ECDF3}" dt="2022-04-30T21:13:00.380" v="1781" actId="20577"/>
        <pc:sldMkLst>
          <pc:docMk/>
          <pc:sldMk cId="754298855" sldId="276"/>
        </pc:sldMkLst>
        <pc:spChg chg="mod">
          <ac:chgData name="DANILO CARUSO" userId="427b141d-f7f9-441f-b1a2-93ac719fe000" providerId="ADAL" clId="{775910AB-2E74-4B5A-B94D-D494862ECDF3}" dt="2022-04-30T21:13:00.380" v="1781" actId="20577"/>
          <ac:spMkLst>
            <pc:docMk/>
            <pc:sldMk cId="754298855" sldId="276"/>
            <ac:spMk id="2" creationId="{6C0937FD-3195-4E6E-AA7F-8D790A0A8ABA}"/>
          </ac:spMkLst>
        </pc:spChg>
        <pc:picChg chg="add mod">
          <ac:chgData name="DANILO CARUSO" userId="427b141d-f7f9-441f-b1a2-93ac719fe000" providerId="ADAL" clId="{775910AB-2E74-4B5A-B94D-D494862ECDF3}" dt="2022-04-30T21:12:45.581" v="1773" actId="1076"/>
          <ac:picMkLst>
            <pc:docMk/>
            <pc:sldMk cId="754298855" sldId="276"/>
            <ac:picMk id="4" creationId="{1C5B0A1D-A594-46F6-BFFA-C1CE4E95237E}"/>
          </ac:picMkLst>
        </pc:picChg>
        <pc:picChg chg="del">
          <ac:chgData name="DANILO CARUSO" userId="427b141d-f7f9-441f-b1a2-93ac719fe000" providerId="ADAL" clId="{775910AB-2E74-4B5A-B94D-D494862ECDF3}" dt="2022-04-30T21:11:30.911" v="1771" actId="478"/>
          <ac:picMkLst>
            <pc:docMk/>
            <pc:sldMk cId="754298855" sldId="276"/>
            <ac:picMk id="5" creationId="{A90938C1-EF3E-436A-81B9-530119ADD3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Danilo Caruso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1000001680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 Web API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–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A599F-4DD6-4F43-90DE-67BC029E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07" y="1607310"/>
            <a:ext cx="8110493" cy="3999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634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MediaWiki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Elaborazione dati da 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938C1-EF3E-436A-81B9-530119AD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5" y="1741863"/>
            <a:ext cx="723048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2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 Web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Elaborazione dati da 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B0A1D-A594-46F6-BFFA-C1CE4E95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34" y="10138"/>
            <a:ext cx="5587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A371-8A28-4DF9-9172-A7D7943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74" y="1037821"/>
            <a:ext cx="2428428" cy="4604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9CEF2-37CF-498B-9749-9199C9A0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86" y="511388"/>
            <a:ext cx="2651108" cy="3972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5A19F-75B9-4518-9E00-3937DAD9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592" y="4995383"/>
            <a:ext cx="2153706" cy="9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Le API scelte per il progetto sono:</a:t>
            </a:r>
          </a:p>
          <a:p>
            <a:r>
              <a:rPr lang="it-IT" b="1" dirty="0" err="1"/>
              <a:t>MediaWiki</a:t>
            </a:r>
            <a:r>
              <a:rPr lang="it-IT" b="1" dirty="0"/>
              <a:t> API</a:t>
            </a:r>
            <a:r>
              <a:rPr lang="it-IT" dirty="0"/>
              <a:t> (Wikipedia), per la visualizzazione del primo paragrafo di un articolo d’interesse del lettore;</a:t>
            </a:r>
          </a:p>
          <a:p>
            <a:r>
              <a:rPr lang="it-IT" b="1" dirty="0"/>
              <a:t>Spotify Web API </a:t>
            </a:r>
            <a:r>
              <a:rPr lang="it-IT" dirty="0"/>
              <a:t>(Spotify), per la ricerca di brani – da utilizzare come sottofondo per la lettura.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Processo di autenticazione –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MediaWiki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C5461-7CB4-4D79-B5A9-25AFC21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4" y="675118"/>
            <a:ext cx="6448746" cy="5501845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MediaWiki</a:t>
            </a:r>
            <a:r>
              <a:rPr lang="it-IT" dirty="0"/>
              <a:t> API non necessita di autenticazione per le operazioni che non apportino modifiche. Pertanto, è bastato semplicemente implementare un fetch con le informazioni richieste.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BB0A1-BC27-4EF1-9259-382339C1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36" y="4471853"/>
            <a:ext cx="9294284" cy="2086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9FB769-D513-4F5A-984C-9F200C3C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02" y="4012487"/>
            <a:ext cx="3222049" cy="421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DC8B31-876E-4E81-9CA9-4D11C22AB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606" y="2604490"/>
            <a:ext cx="5255914" cy="13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Processo di autenticazione –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Spotify Web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B5E84-FF7E-46A5-897E-CA252A15DFB8}"/>
              </a:ext>
            </a:extLst>
          </p:cNvPr>
          <p:cNvSpPr txBox="1"/>
          <p:nvPr/>
        </p:nvSpPr>
        <p:spPr>
          <a:xfrm>
            <a:off x="4382222" y="249778"/>
            <a:ext cx="7188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Spotify Web API richiede l’utilizzo del token – ottenuto tramite autenticazione </a:t>
            </a:r>
            <a:r>
              <a:rPr lang="it-IT" sz="2800" dirty="0" err="1"/>
              <a:t>OAuth</a:t>
            </a:r>
            <a:r>
              <a:rPr lang="it-IT" sz="2800" dirty="0"/>
              <a:t> 2.0 – da allegare al comando di fetch.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6C448-FCF9-4221-8921-00C91075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68" y="1598580"/>
            <a:ext cx="4109141" cy="1597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5BD2D-C131-44FD-8DF4-4D78A781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95" y="3320773"/>
            <a:ext cx="2551065" cy="1307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AA1349-F130-44FF-B403-FC61B2EB3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095" y="3381756"/>
            <a:ext cx="4509993" cy="3197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F79D50-934C-41F5-A0DD-5EE0D5532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2" y="4768169"/>
            <a:ext cx="2967657" cy="3284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BAC51E-793C-432D-9258-3EB2122D9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8" y="5394812"/>
            <a:ext cx="3955371" cy="11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5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MediaWiki</a:t>
            </a:r>
            <a:r>
              <a:rPr lang="it-IT" sz="4000" dirty="0">
                <a:solidFill>
                  <a:srgbClr val="FFFFFF"/>
                </a:solidFill>
              </a:rPr>
              <a:t> API –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3F2B3A-583C-4B03-A4A1-7FCF2DEC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97" y="1551023"/>
            <a:ext cx="6327699" cy="5035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76D35E-ABD7-4352-94C4-5A8B839FCC22}"/>
              </a:ext>
            </a:extLst>
          </p:cNvPr>
          <p:cNvSpPr txBox="1"/>
          <p:nvPr/>
        </p:nvSpPr>
        <p:spPr>
          <a:xfrm>
            <a:off x="4367694" y="325245"/>
            <a:ext cx="7109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Dopo aver filtrato la promise ricevuta dal fetch, il JSON contenuto è il seguente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F1AB35-5385-4C36-91AF-4673CC11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46" y="1394654"/>
            <a:ext cx="393437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MediaWiki</a:t>
            </a:r>
            <a:r>
              <a:rPr lang="it-IT" sz="4000" dirty="0">
                <a:solidFill>
                  <a:srgbClr val="FFFFFF"/>
                </a:solidFill>
              </a:rPr>
              <a:t> API –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498DD-0083-4593-A7BC-084C9FF18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056186" y="1411076"/>
            <a:ext cx="8114397" cy="403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03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MediaWiki</a:t>
            </a:r>
            <a:r>
              <a:rPr lang="it-IT" sz="4000" dirty="0">
                <a:solidFill>
                  <a:srgbClr val="FFFFFF"/>
                </a:solidFill>
              </a:rPr>
              <a:t> API –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73D54-6F7C-47CD-91E1-1A07177F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14" y="1285177"/>
            <a:ext cx="8054142" cy="3999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69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 Web API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–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E7084-EE8B-4D98-B8C6-EC453F8D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927948"/>
            <a:ext cx="7906214" cy="40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 Web API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–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4F23C9-7680-4E34-BD15-C8947694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056186" y="1411076"/>
            <a:ext cx="8114397" cy="403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87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188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MHW3</vt:lpstr>
      <vt:lpstr>Descrizione del progetto</vt:lpstr>
      <vt:lpstr>Processo di autenticazione –  MediaWiki API</vt:lpstr>
      <vt:lpstr>Processo di autenticazione –  Spotify Web API</vt:lpstr>
      <vt:lpstr>MediaWiki API –  Risposte</vt:lpstr>
      <vt:lpstr>MediaWiki API –  Risposte</vt:lpstr>
      <vt:lpstr>MediaWiki API –  Risposte</vt:lpstr>
      <vt:lpstr>Spotify Web API  – Risposte</vt:lpstr>
      <vt:lpstr>Spotify Web API  – Risposte</vt:lpstr>
      <vt:lpstr>Spotify Web API  – Risposte</vt:lpstr>
      <vt:lpstr>MediaWiki API - Elaborazione dati da JSON</vt:lpstr>
      <vt:lpstr>Spotify Web API - Elaborazione dati da JSON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DANILO CARUSO</cp:lastModifiedBy>
  <cp:revision>3</cp:revision>
  <dcterms:created xsi:type="dcterms:W3CDTF">2021-03-24T16:57:46Z</dcterms:created>
  <dcterms:modified xsi:type="dcterms:W3CDTF">2022-04-30T21:13:08Z</dcterms:modified>
</cp:coreProperties>
</file>