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60"/>
    <p:restoredTop sz="96291"/>
  </p:normalViewPr>
  <p:slideViewPr>
    <p:cSldViewPr snapToGrid="0" snapToObjects="1">
      <p:cViewPr varScale="1">
        <p:scale>
          <a:sx n="91" d="100"/>
          <a:sy n="91" d="100"/>
        </p:scale>
        <p:origin x="208" y="9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5/20/20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5/20/20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950C3-28CD-D843-996C-F6305596C970}"/>
              </a:ext>
            </a:extLst>
          </p:cNvPr>
          <p:cNvSpPr>
            <a:spLocks noGrp="1"/>
          </p:cNvSpPr>
          <p:nvPr>
            <p:ph type="ctrTitle"/>
          </p:nvPr>
        </p:nvSpPr>
        <p:spPr/>
        <p:txBody>
          <a:bodyPr/>
          <a:lstStyle/>
          <a:p>
            <a:r>
              <a:rPr lang="en-US" dirty="0"/>
              <a:t>The Study App</a:t>
            </a:r>
          </a:p>
        </p:txBody>
      </p:sp>
      <p:sp>
        <p:nvSpPr>
          <p:cNvPr id="3" name="Subtitle 2">
            <a:extLst>
              <a:ext uri="{FF2B5EF4-FFF2-40B4-BE49-F238E27FC236}">
                <a16:creationId xmlns:a16="http://schemas.microsoft.com/office/drawing/2014/main" id="{D1D60219-2D1B-6D41-ADD4-60C5F029369A}"/>
              </a:ext>
            </a:extLst>
          </p:cNvPr>
          <p:cNvSpPr>
            <a:spLocks noGrp="1"/>
          </p:cNvSpPr>
          <p:nvPr>
            <p:ph type="subTitle" idx="1"/>
          </p:nvPr>
        </p:nvSpPr>
        <p:spPr/>
        <p:txBody>
          <a:bodyPr/>
          <a:lstStyle/>
          <a:p>
            <a:r>
              <a:rPr lang="en-US" dirty="0"/>
              <a:t>An Intuitive Flashcard Application</a:t>
            </a:r>
          </a:p>
        </p:txBody>
      </p:sp>
    </p:spTree>
    <p:extLst>
      <p:ext uri="{BB962C8B-B14F-4D97-AF65-F5344CB8AC3E}">
        <p14:creationId xmlns:p14="http://schemas.microsoft.com/office/powerpoint/2010/main" val="363083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52E0-931B-F144-BDB2-7ED1AE6189A3}"/>
              </a:ext>
            </a:extLst>
          </p:cNvPr>
          <p:cNvSpPr>
            <a:spLocks noGrp="1"/>
          </p:cNvSpPr>
          <p:nvPr>
            <p:ph type="title"/>
          </p:nvPr>
        </p:nvSpPr>
        <p:spPr/>
        <p:txBody>
          <a:bodyPr/>
          <a:lstStyle/>
          <a:p>
            <a:r>
              <a:rPr lang="en-US" dirty="0"/>
              <a:t>Goal of the </a:t>
            </a:r>
            <a:r>
              <a:rPr lang="en-US" dirty="0" err="1"/>
              <a:t>PRoject</a:t>
            </a:r>
            <a:endParaRPr lang="en-US" dirty="0"/>
          </a:p>
        </p:txBody>
      </p:sp>
      <p:sp>
        <p:nvSpPr>
          <p:cNvPr id="3" name="Content Placeholder 2">
            <a:extLst>
              <a:ext uri="{FF2B5EF4-FFF2-40B4-BE49-F238E27FC236}">
                <a16:creationId xmlns:a16="http://schemas.microsoft.com/office/drawing/2014/main" id="{700F44DD-ED5A-B14B-A2D3-D89E2BD5486A}"/>
              </a:ext>
            </a:extLst>
          </p:cNvPr>
          <p:cNvSpPr>
            <a:spLocks noGrp="1"/>
          </p:cNvSpPr>
          <p:nvPr>
            <p:ph idx="1"/>
          </p:nvPr>
        </p:nvSpPr>
        <p:spPr/>
        <p:txBody>
          <a:bodyPr/>
          <a:lstStyle/>
          <a:p>
            <a:r>
              <a:rPr lang="en-US" i="1" dirty="0"/>
              <a:t>The </a:t>
            </a:r>
            <a:r>
              <a:rPr lang="en-US" i="1" dirty="0" err="1"/>
              <a:t>StudyApp</a:t>
            </a:r>
            <a:r>
              <a:rPr lang="en-US" i="1" dirty="0"/>
              <a:t> is a user built and defined flashcard program that facilitates memorization of study material through appropriately timed review and repetition, guided by a metric that tracks how long a user remembers an answer.</a:t>
            </a:r>
            <a:endParaRPr lang="en-US" dirty="0"/>
          </a:p>
          <a:p>
            <a:r>
              <a:rPr lang="en-US" dirty="0"/>
              <a:t>A passion for learning and an understanding that learning and study are both time consuming and difficult. This application is meant to reduce the effort needed to acquire and remember information. The App runs on two premises: 1, that all information can be reduced to a single irreducible point, and those points built upon each other to produce greater levels of information; and 2, the human brain forgets information at particular intervals- when information is reviewed right before the end of this interval, the amount of time the information is retained is doubled.</a:t>
            </a:r>
          </a:p>
        </p:txBody>
      </p:sp>
    </p:spTree>
    <p:extLst>
      <p:ext uri="{BB962C8B-B14F-4D97-AF65-F5344CB8AC3E}">
        <p14:creationId xmlns:p14="http://schemas.microsoft.com/office/powerpoint/2010/main" val="402684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ED96-0FB9-4340-B430-E85D8168A3D9}"/>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7CCC1386-72D8-274C-9D00-ED2FD3F8C8F4}"/>
              </a:ext>
            </a:extLst>
          </p:cNvPr>
          <p:cNvSpPr>
            <a:spLocks noGrp="1"/>
          </p:cNvSpPr>
          <p:nvPr>
            <p:ph idx="1"/>
          </p:nvPr>
        </p:nvSpPr>
        <p:spPr/>
        <p:txBody>
          <a:bodyPr/>
          <a:lstStyle/>
          <a:p>
            <a:r>
              <a:rPr lang="en-US" dirty="0"/>
              <a:t>MVP</a:t>
            </a:r>
          </a:p>
          <a:p>
            <a:pPr lvl="1"/>
            <a:r>
              <a:rPr lang="en-US" dirty="0"/>
              <a:t>The bare bones necessary for the basic version of this app is a streamlined user input (to facilitate the digestion of information), and a flashcard program which the user can quiz themselves with.</a:t>
            </a:r>
          </a:p>
          <a:p>
            <a:r>
              <a:rPr lang="en-US" dirty="0"/>
              <a:t>Full</a:t>
            </a:r>
          </a:p>
          <a:p>
            <a:pPr lvl="1"/>
            <a:r>
              <a:rPr lang="en-US" dirty="0"/>
              <a:t>The full, release ready, version of this application contained:</a:t>
            </a:r>
          </a:p>
          <a:p>
            <a:pPr lvl="2"/>
            <a:r>
              <a:rPr lang="en-US" dirty="0"/>
              <a:t>A user profile for study tracking</a:t>
            </a:r>
          </a:p>
          <a:p>
            <a:pPr lvl="2"/>
            <a:r>
              <a:rPr lang="en-US" dirty="0"/>
              <a:t>Randomized multiple choice answer set on the flashcard. The correct answer is logged and the study interval is increased. An incorrect answer is returned to the deck and reviewed until correct, the interval staying the same.</a:t>
            </a:r>
          </a:p>
          <a:p>
            <a:pPr lvl="2"/>
            <a:r>
              <a:rPr lang="en-US" dirty="0"/>
              <a:t>A Study Score that measures and tracks the user’s rate of remembrance/forgetting</a:t>
            </a:r>
          </a:p>
          <a:p>
            <a:pPr lvl="2"/>
            <a:r>
              <a:rPr lang="en-US" dirty="0"/>
              <a:t>A reminder system that prompts the user to review information the precise moment it is advantageous to review information</a:t>
            </a:r>
          </a:p>
          <a:p>
            <a:pPr lvl="2"/>
            <a:endParaRPr lang="en-US" dirty="0"/>
          </a:p>
          <a:p>
            <a:pPr lvl="1"/>
            <a:endParaRPr lang="en-US" dirty="0"/>
          </a:p>
        </p:txBody>
      </p:sp>
    </p:spTree>
    <p:extLst>
      <p:ext uri="{BB962C8B-B14F-4D97-AF65-F5344CB8AC3E}">
        <p14:creationId xmlns:p14="http://schemas.microsoft.com/office/powerpoint/2010/main" val="116451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5C2A-E7C9-284B-B2BD-A1AAEB39DE24}"/>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C01F04DC-575E-AF4B-8A50-D898BFCE9A5D}"/>
              </a:ext>
            </a:extLst>
          </p:cNvPr>
          <p:cNvSpPr>
            <a:spLocks noGrp="1"/>
          </p:cNvSpPr>
          <p:nvPr>
            <p:ph idx="1"/>
          </p:nvPr>
        </p:nvSpPr>
        <p:spPr/>
        <p:txBody>
          <a:bodyPr/>
          <a:lstStyle/>
          <a:p>
            <a:r>
              <a:rPr lang="en-US" dirty="0"/>
              <a:t>Stretch</a:t>
            </a:r>
          </a:p>
          <a:p>
            <a:pPr lvl="1"/>
            <a:r>
              <a:rPr lang="en-US" dirty="0"/>
              <a:t>The grand goal of this application is not just to help the user learn, but to map what exactly they know and for how long that information will be instinctually available</a:t>
            </a:r>
          </a:p>
          <a:p>
            <a:pPr lvl="1"/>
            <a:r>
              <a:rPr lang="en-US" dirty="0"/>
              <a:t>A Knowledge Map: academic subjects, intellectual pursuits, career requirements- any discipline that can be viewed as a procedure is </a:t>
            </a:r>
            <a:r>
              <a:rPr lang="en-US" dirty="0" err="1"/>
              <a:t>incrementalized</a:t>
            </a:r>
            <a:r>
              <a:rPr lang="en-US" dirty="0"/>
              <a:t> and summed up. This will allow the user (and anyone the user wishes) to have a visual idea of how much of any given pathway a user knows. </a:t>
            </a:r>
          </a:p>
          <a:p>
            <a:pPr lvl="2"/>
            <a:r>
              <a:rPr lang="en-US" dirty="0"/>
              <a:t>Academia- grade school thru doctorate level information is easily available and tracked. Potential employers will be able to see just how close a user is to a particular degree level of understanding in a given subject</a:t>
            </a:r>
          </a:p>
          <a:p>
            <a:pPr lvl="2"/>
            <a:r>
              <a:rPr lang="en-US" dirty="0"/>
              <a:t>Career- Companies can load coursework that they require any potential candidate to know. This way the interview is purely a ”fit” interview.</a:t>
            </a:r>
          </a:p>
          <a:p>
            <a:pPr lvl="2"/>
            <a:r>
              <a:rPr lang="en-US" dirty="0"/>
              <a:t>Skills- A video tutorial system that users can use to learn hands on skills. In order to progress through these, a user must upload video clips of themselves completing the incremental tasks as they build out their portfolio.</a:t>
            </a:r>
          </a:p>
          <a:p>
            <a:pPr lvl="2"/>
            <a:endParaRPr lang="en-US" dirty="0"/>
          </a:p>
        </p:txBody>
      </p:sp>
    </p:spTree>
    <p:extLst>
      <p:ext uri="{BB962C8B-B14F-4D97-AF65-F5344CB8AC3E}">
        <p14:creationId xmlns:p14="http://schemas.microsoft.com/office/powerpoint/2010/main" val="415239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58B2-8B1B-8B43-AADC-1176F9685832}"/>
              </a:ext>
            </a:extLst>
          </p:cNvPr>
          <p:cNvSpPr>
            <a:spLocks noGrp="1"/>
          </p:cNvSpPr>
          <p:nvPr>
            <p:ph type="title"/>
          </p:nvPr>
        </p:nvSpPr>
        <p:spPr/>
        <p:txBody>
          <a:bodyPr/>
          <a:lstStyle/>
          <a:p>
            <a:r>
              <a:rPr lang="en-US" dirty="0"/>
              <a:t>Database Relations</a:t>
            </a:r>
          </a:p>
        </p:txBody>
      </p:sp>
      <p:sp>
        <p:nvSpPr>
          <p:cNvPr id="6" name="Picture Placeholder 5">
            <a:extLst>
              <a:ext uri="{FF2B5EF4-FFF2-40B4-BE49-F238E27FC236}">
                <a16:creationId xmlns:a16="http://schemas.microsoft.com/office/drawing/2014/main" id="{7937A3E1-D1D2-0342-9B0D-7FBE0336EF7A}"/>
              </a:ext>
            </a:extLst>
          </p:cNvPr>
          <p:cNvSpPr>
            <a:spLocks noGrp="1"/>
          </p:cNvSpPr>
          <p:nvPr>
            <p:ph type="pic" idx="1"/>
          </p:nvPr>
        </p:nvSpPr>
        <p:spPr/>
      </p:sp>
      <p:sp>
        <p:nvSpPr>
          <p:cNvPr id="3" name="Content Placeholder 2">
            <a:extLst>
              <a:ext uri="{FF2B5EF4-FFF2-40B4-BE49-F238E27FC236}">
                <a16:creationId xmlns:a16="http://schemas.microsoft.com/office/drawing/2014/main" id="{486BCB0B-8B4C-B841-A8D9-F2ABA1755BEE}"/>
              </a:ext>
            </a:extLst>
          </p:cNvPr>
          <p:cNvSpPr>
            <a:spLocks noGrp="1"/>
          </p:cNvSpPr>
          <p:nvPr>
            <p:ph type="body" sz="half" idx="2"/>
          </p:nvPr>
        </p:nvSpPr>
        <p:spPr/>
        <p:txBody>
          <a:bodyPr>
            <a:normAutofit fontScale="92500"/>
          </a:bodyPr>
          <a:lstStyle/>
          <a:p>
            <a:r>
              <a:rPr lang="en-US" dirty="0"/>
              <a:t>The idea that I started with was that the user would be the primary key for the entire user added </a:t>
            </a:r>
            <a:r>
              <a:rPr lang="en-US" dirty="0" err="1"/>
              <a:t>db</a:t>
            </a:r>
            <a:r>
              <a:rPr lang="en-US" dirty="0"/>
              <a:t>, with each level having its own id for ease in retrieving questions and linking correct answers. As can be seen on the left, that level of organization gets murky, and its translation into C# even murkier. Database issues were the most numerous of problems encountered up </a:t>
            </a:r>
            <a:r>
              <a:rPr lang="en-US" dirty="0" err="1"/>
              <a:t>til</a:t>
            </a:r>
            <a:r>
              <a:rPr lang="en-US" dirty="0"/>
              <a:t> this point. I settled on a simple Term based framework to salvage </a:t>
            </a:r>
            <a:r>
              <a:rPr lang="en-US" dirty="0" err="1"/>
              <a:t>databse</a:t>
            </a:r>
            <a:r>
              <a:rPr lang="en-US" dirty="0"/>
              <a:t> functionality for this project. Moving forward, after User Authentication is added, I plan to re-attempt the user centric model.</a:t>
            </a:r>
          </a:p>
        </p:txBody>
      </p:sp>
      <p:graphicFrame>
        <p:nvGraphicFramePr>
          <p:cNvPr id="4" name="Object 3">
            <a:extLst>
              <a:ext uri="{FF2B5EF4-FFF2-40B4-BE49-F238E27FC236}">
                <a16:creationId xmlns:a16="http://schemas.microsoft.com/office/drawing/2014/main" id="{EEC4271E-7E32-E146-80E7-7994272D3F1E}"/>
              </a:ext>
            </a:extLst>
          </p:cNvPr>
          <p:cNvGraphicFramePr>
            <a:graphicFrameLocks noChangeAspect="1"/>
          </p:cNvGraphicFramePr>
          <p:nvPr>
            <p:extLst>
              <p:ext uri="{D42A27DB-BD31-4B8C-83A1-F6EECF244321}">
                <p14:modId xmlns:p14="http://schemas.microsoft.com/office/powerpoint/2010/main" val="778731775"/>
              </p:ext>
            </p:extLst>
          </p:nvPr>
        </p:nvGraphicFramePr>
        <p:xfrm>
          <a:off x="197649" y="685800"/>
          <a:ext cx="8003815" cy="5529594"/>
        </p:xfrm>
        <a:graphic>
          <a:graphicData uri="http://schemas.openxmlformats.org/presentationml/2006/ole">
            <mc:AlternateContent xmlns:mc="http://schemas.openxmlformats.org/markup-compatibility/2006">
              <mc:Choice xmlns:v="urn:schemas-microsoft-com:vml" Requires="v">
                <p:oleObj spid="_x0000_s1027" name="Worksheet" r:id="rId3" imgW="6400800" imgH="6108700" progId="Excel.Sheet.12">
                  <p:embed/>
                </p:oleObj>
              </mc:Choice>
              <mc:Fallback>
                <p:oleObj name="Worksheet" r:id="rId3" imgW="6400800" imgH="6108700" progId="Excel.Sheet.12">
                  <p:embed/>
                  <p:pic>
                    <p:nvPicPr>
                      <p:cNvPr id="0" name=""/>
                      <p:cNvPicPr/>
                      <p:nvPr/>
                    </p:nvPicPr>
                    <p:blipFill>
                      <a:blip r:embed="rId4"/>
                      <a:stretch>
                        <a:fillRect/>
                      </a:stretch>
                    </p:blipFill>
                    <p:spPr>
                      <a:xfrm>
                        <a:off x="197649" y="685800"/>
                        <a:ext cx="8003815" cy="5529594"/>
                      </a:xfrm>
                      <a:prstGeom prst="rect">
                        <a:avLst/>
                      </a:prstGeom>
                    </p:spPr>
                  </p:pic>
                </p:oleObj>
              </mc:Fallback>
            </mc:AlternateContent>
          </a:graphicData>
        </a:graphic>
      </p:graphicFrame>
    </p:spTree>
    <p:extLst>
      <p:ext uri="{BB962C8B-B14F-4D97-AF65-F5344CB8AC3E}">
        <p14:creationId xmlns:p14="http://schemas.microsoft.com/office/powerpoint/2010/main" val="390892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A1F4D2-EDA3-C94B-A0E6-ECA74B994F67}"/>
              </a:ext>
            </a:extLst>
          </p:cNvPr>
          <p:cNvSpPr>
            <a:spLocks noGrp="1"/>
          </p:cNvSpPr>
          <p:nvPr>
            <p:ph type="title"/>
          </p:nvPr>
        </p:nvSpPr>
        <p:spPr>
          <a:xfrm>
            <a:off x="1069848" y="484632"/>
            <a:ext cx="10058400" cy="1034679"/>
          </a:xfrm>
        </p:spPr>
        <p:txBody>
          <a:bodyPr/>
          <a:lstStyle/>
          <a:p>
            <a:r>
              <a:rPr lang="en-US" dirty="0"/>
              <a:t>Home </a:t>
            </a:r>
            <a:r>
              <a:rPr lang="en-US" dirty="0" err="1"/>
              <a:t>SCreen</a:t>
            </a:r>
            <a:endParaRPr lang="en-US" dirty="0"/>
          </a:p>
        </p:txBody>
      </p:sp>
      <p:pic>
        <p:nvPicPr>
          <p:cNvPr id="9" name="Picture 8">
            <a:extLst>
              <a:ext uri="{FF2B5EF4-FFF2-40B4-BE49-F238E27FC236}">
                <a16:creationId xmlns:a16="http://schemas.microsoft.com/office/drawing/2014/main" id="{4760A9AF-CC48-B347-84AD-3DD3EC426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26" y="1621369"/>
            <a:ext cx="10954043" cy="4995777"/>
          </a:xfrm>
          <a:prstGeom prst="rect">
            <a:avLst/>
          </a:prstGeom>
        </p:spPr>
      </p:pic>
    </p:spTree>
    <p:extLst>
      <p:ext uri="{BB962C8B-B14F-4D97-AF65-F5344CB8AC3E}">
        <p14:creationId xmlns:p14="http://schemas.microsoft.com/office/powerpoint/2010/main" val="92050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7AE8-B846-DC41-BE97-DEBB099C8C7D}"/>
              </a:ext>
            </a:extLst>
          </p:cNvPr>
          <p:cNvSpPr>
            <a:spLocks noGrp="1"/>
          </p:cNvSpPr>
          <p:nvPr>
            <p:ph type="title"/>
          </p:nvPr>
        </p:nvSpPr>
        <p:spPr/>
        <p:txBody>
          <a:bodyPr/>
          <a:lstStyle/>
          <a:p>
            <a:r>
              <a:rPr lang="en-US" dirty="0"/>
              <a:t>New Term</a:t>
            </a:r>
          </a:p>
        </p:txBody>
      </p:sp>
      <p:pic>
        <p:nvPicPr>
          <p:cNvPr id="4" name="Picture 3">
            <a:extLst>
              <a:ext uri="{FF2B5EF4-FFF2-40B4-BE49-F238E27FC236}">
                <a16:creationId xmlns:a16="http://schemas.microsoft.com/office/drawing/2014/main" id="{42EC5CAD-D30D-A540-9028-528832804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73" y="2419642"/>
            <a:ext cx="11361331" cy="3908171"/>
          </a:xfrm>
          <a:prstGeom prst="rect">
            <a:avLst/>
          </a:prstGeom>
        </p:spPr>
      </p:pic>
    </p:spTree>
    <p:extLst>
      <p:ext uri="{BB962C8B-B14F-4D97-AF65-F5344CB8AC3E}">
        <p14:creationId xmlns:p14="http://schemas.microsoft.com/office/powerpoint/2010/main" val="123283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F90E-C009-CC4E-B278-AB9E5F5F0D6E}"/>
              </a:ext>
            </a:extLst>
          </p:cNvPr>
          <p:cNvSpPr>
            <a:spLocks noGrp="1"/>
          </p:cNvSpPr>
          <p:nvPr>
            <p:ph type="title"/>
          </p:nvPr>
        </p:nvSpPr>
        <p:spPr/>
        <p:txBody>
          <a:bodyPr/>
          <a:lstStyle/>
          <a:p>
            <a:r>
              <a:rPr lang="en-US" dirty="0"/>
              <a:t>New Question</a:t>
            </a:r>
          </a:p>
        </p:txBody>
      </p:sp>
      <p:pic>
        <p:nvPicPr>
          <p:cNvPr id="4" name="Picture 3">
            <a:extLst>
              <a:ext uri="{FF2B5EF4-FFF2-40B4-BE49-F238E27FC236}">
                <a16:creationId xmlns:a16="http://schemas.microsoft.com/office/drawing/2014/main" id="{25A45580-13AD-374F-904F-BC32103E8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448937"/>
            <a:ext cx="10180320" cy="3705155"/>
          </a:xfrm>
          <a:prstGeom prst="rect">
            <a:avLst/>
          </a:prstGeom>
        </p:spPr>
      </p:pic>
    </p:spTree>
    <p:extLst>
      <p:ext uri="{BB962C8B-B14F-4D97-AF65-F5344CB8AC3E}">
        <p14:creationId xmlns:p14="http://schemas.microsoft.com/office/powerpoint/2010/main" val="205732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477E-C3CA-F048-8036-293C6B694F25}"/>
              </a:ext>
            </a:extLst>
          </p:cNvPr>
          <p:cNvSpPr>
            <a:spLocks noGrp="1"/>
          </p:cNvSpPr>
          <p:nvPr>
            <p:ph type="title"/>
          </p:nvPr>
        </p:nvSpPr>
        <p:spPr/>
        <p:txBody>
          <a:bodyPr/>
          <a:lstStyle/>
          <a:p>
            <a:r>
              <a:rPr lang="en-US"/>
              <a:t>FlashCard</a:t>
            </a:r>
          </a:p>
        </p:txBody>
      </p:sp>
      <p:pic>
        <p:nvPicPr>
          <p:cNvPr id="4" name="Picture 3">
            <a:extLst>
              <a:ext uri="{FF2B5EF4-FFF2-40B4-BE49-F238E27FC236}">
                <a16:creationId xmlns:a16="http://schemas.microsoft.com/office/drawing/2014/main" id="{636E6EEE-BA80-9D4A-916B-548194724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07" y="2236763"/>
            <a:ext cx="11013481" cy="3953021"/>
          </a:xfrm>
          <a:prstGeom prst="rect">
            <a:avLst/>
          </a:prstGeom>
        </p:spPr>
      </p:pic>
    </p:spTree>
    <p:extLst>
      <p:ext uri="{BB962C8B-B14F-4D97-AF65-F5344CB8AC3E}">
        <p14:creationId xmlns:p14="http://schemas.microsoft.com/office/powerpoint/2010/main" val="4198699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87</TotalTime>
  <Words>593</Words>
  <Application>Microsoft Macintosh PowerPoint</Application>
  <PresentationFormat>Widescreen</PresentationFormat>
  <Paragraphs>27</Paragraphs>
  <Slides>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Calibri</vt:lpstr>
      <vt:lpstr>Rockwell</vt:lpstr>
      <vt:lpstr>Rockwell Condensed</vt:lpstr>
      <vt:lpstr>Rockwell Extra Bold</vt:lpstr>
      <vt:lpstr>Wingdings</vt:lpstr>
      <vt:lpstr>Wood Type</vt:lpstr>
      <vt:lpstr>Microsoft Excel Worksheet</vt:lpstr>
      <vt:lpstr>The Study App</vt:lpstr>
      <vt:lpstr>Goal of the PRoject</vt:lpstr>
      <vt:lpstr>Requirements</vt:lpstr>
      <vt:lpstr>Requirements</vt:lpstr>
      <vt:lpstr>Database Relations</vt:lpstr>
      <vt:lpstr>Home SCreen</vt:lpstr>
      <vt:lpstr>New Term</vt:lpstr>
      <vt:lpstr>New Question</vt:lpstr>
      <vt:lpstr>FlashCard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Study App</dc:title>
  <dc:creator>Matthew Moore</dc:creator>
  <cp:lastModifiedBy>Matthew Moore</cp:lastModifiedBy>
  <cp:revision>8</cp:revision>
  <dcterms:created xsi:type="dcterms:W3CDTF">2020-05-20T09:03:20Z</dcterms:created>
  <dcterms:modified xsi:type="dcterms:W3CDTF">2020-05-20T10:30:23Z</dcterms:modified>
</cp:coreProperties>
</file>