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CDE4B36-43A9-4A36-8549-8FA9B174EC0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E20B176-47AF-4B9D-800B-DF37592BF5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Volumetric Clouds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Ricky Arietta</a:t>
            </a:r>
          </a:p>
          <a:p>
            <a:r>
              <a:rPr lang="en-US" sz="2800" dirty="0" smtClean="0"/>
              <a:t>CIS 565</a:t>
            </a:r>
          </a:p>
          <a:p>
            <a:r>
              <a:rPr lang="en-US" sz="2800" dirty="0" smtClean="0"/>
              <a:t>Fall 2013</a:t>
            </a:r>
          </a:p>
        </p:txBody>
      </p:sp>
    </p:spTree>
    <p:extLst>
      <p:ext uri="{BB962C8B-B14F-4D97-AF65-F5344CB8AC3E}">
        <p14:creationId xmlns:p14="http://schemas.microsoft.com/office/powerpoint/2010/main" val="237939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514600"/>
            <a:ext cx="7518400" cy="39163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Project will (hopefully) include three parts:</a:t>
            </a:r>
            <a:br>
              <a:rPr lang="en-US" sz="3200" dirty="0" smtClean="0"/>
            </a:b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User interface for creating proxy geometry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Cloud voxel generator and ray marching renderer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Simulation of realistic cloud dynamics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6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Users will be able to place simple spheres/cubes in 3D space to indicate rough form of clouds.</a:t>
            </a:r>
          </a:p>
          <a:p>
            <a:r>
              <a:rPr lang="en-US" sz="3200" dirty="0" smtClean="0"/>
              <a:t>Possibly indicate other parameters of cloud noise or cloud dynamics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6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Written entirely in CUDA</a:t>
            </a:r>
          </a:p>
          <a:p>
            <a:r>
              <a:rPr lang="en-US" sz="3600" dirty="0" smtClean="0"/>
              <a:t>Adapted from ray tracing project / CIS 560 Project 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Ray Marching 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576009" cy="49648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Ray Marching 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0" y="2675467"/>
            <a:ext cx="5994400" cy="3450696"/>
          </a:xfrm>
        </p:spPr>
        <p:txBody>
          <a:bodyPr>
            <a:noAutofit/>
          </a:bodyPr>
          <a:lstStyle/>
          <a:p>
            <a:r>
              <a:rPr lang="en-US" sz="2800" dirty="0" smtClean="0"/>
              <a:t>Simulation of cloud </a:t>
            </a:r>
            <a:r>
              <a:rPr lang="en-US" sz="2800" dirty="0"/>
              <a:t>d</a:t>
            </a:r>
            <a:r>
              <a:rPr lang="en-US" sz="2800" dirty="0" smtClean="0"/>
              <a:t>ynamics and light scattering</a:t>
            </a:r>
          </a:p>
          <a:p>
            <a:r>
              <a:rPr lang="en-US" sz="2800" dirty="0" smtClean="0"/>
              <a:t>Based on Mark Harris’ work (images seen left) entitled </a:t>
            </a:r>
            <a:r>
              <a:rPr lang="en-US" sz="2800" i="1" dirty="0" smtClean="0"/>
              <a:t>Simulation of Cloud Dynamics on Graphics Hardware</a:t>
            </a:r>
          </a:p>
          <a:p>
            <a:r>
              <a:rPr lang="en-US" sz="2800" dirty="0" smtClean="0"/>
              <a:t>Harri</a:t>
            </a:r>
            <a:r>
              <a:rPr lang="en-US" sz="2800" dirty="0" smtClean="0"/>
              <a:t>s’ work is in 2D, hope to extend to 3D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Cloud Dynamics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9525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72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8" t="21847" r="23964" b="22679"/>
          <a:stretch/>
        </p:blipFill>
        <p:spPr>
          <a:xfrm>
            <a:off x="2667000" y="2286000"/>
            <a:ext cx="3788229" cy="39562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Alpha Demo (Very Basic </a:t>
            </a:r>
            <a:r>
              <a:rPr lang="en-US" dirty="0" smtClean="0"/>
              <a:t>Rendering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7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</TotalTime>
  <Words>128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Volumetric Clouds</vt:lpstr>
      <vt:lpstr>Project Outline</vt:lpstr>
      <vt:lpstr>Part 1: User Interface</vt:lpstr>
      <vt:lpstr>Part 2: Ray Marching Renderer</vt:lpstr>
      <vt:lpstr>Part 2: Ray Marching Renderer</vt:lpstr>
      <vt:lpstr>Part 3: Cloud Dynamics</vt:lpstr>
      <vt:lpstr>Alpha Demo (Very Basic Rendering)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Volumetric Clouds</dc:title>
  <dc:creator>Richard Arietta</dc:creator>
  <cp:lastModifiedBy>Richard Arietta</cp:lastModifiedBy>
  <cp:revision>4</cp:revision>
  <dcterms:created xsi:type="dcterms:W3CDTF">2013-11-25T17:28:56Z</dcterms:created>
  <dcterms:modified xsi:type="dcterms:W3CDTF">2013-11-25T20:11:54Z</dcterms:modified>
</cp:coreProperties>
</file>