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1" r:id="rId12"/>
    <p:sldId id="264" r:id="rId13"/>
    <p:sldId id="272" r:id="rId14"/>
    <p:sldId id="266" r:id="rId15"/>
    <p:sldId id="265" r:id="rId16"/>
    <p:sldId id="27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60"/>
  </p:normalViewPr>
  <p:slideViewPr>
    <p:cSldViewPr>
      <p:cViewPr varScale="1">
        <p:scale>
          <a:sx n="92" d="100"/>
          <a:sy n="9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95760"/>
            <a:ext cx="1981200" cy="290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RICKY ARIETTA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CIS 565</a:t>
            </a:r>
            <a:br>
              <a:rPr lang="en-US" dirty="0" smtClean="0"/>
            </a:br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FALL 2013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PENNSYLVANIA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2960"/>
            <a:ext cx="6324600" cy="1828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Simulation and rendering of voxelized cloud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GROWTH AND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</a:t>
            </a:r>
            <a:br>
              <a:rPr lang="en-US" dirty="0" smtClean="0"/>
            </a:br>
            <a:r>
              <a:rPr lang="en-US" dirty="0" smtClean="0"/>
              <a:t>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final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CLOUD RENDERS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LIVE DEMO…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CLOUD RENDERS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RATE IS VARIABLE, DEPENDING ON DENSITY OF CLOUD VOLUMES IN CAMERA VIEW</a:t>
            </a:r>
          </a:p>
          <a:p>
            <a:endParaRPr lang="en-US" dirty="0" smtClean="0"/>
          </a:p>
          <a:p>
            <a:r>
              <a:rPr lang="en-US" dirty="0" smtClean="0"/>
              <a:t>WITH 2 SIMULATED CLOUD VOLUMES (AS IN DEMO), RUNS AT BETWEEN 14-16 FPS ON MY LAPTOP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end</a:t>
            </a:r>
            <a:br>
              <a:rPr lang="en-US" sz="5400" dirty="0" smtClean="0"/>
            </a:br>
            <a:r>
              <a:rPr lang="en-US" sz="40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56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719071"/>
            <a:ext cx="4826492" cy="4407408"/>
          </a:xfrm>
        </p:spPr>
        <p:txBody>
          <a:bodyPr/>
          <a:lstStyle/>
          <a:p>
            <a:r>
              <a:rPr lang="en-US" dirty="0" smtClean="0"/>
              <a:t>WANT TO RENDER CLOUDS THAT MOVE AND RESPOND TO TRANSMITTANCE OF LIGHT IN BELIEVABLE WAY</a:t>
            </a:r>
          </a:p>
          <a:p>
            <a:endParaRPr lang="en-US" dirty="0" smtClean="0"/>
          </a:p>
          <a:p>
            <a:r>
              <a:rPr lang="en-US" dirty="0" smtClean="0"/>
              <a:t>USEFUL FOR AESTHETIC ANIMATIONS</a:t>
            </a:r>
          </a:p>
          <a:p>
            <a:endParaRPr lang="en-US" dirty="0" smtClean="0"/>
          </a:p>
          <a:p>
            <a:r>
              <a:rPr lang="en-US" dirty="0" smtClean="0"/>
              <a:t>DIVIDED INTO THREE MAIN PARTS:</a:t>
            </a:r>
          </a:p>
          <a:p>
            <a:pPr lvl="1"/>
            <a:r>
              <a:rPr lang="en-US" dirty="0" smtClean="0"/>
              <a:t>INITIALIZATION OF CLOUD VOLUMES</a:t>
            </a:r>
          </a:p>
          <a:p>
            <a:pPr lvl="1"/>
            <a:r>
              <a:rPr lang="en-US" dirty="0" smtClean="0"/>
              <a:t>SIMULATION OF CLOUD GROWTH/DECAY/MOTION</a:t>
            </a:r>
          </a:p>
          <a:p>
            <a:pPr lvl="1"/>
            <a:r>
              <a:rPr lang="en-US" dirty="0" smtClean="0"/>
              <a:t>RENDERING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pic>
        <p:nvPicPr>
          <p:cNvPr id="1026" name="Picture 2" descr="http://www.pcpro.co.uk/blogs/wp-content/uploads/2011/02/cloud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6"/>
          <a:stretch/>
        </p:blipFill>
        <p:spPr bwMode="auto">
          <a:xfrm>
            <a:off x="304800" y="1809750"/>
            <a:ext cx="355909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</a:t>
            </a:r>
            <a:br>
              <a:rPr lang="en-US" dirty="0" smtClean="0"/>
            </a:br>
            <a:r>
              <a:rPr lang="en-US" dirty="0" smtClean="0"/>
              <a:t>initialization of cloud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EACH VOLUME IS DEFINED BY A BOUNDING BOX INPUT FROM FILE ACCORDING TO A VOLUME STRUCTURE: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2050" name="Picture 2" descr="http://nesterko.com/lectures/stat221-2012/lecture7/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2590800"/>
            <a:ext cx="3672114" cy="38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2590800"/>
            <a:ext cx="3733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 OF VOLUME DATA STRUCT: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materialid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step;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velocity;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translation;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rotation;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scale;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cudaMat4 transform;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cudaMat4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inverseTransform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voxel* voxels;</a:t>
            </a:r>
          </a:p>
        </p:txBody>
      </p:sp>
    </p:spTree>
    <p:extLst>
      <p:ext uri="{BB962C8B-B14F-4D97-AF65-F5344CB8AC3E}">
        <p14:creationId xmlns:p14="http://schemas.microsoft.com/office/powerpoint/2010/main" val="11521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795529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EACH VOLUME STRUCT CONTAINS AN ARRAY OF VOXEL STRUCTS POINTING TO EACH INDIVIDUAL CLOUD PARTICLE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3669792" cy="385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200400"/>
            <a:ext cx="441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 OF VOXEL DATA STRUCT: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states;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density;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vaporProbability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extinctionProbability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phaseTransitionProbability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2438400"/>
            <a:ext cx="3733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UNBLENDED PERLIN NOISE RESTRICTED TO THE UNIT SPHERE AROUND THE ORIGIN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DURING INITIALIZATION, A BLENDED PERLIN NOISE </a:t>
            </a:r>
          </a:p>
          <a:p>
            <a:pPr marL="45720" indent="0" algn="ctr">
              <a:buNone/>
            </a:pPr>
            <a:r>
              <a:rPr lang="en-US" dirty="0" smtClean="0"/>
              <a:t>FUNCTION IS GENERATED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t="20137" r="17352" b="15665"/>
          <a:stretch/>
        </p:blipFill>
        <p:spPr>
          <a:xfrm>
            <a:off x="838200" y="2514600"/>
            <a:ext cx="3429000" cy="35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VOXEL’S ATTRIBUTES ARE INITIALIZED DEPENDING ON THEIR LOCATION IN THE BOUNDING VOLUME AND </a:t>
            </a:r>
            <a:r>
              <a:rPr lang="en-US" dirty="0" smtClean="0"/>
              <a:t>THE BLENDED </a:t>
            </a:r>
            <a:r>
              <a:rPr lang="en-US" dirty="0"/>
              <a:t>PERLIN NOISE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 smtClean="0"/>
              <a:t>ASSUME WE HAVE VOXEL[V] LOCATED AT POINT (X,Y,Z) IN THE VOLUME’S LOCAL SPACE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THEN…</a:t>
            </a:r>
            <a:endParaRPr lang="en-US" sz="1900" dirty="0" smtClean="0"/>
          </a:p>
          <a:p>
            <a:pPr marL="914400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float P 	</a:t>
            </a:r>
            <a:r>
              <a:rPr lang="en-US" sz="1900" dirty="0"/>
              <a:t> </a:t>
            </a:r>
            <a:r>
              <a:rPr lang="en-US" sz="1900" dirty="0" smtClean="0"/>
              <a:t>          =   </a:t>
            </a:r>
            <a:r>
              <a:rPr lang="en-US" sz="1900" dirty="0" err="1" smtClean="0"/>
              <a:t>BlendedPerlinNoise</a:t>
            </a:r>
            <a:r>
              <a:rPr lang="en-US" sz="1900" dirty="0" smtClean="0"/>
              <a:t>(X,Y,Z)</a:t>
            </a:r>
          </a:p>
          <a:p>
            <a:pPr marL="914400" lvl="3" indent="0">
              <a:buNone/>
            </a:pPr>
            <a:r>
              <a:rPr lang="en-US" sz="1900" dirty="0" smtClean="0"/>
              <a:t>     density 	</a:t>
            </a:r>
            <a:r>
              <a:rPr lang="en-US" sz="1900" dirty="0"/>
              <a:t> </a:t>
            </a:r>
            <a:r>
              <a:rPr lang="en-US" sz="1900" dirty="0" smtClean="0"/>
              <a:t>          =   P;</a:t>
            </a:r>
            <a:endParaRPr lang="en-US" sz="1900" dirty="0"/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vaporProbability</a:t>
            </a:r>
            <a:r>
              <a:rPr lang="en-US" sz="1900" dirty="0" smtClean="0"/>
              <a:t>        =    P </a:t>
            </a:r>
            <a:r>
              <a:rPr lang="en-US" sz="1900" dirty="0"/>
              <a:t>* 0.003f;</a:t>
            </a:r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phaseProbability</a:t>
            </a:r>
            <a:r>
              <a:rPr lang="en-US" sz="1900" dirty="0" smtClean="0"/>
              <a:t>       =    P </a:t>
            </a:r>
            <a:r>
              <a:rPr lang="en-US" sz="1900" dirty="0"/>
              <a:t>* </a:t>
            </a:r>
            <a:r>
              <a:rPr lang="en-US" sz="1900" dirty="0" smtClean="0"/>
              <a:t>0.00003f;</a:t>
            </a:r>
            <a:endParaRPr lang="en-US" sz="1900" dirty="0"/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extinctionProbability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  (1.0f - P) </a:t>
            </a:r>
            <a:r>
              <a:rPr lang="en-US" sz="1900" dirty="0"/>
              <a:t>* 0.9f;</a:t>
            </a:r>
            <a:endParaRPr lang="en-US" sz="1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28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 algn="ctr">
              <a:buNone/>
            </a:pPr>
            <a:r>
              <a:rPr lang="en-US" sz="2800" dirty="0" smtClean="0"/>
              <a:t>COPY EACH VOLUME’S PROPERTIES AND VOXEL ARRAY FROM THE DEVICE TO THE HOST SO THAT THEY CAN BE STORED FOR SIMULATION!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</a:t>
            </a:r>
            <a:br>
              <a:rPr lang="en-US" dirty="0" smtClean="0"/>
            </a:br>
            <a:r>
              <a:rPr lang="en-US" dirty="0" smtClean="0"/>
              <a:t>cloud growth and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111</TotalTime>
  <Words>341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Simulation and rendering of voxelized cloud volumes</vt:lpstr>
      <vt:lpstr>DESCRIPTION of project</vt:lpstr>
      <vt:lpstr>Part i: initialization of cloud volumes</vt:lpstr>
      <vt:lpstr>Part i: initialization of volumes</vt:lpstr>
      <vt:lpstr>PART I: INITIALIZATION OF VOLUMES</vt:lpstr>
      <vt:lpstr>PART I: INITIALIZATION OF VOLUMES</vt:lpstr>
      <vt:lpstr>PART I: INITIALIZATION OF VOLUMES</vt:lpstr>
      <vt:lpstr>PART I: INITIALIZATION OF VOLUMES</vt:lpstr>
      <vt:lpstr>Part ii: cloud growth and simulation</vt:lpstr>
      <vt:lpstr>PART II: GROWTH AND SIMULATION</vt:lpstr>
      <vt:lpstr>Part iii: rendering</vt:lpstr>
      <vt:lpstr>Part iii: rendering</vt:lpstr>
      <vt:lpstr>Examples of final results</vt:lpstr>
      <vt:lpstr>EXAMPLES OF CLOUD RENDERS</vt:lpstr>
      <vt:lpstr>EXAMPLES OF CLOUD RENDERS</vt:lpstr>
      <vt:lpstr>Analysis and discussion</vt:lpstr>
      <vt:lpstr>Performance numbers</vt:lpstr>
      <vt:lpstr>The end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rendering of voxelized cloud volumes</dc:title>
  <dc:creator>Richard Arietta</dc:creator>
  <cp:lastModifiedBy>Richard Arietta</cp:lastModifiedBy>
  <cp:revision>11</cp:revision>
  <dcterms:created xsi:type="dcterms:W3CDTF">2013-12-12T00:51:30Z</dcterms:created>
  <dcterms:modified xsi:type="dcterms:W3CDTF">2013-12-12T02:42:51Z</dcterms:modified>
</cp:coreProperties>
</file>